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52"/>
  </p:notesMasterIdLst>
  <p:sldIdLst>
    <p:sldId id="3315" r:id="rId2"/>
    <p:sldId id="3306" r:id="rId3"/>
    <p:sldId id="3307" r:id="rId4"/>
    <p:sldId id="3308" r:id="rId5"/>
    <p:sldId id="3309" r:id="rId6"/>
    <p:sldId id="3310" r:id="rId7"/>
    <p:sldId id="3311" r:id="rId8"/>
    <p:sldId id="3312" r:id="rId9"/>
    <p:sldId id="1151" r:id="rId10"/>
    <p:sldId id="3314" r:id="rId11"/>
    <p:sldId id="3316" r:id="rId12"/>
    <p:sldId id="3317" r:id="rId13"/>
    <p:sldId id="3318" r:id="rId14"/>
    <p:sldId id="3319" r:id="rId15"/>
    <p:sldId id="3320" r:id="rId16"/>
    <p:sldId id="3321" r:id="rId17"/>
    <p:sldId id="3322" r:id="rId18"/>
    <p:sldId id="3323" r:id="rId19"/>
    <p:sldId id="3324" r:id="rId20"/>
    <p:sldId id="3325" r:id="rId21"/>
    <p:sldId id="3326" r:id="rId22"/>
    <p:sldId id="3328" r:id="rId23"/>
    <p:sldId id="1128" r:id="rId24"/>
    <p:sldId id="3329" r:id="rId25"/>
    <p:sldId id="3330" r:id="rId26"/>
    <p:sldId id="3331" r:id="rId27"/>
    <p:sldId id="3332" r:id="rId28"/>
    <p:sldId id="3333" r:id="rId29"/>
    <p:sldId id="3334" r:id="rId30"/>
    <p:sldId id="3335" r:id="rId31"/>
    <p:sldId id="3336" r:id="rId32"/>
    <p:sldId id="3337" r:id="rId33"/>
    <p:sldId id="3338" r:id="rId34"/>
    <p:sldId id="3339" r:id="rId35"/>
    <p:sldId id="3340" r:id="rId36"/>
    <p:sldId id="3341" r:id="rId37"/>
    <p:sldId id="3342" r:id="rId38"/>
    <p:sldId id="3343" r:id="rId39"/>
    <p:sldId id="3344" r:id="rId40"/>
    <p:sldId id="3345" r:id="rId41"/>
    <p:sldId id="3346" r:id="rId42"/>
    <p:sldId id="3347" r:id="rId43"/>
    <p:sldId id="3348" r:id="rId44"/>
    <p:sldId id="3349" r:id="rId45"/>
    <p:sldId id="3350" r:id="rId46"/>
    <p:sldId id="3351" r:id="rId47"/>
    <p:sldId id="3352" r:id="rId48"/>
    <p:sldId id="3353" r:id="rId49"/>
    <p:sldId id="3354" r:id="rId50"/>
    <p:sldId id="604" r:id="rId5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958" userDrawn="1">
          <p15:clr>
            <a:srgbClr val="A4A3A4"/>
          </p15:clr>
        </p15:guide>
        <p15:guide id="54" orient="horz" pos="480" userDrawn="1">
          <p15:clr>
            <a:srgbClr val="A4A3A4"/>
          </p15:clr>
        </p15:guide>
        <p15:guide id="55" orient="horz" pos="8160" userDrawn="1">
          <p15:clr>
            <a:srgbClr val="A4A3A4"/>
          </p15:clr>
        </p15:guide>
        <p15:guide id="56" pos="1439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659FC0"/>
    <a:srgbClr val="CCF6FF"/>
    <a:srgbClr val="5178B3"/>
    <a:srgbClr val="2CB3EB"/>
    <a:srgbClr val="FC0D1B"/>
    <a:srgbClr val="FA7B87"/>
    <a:srgbClr val="FB4756"/>
    <a:srgbClr val="CA252D"/>
    <a:srgbClr val="FA4069"/>
    <a:srgbClr val="F63D9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78" autoAdjust="0"/>
    <p:restoredTop sz="95439" autoAdjust="0"/>
  </p:normalViewPr>
  <p:slideViewPr>
    <p:cSldViewPr snapToGrid="0" snapToObjects="1">
      <p:cViewPr varScale="1">
        <p:scale>
          <a:sx n="60" d="100"/>
          <a:sy n="60" d="100"/>
        </p:scale>
        <p:origin x="200" y="224"/>
      </p:cViewPr>
      <p:guideLst>
        <p:guide pos="958"/>
        <p:guide orient="horz" pos="480"/>
        <p:guide orient="horz" pos="8160"/>
        <p:guide pos="14398"/>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Light" panose="020F0502020204030203"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Light" panose="020F0502020204030203" pitchFamily="34" charset="0"/>
              </a:defRPr>
            </a:lvl1pPr>
          </a:lstStyle>
          <a:p>
            <a:fld id="{EFC10EE1-B198-C942-8235-326C972CBB30}" type="datetimeFigureOut">
              <a:rPr lang="en-US" smtClean="0"/>
              <a:pPr/>
              <a:t>5/24/19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Light" panose="020F050202020403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Light" panose="020F0502020204030203" pitchFamily="34"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Light" panose="020F0502020204030203" pitchFamily="34" charset="0"/>
        <a:ea typeface="+mn-ea"/>
        <a:cs typeface="+mn-cs"/>
      </a:defRPr>
    </a:lvl1pPr>
    <a:lvl2pPr marL="914217" algn="l" defTabSz="914217" rtl="0" eaLnBrk="1" latinLnBrk="0" hangingPunct="1">
      <a:defRPr sz="2400" b="0" i="0" kern="1200">
        <a:solidFill>
          <a:schemeClr val="tx1"/>
        </a:solidFill>
        <a:latin typeface="Lato Light" panose="020F0502020204030203" pitchFamily="34" charset="0"/>
        <a:ea typeface="+mn-ea"/>
        <a:cs typeface="+mn-cs"/>
      </a:defRPr>
    </a:lvl2pPr>
    <a:lvl3pPr marL="1828434" algn="l" defTabSz="914217" rtl="0" eaLnBrk="1" latinLnBrk="0" hangingPunct="1">
      <a:defRPr sz="2400" b="0" i="0" kern="1200">
        <a:solidFill>
          <a:schemeClr val="tx1"/>
        </a:solidFill>
        <a:latin typeface="Lato Light" panose="020F0502020204030203" pitchFamily="34" charset="0"/>
        <a:ea typeface="+mn-ea"/>
        <a:cs typeface="+mn-cs"/>
      </a:defRPr>
    </a:lvl3pPr>
    <a:lvl4pPr marL="2742651" algn="l" defTabSz="914217" rtl="0" eaLnBrk="1" latinLnBrk="0" hangingPunct="1">
      <a:defRPr sz="2400" b="0" i="0" kern="1200">
        <a:solidFill>
          <a:schemeClr val="tx1"/>
        </a:solidFill>
        <a:latin typeface="Lato Light" panose="020F0502020204030203" pitchFamily="34" charset="0"/>
        <a:ea typeface="+mn-ea"/>
        <a:cs typeface="+mn-cs"/>
      </a:defRPr>
    </a:lvl4pPr>
    <a:lvl5pPr marL="3656868" algn="l" defTabSz="914217" rtl="0" eaLnBrk="1" latinLnBrk="0" hangingPunct="1">
      <a:defRPr sz="2400" b="0" i="0" kern="1200">
        <a:solidFill>
          <a:schemeClr val="tx1"/>
        </a:solidFill>
        <a:latin typeface="Lato Light" panose="020F0502020204030203"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5538EA4D-B71F-3E47-9CEB-B59B2E557C88}"/>
              </a:ext>
            </a:extLst>
          </p:cNvPr>
          <p:cNvSpPr/>
          <p:nvPr userDrawn="1"/>
        </p:nvSpPr>
        <p:spPr>
          <a:xfrm>
            <a:off x="22266428" y="753924"/>
            <a:ext cx="595423" cy="595423"/>
          </a:xfrm>
          <a:prstGeom prst="ellipse">
            <a:avLst/>
          </a:prstGeom>
          <a:solidFill>
            <a:srgbClr val="659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4AFA0A0-434E-E340-A675-5E45B45DDFED}"/>
              </a:ext>
            </a:extLst>
          </p:cNvPr>
          <p:cNvSpPr txBox="1"/>
          <p:nvPr userDrawn="1"/>
        </p:nvSpPr>
        <p:spPr>
          <a:xfrm>
            <a:off x="22276635" y="769107"/>
            <a:ext cx="585216" cy="584269"/>
          </a:xfrm>
          <a:prstGeom prst="ellipse">
            <a:avLst/>
          </a:prstGeom>
          <a:noFill/>
        </p:spPr>
        <p:txBody>
          <a:bodyPr wrap="none" rtlCol="0" anchor="ctr">
            <a:spAutoFit/>
          </a:bodyPr>
          <a:lstStyle/>
          <a:p>
            <a:pPr algn="ctr"/>
            <a:fld id="{C2130A1F-96FE-9345-9E91-FD9BE4197128}" type="slidenum">
              <a:rPr lang="en-US" sz="2100" b="0" i="0" spc="0" smtClean="0">
                <a:solidFill>
                  <a:schemeClr val="bg1"/>
                </a:solidFill>
                <a:latin typeface="Poppins Medium" pitchFamily="2" charset="77"/>
                <a:cs typeface="Poppins Medium" pitchFamily="2" charset="77"/>
              </a:rPr>
              <a:pPr algn="ctr"/>
              <a:t>‹#›</a:t>
            </a:fld>
            <a:endParaRPr lang="en-US" sz="2100" b="0" i="0" spc="0" dirty="0">
              <a:solidFill>
                <a:schemeClr val="bg1"/>
              </a:solidFill>
              <a:latin typeface="Poppins Medium" pitchFamily="2" charset="77"/>
              <a:cs typeface="Poppins Medium" pitchFamily="2" charset="77"/>
            </a:endParaRP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8" r:id="rId1"/>
  </p:sldLayoutIdLst>
  <p:hf hdr="0" ftr="0" dt="0"/>
  <p:txStyles>
    <p:titleStyle>
      <a:lvl1pPr algn="l" defTabSz="1828343" rtl="0" eaLnBrk="1" latinLnBrk="0" hangingPunct="1">
        <a:lnSpc>
          <a:spcPct val="90000"/>
        </a:lnSpc>
        <a:spcBef>
          <a:spcPct val="0"/>
        </a:spcBef>
        <a:buNone/>
        <a:defRPr sz="8798" b="1" i="0" kern="1200">
          <a:solidFill>
            <a:schemeClr val="tx2"/>
          </a:solidFill>
          <a:latin typeface="Poppins" pitchFamily="2" charset="77"/>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Lato Light" panose="020F0502020204030203" pitchFamily="34" charset="0"/>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Lato Light" panose="020F0502020204030203" pitchFamily="34" charset="0"/>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Lato Light" panose="020F0502020204030203" pitchFamily="34" charset="0"/>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19460">
            <a:extLst>
              <a:ext uri="{FF2B5EF4-FFF2-40B4-BE49-F238E27FC236}">
                <a16:creationId xmlns:a16="http://schemas.microsoft.com/office/drawing/2014/main" id="{F6748C54-E3E4-B04B-AE2C-8559E78FA47D}"/>
              </a:ext>
            </a:extLst>
          </p:cNvPr>
          <p:cNvSpPr/>
          <p:nvPr/>
        </p:nvSpPr>
        <p:spPr>
          <a:xfrm flipH="1" flipV="1">
            <a:off x="2710841" y="7444634"/>
            <a:ext cx="2" cy="274320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3" name="Shape 19461">
            <a:extLst>
              <a:ext uri="{FF2B5EF4-FFF2-40B4-BE49-F238E27FC236}">
                <a16:creationId xmlns:a16="http://schemas.microsoft.com/office/drawing/2014/main" id="{CEA3FE33-8CA0-1140-8E63-B856C5F63B16}"/>
              </a:ext>
            </a:extLst>
          </p:cNvPr>
          <p:cNvSpPr/>
          <p:nvPr/>
        </p:nvSpPr>
        <p:spPr>
          <a:xfrm flipH="1" flipV="1">
            <a:off x="6344000" y="6495942"/>
            <a:ext cx="2" cy="274320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4" name="Shape 19462">
            <a:extLst>
              <a:ext uri="{FF2B5EF4-FFF2-40B4-BE49-F238E27FC236}">
                <a16:creationId xmlns:a16="http://schemas.microsoft.com/office/drawing/2014/main" id="{8436A6C1-4525-014D-9FB9-E9BC13D354E2}"/>
              </a:ext>
            </a:extLst>
          </p:cNvPr>
          <p:cNvSpPr/>
          <p:nvPr/>
        </p:nvSpPr>
        <p:spPr>
          <a:xfrm flipH="1" flipV="1">
            <a:off x="9977161" y="5520184"/>
            <a:ext cx="2" cy="274320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5" name="Shape 19463">
            <a:extLst>
              <a:ext uri="{FF2B5EF4-FFF2-40B4-BE49-F238E27FC236}">
                <a16:creationId xmlns:a16="http://schemas.microsoft.com/office/drawing/2014/main" id="{A40C28F4-FBFF-3A4A-85D0-C5F134A63EB2}"/>
              </a:ext>
            </a:extLst>
          </p:cNvPr>
          <p:cNvSpPr/>
          <p:nvPr/>
        </p:nvSpPr>
        <p:spPr>
          <a:xfrm flipH="1" flipV="1">
            <a:off x="13610321" y="4567991"/>
            <a:ext cx="2" cy="274320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6" name="Shape 19464">
            <a:extLst>
              <a:ext uri="{FF2B5EF4-FFF2-40B4-BE49-F238E27FC236}">
                <a16:creationId xmlns:a16="http://schemas.microsoft.com/office/drawing/2014/main" id="{49671D7B-1C2F-714C-B46C-46F59B7B3DC3}"/>
              </a:ext>
            </a:extLst>
          </p:cNvPr>
          <p:cNvSpPr/>
          <p:nvPr/>
        </p:nvSpPr>
        <p:spPr>
          <a:xfrm flipV="1">
            <a:off x="17243482" y="3622803"/>
            <a:ext cx="2" cy="274320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2" name="Shape 19473">
            <a:extLst>
              <a:ext uri="{FF2B5EF4-FFF2-40B4-BE49-F238E27FC236}">
                <a16:creationId xmlns:a16="http://schemas.microsoft.com/office/drawing/2014/main" id="{D59849B4-A09C-1141-A6C7-ED5848CF9A6E}"/>
              </a:ext>
            </a:extLst>
          </p:cNvPr>
          <p:cNvSpPr/>
          <p:nvPr/>
        </p:nvSpPr>
        <p:spPr>
          <a:xfrm>
            <a:off x="7572185" y="11027637"/>
            <a:ext cx="3635763" cy="971928"/>
          </a:xfrm>
          <a:prstGeom prst="rect">
            <a:avLst/>
          </a:prstGeom>
          <a:solidFill>
            <a:schemeClr val="accent2">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3" name="Shape 19474">
            <a:extLst>
              <a:ext uri="{FF2B5EF4-FFF2-40B4-BE49-F238E27FC236}">
                <a16:creationId xmlns:a16="http://schemas.microsoft.com/office/drawing/2014/main" id="{30CA2FF2-DEA8-BE46-AD84-6977C8BE7AA2}"/>
              </a:ext>
            </a:extLst>
          </p:cNvPr>
          <p:cNvSpPr/>
          <p:nvPr/>
        </p:nvSpPr>
        <p:spPr>
          <a:xfrm>
            <a:off x="6281323" y="9325274"/>
            <a:ext cx="1290864" cy="2674289"/>
          </a:xfrm>
          <a:custGeom>
            <a:avLst/>
            <a:gdLst/>
            <a:ahLst/>
            <a:cxnLst>
              <a:cxn ang="0">
                <a:pos x="wd2" y="hd2"/>
              </a:cxn>
              <a:cxn ang="5400000">
                <a:pos x="wd2" y="hd2"/>
              </a:cxn>
              <a:cxn ang="10800000">
                <a:pos x="wd2" y="hd2"/>
              </a:cxn>
              <a:cxn ang="16200000">
                <a:pos x="wd2" y="hd2"/>
              </a:cxn>
            </a:cxnLst>
            <a:rect l="0" t="0" r="r" b="b"/>
            <a:pathLst>
              <a:path w="21600" h="21600" extrusionOk="0">
                <a:moveTo>
                  <a:pt x="10" y="0"/>
                </a:moveTo>
                <a:lnTo>
                  <a:pt x="21600" y="13766"/>
                </a:lnTo>
                <a:lnTo>
                  <a:pt x="21600" y="21600"/>
                </a:lnTo>
                <a:lnTo>
                  <a:pt x="0" y="7903"/>
                </a:lnTo>
                <a:lnTo>
                  <a:pt x="10" y="0"/>
                </a:lnTo>
                <a:close/>
              </a:path>
            </a:pathLst>
          </a:custGeom>
          <a:solidFill>
            <a:schemeClr val="accent2">
              <a:lumMod val="5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4" name="Shape 19475">
            <a:extLst>
              <a:ext uri="{FF2B5EF4-FFF2-40B4-BE49-F238E27FC236}">
                <a16:creationId xmlns:a16="http://schemas.microsoft.com/office/drawing/2014/main" id="{C120AC1A-F233-E344-A428-AC353B0C1C27}"/>
              </a:ext>
            </a:extLst>
          </p:cNvPr>
          <p:cNvSpPr/>
          <p:nvPr/>
        </p:nvSpPr>
        <p:spPr>
          <a:xfrm>
            <a:off x="6282513" y="9332862"/>
            <a:ext cx="4923901" cy="17017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928" y="64"/>
                </a:lnTo>
                <a:lnTo>
                  <a:pt x="21600" y="21600"/>
                </a:lnTo>
                <a:lnTo>
                  <a:pt x="5652" y="21600"/>
                </a:lnTo>
                <a:lnTo>
                  <a:pt x="0" y="0"/>
                </a:lnTo>
                <a:close/>
              </a:path>
            </a:pathLst>
          </a:cu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0" name="Shape 19477">
            <a:extLst>
              <a:ext uri="{FF2B5EF4-FFF2-40B4-BE49-F238E27FC236}">
                <a16:creationId xmlns:a16="http://schemas.microsoft.com/office/drawing/2014/main" id="{9AF5C301-CBB6-3E42-8AB3-63732F134B24}"/>
              </a:ext>
            </a:extLst>
          </p:cNvPr>
          <p:cNvSpPr/>
          <p:nvPr/>
        </p:nvSpPr>
        <p:spPr>
          <a:xfrm>
            <a:off x="7419923" y="7378396"/>
            <a:ext cx="1353493" cy="1353491"/>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5" name="Shape 19481">
            <a:extLst>
              <a:ext uri="{FF2B5EF4-FFF2-40B4-BE49-F238E27FC236}">
                <a16:creationId xmlns:a16="http://schemas.microsoft.com/office/drawing/2014/main" id="{FEEE3FDC-C4BF-624E-A000-C691F0439D7F}"/>
              </a:ext>
            </a:extLst>
          </p:cNvPr>
          <p:cNvSpPr/>
          <p:nvPr/>
        </p:nvSpPr>
        <p:spPr>
          <a:xfrm>
            <a:off x="14819078" y="9105130"/>
            <a:ext cx="3635763" cy="971928"/>
          </a:xfrm>
          <a:prstGeom prst="rect">
            <a:avLst/>
          </a:prstGeom>
          <a:solidFill>
            <a:schemeClr val="accent4">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6" name="Shape 19482">
            <a:extLst>
              <a:ext uri="{FF2B5EF4-FFF2-40B4-BE49-F238E27FC236}">
                <a16:creationId xmlns:a16="http://schemas.microsoft.com/office/drawing/2014/main" id="{7F072001-7CEB-E44D-9FCF-988796E222E0}"/>
              </a:ext>
            </a:extLst>
          </p:cNvPr>
          <p:cNvSpPr/>
          <p:nvPr/>
        </p:nvSpPr>
        <p:spPr>
          <a:xfrm>
            <a:off x="13528216" y="7402769"/>
            <a:ext cx="1290864" cy="2674288"/>
          </a:xfrm>
          <a:custGeom>
            <a:avLst/>
            <a:gdLst/>
            <a:ahLst/>
            <a:cxnLst>
              <a:cxn ang="0">
                <a:pos x="wd2" y="hd2"/>
              </a:cxn>
              <a:cxn ang="5400000">
                <a:pos x="wd2" y="hd2"/>
              </a:cxn>
              <a:cxn ang="10800000">
                <a:pos x="wd2" y="hd2"/>
              </a:cxn>
              <a:cxn ang="16200000">
                <a:pos x="wd2" y="hd2"/>
              </a:cxn>
            </a:cxnLst>
            <a:rect l="0" t="0" r="r" b="b"/>
            <a:pathLst>
              <a:path w="21600" h="21600" extrusionOk="0">
                <a:moveTo>
                  <a:pt x="10" y="0"/>
                </a:moveTo>
                <a:lnTo>
                  <a:pt x="21600" y="13766"/>
                </a:lnTo>
                <a:lnTo>
                  <a:pt x="21600" y="21600"/>
                </a:lnTo>
                <a:lnTo>
                  <a:pt x="0" y="7903"/>
                </a:lnTo>
                <a:lnTo>
                  <a:pt x="10" y="0"/>
                </a:lnTo>
                <a:close/>
              </a:path>
            </a:pathLst>
          </a:custGeom>
          <a:solidFill>
            <a:schemeClr val="accent4">
              <a:lumMod val="5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7" name="Shape 19483">
            <a:extLst>
              <a:ext uri="{FF2B5EF4-FFF2-40B4-BE49-F238E27FC236}">
                <a16:creationId xmlns:a16="http://schemas.microsoft.com/office/drawing/2014/main" id="{DD55141F-FEE6-034C-A000-F87CDF785DA1}"/>
              </a:ext>
            </a:extLst>
          </p:cNvPr>
          <p:cNvSpPr/>
          <p:nvPr/>
        </p:nvSpPr>
        <p:spPr>
          <a:xfrm>
            <a:off x="13529406" y="7410356"/>
            <a:ext cx="4923901" cy="17017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928" y="64"/>
                </a:lnTo>
                <a:lnTo>
                  <a:pt x="21600" y="21600"/>
                </a:lnTo>
                <a:lnTo>
                  <a:pt x="5652" y="21600"/>
                </a:lnTo>
                <a:lnTo>
                  <a:pt x="0" y="0"/>
                </a:lnTo>
                <a:close/>
              </a:path>
            </a:pathLst>
          </a:custGeom>
          <a:solidFill>
            <a:schemeClr val="accent4"/>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3" name="Shape 19485">
            <a:extLst>
              <a:ext uri="{FF2B5EF4-FFF2-40B4-BE49-F238E27FC236}">
                <a16:creationId xmlns:a16="http://schemas.microsoft.com/office/drawing/2014/main" id="{32760984-984E-204E-8AB0-CB92D98616EA}"/>
              </a:ext>
            </a:extLst>
          </p:cNvPr>
          <p:cNvSpPr/>
          <p:nvPr/>
        </p:nvSpPr>
        <p:spPr>
          <a:xfrm>
            <a:off x="14780838" y="5422950"/>
            <a:ext cx="1353493" cy="1353491"/>
          </a:xfrm>
          <a:prstGeom prst="ellipse">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8" name="Shape 19489">
            <a:extLst>
              <a:ext uri="{FF2B5EF4-FFF2-40B4-BE49-F238E27FC236}">
                <a16:creationId xmlns:a16="http://schemas.microsoft.com/office/drawing/2014/main" id="{32231665-8FFE-6F46-8B22-2D931915A1E2}"/>
              </a:ext>
            </a:extLst>
          </p:cNvPr>
          <p:cNvSpPr/>
          <p:nvPr/>
        </p:nvSpPr>
        <p:spPr>
          <a:xfrm>
            <a:off x="11197541" y="10066385"/>
            <a:ext cx="3635763" cy="971928"/>
          </a:xfrm>
          <a:prstGeom prst="rect">
            <a:avLst/>
          </a:prstGeom>
          <a:solidFill>
            <a:schemeClr val="accent3">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9" name="Shape 19490">
            <a:extLst>
              <a:ext uri="{FF2B5EF4-FFF2-40B4-BE49-F238E27FC236}">
                <a16:creationId xmlns:a16="http://schemas.microsoft.com/office/drawing/2014/main" id="{BCB9B0C1-420E-C04F-9D3A-EE612AFB8D84}"/>
              </a:ext>
            </a:extLst>
          </p:cNvPr>
          <p:cNvSpPr/>
          <p:nvPr/>
        </p:nvSpPr>
        <p:spPr>
          <a:xfrm>
            <a:off x="9906680" y="8364021"/>
            <a:ext cx="1290864" cy="2674291"/>
          </a:xfrm>
          <a:custGeom>
            <a:avLst/>
            <a:gdLst/>
            <a:ahLst/>
            <a:cxnLst>
              <a:cxn ang="0">
                <a:pos x="wd2" y="hd2"/>
              </a:cxn>
              <a:cxn ang="5400000">
                <a:pos x="wd2" y="hd2"/>
              </a:cxn>
              <a:cxn ang="10800000">
                <a:pos x="wd2" y="hd2"/>
              </a:cxn>
              <a:cxn ang="16200000">
                <a:pos x="wd2" y="hd2"/>
              </a:cxn>
            </a:cxnLst>
            <a:rect l="0" t="0" r="r" b="b"/>
            <a:pathLst>
              <a:path w="21600" h="21600" extrusionOk="0">
                <a:moveTo>
                  <a:pt x="10" y="0"/>
                </a:moveTo>
                <a:lnTo>
                  <a:pt x="21600" y="13766"/>
                </a:lnTo>
                <a:lnTo>
                  <a:pt x="21600" y="21600"/>
                </a:lnTo>
                <a:lnTo>
                  <a:pt x="0" y="7903"/>
                </a:lnTo>
                <a:lnTo>
                  <a:pt x="10" y="0"/>
                </a:lnTo>
                <a:close/>
              </a:path>
            </a:pathLst>
          </a:custGeom>
          <a:solidFill>
            <a:schemeClr val="accent3">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0" name="Shape 19491">
            <a:extLst>
              <a:ext uri="{FF2B5EF4-FFF2-40B4-BE49-F238E27FC236}">
                <a16:creationId xmlns:a16="http://schemas.microsoft.com/office/drawing/2014/main" id="{530486A2-C424-5346-8432-5CA26595546A}"/>
              </a:ext>
            </a:extLst>
          </p:cNvPr>
          <p:cNvSpPr/>
          <p:nvPr/>
        </p:nvSpPr>
        <p:spPr>
          <a:xfrm>
            <a:off x="9907869" y="8371609"/>
            <a:ext cx="4923901" cy="17017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928" y="64"/>
                </a:lnTo>
                <a:lnTo>
                  <a:pt x="21600" y="21600"/>
                </a:lnTo>
                <a:lnTo>
                  <a:pt x="5652" y="21600"/>
                </a:lnTo>
                <a:lnTo>
                  <a:pt x="0" y="0"/>
                </a:ln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6" name="Shape 19493">
            <a:extLst>
              <a:ext uri="{FF2B5EF4-FFF2-40B4-BE49-F238E27FC236}">
                <a16:creationId xmlns:a16="http://schemas.microsoft.com/office/drawing/2014/main" id="{082716CF-BE1F-564C-9EEE-BFEE4130BCC8}"/>
              </a:ext>
            </a:extLst>
          </p:cNvPr>
          <p:cNvSpPr/>
          <p:nvPr/>
        </p:nvSpPr>
        <p:spPr>
          <a:xfrm>
            <a:off x="11100382" y="6412504"/>
            <a:ext cx="1353493" cy="1353491"/>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1" name="Shape 19497">
            <a:extLst>
              <a:ext uri="{FF2B5EF4-FFF2-40B4-BE49-F238E27FC236}">
                <a16:creationId xmlns:a16="http://schemas.microsoft.com/office/drawing/2014/main" id="{87086DDD-AAD4-284B-BC9C-B958B41CF7B1}"/>
              </a:ext>
            </a:extLst>
          </p:cNvPr>
          <p:cNvSpPr/>
          <p:nvPr/>
        </p:nvSpPr>
        <p:spPr>
          <a:xfrm>
            <a:off x="18451251" y="8143878"/>
            <a:ext cx="3635762" cy="971928"/>
          </a:xfrm>
          <a:prstGeom prst="rect">
            <a:avLst/>
          </a:prstGeom>
          <a:solidFill>
            <a:schemeClr val="accent5">
              <a:lumMod val="90000"/>
              <a:lumOff val="1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2" name="Shape 19498">
            <a:extLst>
              <a:ext uri="{FF2B5EF4-FFF2-40B4-BE49-F238E27FC236}">
                <a16:creationId xmlns:a16="http://schemas.microsoft.com/office/drawing/2014/main" id="{7C549870-4E2F-F34C-AEA2-C7CBE77B4485}"/>
              </a:ext>
            </a:extLst>
          </p:cNvPr>
          <p:cNvSpPr/>
          <p:nvPr/>
        </p:nvSpPr>
        <p:spPr>
          <a:xfrm>
            <a:off x="17138573" y="6441516"/>
            <a:ext cx="1312681" cy="2674288"/>
          </a:xfrm>
          <a:custGeom>
            <a:avLst/>
            <a:gdLst/>
            <a:ahLst/>
            <a:cxnLst>
              <a:cxn ang="0">
                <a:pos x="wd2" y="hd2"/>
              </a:cxn>
              <a:cxn ang="5400000">
                <a:pos x="wd2" y="hd2"/>
              </a:cxn>
              <a:cxn ang="10800000">
                <a:pos x="wd2" y="hd2"/>
              </a:cxn>
              <a:cxn ang="16200000">
                <a:pos x="wd2" y="hd2"/>
              </a:cxn>
            </a:cxnLst>
            <a:rect l="0" t="0" r="r" b="b"/>
            <a:pathLst>
              <a:path w="21600" h="21600" extrusionOk="0">
                <a:moveTo>
                  <a:pt x="369" y="0"/>
                </a:moveTo>
                <a:lnTo>
                  <a:pt x="21600" y="13766"/>
                </a:lnTo>
                <a:lnTo>
                  <a:pt x="21600" y="21600"/>
                </a:lnTo>
                <a:lnTo>
                  <a:pt x="0" y="7903"/>
                </a:lnTo>
                <a:lnTo>
                  <a:pt x="369" y="0"/>
                </a:lnTo>
                <a:close/>
              </a:path>
            </a:pathLst>
          </a:custGeom>
          <a:solidFill>
            <a:schemeClr val="accent5"/>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3" name="Shape 19499">
            <a:extLst>
              <a:ext uri="{FF2B5EF4-FFF2-40B4-BE49-F238E27FC236}">
                <a16:creationId xmlns:a16="http://schemas.microsoft.com/office/drawing/2014/main" id="{95D71E7D-3432-C44A-9A75-A88F4575F428}"/>
              </a:ext>
            </a:extLst>
          </p:cNvPr>
          <p:cNvSpPr/>
          <p:nvPr/>
        </p:nvSpPr>
        <p:spPr>
          <a:xfrm>
            <a:off x="17161580" y="6449104"/>
            <a:ext cx="4923899" cy="17017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928" y="64"/>
                </a:lnTo>
                <a:lnTo>
                  <a:pt x="21600" y="21600"/>
                </a:lnTo>
                <a:lnTo>
                  <a:pt x="5652" y="21600"/>
                </a:lnTo>
                <a:lnTo>
                  <a:pt x="0" y="0"/>
                </a:lnTo>
                <a:close/>
              </a:path>
            </a:pathLst>
          </a:custGeom>
          <a:solidFill>
            <a:schemeClr val="accent5">
              <a:lumMod val="75000"/>
              <a:lumOff val="2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9" name="Shape 19501">
            <a:extLst>
              <a:ext uri="{FF2B5EF4-FFF2-40B4-BE49-F238E27FC236}">
                <a16:creationId xmlns:a16="http://schemas.microsoft.com/office/drawing/2014/main" id="{BACD8AA5-DB7F-F042-AB55-E073A8A1C1C8}"/>
              </a:ext>
            </a:extLst>
          </p:cNvPr>
          <p:cNvSpPr/>
          <p:nvPr/>
        </p:nvSpPr>
        <p:spPr>
          <a:xfrm>
            <a:off x="18454835" y="4474261"/>
            <a:ext cx="1366416" cy="1366414"/>
          </a:xfrm>
          <a:prstGeom prst="ellipse">
            <a:avLst/>
          </a:prstGeom>
          <a:solidFill>
            <a:schemeClr val="accent5">
              <a:lumMod val="75000"/>
              <a:lumOff val="2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4" name="Shape 19505">
            <a:extLst>
              <a:ext uri="{FF2B5EF4-FFF2-40B4-BE49-F238E27FC236}">
                <a16:creationId xmlns:a16="http://schemas.microsoft.com/office/drawing/2014/main" id="{3BEDEC9C-5E80-0544-B30B-B41E84F1BA6F}"/>
              </a:ext>
            </a:extLst>
          </p:cNvPr>
          <p:cNvSpPr/>
          <p:nvPr/>
        </p:nvSpPr>
        <p:spPr>
          <a:xfrm>
            <a:off x="3950648" y="11982072"/>
            <a:ext cx="3635762" cy="971928"/>
          </a:xfrm>
          <a:prstGeom prst="rect">
            <a:avLst/>
          </a:prstGeom>
          <a:solidFill>
            <a:schemeClr val="accent1">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5" name="Shape 19506">
            <a:extLst>
              <a:ext uri="{FF2B5EF4-FFF2-40B4-BE49-F238E27FC236}">
                <a16:creationId xmlns:a16="http://schemas.microsoft.com/office/drawing/2014/main" id="{C5E84324-FAA3-314E-8B42-6DB5EC037942}"/>
              </a:ext>
            </a:extLst>
          </p:cNvPr>
          <p:cNvSpPr/>
          <p:nvPr/>
        </p:nvSpPr>
        <p:spPr>
          <a:xfrm>
            <a:off x="2659787" y="10279709"/>
            <a:ext cx="1290863" cy="2674289"/>
          </a:xfrm>
          <a:custGeom>
            <a:avLst/>
            <a:gdLst/>
            <a:ahLst/>
            <a:cxnLst>
              <a:cxn ang="0">
                <a:pos x="wd2" y="hd2"/>
              </a:cxn>
              <a:cxn ang="5400000">
                <a:pos x="wd2" y="hd2"/>
              </a:cxn>
              <a:cxn ang="10800000">
                <a:pos x="wd2" y="hd2"/>
              </a:cxn>
              <a:cxn ang="16200000">
                <a:pos x="wd2" y="hd2"/>
              </a:cxn>
            </a:cxnLst>
            <a:rect l="0" t="0" r="r" b="b"/>
            <a:pathLst>
              <a:path w="21600" h="21600" extrusionOk="0">
                <a:moveTo>
                  <a:pt x="10" y="0"/>
                </a:moveTo>
                <a:lnTo>
                  <a:pt x="21600" y="13766"/>
                </a:lnTo>
                <a:lnTo>
                  <a:pt x="21600" y="21600"/>
                </a:lnTo>
                <a:lnTo>
                  <a:pt x="0" y="7903"/>
                </a:lnTo>
                <a:lnTo>
                  <a:pt x="10" y="0"/>
                </a:lnTo>
                <a:close/>
              </a:path>
            </a:pathLst>
          </a:custGeom>
          <a:solidFill>
            <a:schemeClr val="accent1">
              <a:lumMod val="5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6" name="Shape 19507">
            <a:extLst>
              <a:ext uri="{FF2B5EF4-FFF2-40B4-BE49-F238E27FC236}">
                <a16:creationId xmlns:a16="http://schemas.microsoft.com/office/drawing/2014/main" id="{DBC951A1-9DD6-3546-B221-FE6146CD0C35}"/>
              </a:ext>
            </a:extLst>
          </p:cNvPr>
          <p:cNvSpPr/>
          <p:nvPr/>
        </p:nvSpPr>
        <p:spPr>
          <a:xfrm>
            <a:off x="2660976" y="10287297"/>
            <a:ext cx="4923898" cy="17017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928" y="64"/>
                </a:lnTo>
                <a:lnTo>
                  <a:pt x="21600" y="21600"/>
                </a:lnTo>
                <a:lnTo>
                  <a:pt x="5652" y="21600"/>
                </a:lnTo>
                <a:lnTo>
                  <a:pt x="0" y="0"/>
                </a:lnTo>
                <a:close/>
              </a:path>
            </a:pathLst>
          </a:cu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2" name="Shape 19509">
            <a:extLst>
              <a:ext uri="{FF2B5EF4-FFF2-40B4-BE49-F238E27FC236}">
                <a16:creationId xmlns:a16="http://schemas.microsoft.com/office/drawing/2014/main" id="{D6E6D703-0432-9740-8E6A-C2D8161D414E}"/>
              </a:ext>
            </a:extLst>
          </p:cNvPr>
          <p:cNvSpPr/>
          <p:nvPr/>
        </p:nvSpPr>
        <p:spPr>
          <a:xfrm>
            <a:off x="3739477" y="8344310"/>
            <a:ext cx="1353470" cy="1353449"/>
          </a:xfrm>
          <a:prstGeom prst="ellipse">
            <a:avLst/>
          </a:prstGeom>
          <a:solidFill>
            <a:schemeClr val="accent1"/>
          </a:solidFill>
          <a:ln w="12700" cap="flat">
            <a:noFill/>
            <a:miter lim="400000"/>
          </a:ln>
          <a:effectLst/>
        </p:spPr>
        <p:txBody>
          <a:bodyPr wrap="square" lIns="71438" tIns="71438" rIns="71438" bIns="7143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p:nvSpPr>
          <p:cNvPr id="58" name="Freeform 57">
            <a:extLst>
              <a:ext uri="{FF2B5EF4-FFF2-40B4-BE49-F238E27FC236}">
                <a16:creationId xmlns:a16="http://schemas.microsoft.com/office/drawing/2014/main" id="{A2A47AF3-4FA0-CC4D-9100-921F332D6F75}"/>
              </a:ext>
            </a:extLst>
          </p:cNvPr>
          <p:cNvSpPr>
            <a:spLocks noChangeArrowheads="1"/>
          </p:cNvSpPr>
          <p:nvPr/>
        </p:nvSpPr>
        <p:spPr bwMode="auto">
          <a:xfrm>
            <a:off x="4066713" y="8699197"/>
            <a:ext cx="687332" cy="643674"/>
          </a:xfrm>
          <a:custGeom>
            <a:avLst/>
            <a:gdLst>
              <a:gd name="connsiteX0" fmla="*/ 28575 w 899753"/>
              <a:gd name="connsiteY0" fmla="*/ 444500 h 842603"/>
              <a:gd name="connsiteX1" fmla="*/ 65686 w 899753"/>
              <a:gd name="connsiteY1" fmla="*/ 449899 h 842603"/>
              <a:gd name="connsiteX2" fmla="*/ 366179 w 899753"/>
              <a:gd name="connsiteY2" fmla="*/ 475816 h 842603"/>
              <a:gd name="connsiteX3" fmla="*/ 366179 w 899753"/>
              <a:gd name="connsiteY3" fmla="*/ 533047 h 842603"/>
              <a:gd name="connsiteX4" fmla="*/ 535161 w 899753"/>
              <a:gd name="connsiteY4" fmla="*/ 533047 h 842603"/>
              <a:gd name="connsiteX5" fmla="*/ 535161 w 899753"/>
              <a:gd name="connsiteY5" fmla="*/ 475816 h 842603"/>
              <a:gd name="connsiteX6" fmla="*/ 835293 w 899753"/>
              <a:gd name="connsiteY6" fmla="*/ 449899 h 842603"/>
              <a:gd name="connsiteX7" fmla="*/ 872765 w 899753"/>
              <a:gd name="connsiteY7" fmla="*/ 444500 h 842603"/>
              <a:gd name="connsiteX8" fmla="*/ 872765 w 899753"/>
              <a:gd name="connsiteY8" fmla="*/ 769894 h 842603"/>
              <a:gd name="connsiteX9" fmla="*/ 799984 w 899753"/>
              <a:gd name="connsiteY9" fmla="*/ 842603 h 842603"/>
              <a:gd name="connsiteX10" fmla="*/ 101356 w 899753"/>
              <a:gd name="connsiteY10" fmla="*/ 842603 h 842603"/>
              <a:gd name="connsiteX11" fmla="*/ 28575 w 899753"/>
              <a:gd name="connsiteY11" fmla="*/ 769894 h 842603"/>
              <a:gd name="connsiteX12" fmla="*/ 348884 w 899753"/>
              <a:gd name="connsiteY12" fmla="*/ 56606 h 842603"/>
              <a:gd name="connsiteX13" fmla="*/ 337362 w 899753"/>
              <a:gd name="connsiteY13" fmla="*/ 68144 h 842603"/>
              <a:gd name="connsiteX14" fmla="*/ 337362 w 899753"/>
              <a:gd name="connsiteY14" fmla="*/ 112852 h 842603"/>
              <a:gd name="connsiteX15" fmla="*/ 562391 w 899753"/>
              <a:gd name="connsiteY15" fmla="*/ 112852 h 842603"/>
              <a:gd name="connsiteX16" fmla="*/ 562391 w 899753"/>
              <a:gd name="connsiteY16" fmla="*/ 68144 h 842603"/>
              <a:gd name="connsiteX17" fmla="*/ 550869 w 899753"/>
              <a:gd name="connsiteY17" fmla="*/ 56606 h 842603"/>
              <a:gd name="connsiteX18" fmla="*/ 325841 w 899753"/>
              <a:gd name="connsiteY18" fmla="*/ 0 h 842603"/>
              <a:gd name="connsiteX19" fmla="*/ 573912 w 899753"/>
              <a:gd name="connsiteY19" fmla="*/ 0 h 842603"/>
              <a:gd name="connsiteX20" fmla="*/ 618558 w 899753"/>
              <a:gd name="connsiteY20" fmla="*/ 44708 h 842603"/>
              <a:gd name="connsiteX21" fmla="*/ 618558 w 899753"/>
              <a:gd name="connsiteY21" fmla="*/ 112852 h 842603"/>
              <a:gd name="connsiteX22" fmla="*/ 855108 w 899753"/>
              <a:gd name="connsiteY22" fmla="*/ 112852 h 842603"/>
              <a:gd name="connsiteX23" fmla="*/ 899753 w 899753"/>
              <a:gd name="connsiteY23" fmla="*/ 157561 h 842603"/>
              <a:gd name="connsiteX24" fmla="*/ 899753 w 899753"/>
              <a:gd name="connsiteY24" fmla="*/ 390837 h 842603"/>
              <a:gd name="connsiteX25" fmla="*/ 816943 w 899753"/>
              <a:gd name="connsiteY25" fmla="*/ 402014 h 842603"/>
              <a:gd name="connsiteX26" fmla="*/ 534307 w 899753"/>
              <a:gd name="connsiteY26" fmla="*/ 425089 h 842603"/>
              <a:gd name="connsiteX27" fmla="*/ 534307 w 899753"/>
              <a:gd name="connsiteY27" fmla="*/ 366320 h 842603"/>
              <a:gd name="connsiteX28" fmla="*/ 365446 w 899753"/>
              <a:gd name="connsiteY28" fmla="*/ 366320 h 842603"/>
              <a:gd name="connsiteX29" fmla="*/ 365446 w 899753"/>
              <a:gd name="connsiteY29" fmla="*/ 425089 h 842603"/>
              <a:gd name="connsiteX30" fmla="*/ 83171 w 899753"/>
              <a:gd name="connsiteY30" fmla="*/ 402014 h 842603"/>
              <a:gd name="connsiteX31" fmla="*/ 0 w 899753"/>
              <a:gd name="connsiteY31" fmla="*/ 390837 h 842603"/>
              <a:gd name="connsiteX32" fmla="*/ 0 w 899753"/>
              <a:gd name="connsiteY32" fmla="*/ 157561 h 842603"/>
              <a:gd name="connsiteX33" fmla="*/ 44646 w 899753"/>
              <a:gd name="connsiteY33" fmla="*/ 112852 h 842603"/>
              <a:gd name="connsiteX34" fmla="*/ 281195 w 899753"/>
              <a:gd name="connsiteY34" fmla="*/ 112852 h 842603"/>
              <a:gd name="connsiteX35" fmla="*/ 281195 w 899753"/>
              <a:gd name="connsiteY35" fmla="*/ 44708 h 842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close/>
                <a:moveTo>
                  <a:pt x="348884" y="56606"/>
                </a:moveTo>
                <a:lnTo>
                  <a:pt x="337362" y="68144"/>
                </a:lnTo>
                <a:lnTo>
                  <a:pt x="337362" y="112852"/>
                </a:lnTo>
                <a:lnTo>
                  <a:pt x="562391" y="112852"/>
                </a:lnTo>
                <a:lnTo>
                  <a:pt x="562391" y="68144"/>
                </a:lnTo>
                <a:lnTo>
                  <a:pt x="550869"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59" name="Freeform 58">
            <a:extLst>
              <a:ext uri="{FF2B5EF4-FFF2-40B4-BE49-F238E27FC236}">
                <a16:creationId xmlns:a16="http://schemas.microsoft.com/office/drawing/2014/main" id="{954BD215-3A54-AE41-A80F-5038A62EB15B}"/>
              </a:ext>
            </a:extLst>
          </p:cNvPr>
          <p:cNvSpPr>
            <a:spLocks noChangeArrowheads="1"/>
          </p:cNvSpPr>
          <p:nvPr/>
        </p:nvSpPr>
        <p:spPr bwMode="auto">
          <a:xfrm>
            <a:off x="11476514" y="6744978"/>
            <a:ext cx="601228" cy="688542"/>
          </a:xfrm>
          <a:custGeom>
            <a:avLst/>
            <a:gdLst>
              <a:gd name="connsiteX0" fmla="*/ 365630 w 787040"/>
              <a:gd name="connsiteY0" fmla="*/ 366455 h 901340"/>
              <a:gd name="connsiteX1" fmla="*/ 365630 w 787040"/>
              <a:gd name="connsiteY1" fmla="*/ 394569 h 901340"/>
              <a:gd name="connsiteX2" fmla="*/ 365630 w 787040"/>
              <a:gd name="connsiteY2" fmla="*/ 422683 h 901340"/>
              <a:gd name="connsiteX3" fmla="*/ 281060 w 787040"/>
              <a:gd name="connsiteY3" fmla="*/ 507025 h 901340"/>
              <a:gd name="connsiteX4" fmla="*/ 365630 w 787040"/>
              <a:gd name="connsiteY4" fmla="*/ 591727 h 901340"/>
              <a:gd name="connsiteX5" fmla="*/ 421770 w 787040"/>
              <a:gd name="connsiteY5" fmla="*/ 591727 h 901340"/>
              <a:gd name="connsiteX6" fmla="*/ 449840 w 787040"/>
              <a:gd name="connsiteY6" fmla="*/ 619841 h 901340"/>
              <a:gd name="connsiteX7" fmla="*/ 421770 w 787040"/>
              <a:gd name="connsiteY7" fmla="*/ 647955 h 901340"/>
              <a:gd name="connsiteX8" fmla="*/ 365630 w 787040"/>
              <a:gd name="connsiteY8" fmla="*/ 647955 h 901340"/>
              <a:gd name="connsiteX9" fmla="*/ 337560 w 787040"/>
              <a:gd name="connsiteY9" fmla="*/ 647955 h 901340"/>
              <a:gd name="connsiteX10" fmla="*/ 309490 w 787040"/>
              <a:gd name="connsiteY10" fmla="*/ 647955 h 901340"/>
              <a:gd name="connsiteX11" fmla="*/ 309490 w 787040"/>
              <a:gd name="connsiteY11" fmla="*/ 704182 h 901340"/>
              <a:gd name="connsiteX12" fmla="*/ 337560 w 787040"/>
              <a:gd name="connsiteY12" fmla="*/ 704182 h 901340"/>
              <a:gd name="connsiteX13" fmla="*/ 365630 w 787040"/>
              <a:gd name="connsiteY13" fmla="*/ 704182 h 901340"/>
              <a:gd name="connsiteX14" fmla="*/ 365630 w 787040"/>
              <a:gd name="connsiteY14" fmla="*/ 732296 h 901340"/>
              <a:gd name="connsiteX15" fmla="*/ 365630 w 787040"/>
              <a:gd name="connsiteY15" fmla="*/ 760410 h 901340"/>
              <a:gd name="connsiteX16" fmla="*/ 421770 w 787040"/>
              <a:gd name="connsiteY16" fmla="*/ 760410 h 901340"/>
              <a:gd name="connsiteX17" fmla="*/ 421770 w 787040"/>
              <a:gd name="connsiteY17" fmla="*/ 732296 h 901340"/>
              <a:gd name="connsiteX18" fmla="*/ 421770 w 787040"/>
              <a:gd name="connsiteY18" fmla="*/ 704182 h 901340"/>
              <a:gd name="connsiteX19" fmla="*/ 505980 w 787040"/>
              <a:gd name="connsiteY19" fmla="*/ 619841 h 901340"/>
              <a:gd name="connsiteX20" fmla="*/ 421770 w 787040"/>
              <a:gd name="connsiteY20" fmla="*/ 535139 h 901340"/>
              <a:gd name="connsiteX21" fmla="*/ 365630 w 787040"/>
              <a:gd name="connsiteY21" fmla="*/ 535139 h 901340"/>
              <a:gd name="connsiteX22" fmla="*/ 337560 w 787040"/>
              <a:gd name="connsiteY22" fmla="*/ 507025 h 901340"/>
              <a:gd name="connsiteX23" fmla="*/ 365630 w 787040"/>
              <a:gd name="connsiteY23" fmla="*/ 478911 h 901340"/>
              <a:gd name="connsiteX24" fmla="*/ 421770 w 787040"/>
              <a:gd name="connsiteY24" fmla="*/ 478911 h 901340"/>
              <a:gd name="connsiteX25" fmla="*/ 449840 w 787040"/>
              <a:gd name="connsiteY25" fmla="*/ 478911 h 901340"/>
              <a:gd name="connsiteX26" fmla="*/ 477910 w 787040"/>
              <a:gd name="connsiteY26" fmla="*/ 478911 h 901340"/>
              <a:gd name="connsiteX27" fmla="*/ 477910 w 787040"/>
              <a:gd name="connsiteY27" fmla="*/ 422683 h 901340"/>
              <a:gd name="connsiteX28" fmla="*/ 449840 w 787040"/>
              <a:gd name="connsiteY28" fmla="*/ 422683 h 901340"/>
              <a:gd name="connsiteX29" fmla="*/ 421770 w 787040"/>
              <a:gd name="connsiteY29" fmla="*/ 422683 h 901340"/>
              <a:gd name="connsiteX30" fmla="*/ 421770 w 787040"/>
              <a:gd name="connsiteY30" fmla="*/ 394569 h 901340"/>
              <a:gd name="connsiteX31" fmla="*/ 421770 w 787040"/>
              <a:gd name="connsiteY31" fmla="*/ 366455 h 901340"/>
              <a:gd name="connsiteX32" fmla="*/ 270624 w 787040"/>
              <a:gd name="connsiteY32" fmla="*/ 254000 h 901340"/>
              <a:gd name="connsiteX33" fmla="*/ 516776 w 787040"/>
              <a:gd name="connsiteY33" fmla="*/ 254000 h 901340"/>
              <a:gd name="connsiteX34" fmla="*/ 645970 w 787040"/>
              <a:gd name="connsiteY34" fmla="*/ 368618 h 901340"/>
              <a:gd name="connsiteX35" fmla="*/ 787040 w 787040"/>
              <a:gd name="connsiteY35" fmla="*/ 684358 h 901340"/>
              <a:gd name="connsiteX36" fmla="*/ 787040 w 787040"/>
              <a:gd name="connsiteY36" fmla="*/ 856646 h 901340"/>
              <a:gd name="connsiteX37" fmla="*/ 742776 w 787040"/>
              <a:gd name="connsiteY37" fmla="*/ 901340 h 901340"/>
              <a:gd name="connsiteX38" fmla="*/ 44624 w 787040"/>
              <a:gd name="connsiteY38" fmla="*/ 901340 h 901340"/>
              <a:gd name="connsiteX39" fmla="*/ 0 w 787040"/>
              <a:gd name="connsiteY39" fmla="*/ 856646 h 901340"/>
              <a:gd name="connsiteX40" fmla="*/ 0 w 787040"/>
              <a:gd name="connsiteY40" fmla="*/ 684358 h 901340"/>
              <a:gd name="connsiteX41" fmla="*/ 141790 w 787040"/>
              <a:gd name="connsiteY41" fmla="*/ 368618 h 901340"/>
              <a:gd name="connsiteX42" fmla="*/ 196850 w 787040"/>
              <a:gd name="connsiteY42" fmla="*/ 0 h 901340"/>
              <a:gd name="connsiteX43" fmla="*/ 590191 w 787040"/>
              <a:gd name="connsiteY43" fmla="*/ 0 h 901340"/>
              <a:gd name="connsiteX44" fmla="*/ 590191 w 787040"/>
              <a:gd name="connsiteY44" fmla="*/ 28019 h 901340"/>
              <a:gd name="connsiteX45" fmla="*/ 554236 w 787040"/>
              <a:gd name="connsiteY45" fmla="*/ 146201 h 901340"/>
              <a:gd name="connsiteX46" fmla="*/ 520799 w 787040"/>
              <a:gd name="connsiteY46" fmla="*/ 196491 h 901340"/>
              <a:gd name="connsiteX47" fmla="*/ 266242 w 787040"/>
              <a:gd name="connsiteY47" fmla="*/ 196491 h 901340"/>
              <a:gd name="connsiteX48" fmla="*/ 232804 w 787040"/>
              <a:gd name="connsiteY48" fmla="*/ 146201 h 901340"/>
              <a:gd name="connsiteX49" fmla="*/ 196850 w 787040"/>
              <a:gd name="connsiteY49" fmla="*/ 28019 h 90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787040" h="901340">
                <a:moveTo>
                  <a:pt x="365630" y="366455"/>
                </a:moveTo>
                <a:lnTo>
                  <a:pt x="365630" y="394569"/>
                </a:lnTo>
                <a:lnTo>
                  <a:pt x="365630" y="422683"/>
                </a:lnTo>
                <a:cubicBezTo>
                  <a:pt x="319207" y="422683"/>
                  <a:pt x="281060" y="460529"/>
                  <a:pt x="281060" y="507025"/>
                </a:cubicBezTo>
                <a:cubicBezTo>
                  <a:pt x="281060" y="553881"/>
                  <a:pt x="319207" y="591727"/>
                  <a:pt x="365630" y="591727"/>
                </a:cubicBezTo>
                <a:lnTo>
                  <a:pt x="421770" y="591727"/>
                </a:lnTo>
                <a:cubicBezTo>
                  <a:pt x="437245" y="591727"/>
                  <a:pt x="449840" y="604342"/>
                  <a:pt x="449840" y="619841"/>
                </a:cubicBezTo>
                <a:cubicBezTo>
                  <a:pt x="449840" y="635339"/>
                  <a:pt x="437245" y="647955"/>
                  <a:pt x="421770" y="647955"/>
                </a:cubicBezTo>
                <a:lnTo>
                  <a:pt x="365630" y="647955"/>
                </a:lnTo>
                <a:lnTo>
                  <a:pt x="337560" y="647955"/>
                </a:lnTo>
                <a:lnTo>
                  <a:pt x="309490" y="647955"/>
                </a:lnTo>
                <a:lnTo>
                  <a:pt x="309490" y="704182"/>
                </a:lnTo>
                <a:lnTo>
                  <a:pt x="337560" y="704182"/>
                </a:lnTo>
                <a:lnTo>
                  <a:pt x="365630" y="704182"/>
                </a:lnTo>
                <a:lnTo>
                  <a:pt x="365630" y="732296"/>
                </a:lnTo>
                <a:lnTo>
                  <a:pt x="365630" y="760410"/>
                </a:lnTo>
                <a:lnTo>
                  <a:pt x="421770" y="760410"/>
                </a:lnTo>
                <a:lnTo>
                  <a:pt x="421770" y="732296"/>
                </a:lnTo>
                <a:lnTo>
                  <a:pt x="421770" y="704182"/>
                </a:lnTo>
                <a:cubicBezTo>
                  <a:pt x="468194" y="704182"/>
                  <a:pt x="505980" y="666337"/>
                  <a:pt x="505980" y="619841"/>
                </a:cubicBezTo>
                <a:cubicBezTo>
                  <a:pt x="505980" y="573345"/>
                  <a:pt x="468194" y="535139"/>
                  <a:pt x="421770" y="535139"/>
                </a:cubicBezTo>
                <a:lnTo>
                  <a:pt x="365630" y="535139"/>
                </a:lnTo>
                <a:cubicBezTo>
                  <a:pt x="350156" y="535139"/>
                  <a:pt x="337560" y="522884"/>
                  <a:pt x="337560" y="507025"/>
                </a:cubicBezTo>
                <a:cubicBezTo>
                  <a:pt x="337560" y="491887"/>
                  <a:pt x="350156" y="478911"/>
                  <a:pt x="365630" y="478911"/>
                </a:cubicBezTo>
                <a:lnTo>
                  <a:pt x="421770" y="478911"/>
                </a:lnTo>
                <a:lnTo>
                  <a:pt x="449840" y="478911"/>
                </a:lnTo>
                <a:lnTo>
                  <a:pt x="477910" y="478911"/>
                </a:lnTo>
                <a:lnTo>
                  <a:pt x="477910" y="422683"/>
                </a:lnTo>
                <a:lnTo>
                  <a:pt x="449840" y="422683"/>
                </a:lnTo>
                <a:lnTo>
                  <a:pt x="421770" y="422683"/>
                </a:lnTo>
                <a:lnTo>
                  <a:pt x="421770" y="394569"/>
                </a:lnTo>
                <a:lnTo>
                  <a:pt x="421770" y="366455"/>
                </a:lnTo>
                <a:close/>
                <a:moveTo>
                  <a:pt x="270624" y="254000"/>
                </a:moveTo>
                <a:lnTo>
                  <a:pt x="516776" y="254000"/>
                </a:lnTo>
                <a:lnTo>
                  <a:pt x="645970" y="368618"/>
                </a:lnTo>
                <a:cubicBezTo>
                  <a:pt x="735579" y="448634"/>
                  <a:pt x="787040" y="563613"/>
                  <a:pt x="787040" y="684358"/>
                </a:cubicBezTo>
                <a:lnTo>
                  <a:pt x="787040" y="856646"/>
                </a:lnTo>
                <a:lnTo>
                  <a:pt x="742776" y="901340"/>
                </a:lnTo>
                <a:lnTo>
                  <a:pt x="44624" y="901340"/>
                </a:lnTo>
                <a:lnTo>
                  <a:pt x="0" y="856646"/>
                </a:lnTo>
                <a:lnTo>
                  <a:pt x="0" y="684358"/>
                </a:lnTo>
                <a:cubicBezTo>
                  <a:pt x="0" y="563613"/>
                  <a:pt x="51822" y="448634"/>
                  <a:pt x="141790" y="368618"/>
                </a:cubicBezTo>
                <a:close/>
                <a:moveTo>
                  <a:pt x="196850" y="0"/>
                </a:moveTo>
                <a:lnTo>
                  <a:pt x="590191" y="0"/>
                </a:lnTo>
                <a:lnTo>
                  <a:pt x="590191" y="28019"/>
                </a:lnTo>
                <a:cubicBezTo>
                  <a:pt x="590191" y="70047"/>
                  <a:pt x="577607" y="110998"/>
                  <a:pt x="554236" y="146201"/>
                </a:cubicBezTo>
                <a:lnTo>
                  <a:pt x="520799" y="196491"/>
                </a:lnTo>
                <a:lnTo>
                  <a:pt x="266242" y="196491"/>
                </a:lnTo>
                <a:lnTo>
                  <a:pt x="232804" y="146201"/>
                </a:lnTo>
                <a:cubicBezTo>
                  <a:pt x="209434" y="110998"/>
                  <a:pt x="196850" y="70047"/>
                  <a:pt x="196850" y="28019"/>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60" name="Freeform 59">
            <a:extLst>
              <a:ext uri="{FF2B5EF4-FFF2-40B4-BE49-F238E27FC236}">
                <a16:creationId xmlns:a16="http://schemas.microsoft.com/office/drawing/2014/main" id="{7D51A98D-B28A-4A44-8D32-F9F33080BBA6}"/>
              </a:ext>
            </a:extLst>
          </p:cNvPr>
          <p:cNvSpPr>
            <a:spLocks noChangeArrowheads="1"/>
          </p:cNvSpPr>
          <p:nvPr/>
        </p:nvSpPr>
        <p:spPr bwMode="auto">
          <a:xfrm>
            <a:off x="15113919" y="5725172"/>
            <a:ext cx="687330" cy="687332"/>
          </a:xfrm>
          <a:custGeom>
            <a:avLst/>
            <a:gdLst>
              <a:gd name="connsiteX0" fmla="*/ 422275 w 899752"/>
              <a:gd name="connsiteY0" fmla="*/ 280988 h 899754"/>
              <a:gd name="connsiteX1" fmla="*/ 534627 w 899752"/>
              <a:gd name="connsiteY1" fmla="*/ 365919 h 899754"/>
              <a:gd name="connsiteX2" fmla="*/ 422275 w 899752"/>
              <a:gd name="connsiteY2" fmla="*/ 450489 h 899754"/>
              <a:gd name="connsiteX3" fmla="*/ 57150 w 899752"/>
              <a:gd name="connsiteY3" fmla="*/ 225425 h 899754"/>
              <a:gd name="connsiteX4" fmla="*/ 113290 w 899752"/>
              <a:gd name="connsiteY4" fmla="*/ 225425 h 899754"/>
              <a:gd name="connsiteX5" fmla="*/ 113290 w 899752"/>
              <a:gd name="connsiteY5" fmla="*/ 562409 h 899754"/>
              <a:gd name="connsiteX6" fmla="*/ 422420 w 899752"/>
              <a:gd name="connsiteY6" fmla="*/ 562409 h 899754"/>
              <a:gd name="connsiteX7" fmla="*/ 478560 w 899752"/>
              <a:gd name="connsiteY7" fmla="*/ 562409 h 899754"/>
              <a:gd name="connsiteX8" fmla="*/ 787690 w 899752"/>
              <a:gd name="connsiteY8" fmla="*/ 562409 h 899754"/>
              <a:gd name="connsiteX9" fmla="*/ 787690 w 899752"/>
              <a:gd name="connsiteY9" fmla="*/ 225425 h 899754"/>
              <a:gd name="connsiteX10" fmla="*/ 844190 w 899752"/>
              <a:gd name="connsiteY10" fmla="*/ 225425 h 899754"/>
              <a:gd name="connsiteX11" fmla="*/ 844190 w 899752"/>
              <a:gd name="connsiteY11" fmla="*/ 618873 h 899754"/>
              <a:gd name="connsiteX12" fmla="*/ 478560 w 899752"/>
              <a:gd name="connsiteY12" fmla="*/ 618873 h 899754"/>
              <a:gd name="connsiteX13" fmla="*/ 478560 w 899752"/>
              <a:gd name="connsiteY13" fmla="*/ 803729 h 899754"/>
              <a:gd name="connsiteX14" fmla="*/ 490436 w 899752"/>
              <a:gd name="connsiteY14" fmla="*/ 815597 h 899754"/>
              <a:gd name="connsiteX15" fmla="*/ 518146 w 899752"/>
              <a:gd name="connsiteY15" fmla="*/ 843649 h 899754"/>
              <a:gd name="connsiteX16" fmla="*/ 590840 w 899752"/>
              <a:gd name="connsiteY16" fmla="*/ 843649 h 899754"/>
              <a:gd name="connsiteX17" fmla="*/ 590840 w 899752"/>
              <a:gd name="connsiteY17" fmla="*/ 899754 h 899754"/>
              <a:gd name="connsiteX18" fmla="*/ 495114 w 899752"/>
              <a:gd name="connsiteY18" fmla="*/ 899754 h 899754"/>
              <a:gd name="connsiteX19" fmla="*/ 450490 w 899752"/>
              <a:gd name="connsiteY19" fmla="*/ 855158 h 899754"/>
              <a:gd name="connsiteX20" fmla="*/ 405866 w 899752"/>
              <a:gd name="connsiteY20" fmla="*/ 899754 h 899754"/>
              <a:gd name="connsiteX21" fmla="*/ 309780 w 899752"/>
              <a:gd name="connsiteY21" fmla="*/ 899754 h 899754"/>
              <a:gd name="connsiteX22" fmla="*/ 309780 w 899752"/>
              <a:gd name="connsiteY22" fmla="*/ 843649 h 899754"/>
              <a:gd name="connsiteX23" fmla="*/ 382475 w 899752"/>
              <a:gd name="connsiteY23" fmla="*/ 843649 h 899754"/>
              <a:gd name="connsiteX24" fmla="*/ 410904 w 899752"/>
              <a:gd name="connsiteY24" fmla="*/ 815597 h 899754"/>
              <a:gd name="connsiteX25" fmla="*/ 422420 w 899752"/>
              <a:gd name="connsiteY25" fmla="*/ 803729 h 899754"/>
              <a:gd name="connsiteX26" fmla="*/ 422420 w 899752"/>
              <a:gd name="connsiteY26" fmla="*/ 618873 h 899754"/>
              <a:gd name="connsiteX27" fmla="*/ 57150 w 899752"/>
              <a:gd name="connsiteY27" fmla="*/ 618873 h 899754"/>
              <a:gd name="connsiteX28" fmla="*/ 421804 w 899752"/>
              <a:gd name="connsiteY28" fmla="*/ 0 h 899754"/>
              <a:gd name="connsiteX29" fmla="*/ 477949 w 899752"/>
              <a:gd name="connsiteY29" fmla="*/ 0 h 899754"/>
              <a:gd name="connsiteX30" fmla="*/ 477949 w 899752"/>
              <a:gd name="connsiteY30" fmla="*/ 56380 h 899754"/>
              <a:gd name="connsiteX31" fmla="*/ 899752 w 899752"/>
              <a:gd name="connsiteY31" fmla="*/ 56380 h 899754"/>
              <a:gd name="connsiteX32" fmla="*/ 899752 w 899752"/>
              <a:gd name="connsiteY32" fmla="*/ 169501 h 899754"/>
              <a:gd name="connsiteX33" fmla="*/ 0 w 899752"/>
              <a:gd name="connsiteY33" fmla="*/ 169501 h 899754"/>
              <a:gd name="connsiteX34" fmla="*/ 0 w 899752"/>
              <a:gd name="connsiteY34" fmla="*/ 56380 h 899754"/>
              <a:gd name="connsiteX35" fmla="*/ 421804 w 899752"/>
              <a:gd name="connsiteY35" fmla="*/ 56380 h 89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99752" h="899754">
                <a:moveTo>
                  <a:pt x="422275" y="280988"/>
                </a:moveTo>
                <a:lnTo>
                  <a:pt x="534627" y="365919"/>
                </a:lnTo>
                <a:lnTo>
                  <a:pt x="422275" y="450489"/>
                </a:lnTo>
                <a:close/>
                <a:moveTo>
                  <a:pt x="57150" y="225425"/>
                </a:moveTo>
                <a:lnTo>
                  <a:pt x="113290" y="225425"/>
                </a:lnTo>
                <a:lnTo>
                  <a:pt x="113290" y="562409"/>
                </a:lnTo>
                <a:lnTo>
                  <a:pt x="422420" y="562409"/>
                </a:lnTo>
                <a:lnTo>
                  <a:pt x="478560" y="562409"/>
                </a:lnTo>
                <a:lnTo>
                  <a:pt x="787690" y="562409"/>
                </a:lnTo>
                <a:lnTo>
                  <a:pt x="787690" y="225425"/>
                </a:lnTo>
                <a:lnTo>
                  <a:pt x="844190" y="225425"/>
                </a:lnTo>
                <a:lnTo>
                  <a:pt x="844190" y="618873"/>
                </a:lnTo>
                <a:lnTo>
                  <a:pt x="478560" y="618873"/>
                </a:lnTo>
                <a:lnTo>
                  <a:pt x="478560" y="803729"/>
                </a:lnTo>
                <a:lnTo>
                  <a:pt x="490436" y="815597"/>
                </a:lnTo>
                <a:lnTo>
                  <a:pt x="518146" y="843649"/>
                </a:lnTo>
                <a:lnTo>
                  <a:pt x="590840" y="843649"/>
                </a:lnTo>
                <a:lnTo>
                  <a:pt x="590840" y="899754"/>
                </a:lnTo>
                <a:lnTo>
                  <a:pt x="495114" y="899754"/>
                </a:lnTo>
                <a:lnTo>
                  <a:pt x="450490" y="855158"/>
                </a:lnTo>
                <a:lnTo>
                  <a:pt x="405866" y="899754"/>
                </a:lnTo>
                <a:lnTo>
                  <a:pt x="309780" y="899754"/>
                </a:lnTo>
                <a:lnTo>
                  <a:pt x="309780" y="843649"/>
                </a:lnTo>
                <a:lnTo>
                  <a:pt x="382475" y="843649"/>
                </a:lnTo>
                <a:lnTo>
                  <a:pt x="410904" y="815597"/>
                </a:lnTo>
                <a:lnTo>
                  <a:pt x="422420" y="803729"/>
                </a:lnTo>
                <a:lnTo>
                  <a:pt x="422420" y="618873"/>
                </a:lnTo>
                <a:lnTo>
                  <a:pt x="57150" y="618873"/>
                </a:lnTo>
                <a:close/>
                <a:moveTo>
                  <a:pt x="421804" y="0"/>
                </a:moveTo>
                <a:lnTo>
                  <a:pt x="477949" y="0"/>
                </a:lnTo>
                <a:lnTo>
                  <a:pt x="477949" y="56380"/>
                </a:lnTo>
                <a:lnTo>
                  <a:pt x="899752" y="56380"/>
                </a:lnTo>
                <a:lnTo>
                  <a:pt x="899752" y="169501"/>
                </a:lnTo>
                <a:lnTo>
                  <a:pt x="0" y="169501"/>
                </a:lnTo>
                <a:lnTo>
                  <a:pt x="0" y="56380"/>
                </a:lnTo>
                <a:lnTo>
                  <a:pt x="421804" y="56380"/>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61" name="Freeform 60">
            <a:extLst>
              <a:ext uri="{FF2B5EF4-FFF2-40B4-BE49-F238E27FC236}">
                <a16:creationId xmlns:a16="http://schemas.microsoft.com/office/drawing/2014/main" id="{B4A5900F-407A-6947-908B-74D11FFF0C82}"/>
              </a:ext>
            </a:extLst>
          </p:cNvPr>
          <p:cNvSpPr>
            <a:spLocks noChangeArrowheads="1"/>
          </p:cNvSpPr>
          <p:nvPr/>
        </p:nvSpPr>
        <p:spPr bwMode="auto">
          <a:xfrm>
            <a:off x="7753004" y="7775751"/>
            <a:ext cx="687330" cy="558780"/>
          </a:xfrm>
          <a:custGeom>
            <a:avLst/>
            <a:gdLst>
              <a:gd name="connsiteX0" fmla="*/ 0 w 899752"/>
              <a:gd name="connsiteY0" fmla="*/ 674688 h 731474"/>
              <a:gd name="connsiteX1" fmla="*/ 899752 w 899752"/>
              <a:gd name="connsiteY1" fmla="*/ 674688 h 731474"/>
              <a:gd name="connsiteX2" fmla="*/ 899752 w 899752"/>
              <a:gd name="connsiteY2" fmla="*/ 731474 h 731474"/>
              <a:gd name="connsiteX3" fmla="*/ 0 w 899752"/>
              <a:gd name="connsiteY3" fmla="*/ 731474 h 731474"/>
              <a:gd name="connsiteX4" fmla="*/ 477948 w 899752"/>
              <a:gd name="connsiteY4" fmla="*/ 0 h 731474"/>
              <a:gd name="connsiteX5" fmla="*/ 646742 w 899752"/>
              <a:gd name="connsiteY5" fmla="*/ 0 h 731474"/>
              <a:gd name="connsiteX6" fmla="*/ 646742 w 899752"/>
              <a:gd name="connsiteY6" fmla="*/ 562219 h 731474"/>
              <a:gd name="connsiteX7" fmla="*/ 702886 w 899752"/>
              <a:gd name="connsiteY7" fmla="*/ 562219 h 731474"/>
              <a:gd name="connsiteX8" fmla="*/ 702886 w 899752"/>
              <a:gd name="connsiteY8" fmla="*/ 140465 h 731474"/>
              <a:gd name="connsiteX9" fmla="*/ 871680 w 899752"/>
              <a:gd name="connsiteY9" fmla="*/ 140465 h 731474"/>
              <a:gd name="connsiteX10" fmla="*/ 871680 w 899752"/>
              <a:gd name="connsiteY10" fmla="*/ 562219 h 731474"/>
              <a:gd name="connsiteX11" fmla="*/ 899752 w 899752"/>
              <a:gd name="connsiteY11" fmla="*/ 562219 h 731474"/>
              <a:gd name="connsiteX12" fmla="*/ 899752 w 899752"/>
              <a:gd name="connsiteY12" fmla="*/ 618765 h 731474"/>
              <a:gd name="connsiteX13" fmla="*/ 815176 w 899752"/>
              <a:gd name="connsiteY13" fmla="*/ 618765 h 731474"/>
              <a:gd name="connsiteX14" fmla="*/ 815176 w 899752"/>
              <a:gd name="connsiteY14" fmla="*/ 196651 h 731474"/>
              <a:gd name="connsiteX15" fmla="*/ 759031 w 899752"/>
              <a:gd name="connsiteY15" fmla="*/ 196651 h 731474"/>
              <a:gd name="connsiteX16" fmla="*/ 759031 w 899752"/>
              <a:gd name="connsiteY16" fmla="*/ 618765 h 731474"/>
              <a:gd name="connsiteX17" fmla="*/ 590597 w 899752"/>
              <a:gd name="connsiteY17" fmla="*/ 618765 h 731474"/>
              <a:gd name="connsiteX18" fmla="*/ 590597 w 899752"/>
              <a:gd name="connsiteY18" fmla="*/ 56186 h 731474"/>
              <a:gd name="connsiteX19" fmla="*/ 534093 w 899752"/>
              <a:gd name="connsiteY19" fmla="*/ 56186 h 731474"/>
              <a:gd name="connsiteX20" fmla="*/ 534093 w 899752"/>
              <a:gd name="connsiteY20" fmla="*/ 618765 h 731474"/>
              <a:gd name="connsiteX21" fmla="*/ 365659 w 899752"/>
              <a:gd name="connsiteY21" fmla="*/ 618765 h 731474"/>
              <a:gd name="connsiteX22" fmla="*/ 365659 w 899752"/>
              <a:gd name="connsiteY22" fmla="*/ 252837 h 731474"/>
              <a:gd name="connsiteX23" fmla="*/ 309155 w 899752"/>
              <a:gd name="connsiteY23" fmla="*/ 252837 h 731474"/>
              <a:gd name="connsiteX24" fmla="*/ 309155 w 899752"/>
              <a:gd name="connsiteY24" fmla="*/ 618765 h 731474"/>
              <a:gd name="connsiteX25" fmla="*/ 140721 w 899752"/>
              <a:gd name="connsiteY25" fmla="*/ 618765 h 731474"/>
              <a:gd name="connsiteX26" fmla="*/ 140721 w 899752"/>
              <a:gd name="connsiteY26" fmla="*/ 393661 h 731474"/>
              <a:gd name="connsiteX27" fmla="*/ 84217 w 899752"/>
              <a:gd name="connsiteY27" fmla="*/ 393661 h 731474"/>
              <a:gd name="connsiteX28" fmla="*/ 84217 w 899752"/>
              <a:gd name="connsiteY28" fmla="*/ 618765 h 731474"/>
              <a:gd name="connsiteX29" fmla="*/ 0 w 899752"/>
              <a:gd name="connsiteY29" fmla="*/ 618765 h 731474"/>
              <a:gd name="connsiteX30" fmla="*/ 0 w 899752"/>
              <a:gd name="connsiteY30" fmla="*/ 562219 h 731474"/>
              <a:gd name="connsiteX31" fmla="*/ 28072 w 899752"/>
              <a:gd name="connsiteY31" fmla="*/ 562219 h 731474"/>
              <a:gd name="connsiteX32" fmla="*/ 28072 w 899752"/>
              <a:gd name="connsiteY32" fmla="*/ 337476 h 731474"/>
              <a:gd name="connsiteX33" fmla="*/ 196866 w 899752"/>
              <a:gd name="connsiteY33" fmla="*/ 337476 h 731474"/>
              <a:gd name="connsiteX34" fmla="*/ 196866 w 899752"/>
              <a:gd name="connsiteY34" fmla="*/ 562219 h 731474"/>
              <a:gd name="connsiteX35" fmla="*/ 253010 w 899752"/>
              <a:gd name="connsiteY35" fmla="*/ 562219 h 731474"/>
              <a:gd name="connsiteX36" fmla="*/ 253010 w 899752"/>
              <a:gd name="connsiteY36" fmla="*/ 196651 h 731474"/>
              <a:gd name="connsiteX37" fmla="*/ 421804 w 899752"/>
              <a:gd name="connsiteY37" fmla="*/ 196651 h 731474"/>
              <a:gd name="connsiteX38" fmla="*/ 421804 w 899752"/>
              <a:gd name="connsiteY38" fmla="*/ 562219 h 731474"/>
              <a:gd name="connsiteX39" fmla="*/ 477948 w 899752"/>
              <a:gd name="connsiteY39" fmla="*/ 562219 h 731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99752" h="731474">
                <a:moveTo>
                  <a:pt x="0" y="674688"/>
                </a:moveTo>
                <a:lnTo>
                  <a:pt x="899752" y="674688"/>
                </a:lnTo>
                <a:lnTo>
                  <a:pt x="899752" y="731474"/>
                </a:lnTo>
                <a:lnTo>
                  <a:pt x="0" y="731474"/>
                </a:lnTo>
                <a:close/>
                <a:moveTo>
                  <a:pt x="477948" y="0"/>
                </a:moveTo>
                <a:lnTo>
                  <a:pt x="646742" y="0"/>
                </a:lnTo>
                <a:lnTo>
                  <a:pt x="646742" y="562219"/>
                </a:lnTo>
                <a:lnTo>
                  <a:pt x="702886" y="562219"/>
                </a:lnTo>
                <a:lnTo>
                  <a:pt x="702886" y="140465"/>
                </a:lnTo>
                <a:lnTo>
                  <a:pt x="871680" y="140465"/>
                </a:lnTo>
                <a:lnTo>
                  <a:pt x="871680" y="562219"/>
                </a:lnTo>
                <a:lnTo>
                  <a:pt x="899752" y="562219"/>
                </a:lnTo>
                <a:lnTo>
                  <a:pt x="899752" y="618765"/>
                </a:lnTo>
                <a:lnTo>
                  <a:pt x="815176" y="618765"/>
                </a:lnTo>
                <a:lnTo>
                  <a:pt x="815176" y="196651"/>
                </a:lnTo>
                <a:lnTo>
                  <a:pt x="759031" y="196651"/>
                </a:lnTo>
                <a:lnTo>
                  <a:pt x="759031" y="618765"/>
                </a:lnTo>
                <a:lnTo>
                  <a:pt x="590597" y="618765"/>
                </a:lnTo>
                <a:lnTo>
                  <a:pt x="590597" y="56186"/>
                </a:lnTo>
                <a:lnTo>
                  <a:pt x="534093" y="56186"/>
                </a:lnTo>
                <a:lnTo>
                  <a:pt x="534093" y="618765"/>
                </a:lnTo>
                <a:lnTo>
                  <a:pt x="365659" y="618765"/>
                </a:lnTo>
                <a:lnTo>
                  <a:pt x="365659" y="252837"/>
                </a:lnTo>
                <a:lnTo>
                  <a:pt x="309155" y="252837"/>
                </a:lnTo>
                <a:lnTo>
                  <a:pt x="309155" y="618765"/>
                </a:lnTo>
                <a:lnTo>
                  <a:pt x="140721" y="618765"/>
                </a:lnTo>
                <a:lnTo>
                  <a:pt x="140721" y="393661"/>
                </a:lnTo>
                <a:lnTo>
                  <a:pt x="84217" y="393661"/>
                </a:lnTo>
                <a:lnTo>
                  <a:pt x="84217" y="618765"/>
                </a:lnTo>
                <a:lnTo>
                  <a:pt x="0" y="618765"/>
                </a:lnTo>
                <a:lnTo>
                  <a:pt x="0" y="562219"/>
                </a:lnTo>
                <a:lnTo>
                  <a:pt x="28072" y="562219"/>
                </a:lnTo>
                <a:lnTo>
                  <a:pt x="28072" y="337476"/>
                </a:lnTo>
                <a:lnTo>
                  <a:pt x="196866" y="337476"/>
                </a:lnTo>
                <a:lnTo>
                  <a:pt x="196866" y="562219"/>
                </a:lnTo>
                <a:lnTo>
                  <a:pt x="253010" y="562219"/>
                </a:lnTo>
                <a:lnTo>
                  <a:pt x="253010" y="196651"/>
                </a:lnTo>
                <a:lnTo>
                  <a:pt x="421804" y="196651"/>
                </a:lnTo>
                <a:lnTo>
                  <a:pt x="421804" y="562219"/>
                </a:lnTo>
                <a:lnTo>
                  <a:pt x="477948" y="562219"/>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62" name="Freeform 61">
            <a:extLst>
              <a:ext uri="{FF2B5EF4-FFF2-40B4-BE49-F238E27FC236}">
                <a16:creationId xmlns:a16="http://schemas.microsoft.com/office/drawing/2014/main" id="{7CA36C2F-C438-7641-BAB9-41C222DEAF76}"/>
              </a:ext>
            </a:extLst>
          </p:cNvPr>
          <p:cNvSpPr>
            <a:spLocks noChangeArrowheads="1"/>
          </p:cNvSpPr>
          <p:nvPr/>
        </p:nvSpPr>
        <p:spPr bwMode="auto">
          <a:xfrm>
            <a:off x="18794377" y="4835632"/>
            <a:ext cx="687332" cy="643672"/>
          </a:xfrm>
          <a:custGeom>
            <a:avLst/>
            <a:gdLst>
              <a:gd name="connsiteX0" fmla="*/ 642085 w 899753"/>
              <a:gd name="connsiteY0" fmla="*/ 505575 h 842602"/>
              <a:gd name="connsiteX1" fmla="*/ 781355 w 899753"/>
              <a:gd name="connsiteY1" fmla="*/ 645275 h 842602"/>
              <a:gd name="connsiteX2" fmla="*/ 838935 w 899753"/>
              <a:gd name="connsiteY2" fmla="*/ 505575 h 842602"/>
              <a:gd name="connsiteX3" fmla="*/ 506413 w 899753"/>
              <a:gd name="connsiteY3" fmla="*/ 449262 h 842602"/>
              <a:gd name="connsiteX4" fmla="*/ 899753 w 899753"/>
              <a:gd name="connsiteY4" fmla="*/ 449262 h 842602"/>
              <a:gd name="connsiteX5" fmla="*/ 784594 w 899753"/>
              <a:gd name="connsiteY5" fmla="*/ 728301 h 842602"/>
              <a:gd name="connsiteX6" fmla="*/ 506990 w 899753"/>
              <a:gd name="connsiteY6" fmla="*/ 61123 h 842602"/>
              <a:gd name="connsiteX7" fmla="*/ 506990 w 899753"/>
              <a:gd name="connsiteY7" fmla="*/ 336892 h 842602"/>
              <a:gd name="connsiteX8" fmla="*/ 783372 w 899753"/>
              <a:gd name="connsiteY8" fmla="*/ 336892 h 842602"/>
              <a:gd name="connsiteX9" fmla="*/ 506990 w 899753"/>
              <a:gd name="connsiteY9" fmla="*/ 61123 h 842602"/>
              <a:gd name="connsiteX10" fmla="*/ 394203 w 899753"/>
              <a:gd name="connsiteY10" fmla="*/ 55562 h 842602"/>
              <a:gd name="connsiteX11" fmla="*/ 394203 w 899753"/>
              <a:gd name="connsiteY11" fmla="*/ 449082 h 842602"/>
              <a:gd name="connsiteX12" fmla="*/ 672740 w 899753"/>
              <a:gd name="connsiteY12" fmla="*/ 727390 h 842602"/>
              <a:gd name="connsiteX13" fmla="*/ 394203 w 899753"/>
              <a:gd name="connsiteY13" fmla="*/ 842602 h 842602"/>
              <a:gd name="connsiteX14" fmla="*/ 0 w 899753"/>
              <a:gd name="connsiteY14" fmla="*/ 449082 h 842602"/>
              <a:gd name="connsiteX15" fmla="*/ 394203 w 899753"/>
              <a:gd name="connsiteY15" fmla="*/ 55562 h 842602"/>
              <a:gd name="connsiteX16" fmla="*/ 450850 w 899753"/>
              <a:gd name="connsiteY16" fmla="*/ 0 h 842602"/>
              <a:gd name="connsiteX17" fmla="*/ 844190 w 899753"/>
              <a:gd name="connsiteY17" fmla="*/ 393341 h 842602"/>
              <a:gd name="connsiteX18" fmla="*/ 450850 w 899753"/>
              <a:gd name="connsiteY18" fmla="*/ 393341 h 842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99753" h="842602">
                <a:moveTo>
                  <a:pt x="642085" y="505575"/>
                </a:moveTo>
                <a:lnTo>
                  <a:pt x="781355" y="645275"/>
                </a:lnTo>
                <a:cubicBezTo>
                  <a:pt x="810865" y="603763"/>
                  <a:pt x="830658" y="556113"/>
                  <a:pt x="838935" y="505575"/>
                </a:cubicBezTo>
                <a:close/>
                <a:moveTo>
                  <a:pt x="506413" y="449262"/>
                </a:moveTo>
                <a:lnTo>
                  <a:pt x="899753" y="449262"/>
                </a:lnTo>
                <a:cubicBezTo>
                  <a:pt x="899753" y="558279"/>
                  <a:pt x="855849" y="656827"/>
                  <a:pt x="784594" y="728301"/>
                </a:cubicBezTo>
                <a:close/>
                <a:moveTo>
                  <a:pt x="506990" y="61123"/>
                </a:moveTo>
                <a:lnTo>
                  <a:pt x="506990" y="336892"/>
                </a:lnTo>
                <a:lnTo>
                  <a:pt x="783372" y="336892"/>
                </a:lnTo>
                <a:cubicBezTo>
                  <a:pt x="759620" y="195951"/>
                  <a:pt x="648060" y="84493"/>
                  <a:pt x="506990" y="61123"/>
                </a:cubicBezTo>
                <a:close/>
                <a:moveTo>
                  <a:pt x="394203" y="55562"/>
                </a:moveTo>
                <a:lnTo>
                  <a:pt x="394203" y="449082"/>
                </a:lnTo>
                <a:lnTo>
                  <a:pt x="672740" y="727390"/>
                </a:lnTo>
                <a:cubicBezTo>
                  <a:pt x="601394" y="798678"/>
                  <a:pt x="502663" y="842602"/>
                  <a:pt x="394203" y="842602"/>
                </a:cubicBezTo>
                <a:cubicBezTo>
                  <a:pt x="176203" y="842602"/>
                  <a:pt x="0" y="666544"/>
                  <a:pt x="0" y="449082"/>
                </a:cubicBezTo>
                <a:cubicBezTo>
                  <a:pt x="0" y="231620"/>
                  <a:pt x="176203" y="55562"/>
                  <a:pt x="394203" y="55562"/>
                </a:cubicBezTo>
                <a:close/>
                <a:moveTo>
                  <a:pt x="450850" y="0"/>
                </a:moveTo>
                <a:cubicBezTo>
                  <a:pt x="668213" y="0"/>
                  <a:pt x="844190" y="176176"/>
                  <a:pt x="844190" y="393341"/>
                </a:cubicBezTo>
                <a:lnTo>
                  <a:pt x="450850" y="393341"/>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63" name="TextBox 62">
            <a:extLst>
              <a:ext uri="{FF2B5EF4-FFF2-40B4-BE49-F238E27FC236}">
                <a16:creationId xmlns:a16="http://schemas.microsoft.com/office/drawing/2014/main" id="{E98CDA45-4E1B-DA44-B6FE-FA4C8B036CCD}"/>
              </a:ext>
            </a:extLst>
          </p:cNvPr>
          <p:cNvSpPr txBox="1"/>
          <p:nvPr/>
        </p:nvSpPr>
        <p:spPr>
          <a:xfrm>
            <a:off x="2709775" y="6224285"/>
            <a:ext cx="3411190" cy="1077218"/>
          </a:xfrm>
          <a:prstGeom prst="rect">
            <a:avLst/>
          </a:prstGeom>
          <a:noFill/>
        </p:spPr>
        <p:txBody>
          <a:bodyPr wrap="square" rtlCol="0" anchor="b">
            <a:spAutoFit/>
          </a:bodyPr>
          <a:lstStyle/>
          <a:p>
            <a:r>
              <a:rPr lang="en-US" sz="3200" b="1" dirty="0">
                <a:solidFill>
                  <a:schemeClr val="tx2"/>
                </a:solidFill>
                <a:latin typeface="Poppins" pitchFamily="2" charset="77"/>
                <a:cs typeface="Poppins" pitchFamily="2" charset="77"/>
              </a:rPr>
              <a:t>EXECUTIVE SUMMARY</a:t>
            </a:r>
          </a:p>
        </p:txBody>
      </p:sp>
      <p:sp>
        <p:nvSpPr>
          <p:cNvPr id="64" name="TextBox 63">
            <a:extLst>
              <a:ext uri="{FF2B5EF4-FFF2-40B4-BE49-F238E27FC236}">
                <a16:creationId xmlns:a16="http://schemas.microsoft.com/office/drawing/2014/main" id="{6DE2A9E9-4685-DE4E-9AD9-A00836EE578E}"/>
              </a:ext>
            </a:extLst>
          </p:cNvPr>
          <p:cNvSpPr txBox="1"/>
          <p:nvPr/>
        </p:nvSpPr>
        <p:spPr>
          <a:xfrm>
            <a:off x="6348132" y="5231743"/>
            <a:ext cx="3411190" cy="1077218"/>
          </a:xfrm>
          <a:prstGeom prst="rect">
            <a:avLst/>
          </a:prstGeom>
          <a:noFill/>
        </p:spPr>
        <p:txBody>
          <a:bodyPr wrap="square" rtlCol="0" anchor="b">
            <a:spAutoFit/>
          </a:bodyPr>
          <a:lstStyle/>
          <a:p>
            <a:r>
              <a:rPr lang="en-US" sz="3200" b="1" dirty="0">
                <a:solidFill>
                  <a:schemeClr val="tx2"/>
                </a:solidFill>
                <a:latin typeface="Poppins" pitchFamily="2" charset="77"/>
                <a:cs typeface="Poppins" pitchFamily="2" charset="77"/>
              </a:rPr>
              <a:t>MARKETING STRATEGY</a:t>
            </a:r>
          </a:p>
        </p:txBody>
      </p:sp>
      <p:sp>
        <p:nvSpPr>
          <p:cNvPr id="65" name="TextBox 64">
            <a:extLst>
              <a:ext uri="{FF2B5EF4-FFF2-40B4-BE49-F238E27FC236}">
                <a16:creationId xmlns:a16="http://schemas.microsoft.com/office/drawing/2014/main" id="{8FF0C2B2-E6A8-C74C-9E60-AF02305ED193}"/>
              </a:ext>
            </a:extLst>
          </p:cNvPr>
          <p:cNvSpPr txBox="1"/>
          <p:nvPr/>
        </p:nvSpPr>
        <p:spPr>
          <a:xfrm>
            <a:off x="9973488" y="4262327"/>
            <a:ext cx="3411190" cy="1077218"/>
          </a:xfrm>
          <a:prstGeom prst="rect">
            <a:avLst/>
          </a:prstGeom>
          <a:noFill/>
        </p:spPr>
        <p:txBody>
          <a:bodyPr wrap="square" rtlCol="0" anchor="b">
            <a:spAutoFit/>
          </a:bodyPr>
          <a:lstStyle/>
          <a:p>
            <a:r>
              <a:rPr lang="en-US" sz="3200" b="1" dirty="0">
                <a:solidFill>
                  <a:schemeClr val="tx2"/>
                </a:solidFill>
                <a:latin typeface="Poppins" pitchFamily="2" charset="77"/>
                <a:cs typeface="Poppins" pitchFamily="2" charset="77"/>
              </a:rPr>
              <a:t>FINANCIAL PLANNING</a:t>
            </a:r>
          </a:p>
        </p:txBody>
      </p:sp>
      <p:sp>
        <p:nvSpPr>
          <p:cNvPr id="66" name="TextBox 65">
            <a:extLst>
              <a:ext uri="{FF2B5EF4-FFF2-40B4-BE49-F238E27FC236}">
                <a16:creationId xmlns:a16="http://schemas.microsoft.com/office/drawing/2014/main" id="{72B12EF8-C9D7-9F4F-8589-6FAFE2FD61F5}"/>
              </a:ext>
            </a:extLst>
          </p:cNvPr>
          <p:cNvSpPr txBox="1"/>
          <p:nvPr/>
        </p:nvSpPr>
        <p:spPr>
          <a:xfrm>
            <a:off x="13610321" y="3313670"/>
            <a:ext cx="3411190" cy="1077218"/>
          </a:xfrm>
          <a:prstGeom prst="rect">
            <a:avLst/>
          </a:prstGeom>
          <a:noFill/>
        </p:spPr>
        <p:txBody>
          <a:bodyPr wrap="square" rtlCol="0" anchor="b">
            <a:spAutoFit/>
          </a:bodyPr>
          <a:lstStyle/>
          <a:p>
            <a:r>
              <a:rPr lang="en-US" sz="3200" b="1" dirty="0">
                <a:solidFill>
                  <a:schemeClr val="tx2"/>
                </a:solidFill>
                <a:latin typeface="Poppins" pitchFamily="2" charset="77"/>
                <a:cs typeface="Poppins" pitchFamily="2" charset="77"/>
              </a:rPr>
              <a:t>PRODUCTS &amp; SERVICES</a:t>
            </a:r>
          </a:p>
        </p:txBody>
      </p:sp>
      <p:sp>
        <p:nvSpPr>
          <p:cNvPr id="67" name="TextBox 66">
            <a:extLst>
              <a:ext uri="{FF2B5EF4-FFF2-40B4-BE49-F238E27FC236}">
                <a16:creationId xmlns:a16="http://schemas.microsoft.com/office/drawing/2014/main" id="{2E96EF16-211B-2142-9D53-915574AE84A3}"/>
              </a:ext>
            </a:extLst>
          </p:cNvPr>
          <p:cNvSpPr txBox="1"/>
          <p:nvPr/>
        </p:nvSpPr>
        <p:spPr>
          <a:xfrm>
            <a:off x="17243482" y="2874927"/>
            <a:ext cx="3411190" cy="584775"/>
          </a:xfrm>
          <a:prstGeom prst="rect">
            <a:avLst/>
          </a:prstGeom>
          <a:noFill/>
        </p:spPr>
        <p:txBody>
          <a:bodyPr wrap="square" rtlCol="0" anchor="b">
            <a:spAutoFit/>
          </a:bodyPr>
          <a:lstStyle/>
          <a:p>
            <a:r>
              <a:rPr lang="en-US" sz="3200" b="1" dirty="0">
                <a:solidFill>
                  <a:schemeClr val="tx2"/>
                </a:solidFill>
                <a:latin typeface="Poppins" pitchFamily="2" charset="77"/>
                <a:cs typeface="Poppins" pitchFamily="2" charset="77"/>
              </a:rPr>
              <a:t>BUDGET</a:t>
            </a:r>
          </a:p>
        </p:txBody>
      </p:sp>
      <p:sp>
        <p:nvSpPr>
          <p:cNvPr id="68" name="TextBox 67">
            <a:extLst>
              <a:ext uri="{FF2B5EF4-FFF2-40B4-BE49-F238E27FC236}">
                <a16:creationId xmlns:a16="http://schemas.microsoft.com/office/drawing/2014/main" id="{C4CD5217-686C-8542-A394-30C8BAE93F30}"/>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69" name="TextBox 68">
            <a:extLst>
              <a:ext uri="{FF2B5EF4-FFF2-40B4-BE49-F238E27FC236}">
                <a16:creationId xmlns:a16="http://schemas.microsoft.com/office/drawing/2014/main" id="{78FDF630-F9AB-5146-9EB1-7DF98F79129B}"/>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Tree>
    <p:extLst>
      <p:ext uri="{BB962C8B-B14F-4D97-AF65-F5344CB8AC3E}">
        <p14:creationId xmlns:p14="http://schemas.microsoft.com/office/powerpoint/2010/main" val="62498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7002">
            <a:extLst>
              <a:ext uri="{FF2B5EF4-FFF2-40B4-BE49-F238E27FC236}">
                <a16:creationId xmlns:a16="http://schemas.microsoft.com/office/drawing/2014/main" id="{8D5A7911-10D2-F549-AC19-1AABFC63C27C}"/>
              </a:ext>
            </a:extLst>
          </p:cNvPr>
          <p:cNvSpPr/>
          <p:nvPr/>
        </p:nvSpPr>
        <p:spPr>
          <a:xfrm>
            <a:off x="10883447" y="3212457"/>
            <a:ext cx="938549" cy="9235434"/>
          </a:xfrm>
          <a:custGeom>
            <a:avLst/>
            <a:gdLst/>
            <a:ahLst/>
            <a:cxnLst>
              <a:cxn ang="0">
                <a:pos x="wd2" y="hd2"/>
              </a:cxn>
              <a:cxn ang="5400000">
                <a:pos x="wd2" y="hd2"/>
              </a:cxn>
              <a:cxn ang="10800000">
                <a:pos x="wd2" y="hd2"/>
              </a:cxn>
              <a:cxn ang="16200000">
                <a:pos x="wd2" y="hd2"/>
              </a:cxn>
            </a:cxnLst>
            <a:rect l="0" t="0" r="r" b="b"/>
            <a:pathLst>
              <a:path w="21600" h="21416" extrusionOk="0">
                <a:moveTo>
                  <a:pt x="20509" y="40"/>
                </a:moveTo>
                <a:cubicBezTo>
                  <a:pt x="16917" y="-112"/>
                  <a:pt x="13214" y="176"/>
                  <a:pt x="11124" y="771"/>
                </a:cubicBezTo>
                <a:cubicBezTo>
                  <a:pt x="10302" y="1005"/>
                  <a:pt x="9791" y="1275"/>
                  <a:pt x="9636" y="1558"/>
                </a:cubicBezTo>
                <a:cubicBezTo>
                  <a:pt x="8526" y="3015"/>
                  <a:pt x="8437" y="4480"/>
                  <a:pt x="9364" y="5936"/>
                </a:cubicBezTo>
                <a:cubicBezTo>
                  <a:pt x="10278" y="7373"/>
                  <a:pt x="11948" y="8880"/>
                  <a:pt x="4487" y="10124"/>
                </a:cubicBezTo>
                <a:cubicBezTo>
                  <a:pt x="3223" y="10334"/>
                  <a:pt x="1718" y="10530"/>
                  <a:pt x="0" y="10707"/>
                </a:cubicBezTo>
                <a:cubicBezTo>
                  <a:pt x="1906" y="10914"/>
                  <a:pt x="3528" y="11144"/>
                  <a:pt x="4824" y="11393"/>
                </a:cubicBezTo>
                <a:cubicBezTo>
                  <a:pt x="10275" y="12437"/>
                  <a:pt x="9593" y="13648"/>
                  <a:pt x="9059" y="14817"/>
                </a:cubicBezTo>
                <a:cubicBezTo>
                  <a:pt x="8633" y="15748"/>
                  <a:pt x="8372" y="16682"/>
                  <a:pt x="8549" y="17613"/>
                </a:cubicBezTo>
                <a:cubicBezTo>
                  <a:pt x="8705" y="18436"/>
                  <a:pt x="9200" y="19254"/>
                  <a:pt x="10029" y="20064"/>
                </a:cubicBezTo>
                <a:cubicBezTo>
                  <a:pt x="10681" y="20470"/>
                  <a:pt x="11996" y="20822"/>
                  <a:pt x="13770" y="21065"/>
                </a:cubicBezTo>
                <a:cubicBezTo>
                  <a:pt x="16048" y="21378"/>
                  <a:pt x="18889" y="21488"/>
                  <a:pt x="21600" y="21368"/>
                </a:cubicBez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7" name="Shape 6977">
            <a:extLst>
              <a:ext uri="{FF2B5EF4-FFF2-40B4-BE49-F238E27FC236}">
                <a16:creationId xmlns:a16="http://schemas.microsoft.com/office/drawing/2014/main" id="{2B76CB42-6C8C-AA40-9AFD-0350E8DCD3F6}"/>
              </a:ext>
            </a:extLst>
          </p:cNvPr>
          <p:cNvSpPr/>
          <p:nvPr/>
        </p:nvSpPr>
        <p:spPr>
          <a:xfrm>
            <a:off x="2705693" y="4331948"/>
            <a:ext cx="3371223" cy="337122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4C4C4C"/>
                </a:solidFill>
              </a:defRPr>
            </a:pPr>
            <a:endParaRPr sz="5063" dirty="0">
              <a:latin typeface="Lato Light" panose="020F0502020204030203" pitchFamily="34" charset="0"/>
            </a:endParaRPr>
          </a:p>
        </p:txBody>
      </p:sp>
      <p:sp>
        <p:nvSpPr>
          <p:cNvPr id="25" name="Shape 6980">
            <a:extLst>
              <a:ext uri="{FF2B5EF4-FFF2-40B4-BE49-F238E27FC236}">
                <a16:creationId xmlns:a16="http://schemas.microsoft.com/office/drawing/2014/main" id="{5B24A113-ADBB-D247-BF30-6DDA6F943B83}"/>
              </a:ext>
            </a:extLst>
          </p:cNvPr>
          <p:cNvSpPr/>
          <p:nvPr/>
        </p:nvSpPr>
        <p:spPr>
          <a:xfrm>
            <a:off x="6203916" y="4331948"/>
            <a:ext cx="3371223" cy="3371226"/>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4C4C4C"/>
                </a:solidFill>
              </a:defRPr>
            </a:pPr>
            <a:endParaRPr sz="5063" dirty="0">
              <a:latin typeface="Lato Light" panose="020F0502020204030203" pitchFamily="34" charset="0"/>
            </a:endParaRPr>
          </a:p>
        </p:txBody>
      </p:sp>
      <p:sp>
        <p:nvSpPr>
          <p:cNvPr id="23" name="Shape 6983">
            <a:extLst>
              <a:ext uri="{FF2B5EF4-FFF2-40B4-BE49-F238E27FC236}">
                <a16:creationId xmlns:a16="http://schemas.microsoft.com/office/drawing/2014/main" id="{36A19E98-BA29-984E-85F9-CD9BA174E61A}"/>
              </a:ext>
            </a:extLst>
          </p:cNvPr>
          <p:cNvSpPr/>
          <p:nvPr/>
        </p:nvSpPr>
        <p:spPr>
          <a:xfrm>
            <a:off x="2705693" y="7830174"/>
            <a:ext cx="3371223" cy="3371226"/>
          </a:xfrm>
          <a:prstGeom prst="rect">
            <a:avLst/>
          </a:prstGeom>
          <a:solidFill>
            <a:schemeClr val="accent4"/>
          </a:solidFill>
          <a:ln w="12700" cap="flat">
            <a:noFill/>
            <a:miter lim="400000"/>
          </a:ln>
          <a:effectLst/>
        </p:spPr>
        <p:txBody>
          <a:bodyPr wrap="square" lIns="0" tIns="0" rIns="0" bIns="0" numCol="1" anchor="ctr">
            <a:noAutofit/>
          </a:bodyPr>
          <a:lstStyle/>
          <a:p>
            <a:pPr>
              <a:defRPr>
                <a:solidFill>
                  <a:srgbClr val="4C4C4C"/>
                </a:solidFill>
              </a:defRPr>
            </a:pPr>
            <a:endParaRPr sz="5063" dirty="0">
              <a:latin typeface="Lato Light" panose="020F0502020204030203" pitchFamily="34" charset="0"/>
            </a:endParaRPr>
          </a:p>
        </p:txBody>
      </p:sp>
      <p:sp>
        <p:nvSpPr>
          <p:cNvPr id="21" name="Shape 6986">
            <a:extLst>
              <a:ext uri="{FF2B5EF4-FFF2-40B4-BE49-F238E27FC236}">
                <a16:creationId xmlns:a16="http://schemas.microsoft.com/office/drawing/2014/main" id="{E5CB189B-6D04-1B45-9B1F-5B7516B75F2C}"/>
              </a:ext>
            </a:extLst>
          </p:cNvPr>
          <p:cNvSpPr/>
          <p:nvPr/>
        </p:nvSpPr>
        <p:spPr>
          <a:xfrm>
            <a:off x="6203916" y="7830174"/>
            <a:ext cx="3371223" cy="3371226"/>
          </a:xfrm>
          <a:prstGeom prst="rect">
            <a:avLst/>
          </a:prstGeom>
          <a:solidFill>
            <a:schemeClr val="accent3"/>
          </a:solidFill>
          <a:ln w="12700" cap="flat">
            <a:noFill/>
            <a:miter lim="400000"/>
          </a:ln>
          <a:effectLst/>
        </p:spPr>
        <p:txBody>
          <a:bodyPr wrap="square" lIns="0" tIns="0" rIns="0" bIns="0" numCol="1" anchor="ctr">
            <a:noAutofit/>
          </a:bodyPr>
          <a:lstStyle/>
          <a:p>
            <a:pPr>
              <a:defRPr>
                <a:solidFill>
                  <a:srgbClr val="4C4C4C"/>
                </a:solidFill>
              </a:defRPr>
            </a:pPr>
            <a:endParaRPr sz="5063" dirty="0">
              <a:latin typeface="Lato Light" panose="020F0502020204030203" pitchFamily="34" charset="0"/>
            </a:endParaRPr>
          </a:p>
        </p:txBody>
      </p:sp>
      <p:sp>
        <p:nvSpPr>
          <p:cNvPr id="30" name="Freeform 29">
            <a:extLst>
              <a:ext uri="{FF2B5EF4-FFF2-40B4-BE49-F238E27FC236}">
                <a16:creationId xmlns:a16="http://schemas.microsoft.com/office/drawing/2014/main" id="{4D870A94-DD23-F84D-99E6-070A2841CB7C}"/>
              </a:ext>
            </a:extLst>
          </p:cNvPr>
          <p:cNvSpPr>
            <a:spLocks noChangeArrowheads="1"/>
          </p:cNvSpPr>
          <p:nvPr/>
        </p:nvSpPr>
        <p:spPr bwMode="auto">
          <a:xfrm>
            <a:off x="3911319" y="8746813"/>
            <a:ext cx="959970" cy="1537944"/>
          </a:xfrm>
          <a:custGeom>
            <a:avLst/>
            <a:gdLst>
              <a:gd name="connsiteX0" fmla="*/ 252413 w 561616"/>
              <a:gd name="connsiteY0" fmla="*/ 533400 h 899752"/>
              <a:gd name="connsiteX1" fmla="*/ 309199 w 561616"/>
              <a:gd name="connsiteY1" fmla="*/ 533400 h 899752"/>
              <a:gd name="connsiteX2" fmla="*/ 309199 w 561616"/>
              <a:gd name="connsiteY2" fmla="*/ 590188 h 899752"/>
              <a:gd name="connsiteX3" fmla="*/ 252413 w 561616"/>
              <a:gd name="connsiteY3" fmla="*/ 590188 h 899752"/>
              <a:gd name="connsiteX4" fmla="*/ 252763 w 561616"/>
              <a:gd name="connsiteY4" fmla="*/ 478263 h 899752"/>
              <a:gd name="connsiteX5" fmla="*/ 252763 w 561616"/>
              <a:gd name="connsiteY5" fmla="*/ 490131 h 899752"/>
              <a:gd name="connsiteX6" fmla="*/ 153527 w 561616"/>
              <a:gd name="connsiteY6" fmla="*/ 589389 h 899752"/>
              <a:gd name="connsiteX7" fmla="*/ 112179 w 561616"/>
              <a:gd name="connsiteY7" fmla="*/ 688648 h 899752"/>
              <a:gd name="connsiteX8" fmla="*/ 112179 w 561616"/>
              <a:gd name="connsiteY8" fmla="*/ 703033 h 899752"/>
              <a:gd name="connsiteX9" fmla="*/ 252763 w 561616"/>
              <a:gd name="connsiteY9" fmla="*/ 646931 h 899752"/>
              <a:gd name="connsiteX10" fmla="*/ 308853 w 561616"/>
              <a:gd name="connsiteY10" fmla="*/ 646931 h 899752"/>
              <a:gd name="connsiteX11" fmla="*/ 449436 w 561616"/>
              <a:gd name="connsiteY11" fmla="*/ 703033 h 899752"/>
              <a:gd name="connsiteX12" fmla="*/ 449436 w 561616"/>
              <a:gd name="connsiteY12" fmla="*/ 688648 h 899752"/>
              <a:gd name="connsiteX13" fmla="*/ 408088 w 561616"/>
              <a:gd name="connsiteY13" fmla="*/ 589389 h 899752"/>
              <a:gd name="connsiteX14" fmla="*/ 308853 w 561616"/>
              <a:gd name="connsiteY14" fmla="*/ 490131 h 899752"/>
              <a:gd name="connsiteX15" fmla="*/ 308853 w 561616"/>
              <a:gd name="connsiteY15" fmla="*/ 478263 h 899752"/>
              <a:gd name="connsiteX16" fmla="*/ 56089 w 561616"/>
              <a:gd name="connsiteY16" fmla="*/ 141287 h 899752"/>
              <a:gd name="connsiteX17" fmla="*/ 112179 w 561616"/>
              <a:gd name="connsiteY17" fmla="*/ 141287 h 899752"/>
              <a:gd name="connsiteX18" fmla="*/ 112179 w 561616"/>
              <a:gd name="connsiteY18" fmla="*/ 212135 h 899752"/>
              <a:gd name="connsiteX19" fmla="*/ 152089 w 561616"/>
              <a:gd name="connsiteY19" fmla="*/ 309955 h 899752"/>
              <a:gd name="connsiteX20" fmla="*/ 409526 w 561616"/>
              <a:gd name="connsiteY20" fmla="*/ 309955 h 899752"/>
              <a:gd name="connsiteX21" fmla="*/ 449436 w 561616"/>
              <a:gd name="connsiteY21" fmla="*/ 212135 h 899752"/>
              <a:gd name="connsiteX22" fmla="*/ 449436 w 561616"/>
              <a:gd name="connsiteY22" fmla="*/ 141287 h 899752"/>
              <a:gd name="connsiteX23" fmla="*/ 505526 w 561616"/>
              <a:gd name="connsiteY23" fmla="*/ 141287 h 899752"/>
              <a:gd name="connsiteX24" fmla="*/ 505526 w 561616"/>
              <a:gd name="connsiteY24" fmla="*/ 212135 h 899752"/>
              <a:gd name="connsiteX25" fmla="*/ 447998 w 561616"/>
              <a:gd name="connsiteY25" fmla="*/ 350953 h 899752"/>
              <a:gd name="connsiteX26" fmla="*/ 364942 w 561616"/>
              <a:gd name="connsiteY26" fmla="*/ 434028 h 899752"/>
              <a:gd name="connsiteX27" fmla="*/ 364942 w 561616"/>
              <a:gd name="connsiteY27" fmla="*/ 466755 h 899752"/>
              <a:gd name="connsiteX28" fmla="*/ 447998 w 561616"/>
              <a:gd name="connsiteY28" fmla="*/ 549830 h 899752"/>
              <a:gd name="connsiteX29" fmla="*/ 505526 w 561616"/>
              <a:gd name="connsiteY29" fmla="*/ 688648 h 899752"/>
              <a:gd name="connsiteX30" fmla="*/ 505526 w 561616"/>
              <a:gd name="connsiteY30" fmla="*/ 787547 h 899752"/>
              <a:gd name="connsiteX31" fmla="*/ 561616 w 561616"/>
              <a:gd name="connsiteY31" fmla="*/ 787547 h 899752"/>
              <a:gd name="connsiteX32" fmla="*/ 561616 w 561616"/>
              <a:gd name="connsiteY32" fmla="*/ 899752 h 899752"/>
              <a:gd name="connsiteX33" fmla="*/ 0 w 561616"/>
              <a:gd name="connsiteY33" fmla="*/ 899752 h 899752"/>
              <a:gd name="connsiteX34" fmla="*/ 0 w 561616"/>
              <a:gd name="connsiteY34" fmla="*/ 787547 h 899752"/>
              <a:gd name="connsiteX35" fmla="*/ 56089 w 561616"/>
              <a:gd name="connsiteY35" fmla="*/ 787547 h 899752"/>
              <a:gd name="connsiteX36" fmla="*/ 56089 w 561616"/>
              <a:gd name="connsiteY36" fmla="*/ 688648 h 899752"/>
              <a:gd name="connsiteX37" fmla="*/ 113977 w 561616"/>
              <a:gd name="connsiteY37" fmla="*/ 549830 h 899752"/>
              <a:gd name="connsiteX38" fmla="*/ 196673 w 561616"/>
              <a:gd name="connsiteY38" fmla="*/ 466755 h 899752"/>
              <a:gd name="connsiteX39" fmla="*/ 196673 w 561616"/>
              <a:gd name="connsiteY39" fmla="*/ 434028 h 899752"/>
              <a:gd name="connsiteX40" fmla="*/ 113977 w 561616"/>
              <a:gd name="connsiteY40" fmla="*/ 350953 h 899752"/>
              <a:gd name="connsiteX41" fmla="*/ 56089 w 561616"/>
              <a:gd name="connsiteY41" fmla="*/ 212135 h 899752"/>
              <a:gd name="connsiteX42" fmla="*/ 0 w 561616"/>
              <a:gd name="connsiteY42" fmla="*/ 0 h 899752"/>
              <a:gd name="connsiteX43" fmla="*/ 561616 w 561616"/>
              <a:gd name="connsiteY43" fmla="*/ 0 h 899752"/>
              <a:gd name="connsiteX44" fmla="*/ 561616 w 561616"/>
              <a:gd name="connsiteY44" fmla="*/ 112352 h 899752"/>
              <a:gd name="connsiteX45" fmla="*/ 0 w 561616"/>
              <a:gd name="connsiteY45" fmla="*/ 112352 h 899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61616" h="899752">
                <a:moveTo>
                  <a:pt x="252413" y="533400"/>
                </a:moveTo>
                <a:lnTo>
                  <a:pt x="309199" y="533400"/>
                </a:lnTo>
                <a:lnTo>
                  <a:pt x="309199" y="590188"/>
                </a:lnTo>
                <a:lnTo>
                  <a:pt x="252413" y="590188"/>
                </a:lnTo>
                <a:close/>
                <a:moveTo>
                  <a:pt x="252763" y="478263"/>
                </a:moveTo>
                <a:lnTo>
                  <a:pt x="252763" y="490131"/>
                </a:lnTo>
                <a:lnTo>
                  <a:pt x="153527" y="589389"/>
                </a:lnTo>
                <a:cubicBezTo>
                  <a:pt x="126921" y="616002"/>
                  <a:pt x="112179" y="651246"/>
                  <a:pt x="112179" y="688648"/>
                </a:cubicBezTo>
                <a:lnTo>
                  <a:pt x="112179" y="703033"/>
                </a:lnTo>
                <a:lnTo>
                  <a:pt x="252763" y="646931"/>
                </a:lnTo>
                <a:lnTo>
                  <a:pt x="308853" y="646931"/>
                </a:lnTo>
                <a:lnTo>
                  <a:pt x="449436" y="703033"/>
                </a:lnTo>
                <a:lnTo>
                  <a:pt x="449436" y="688648"/>
                </a:lnTo>
                <a:cubicBezTo>
                  <a:pt x="449436" y="651246"/>
                  <a:pt x="434695" y="616002"/>
                  <a:pt x="408088" y="589389"/>
                </a:cubicBezTo>
                <a:lnTo>
                  <a:pt x="308853" y="490131"/>
                </a:lnTo>
                <a:lnTo>
                  <a:pt x="308853" y="478263"/>
                </a:lnTo>
                <a:close/>
                <a:moveTo>
                  <a:pt x="56089" y="141287"/>
                </a:moveTo>
                <a:lnTo>
                  <a:pt x="112179" y="141287"/>
                </a:lnTo>
                <a:lnTo>
                  <a:pt x="112179" y="212135"/>
                </a:lnTo>
                <a:cubicBezTo>
                  <a:pt x="112179" y="248817"/>
                  <a:pt x="126561" y="283701"/>
                  <a:pt x="152089" y="309955"/>
                </a:cubicBezTo>
                <a:lnTo>
                  <a:pt x="409526" y="309955"/>
                </a:lnTo>
                <a:cubicBezTo>
                  <a:pt x="435054" y="283701"/>
                  <a:pt x="449436" y="248817"/>
                  <a:pt x="449436" y="212135"/>
                </a:cubicBezTo>
                <a:lnTo>
                  <a:pt x="449436" y="141287"/>
                </a:lnTo>
                <a:lnTo>
                  <a:pt x="505526" y="141287"/>
                </a:lnTo>
                <a:lnTo>
                  <a:pt x="505526" y="212135"/>
                </a:lnTo>
                <a:cubicBezTo>
                  <a:pt x="505526" y="264641"/>
                  <a:pt x="485032" y="313911"/>
                  <a:pt x="447998" y="350953"/>
                </a:cubicBezTo>
                <a:lnTo>
                  <a:pt x="364942" y="434028"/>
                </a:lnTo>
                <a:lnTo>
                  <a:pt x="364942" y="466755"/>
                </a:lnTo>
                <a:lnTo>
                  <a:pt x="447998" y="549830"/>
                </a:lnTo>
                <a:cubicBezTo>
                  <a:pt x="485032" y="586872"/>
                  <a:pt x="505526" y="636142"/>
                  <a:pt x="505526" y="688648"/>
                </a:cubicBezTo>
                <a:lnTo>
                  <a:pt x="505526" y="787547"/>
                </a:lnTo>
                <a:lnTo>
                  <a:pt x="561616" y="787547"/>
                </a:lnTo>
                <a:lnTo>
                  <a:pt x="561616" y="899752"/>
                </a:lnTo>
                <a:lnTo>
                  <a:pt x="0" y="899752"/>
                </a:lnTo>
                <a:lnTo>
                  <a:pt x="0" y="787547"/>
                </a:lnTo>
                <a:lnTo>
                  <a:pt x="56089" y="787547"/>
                </a:lnTo>
                <a:lnTo>
                  <a:pt x="56089" y="688648"/>
                </a:lnTo>
                <a:cubicBezTo>
                  <a:pt x="56089" y="636142"/>
                  <a:pt x="76584" y="586872"/>
                  <a:pt x="113977" y="549830"/>
                </a:cubicBezTo>
                <a:lnTo>
                  <a:pt x="196673" y="466755"/>
                </a:lnTo>
                <a:lnTo>
                  <a:pt x="196673" y="434028"/>
                </a:lnTo>
                <a:lnTo>
                  <a:pt x="113977" y="350953"/>
                </a:lnTo>
                <a:cubicBezTo>
                  <a:pt x="76584" y="313911"/>
                  <a:pt x="56089" y="264641"/>
                  <a:pt x="56089" y="212135"/>
                </a:cubicBezTo>
                <a:close/>
                <a:moveTo>
                  <a:pt x="0" y="0"/>
                </a:moveTo>
                <a:lnTo>
                  <a:pt x="561616" y="0"/>
                </a:lnTo>
                <a:lnTo>
                  <a:pt x="561616" y="112352"/>
                </a:lnTo>
                <a:lnTo>
                  <a:pt x="0" y="112352"/>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1" name="Freeform 30">
            <a:extLst>
              <a:ext uri="{FF2B5EF4-FFF2-40B4-BE49-F238E27FC236}">
                <a16:creationId xmlns:a16="http://schemas.microsoft.com/office/drawing/2014/main" id="{DF043961-FEE6-9F43-AB61-0AC5BDC74CA3}"/>
              </a:ext>
            </a:extLst>
          </p:cNvPr>
          <p:cNvSpPr>
            <a:spLocks noChangeArrowheads="1"/>
          </p:cNvSpPr>
          <p:nvPr/>
        </p:nvSpPr>
        <p:spPr bwMode="auto">
          <a:xfrm>
            <a:off x="7120040" y="5248589"/>
            <a:ext cx="1537942" cy="1537946"/>
          </a:xfrm>
          <a:custGeom>
            <a:avLst/>
            <a:gdLst>
              <a:gd name="connsiteX0" fmla="*/ 0 w 899752"/>
              <a:gd name="connsiteY0" fmla="*/ 590550 h 899753"/>
              <a:gd name="connsiteX1" fmla="*/ 85362 w 899752"/>
              <a:gd name="connsiteY1" fmla="*/ 590550 h 899753"/>
              <a:gd name="connsiteX2" fmla="*/ 85362 w 899752"/>
              <a:gd name="connsiteY2" fmla="*/ 899753 h 899753"/>
              <a:gd name="connsiteX3" fmla="*/ 0 w 899752"/>
              <a:gd name="connsiteY3" fmla="*/ 899753 h 899753"/>
              <a:gd name="connsiteX4" fmla="*/ 337632 w 899752"/>
              <a:gd name="connsiteY4" fmla="*/ 506773 h 899753"/>
              <a:gd name="connsiteX5" fmla="*/ 534122 w 899752"/>
              <a:gd name="connsiteY5" fmla="*/ 506773 h 899753"/>
              <a:gd name="connsiteX6" fmla="*/ 534122 w 899752"/>
              <a:gd name="connsiteY6" fmla="*/ 534861 h 899753"/>
              <a:gd name="connsiteX7" fmla="*/ 421842 w 899752"/>
              <a:gd name="connsiteY7" fmla="*/ 619126 h 899753"/>
              <a:gd name="connsiteX8" fmla="*/ 393772 w 899752"/>
              <a:gd name="connsiteY8" fmla="*/ 619126 h 899753"/>
              <a:gd name="connsiteX9" fmla="*/ 393772 w 899752"/>
              <a:gd name="connsiteY9" fmla="*/ 647214 h 899753"/>
              <a:gd name="connsiteX10" fmla="*/ 466466 w 899752"/>
              <a:gd name="connsiteY10" fmla="*/ 647214 h 899753"/>
              <a:gd name="connsiteX11" fmla="*/ 590262 w 899752"/>
              <a:gd name="connsiteY11" fmla="*/ 619126 h 899753"/>
              <a:gd name="connsiteX12" fmla="*/ 711179 w 899752"/>
              <a:gd name="connsiteY12" fmla="*/ 536662 h 899753"/>
              <a:gd name="connsiteX13" fmla="*/ 822020 w 899752"/>
              <a:gd name="connsiteY13" fmla="*/ 506773 h 899753"/>
              <a:gd name="connsiteX14" fmla="*/ 899752 w 899752"/>
              <a:gd name="connsiteY14" fmla="*/ 534861 h 899753"/>
              <a:gd name="connsiteX15" fmla="*/ 635966 w 899752"/>
              <a:gd name="connsiteY15" fmla="*/ 732558 h 899753"/>
              <a:gd name="connsiteX16" fmla="*/ 470784 w 899752"/>
              <a:gd name="connsiteY16" fmla="*/ 798097 h 899753"/>
              <a:gd name="connsiteX17" fmla="*/ 187565 w 899752"/>
              <a:gd name="connsiteY17" fmla="*/ 842030 h 899753"/>
              <a:gd name="connsiteX18" fmla="*/ 150138 w 899752"/>
              <a:gd name="connsiteY18" fmla="*/ 844190 h 899753"/>
              <a:gd name="connsiteX19" fmla="*/ 112712 w 899752"/>
              <a:gd name="connsiteY19" fmla="*/ 844190 h 899753"/>
              <a:gd name="connsiteX20" fmla="*/ 112712 w 899752"/>
              <a:gd name="connsiteY20" fmla="*/ 647214 h 899753"/>
              <a:gd name="connsiteX21" fmla="*/ 168132 w 899752"/>
              <a:gd name="connsiteY21" fmla="*/ 583475 h 899753"/>
              <a:gd name="connsiteX22" fmla="*/ 337632 w 899752"/>
              <a:gd name="connsiteY22" fmla="*/ 506773 h 899753"/>
              <a:gd name="connsiteX23" fmla="*/ 563563 w 899752"/>
              <a:gd name="connsiteY23" fmla="*/ 254000 h 899753"/>
              <a:gd name="connsiteX24" fmla="*/ 675915 w 899752"/>
              <a:gd name="connsiteY24" fmla="*/ 366353 h 899753"/>
              <a:gd name="connsiteX25" fmla="*/ 563563 w 899752"/>
              <a:gd name="connsiteY25" fmla="*/ 479065 h 899753"/>
              <a:gd name="connsiteX26" fmla="*/ 450850 w 899752"/>
              <a:gd name="connsiteY26" fmla="*/ 366353 h 899753"/>
              <a:gd name="connsiteX27" fmla="*/ 563563 w 899752"/>
              <a:gd name="connsiteY27" fmla="*/ 254000 h 899753"/>
              <a:gd name="connsiteX28" fmla="*/ 703083 w 899752"/>
              <a:gd name="connsiteY28" fmla="*/ 84138 h 899753"/>
              <a:gd name="connsiteX29" fmla="*/ 787041 w 899752"/>
              <a:gd name="connsiteY29" fmla="*/ 168708 h 899753"/>
              <a:gd name="connsiteX30" fmla="*/ 703083 w 899752"/>
              <a:gd name="connsiteY30" fmla="*/ 253639 h 899753"/>
              <a:gd name="connsiteX31" fmla="*/ 619125 w 899752"/>
              <a:gd name="connsiteY31" fmla="*/ 168708 h 899753"/>
              <a:gd name="connsiteX32" fmla="*/ 703083 w 899752"/>
              <a:gd name="connsiteY32" fmla="*/ 84138 h 899753"/>
              <a:gd name="connsiteX33" fmla="*/ 562769 w 899752"/>
              <a:gd name="connsiteY33" fmla="*/ 0 h 899753"/>
              <a:gd name="connsiteX34" fmla="*/ 618766 w 899752"/>
              <a:gd name="connsiteY34" fmla="*/ 56177 h 899753"/>
              <a:gd name="connsiteX35" fmla="*/ 562769 w 899752"/>
              <a:gd name="connsiteY35" fmla="*/ 112353 h 899753"/>
              <a:gd name="connsiteX36" fmla="*/ 506412 w 899752"/>
              <a:gd name="connsiteY36" fmla="*/ 56177 h 899753"/>
              <a:gd name="connsiteX37" fmla="*/ 562769 w 899752"/>
              <a:gd name="connsiteY37" fmla="*/ 0 h 899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99752" h="899753">
                <a:moveTo>
                  <a:pt x="0" y="590550"/>
                </a:moveTo>
                <a:lnTo>
                  <a:pt x="85362" y="590550"/>
                </a:lnTo>
                <a:lnTo>
                  <a:pt x="85362" y="899753"/>
                </a:lnTo>
                <a:lnTo>
                  <a:pt x="0" y="899753"/>
                </a:lnTo>
                <a:close/>
                <a:moveTo>
                  <a:pt x="337632" y="506773"/>
                </a:moveTo>
                <a:lnTo>
                  <a:pt x="534122" y="506773"/>
                </a:lnTo>
                <a:lnTo>
                  <a:pt x="534122" y="534861"/>
                </a:lnTo>
                <a:cubicBezTo>
                  <a:pt x="534122" y="597159"/>
                  <a:pt x="484100" y="619126"/>
                  <a:pt x="421842" y="619126"/>
                </a:cubicBezTo>
                <a:lnTo>
                  <a:pt x="393772" y="619126"/>
                </a:lnTo>
                <a:lnTo>
                  <a:pt x="393772" y="647214"/>
                </a:lnTo>
                <a:lnTo>
                  <a:pt x="466466" y="647214"/>
                </a:lnTo>
                <a:cubicBezTo>
                  <a:pt x="509651" y="647214"/>
                  <a:pt x="551756" y="637131"/>
                  <a:pt x="590262" y="619126"/>
                </a:cubicBezTo>
                <a:lnTo>
                  <a:pt x="711179" y="536662"/>
                </a:lnTo>
                <a:cubicBezTo>
                  <a:pt x="745727" y="517216"/>
                  <a:pt x="785313" y="506413"/>
                  <a:pt x="822020" y="506773"/>
                </a:cubicBezTo>
                <a:cubicBezTo>
                  <a:pt x="850810" y="506773"/>
                  <a:pt x="877800" y="512895"/>
                  <a:pt x="899752" y="534861"/>
                </a:cubicBezTo>
                <a:lnTo>
                  <a:pt x="635966" y="732558"/>
                </a:lnTo>
                <a:cubicBezTo>
                  <a:pt x="587743" y="768929"/>
                  <a:pt x="530884" y="791255"/>
                  <a:pt x="470784" y="798097"/>
                </a:cubicBezTo>
                <a:lnTo>
                  <a:pt x="187565" y="842030"/>
                </a:lnTo>
                <a:cubicBezTo>
                  <a:pt x="174970" y="843470"/>
                  <a:pt x="162734" y="844190"/>
                  <a:pt x="150138" y="844190"/>
                </a:cubicBezTo>
                <a:lnTo>
                  <a:pt x="112712" y="844190"/>
                </a:lnTo>
                <a:lnTo>
                  <a:pt x="112712" y="647214"/>
                </a:lnTo>
                <a:lnTo>
                  <a:pt x="168132" y="583475"/>
                </a:lnTo>
                <a:cubicBezTo>
                  <a:pt x="210957" y="534501"/>
                  <a:pt x="272495" y="506773"/>
                  <a:pt x="337632" y="506773"/>
                </a:cubicBezTo>
                <a:close/>
                <a:moveTo>
                  <a:pt x="563563" y="254000"/>
                </a:moveTo>
                <a:cubicBezTo>
                  <a:pt x="625501" y="254000"/>
                  <a:pt x="675915" y="304055"/>
                  <a:pt x="675915" y="366353"/>
                </a:cubicBezTo>
                <a:cubicBezTo>
                  <a:pt x="675915" y="428651"/>
                  <a:pt x="625501" y="479065"/>
                  <a:pt x="563563" y="479065"/>
                </a:cubicBezTo>
                <a:cubicBezTo>
                  <a:pt x="501264" y="479065"/>
                  <a:pt x="450850" y="428651"/>
                  <a:pt x="450850" y="366353"/>
                </a:cubicBezTo>
                <a:cubicBezTo>
                  <a:pt x="450850" y="304055"/>
                  <a:pt x="501264" y="254000"/>
                  <a:pt x="563563" y="254000"/>
                </a:cubicBezTo>
                <a:close/>
                <a:moveTo>
                  <a:pt x="703083" y="84138"/>
                </a:moveTo>
                <a:cubicBezTo>
                  <a:pt x="749368" y="84138"/>
                  <a:pt x="787041" y="122086"/>
                  <a:pt x="787041" y="168708"/>
                </a:cubicBezTo>
                <a:cubicBezTo>
                  <a:pt x="787041" y="215691"/>
                  <a:pt x="749368" y="253639"/>
                  <a:pt x="703083" y="253639"/>
                </a:cubicBezTo>
                <a:cubicBezTo>
                  <a:pt x="656799" y="253639"/>
                  <a:pt x="619125" y="215691"/>
                  <a:pt x="619125" y="168708"/>
                </a:cubicBezTo>
                <a:cubicBezTo>
                  <a:pt x="619125" y="122086"/>
                  <a:pt x="656799" y="84138"/>
                  <a:pt x="703083" y="84138"/>
                </a:cubicBezTo>
                <a:close/>
                <a:moveTo>
                  <a:pt x="562769" y="0"/>
                </a:moveTo>
                <a:cubicBezTo>
                  <a:pt x="593639" y="0"/>
                  <a:pt x="618766" y="25208"/>
                  <a:pt x="618766" y="56177"/>
                </a:cubicBezTo>
                <a:cubicBezTo>
                  <a:pt x="618766" y="87146"/>
                  <a:pt x="593639" y="112353"/>
                  <a:pt x="562769" y="112353"/>
                </a:cubicBezTo>
                <a:cubicBezTo>
                  <a:pt x="531539" y="112353"/>
                  <a:pt x="506412" y="87146"/>
                  <a:pt x="506412" y="56177"/>
                </a:cubicBezTo>
                <a:cubicBezTo>
                  <a:pt x="506412" y="25208"/>
                  <a:pt x="531539" y="0"/>
                  <a:pt x="562769"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2" name="Freeform 31">
            <a:extLst>
              <a:ext uri="{FF2B5EF4-FFF2-40B4-BE49-F238E27FC236}">
                <a16:creationId xmlns:a16="http://schemas.microsoft.com/office/drawing/2014/main" id="{8AA3DC5A-214B-A143-BA3F-929BA91967C0}"/>
              </a:ext>
            </a:extLst>
          </p:cNvPr>
          <p:cNvSpPr>
            <a:spLocks noChangeArrowheads="1"/>
          </p:cNvSpPr>
          <p:nvPr/>
        </p:nvSpPr>
        <p:spPr bwMode="auto">
          <a:xfrm>
            <a:off x="7120034" y="8746813"/>
            <a:ext cx="1537948" cy="1537948"/>
          </a:xfrm>
          <a:custGeom>
            <a:avLst/>
            <a:gdLst>
              <a:gd name="connsiteX0" fmla="*/ 57150 w 899753"/>
              <a:gd name="connsiteY0" fmla="*/ 225425 h 899754"/>
              <a:gd name="connsiteX1" fmla="*/ 113290 w 899753"/>
              <a:gd name="connsiteY1" fmla="*/ 225425 h 899754"/>
              <a:gd name="connsiteX2" fmla="*/ 113290 w 899753"/>
              <a:gd name="connsiteY2" fmla="*/ 562409 h 899754"/>
              <a:gd name="connsiteX3" fmla="*/ 422780 w 899753"/>
              <a:gd name="connsiteY3" fmla="*/ 562409 h 899754"/>
              <a:gd name="connsiteX4" fmla="*/ 478920 w 899753"/>
              <a:gd name="connsiteY4" fmla="*/ 562409 h 899754"/>
              <a:gd name="connsiteX5" fmla="*/ 788050 w 899753"/>
              <a:gd name="connsiteY5" fmla="*/ 562409 h 899754"/>
              <a:gd name="connsiteX6" fmla="*/ 788050 w 899753"/>
              <a:gd name="connsiteY6" fmla="*/ 225425 h 899754"/>
              <a:gd name="connsiteX7" fmla="*/ 844190 w 899753"/>
              <a:gd name="connsiteY7" fmla="*/ 225425 h 899754"/>
              <a:gd name="connsiteX8" fmla="*/ 844190 w 899753"/>
              <a:gd name="connsiteY8" fmla="*/ 618873 h 899754"/>
              <a:gd name="connsiteX9" fmla="*/ 478920 w 899753"/>
              <a:gd name="connsiteY9" fmla="*/ 618873 h 899754"/>
              <a:gd name="connsiteX10" fmla="*/ 478920 w 899753"/>
              <a:gd name="connsiteY10" fmla="*/ 803729 h 899754"/>
              <a:gd name="connsiteX11" fmla="*/ 490436 w 899753"/>
              <a:gd name="connsiteY11" fmla="*/ 815597 h 899754"/>
              <a:gd name="connsiteX12" fmla="*/ 518506 w 899753"/>
              <a:gd name="connsiteY12" fmla="*/ 843649 h 899754"/>
              <a:gd name="connsiteX13" fmla="*/ 591200 w 899753"/>
              <a:gd name="connsiteY13" fmla="*/ 843649 h 899754"/>
              <a:gd name="connsiteX14" fmla="*/ 591200 w 899753"/>
              <a:gd name="connsiteY14" fmla="*/ 899754 h 899754"/>
              <a:gd name="connsiteX15" fmla="*/ 495114 w 899753"/>
              <a:gd name="connsiteY15" fmla="*/ 899754 h 899754"/>
              <a:gd name="connsiteX16" fmla="*/ 450850 w 899753"/>
              <a:gd name="connsiteY16" fmla="*/ 855158 h 899754"/>
              <a:gd name="connsiteX17" fmla="*/ 406226 w 899753"/>
              <a:gd name="connsiteY17" fmla="*/ 899754 h 899754"/>
              <a:gd name="connsiteX18" fmla="*/ 310140 w 899753"/>
              <a:gd name="connsiteY18" fmla="*/ 899754 h 899754"/>
              <a:gd name="connsiteX19" fmla="*/ 310140 w 899753"/>
              <a:gd name="connsiteY19" fmla="*/ 843649 h 899754"/>
              <a:gd name="connsiteX20" fmla="*/ 382834 w 899753"/>
              <a:gd name="connsiteY20" fmla="*/ 843649 h 899754"/>
              <a:gd name="connsiteX21" fmla="*/ 410904 w 899753"/>
              <a:gd name="connsiteY21" fmla="*/ 815597 h 899754"/>
              <a:gd name="connsiteX22" fmla="*/ 422780 w 899753"/>
              <a:gd name="connsiteY22" fmla="*/ 803729 h 899754"/>
              <a:gd name="connsiteX23" fmla="*/ 422780 w 899753"/>
              <a:gd name="connsiteY23" fmla="*/ 618873 h 899754"/>
              <a:gd name="connsiteX24" fmla="*/ 57150 w 899753"/>
              <a:gd name="connsiteY24" fmla="*/ 618873 h 899754"/>
              <a:gd name="connsiteX25" fmla="*/ 672018 w 899753"/>
              <a:gd name="connsiteY25" fmla="*/ 214313 h 899754"/>
              <a:gd name="connsiteX26" fmla="*/ 715603 w 899753"/>
              <a:gd name="connsiteY26" fmla="*/ 249981 h 899754"/>
              <a:gd name="connsiteX27" fmla="*/ 542343 w 899753"/>
              <a:gd name="connsiteY27" fmla="*/ 457505 h 899754"/>
              <a:gd name="connsiteX28" fmla="*/ 371965 w 899753"/>
              <a:gd name="connsiteY28" fmla="*/ 372478 h 899754"/>
              <a:gd name="connsiteX29" fmla="*/ 225721 w 899753"/>
              <a:gd name="connsiteY29" fmla="*/ 518753 h 899754"/>
              <a:gd name="connsiteX30" fmla="*/ 185738 w 899753"/>
              <a:gd name="connsiteY30" fmla="*/ 478761 h 899754"/>
              <a:gd name="connsiteX31" fmla="*/ 360799 w 899753"/>
              <a:gd name="connsiteY31" fmla="*/ 303663 h 899754"/>
              <a:gd name="connsiteX32" fmla="*/ 527935 w 899753"/>
              <a:gd name="connsiteY32" fmla="*/ 387249 h 899754"/>
              <a:gd name="connsiteX33" fmla="*/ 421973 w 899753"/>
              <a:gd name="connsiteY33" fmla="*/ 0 h 899754"/>
              <a:gd name="connsiteX34" fmla="*/ 478140 w 899753"/>
              <a:gd name="connsiteY34" fmla="*/ 0 h 899754"/>
              <a:gd name="connsiteX35" fmla="*/ 478140 w 899753"/>
              <a:gd name="connsiteY35" fmla="*/ 56380 h 899754"/>
              <a:gd name="connsiteX36" fmla="*/ 899753 w 899753"/>
              <a:gd name="connsiteY36" fmla="*/ 56380 h 899754"/>
              <a:gd name="connsiteX37" fmla="*/ 899753 w 899753"/>
              <a:gd name="connsiteY37" fmla="*/ 169501 h 899754"/>
              <a:gd name="connsiteX38" fmla="*/ 0 w 899753"/>
              <a:gd name="connsiteY38" fmla="*/ 169501 h 899754"/>
              <a:gd name="connsiteX39" fmla="*/ 0 w 899753"/>
              <a:gd name="connsiteY39" fmla="*/ 56380 h 899754"/>
              <a:gd name="connsiteX40" fmla="*/ 421973 w 899753"/>
              <a:gd name="connsiteY40" fmla="*/ 56380 h 89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99753" h="899754">
                <a:moveTo>
                  <a:pt x="57150" y="225425"/>
                </a:moveTo>
                <a:lnTo>
                  <a:pt x="113290" y="225425"/>
                </a:lnTo>
                <a:lnTo>
                  <a:pt x="113290" y="562409"/>
                </a:lnTo>
                <a:lnTo>
                  <a:pt x="422780" y="562409"/>
                </a:lnTo>
                <a:lnTo>
                  <a:pt x="478920" y="562409"/>
                </a:lnTo>
                <a:lnTo>
                  <a:pt x="788050" y="562409"/>
                </a:lnTo>
                <a:lnTo>
                  <a:pt x="788050" y="225425"/>
                </a:lnTo>
                <a:lnTo>
                  <a:pt x="844190" y="225425"/>
                </a:lnTo>
                <a:lnTo>
                  <a:pt x="844190" y="618873"/>
                </a:lnTo>
                <a:lnTo>
                  <a:pt x="478920" y="618873"/>
                </a:lnTo>
                <a:lnTo>
                  <a:pt x="478920" y="803729"/>
                </a:lnTo>
                <a:lnTo>
                  <a:pt x="490436" y="815597"/>
                </a:lnTo>
                <a:lnTo>
                  <a:pt x="518506" y="843649"/>
                </a:lnTo>
                <a:lnTo>
                  <a:pt x="591200" y="843649"/>
                </a:lnTo>
                <a:lnTo>
                  <a:pt x="591200" y="899754"/>
                </a:lnTo>
                <a:lnTo>
                  <a:pt x="495114" y="899754"/>
                </a:lnTo>
                <a:lnTo>
                  <a:pt x="450850" y="855158"/>
                </a:lnTo>
                <a:lnTo>
                  <a:pt x="406226" y="899754"/>
                </a:lnTo>
                <a:lnTo>
                  <a:pt x="310140" y="899754"/>
                </a:lnTo>
                <a:lnTo>
                  <a:pt x="310140" y="843649"/>
                </a:lnTo>
                <a:lnTo>
                  <a:pt x="382834" y="843649"/>
                </a:lnTo>
                <a:lnTo>
                  <a:pt x="410904" y="815597"/>
                </a:lnTo>
                <a:lnTo>
                  <a:pt x="422780" y="803729"/>
                </a:lnTo>
                <a:lnTo>
                  <a:pt x="422780" y="618873"/>
                </a:lnTo>
                <a:lnTo>
                  <a:pt x="57150" y="618873"/>
                </a:lnTo>
                <a:close/>
                <a:moveTo>
                  <a:pt x="672018" y="214313"/>
                </a:moveTo>
                <a:lnTo>
                  <a:pt x="715603" y="249981"/>
                </a:lnTo>
                <a:lnTo>
                  <a:pt x="542343" y="457505"/>
                </a:lnTo>
                <a:lnTo>
                  <a:pt x="371965" y="372478"/>
                </a:lnTo>
                <a:lnTo>
                  <a:pt x="225721" y="518753"/>
                </a:lnTo>
                <a:lnTo>
                  <a:pt x="185738" y="478761"/>
                </a:lnTo>
                <a:lnTo>
                  <a:pt x="360799" y="303663"/>
                </a:lnTo>
                <a:lnTo>
                  <a:pt x="527935" y="387249"/>
                </a:lnTo>
                <a:close/>
                <a:moveTo>
                  <a:pt x="421973" y="0"/>
                </a:moveTo>
                <a:lnTo>
                  <a:pt x="478140" y="0"/>
                </a:lnTo>
                <a:lnTo>
                  <a:pt x="478140" y="56380"/>
                </a:lnTo>
                <a:lnTo>
                  <a:pt x="899753" y="56380"/>
                </a:lnTo>
                <a:lnTo>
                  <a:pt x="899753" y="169501"/>
                </a:lnTo>
                <a:lnTo>
                  <a:pt x="0" y="169501"/>
                </a:lnTo>
                <a:lnTo>
                  <a:pt x="0" y="56380"/>
                </a:lnTo>
                <a:lnTo>
                  <a:pt x="421973" y="56380"/>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3" name="Freeform 32">
            <a:extLst>
              <a:ext uri="{FF2B5EF4-FFF2-40B4-BE49-F238E27FC236}">
                <a16:creationId xmlns:a16="http://schemas.microsoft.com/office/drawing/2014/main" id="{47999BC0-9402-C84C-B15C-30DB8CE576DB}"/>
              </a:ext>
            </a:extLst>
          </p:cNvPr>
          <p:cNvSpPr>
            <a:spLocks noChangeArrowheads="1"/>
          </p:cNvSpPr>
          <p:nvPr/>
        </p:nvSpPr>
        <p:spPr bwMode="auto">
          <a:xfrm>
            <a:off x="3622330" y="5248587"/>
            <a:ext cx="1537948" cy="1537948"/>
          </a:xfrm>
          <a:custGeom>
            <a:avLst/>
            <a:gdLst>
              <a:gd name="connsiteX0" fmla="*/ 0 w 899754"/>
              <a:gd name="connsiteY0" fmla="*/ 619125 h 899754"/>
              <a:gd name="connsiteX1" fmla="*/ 112108 w 899754"/>
              <a:gd name="connsiteY1" fmla="*/ 619125 h 899754"/>
              <a:gd name="connsiteX2" fmla="*/ 112108 w 899754"/>
              <a:gd name="connsiteY2" fmla="*/ 675179 h 899754"/>
              <a:gd name="connsiteX3" fmla="*/ 57850 w 899754"/>
              <a:gd name="connsiteY3" fmla="*/ 675179 h 899754"/>
              <a:gd name="connsiteX4" fmla="*/ 252602 w 899754"/>
              <a:gd name="connsiteY4" fmla="*/ 843700 h 899754"/>
              <a:gd name="connsiteX5" fmla="*/ 280629 w 899754"/>
              <a:gd name="connsiteY5" fmla="*/ 843700 h 899754"/>
              <a:gd name="connsiteX6" fmla="*/ 280629 w 899754"/>
              <a:gd name="connsiteY6" fmla="*/ 899754 h 899754"/>
              <a:gd name="connsiteX7" fmla="*/ 252602 w 899754"/>
              <a:gd name="connsiteY7" fmla="*/ 899754 h 899754"/>
              <a:gd name="connsiteX8" fmla="*/ 0 w 899754"/>
              <a:gd name="connsiteY8" fmla="*/ 647152 h 899754"/>
              <a:gd name="connsiteX9" fmla="*/ 618946 w 899754"/>
              <a:gd name="connsiteY9" fmla="*/ 338138 h 899754"/>
              <a:gd name="connsiteX10" fmla="*/ 899754 w 899754"/>
              <a:gd name="connsiteY10" fmla="*/ 618946 h 899754"/>
              <a:gd name="connsiteX11" fmla="*/ 618946 w 899754"/>
              <a:gd name="connsiteY11" fmla="*/ 899754 h 899754"/>
              <a:gd name="connsiteX12" fmla="*/ 338138 w 899754"/>
              <a:gd name="connsiteY12" fmla="*/ 618946 h 899754"/>
              <a:gd name="connsiteX13" fmla="*/ 340295 w 899754"/>
              <a:gd name="connsiteY13" fmla="*/ 585148 h 899754"/>
              <a:gd name="connsiteX14" fmla="*/ 585148 w 899754"/>
              <a:gd name="connsiteY14" fmla="*/ 340296 h 899754"/>
              <a:gd name="connsiteX15" fmla="*/ 618946 w 899754"/>
              <a:gd name="connsiteY15" fmla="*/ 338138 h 899754"/>
              <a:gd name="connsiteX16" fmla="*/ 254262 w 899754"/>
              <a:gd name="connsiteY16" fmla="*/ 112713 h 899754"/>
              <a:gd name="connsiteX17" fmla="*/ 310528 w 899754"/>
              <a:gd name="connsiteY17" fmla="*/ 112713 h 899754"/>
              <a:gd name="connsiteX18" fmla="*/ 310528 w 899754"/>
              <a:gd name="connsiteY18" fmla="*/ 140831 h 899754"/>
              <a:gd name="connsiteX19" fmla="*/ 338661 w 899754"/>
              <a:gd name="connsiteY19" fmla="*/ 140831 h 899754"/>
              <a:gd name="connsiteX20" fmla="*/ 366794 w 899754"/>
              <a:gd name="connsiteY20" fmla="*/ 140831 h 899754"/>
              <a:gd name="connsiteX21" fmla="*/ 366794 w 899754"/>
              <a:gd name="connsiteY21" fmla="*/ 197067 h 899754"/>
              <a:gd name="connsiteX22" fmla="*/ 338661 w 899754"/>
              <a:gd name="connsiteY22" fmla="*/ 197067 h 899754"/>
              <a:gd name="connsiteX23" fmla="*/ 310528 w 899754"/>
              <a:gd name="connsiteY23" fmla="*/ 197067 h 899754"/>
              <a:gd name="connsiteX24" fmla="*/ 254262 w 899754"/>
              <a:gd name="connsiteY24" fmla="*/ 197067 h 899754"/>
              <a:gd name="connsiteX25" fmla="*/ 226129 w 899754"/>
              <a:gd name="connsiteY25" fmla="*/ 225545 h 899754"/>
              <a:gd name="connsiteX26" fmla="*/ 254262 w 899754"/>
              <a:gd name="connsiteY26" fmla="*/ 253663 h 899754"/>
              <a:gd name="connsiteX27" fmla="*/ 310528 w 899754"/>
              <a:gd name="connsiteY27" fmla="*/ 253663 h 899754"/>
              <a:gd name="connsiteX28" fmla="*/ 394927 w 899754"/>
              <a:gd name="connsiteY28" fmla="*/ 338017 h 899754"/>
              <a:gd name="connsiteX29" fmla="*/ 310528 w 899754"/>
              <a:gd name="connsiteY29" fmla="*/ 422732 h 899754"/>
              <a:gd name="connsiteX30" fmla="*/ 310528 w 899754"/>
              <a:gd name="connsiteY30" fmla="*/ 450490 h 899754"/>
              <a:gd name="connsiteX31" fmla="*/ 254262 w 899754"/>
              <a:gd name="connsiteY31" fmla="*/ 450490 h 899754"/>
              <a:gd name="connsiteX32" fmla="*/ 254262 w 899754"/>
              <a:gd name="connsiteY32" fmla="*/ 422732 h 899754"/>
              <a:gd name="connsiteX33" fmla="*/ 226129 w 899754"/>
              <a:gd name="connsiteY33" fmla="*/ 422732 h 899754"/>
              <a:gd name="connsiteX34" fmla="*/ 197996 w 899754"/>
              <a:gd name="connsiteY34" fmla="*/ 422732 h 899754"/>
              <a:gd name="connsiteX35" fmla="*/ 197996 w 899754"/>
              <a:gd name="connsiteY35" fmla="*/ 366136 h 899754"/>
              <a:gd name="connsiteX36" fmla="*/ 226129 w 899754"/>
              <a:gd name="connsiteY36" fmla="*/ 366136 h 899754"/>
              <a:gd name="connsiteX37" fmla="*/ 254262 w 899754"/>
              <a:gd name="connsiteY37" fmla="*/ 366136 h 899754"/>
              <a:gd name="connsiteX38" fmla="*/ 310528 w 899754"/>
              <a:gd name="connsiteY38" fmla="*/ 366136 h 899754"/>
              <a:gd name="connsiteX39" fmla="*/ 338661 w 899754"/>
              <a:gd name="connsiteY39" fmla="*/ 338017 h 899754"/>
              <a:gd name="connsiteX40" fmla="*/ 310528 w 899754"/>
              <a:gd name="connsiteY40" fmla="*/ 309899 h 899754"/>
              <a:gd name="connsiteX41" fmla="*/ 254262 w 899754"/>
              <a:gd name="connsiteY41" fmla="*/ 309899 h 899754"/>
              <a:gd name="connsiteX42" fmla="*/ 169863 w 899754"/>
              <a:gd name="connsiteY42" fmla="*/ 225545 h 899754"/>
              <a:gd name="connsiteX43" fmla="*/ 254262 w 899754"/>
              <a:gd name="connsiteY43" fmla="*/ 140831 h 899754"/>
              <a:gd name="connsiteX44" fmla="*/ 280808 w 899754"/>
              <a:gd name="connsiteY44" fmla="*/ 56089 h 899754"/>
              <a:gd name="connsiteX45" fmla="*/ 56090 w 899754"/>
              <a:gd name="connsiteY45" fmla="*/ 280807 h 899754"/>
              <a:gd name="connsiteX46" fmla="*/ 280808 w 899754"/>
              <a:gd name="connsiteY46" fmla="*/ 505526 h 899754"/>
              <a:gd name="connsiteX47" fmla="*/ 505526 w 899754"/>
              <a:gd name="connsiteY47" fmla="*/ 280807 h 899754"/>
              <a:gd name="connsiteX48" fmla="*/ 280808 w 899754"/>
              <a:gd name="connsiteY48" fmla="*/ 56089 h 899754"/>
              <a:gd name="connsiteX49" fmla="*/ 619125 w 899754"/>
              <a:gd name="connsiteY49" fmla="*/ 0 h 899754"/>
              <a:gd name="connsiteX50" fmla="*/ 647152 w 899754"/>
              <a:gd name="connsiteY50" fmla="*/ 0 h 899754"/>
              <a:gd name="connsiteX51" fmla="*/ 899754 w 899754"/>
              <a:gd name="connsiteY51" fmla="*/ 252602 h 899754"/>
              <a:gd name="connsiteX52" fmla="*/ 899754 w 899754"/>
              <a:gd name="connsiteY52" fmla="*/ 280628 h 899754"/>
              <a:gd name="connsiteX53" fmla="*/ 787646 w 899754"/>
              <a:gd name="connsiteY53" fmla="*/ 280628 h 899754"/>
              <a:gd name="connsiteX54" fmla="*/ 787646 w 899754"/>
              <a:gd name="connsiteY54" fmla="*/ 224575 h 899754"/>
              <a:gd name="connsiteX55" fmla="*/ 841544 w 899754"/>
              <a:gd name="connsiteY55" fmla="*/ 224575 h 899754"/>
              <a:gd name="connsiteX56" fmla="*/ 647152 w 899754"/>
              <a:gd name="connsiteY56" fmla="*/ 56054 h 899754"/>
              <a:gd name="connsiteX57" fmla="*/ 619125 w 899754"/>
              <a:gd name="connsiteY57" fmla="*/ 56054 h 899754"/>
              <a:gd name="connsiteX58" fmla="*/ 280808 w 899754"/>
              <a:gd name="connsiteY58" fmla="*/ 0 h 899754"/>
              <a:gd name="connsiteX59" fmla="*/ 561616 w 899754"/>
              <a:gd name="connsiteY59" fmla="*/ 280807 h 899754"/>
              <a:gd name="connsiteX60" fmla="*/ 280808 w 899754"/>
              <a:gd name="connsiteY60" fmla="*/ 561616 h 899754"/>
              <a:gd name="connsiteX61" fmla="*/ 0 w 899754"/>
              <a:gd name="connsiteY61" fmla="*/ 280807 h 899754"/>
              <a:gd name="connsiteX62" fmla="*/ 280808 w 899754"/>
              <a:gd name="connsiteY62" fmla="*/ 0 h 89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899754" h="899754">
                <a:moveTo>
                  <a:pt x="0" y="619125"/>
                </a:moveTo>
                <a:lnTo>
                  <a:pt x="112108" y="619125"/>
                </a:lnTo>
                <a:lnTo>
                  <a:pt x="112108" y="675179"/>
                </a:lnTo>
                <a:lnTo>
                  <a:pt x="57850" y="675179"/>
                </a:lnTo>
                <a:cubicBezTo>
                  <a:pt x="71505" y="770399"/>
                  <a:pt x="153789" y="843700"/>
                  <a:pt x="252602" y="843700"/>
                </a:cubicBezTo>
                <a:lnTo>
                  <a:pt x="280629" y="843700"/>
                </a:lnTo>
                <a:lnTo>
                  <a:pt x="280629" y="899754"/>
                </a:lnTo>
                <a:lnTo>
                  <a:pt x="252602" y="899754"/>
                </a:lnTo>
                <a:cubicBezTo>
                  <a:pt x="113186" y="899754"/>
                  <a:pt x="0" y="786568"/>
                  <a:pt x="0" y="647152"/>
                </a:cubicBezTo>
                <a:close/>
                <a:moveTo>
                  <a:pt x="618946" y="338138"/>
                </a:moveTo>
                <a:cubicBezTo>
                  <a:pt x="773911" y="338138"/>
                  <a:pt x="899754" y="463621"/>
                  <a:pt x="899754" y="618946"/>
                </a:cubicBezTo>
                <a:cubicBezTo>
                  <a:pt x="899754" y="773912"/>
                  <a:pt x="773911" y="899754"/>
                  <a:pt x="618946" y="899754"/>
                </a:cubicBezTo>
                <a:cubicBezTo>
                  <a:pt x="463980" y="899754"/>
                  <a:pt x="338138" y="773912"/>
                  <a:pt x="338138" y="618946"/>
                </a:cubicBezTo>
                <a:cubicBezTo>
                  <a:pt x="338138" y="607800"/>
                  <a:pt x="338857" y="596294"/>
                  <a:pt x="340295" y="585148"/>
                </a:cubicBezTo>
                <a:cubicBezTo>
                  <a:pt x="463980" y="561418"/>
                  <a:pt x="561778" y="463980"/>
                  <a:pt x="585148" y="340296"/>
                </a:cubicBezTo>
                <a:cubicBezTo>
                  <a:pt x="596294" y="339217"/>
                  <a:pt x="607440" y="338138"/>
                  <a:pt x="618946" y="338138"/>
                </a:cubicBezTo>
                <a:close/>
                <a:moveTo>
                  <a:pt x="254262" y="112713"/>
                </a:moveTo>
                <a:lnTo>
                  <a:pt x="310528" y="112713"/>
                </a:lnTo>
                <a:lnTo>
                  <a:pt x="310528" y="140831"/>
                </a:lnTo>
                <a:lnTo>
                  <a:pt x="338661" y="140831"/>
                </a:lnTo>
                <a:lnTo>
                  <a:pt x="366794" y="140831"/>
                </a:lnTo>
                <a:lnTo>
                  <a:pt x="366794" y="197067"/>
                </a:lnTo>
                <a:lnTo>
                  <a:pt x="338661" y="197067"/>
                </a:lnTo>
                <a:lnTo>
                  <a:pt x="310528" y="197067"/>
                </a:lnTo>
                <a:lnTo>
                  <a:pt x="254262" y="197067"/>
                </a:lnTo>
                <a:cubicBezTo>
                  <a:pt x="238753" y="197067"/>
                  <a:pt x="226129" y="210044"/>
                  <a:pt x="226129" y="225545"/>
                </a:cubicBezTo>
                <a:cubicBezTo>
                  <a:pt x="226129" y="240686"/>
                  <a:pt x="238753" y="253663"/>
                  <a:pt x="254262" y="253663"/>
                </a:cubicBezTo>
                <a:lnTo>
                  <a:pt x="310528" y="253663"/>
                </a:lnTo>
                <a:cubicBezTo>
                  <a:pt x="357056" y="253663"/>
                  <a:pt x="394927" y="291514"/>
                  <a:pt x="394927" y="338017"/>
                </a:cubicBezTo>
                <a:cubicBezTo>
                  <a:pt x="394927" y="384521"/>
                  <a:pt x="357056" y="422732"/>
                  <a:pt x="310528" y="422732"/>
                </a:cubicBezTo>
                <a:lnTo>
                  <a:pt x="310528" y="450490"/>
                </a:lnTo>
                <a:lnTo>
                  <a:pt x="254262" y="450490"/>
                </a:lnTo>
                <a:lnTo>
                  <a:pt x="254262" y="422732"/>
                </a:lnTo>
                <a:lnTo>
                  <a:pt x="226129" y="422732"/>
                </a:lnTo>
                <a:lnTo>
                  <a:pt x="197996" y="422732"/>
                </a:lnTo>
                <a:lnTo>
                  <a:pt x="197996" y="366136"/>
                </a:lnTo>
                <a:lnTo>
                  <a:pt x="226129" y="366136"/>
                </a:lnTo>
                <a:lnTo>
                  <a:pt x="254262" y="366136"/>
                </a:lnTo>
                <a:lnTo>
                  <a:pt x="310528" y="366136"/>
                </a:lnTo>
                <a:cubicBezTo>
                  <a:pt x="326037" y="366136"/>
                  <a:pt x="338661" y="353519"/>
                  <a:pt x="338661" y="338017"/>
                </a:cubicBezTo>
                <a:cubicBezTo>
                  <a:pt x="338661" y="322516"/>
                  <a:pt x="326037" y="309899"/>
                  <a:pt x="310528" y="309899"/>
                </a:cubicBezTo>
                <a:lnTo>
                  <a:pt x="254262" y="309899"/>
                </a:lnTo>
                <a:cubicBezTo>
                  <a:pt x="207374" y="309899"/>
                  <a:pt x="169863" y="272048"/>
                  <a:pt x="169863" y="225545"/>
                </a:cubicBezTo>
                <a:cubicBezTo>
                  <a:pt x="169863" y="178682"/>
                  <a:pt x="207374" y="140831"/>
                  <a:pt x="254262" y="140831"/>
                </a:cubicBezTo>
                <a:close/>
                <a:moveTo>
                  <a:pt x="280808" y="56089"/>
                </a:moveTo>
                <a:cubicBezTo>
                  <a:pt x="156763" y="56089"/>
                  <a:pt x="56090" y="156763"/>
                  <a:pt x="56090" y="280807"/>
                </a:cubicBezTo>
                <a:cubicBezTo>
                  <a:pt x="56090" y="404493"/>
                  <a:pt x="156763" y="505526"/>
                  <a:pt x="280808" y="505526"/>
                </a:cubicBezTo>
                <a:cubicBezTo>
                  <a:pt x="404493" y="505526"/>
                  <a:pt x="505526" y="404493"/>
                  <a:pt x="505526" y="280807"/>
                </a:cubicBezTo>
                <a:cubicBezTo>
                  <a:pt x="505526" y="156763"/>
                  <a:pt x="404493" y="56089"/>
                  <a:pt x="280808" y="56089"/>
                </a:cubicBezTo>
                <a:close/>
                <a:moveTo>
                  <a:pt x="619125" y="0"/>
                </a:moveTo>
                <a:lnTo>
                  <a:pt x="647152" y="0"/>
                </a:lnTo>
                <a:cubicBezTo>
                  <a:pt x="786568" y="0"/>
                  <a:pt x="899754" y="113185"/>
                  <a:pt x="899754" y="252602"/>
                </a:cubicBezTo>
                <a:lnTo>
                  <a:pt x="899754" y="280628"/>
                </a:lnTo>
                <a:lnTo>
                  <a:pt x="787646" y="280628"/>
                </a:lnTo>
                <a:lnTo>
                  <a:pt x="787646" y="224575"/>
                </a:lnTo>
                <a:lnTo>
                  <a:pt x="841544" y="224575"/>
                </a:lnTo>
                <a:cubicBezTo>
                  <a:pt x="827890" y="129355"/>
                  <a:pt x="745965" y="56054"/>
                  <a:pt x="647152" y="56054"/>
                </a:cubicBezTo>
                <a:lnTo>
                  <a:pt x="619125" y="56054"/>
                </a:lnTo>
                <a:close/>
                <a:moveTo>
                  <a:pt x="280808" y="0"/>
                </a:moveTo>
                <a:cubicBezTo>
                  <a:pt x="435773" y="0"/>
                  <a:pt x="561616" y="125482"/>
                  <a:pt x="561616" y="280807"/>
                </a:cubicBezTo>
                <a:cubicBezTo>
                  <a:pt x="561616" y="435774"/>
                  <a:pt x="435773" y="561616"/>
                  <a:pt x="280808" y="561616"/>
                </a:cubicBezTo>
                <a:cubicBezTo>
                  <a:pt x="125483" y="561616"/>
                  <a:pt x="0" y="435774"/>
                  <a:pt x="0" y="280807"/>
                </a:cubicBezTo>
                <a:cubicBezTo>
                  <a:pt x="0" y="125482"/>
                  <a:pt x="125483" y="0"/>
                  <a:pt x="280808"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5" name="TextBox 34">
            <a:extLst>
              <a:ext uri="{FF2B5EF4-FFF2-40B4-BE49-F238E27FC236}">
                <a16:creationId xmlns:a16="http://schemas.microsoft.com/office/drawing/2014/main" id="{626EABAD-BAF4-CC42-872D-32FB3A84500A}"/>
              </a:ext>
            </a:extLst>
          </p:cNvPr>
          <p:cNvSpPr txBox="1"/>
          <p:nvPr/>
        </p:nvSpPr>
        <p:spPr>
          <a:xfrm>
            <a:off x="12473926" y="3859224"/>
            <a:ext cx="9223601" cy="943335"/>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a:t>
            </a:r>
          </a:p>
        </p:txBody>
      </p:sp>
      <p:sp>
        <p:nvSpPr>
          <p:cNvPr id="36" name="TextBox 35">
            <a:extLst>
              <a:ext uri="{FF2B5EF4-FFF2-40B4-BE49-F238E27FC236}">
                <a16:creationId xmlns:a16="http://schemas.microsoft.com/office/drawing/2014/main" id="{11DB0BE4-58AD-1F44-AF3E-6D3A43BCFAA1}"/>
              </a:ext>
            </a:extLst>
          </p:cNvPr>
          <p:cNvSpPr txBox="1"/>
          <p:nvPr/>
        </p:nvSpPr>
        <p:spPr>
          <a:xfrm>
            <a:off x="12473926" y="3212457"/>
            <a:ext cx="5455340" cy="584775"/>
          </a:xfrm>
          <a:prstGeom prst="rect">
            <a:avLst/>
          </a:prstGeom>
          <a:noFill/>
        </p:spPr>
        <p:txBody>
          <a:bodyPr wrap="none" rtlCol="0" anchor="t">
            <a:spAutoFit/>
          </a:bodyPr>
          <a:lstStyle/>
          <a:p>
            <a:r>
              <a:rPr lang="en-US" sz="3200" b="1" dirty="0">
                <a:solidFill>
                  <a:schemeClr val="accent1"/>
                </a:solidFill>
                <a:latin typeface="Poppins" pitchFamily="2" charset="77"/>
                <a:ea typeface="Lato Light" panose="020F0502020204030203" pitchFamily="34" charset="0"/>
                <a:cs typeface="Poppins" pitchFamily="2" charset="77"/>
              </a:rPr>
              <a:t>PRODUCTS AND SERVICES</a:t>
            </a:r>
          </a:p>
        </p:txBody>
      </p:sp>
      <p:sp>
        <p:nvSpPr>
          <p:cNvPr id="39" name="TextBox 38">
            <a:extLst>
              <a:ext uri="{FF2B5EF4-FFF2-40B4-BE49-F238E27FC236}">
                <a16:creationId xmlns:a16="http://schemas.microsoft.com/office/drawing/2014/main" id="{CF3A5316-BA81-DA41-981B-BB81963CB73F}"/>
              </a:ext>
            </a:extLst>
          </p:cNvPr>
          <p:cNvSpPr txBox="1"/>
          <p:nvPr/>
        </p:nvSpPr>
        <p:spPr>
          <a:xfrm>
            <a:off x="12473926" y="6416445"/>
            <a:ext cx="9223601" cy="943335"/>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a:t>
            </a:r>
          </a:p>
        </p:txBody>
      </p:sp>
      <p:sp>
        <p:nvSpPr>
          <p:cNvPr id="40" name="TextBox 39">
            <a:extLst>
              <a:ext uri="{FF2B5EF4-FFF2-40B4-BE49-F238E27FC236}">
                <a16:creationId xmlns:a16="http://schemas.microsoft.com/office/drawing/2014/main" id="{3C842980-4ACE-3746-9E06-BF92078E3CDA}"/>
              </a:ext>
            </a:extLst>
          </p:cNvPr>
          <p:cNvSpPr txBox="1"/>
          <p:nvPr/>
        </p:nvSpPr>
        <p:spPr>
          <a:xfrm>
            <a:off x="12473926" y="5769678"/>
            <a:ext cx="3978974" cy="584775"/>
          </a:xfrm>
          <a:prstGeom prst="rect">
            <a:avLst/>
          </a:prstGeom>
          <a:noFill/>
        </p:spPr>
        <p:txBody>
          <a:bodyPr wrap="none" rtlCol="0" anchor="t">
            <a:spAutoFit/>
          </a:bodyPr>
          <a:lstStyle/>
          <a:p>
            <a:r>
              <a:rPr lang="en-US" sz="3200" b="1" dirty="0">
                <a:solidFill>
                  <a:schemeClr val="accent2"/>
                </a:solidFill>
                <a:latin typeface="Poppins" pitchFamily="2" charset="77"/>
                <a:ea typeface="Lato Light" panose="020F0502020204030203" pitchFamily="34" charset="0"/>
                <a:cs typeface="Poppins" pitchFamily="2" charset="77"/>
              </a:rPr>
              <a:t>MARKET ANALYSIS</a:t>
            </a:r>
          </a:p>
        </p:txBody>
      </p:sp>
      <p:sp>
        <p:nvSpPr>
          <p:cNvPr id="42" name="TextBox 41">
            <a:extLst>
              <a:ext uri="{FF2B5EF4-FFF2-40B4-BE49-F238E27FC236}">
                <a16:creationId xmlns:a16="http://schemas.microsoft.com/office/drawing/2014/main" id="{8C40642F-4CE8-3D4E-B7F4-F86CED8F4F52}"/>
              </a:ext>
            </a:extLst>
          </p:cNvPr>
          <p:cNvSpPr txBox="1"/>
          <p:nvPr/>
        </p:nvSpPr>
        <p:spPr>
          <a:xfrm>
            <a:off x="12473926" y="8958529"/>
            <a:ext cx="9223601" cy="943335"/>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a:t>
            </a:r>
          </a:p>
        </p:txBody>
      </p:sp>
      <p:sp>
        <p:nvSpPr>
          <p:cNvPr id="43" name="TextBox 42">
            <a:extLst>
              <a:ext uri="{FF2B5EF4-FFF2-40B4-BE49-F238E27FC236}">
                <a16:creationId xmlns:a16="http://schemas.microsoft.com/office/drawing/2014/main" id="{286B3BD0-75F7-9842-8D09-E0E97F2A5F13}"/>
              </a:ext>
            </a:extLst>
          </p:cNvPr>
          <p:cNvSpPr txBox="1"/>
          <p:nvPr/>
        </p:nvSpPr>
        <p:spPr>
          <a:xfrm>
            <a:off x="12473926" y="8311762"/>
            <a:ext cx="4826962" cy="584775"/>
          </a:xfrm>
          <a:prstGeom prst="rect">
            <a:avLst/>
          </a:prstGeom>
          <a:noFill/>
        </p:spPr>
        <p:txBody>
          <a:bodyPr wrap="none" rtlCol="0" anchor="t">
            <a:spAutoFit/>
          </a:bodyPr>
          <a:lstStyle/>
          <a:p>
            <a:r>
              <a:rPr lang="en-US" sz="3200" b="1" dirty="0">
                <a:solidFill>
                  <a:schemeClr val="accent3"/>
                </a:solidFill>
                <a:latin typeface="Poppins" pitchFamily="2" charset="77"/>
                <a:ea typeface="Lato Light" panose="020F0502020204030203" pitchFamily="34" charset="0"/>
                <a:cs typeface="Poppins" pitchFamily="2" charset="77"/>
              </a:rPr>
              <a:t>MARKETING STRATEGY</a:t>
            </a:r>
          </a:p>
        </p:txBody>
      </p:sp>
      <p:sp>
        <p:nvSpPr>
          <p:cNvPr id="45" name="TextBox 44">
            <a:extLst>
              <a:ext uri="{FF2B5EF4-FFF2-40B4-BE49-F238E27FC236}">
                <a16:creationId xmlns:a16="http://schemas.microsoft.com/office/drawing/2014/main" id="{9A5440C2-50F4-C84B-A92B-D445B2582315}"/>
              </a:ext>
            </a:extLst>
          </p:cNvPr>
          <p:cNvSpPr txBox="1"/>
          <p:nvPr/>
        </p:nvSpPr>
        <p:spPr>
          <a:xfrm>
            <a:off x="12473926" y="11504556"/>
            <a:ext cx="9223601" cy="943335"/>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a:t>
            </a:r>
          </a:p>
        </p:txBody>
      </p:sp>
      <p:sp>
        <p:nvSpPr>
          <p:cNvPr id="46" name="TextBox 45">
            <a:extLst>
              <a:ext uri="{FF2B5EF4-FFF2-40B4-BE49-F238E27FC236}">
                <a16:creationId xmlns:a16="http://schemas.microsoft.com/office/drawing/2014/main" id="{0500DD54-9E14-7A4F-A213-3E5B9499BF77}"/>
              </a:ext>
            </a:extLst>
          </p:cNvPr>
          <p:cNvSpPr txBox="1"/>
          <p:nvPr/>
        </p:nvSpPr>
        <p:spPr>
          <a:xfrm>
            <a:off x="12473926" y="10857789"/>
            <a:ext cx="4589718" cy="584775"/>
          </a:xfrm>
          <a:prstGeom prst="rect">
            <a:avLst/>
          </a:prstGeom>
          <a:noFill/>
        </p:spPr>
        <p:txBody>
          <a:bodyPr wrap="none" rtlCol="0" anchor="t">
            <a:spAutoFit/>
          </a:bodyPr>
          <a:lstStyle/>
          <a:p>
            <a:r>
              <a:rPr lang="en-US" sz="3200" b="1" dirty="0">
                <a:solidFill>
                  <a:schemeClr val="accent4"/>
                </a:solidFill>
                <a:latin typeface="Poppins" pitchFamily="2" charset="77"/>
                <a:ea typeface="Lato Light" panose="020F0502020204030203" pitchFamily="34" charset="0"/>
                <a:cs typeface="Poppins" pitchFamily="2" charset="77"/>
              </a:rPr>
              <a:t>FINANCIAL PLANNING</a:t>
            </a:r>
          </a:p>
        </p:txBody>
      </p:sp>
      <p:sp>
        <p:nvSpPr>
          <p:cNvPr id="49" name="TextBox 48">
            <a:extLst>
              <a:ext uri="{FF2B5EF4-FFF2-40B4-BE49-F238E27FC236}">
                <a16:creationId xmlns:a16="http://schemas.microsoft.com/office/drawing/2014/main" id="{D7B44984-9E60-C349-A75A-E587A8F9C100}"/>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50" name="TextBox 49">
            <a:extLst>
              <a:ext uri="{FF2B5EF4-FFF2-40B4-BE49-F238E27FC236}">
                <a16:creationId xmlns:a16="http://schemas.microsoft.com/office/drawing/2014/main" id="{2B6EC32B-FFD2-2441-B9BF-A8208959BD24}"/>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Tree>
    <p:extLst>
      <p:ext uri="{BB962C8B-B14F-4D97-AF65-F5344CB8AC3E}">
        <p14:creationId xmlns:p14="http://schemas.microsoft.com/office/powerpoint/2010/main" val="2444270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18204">
            <a:extLst>
              <a:ext uri="{FF2B5EF4-FFF2-40B4-BE49-F238E27FC236}">
                <a16:creationId xmlns:a16="http://schemas.microsoft.com/office/drawing/2014/main" id="{33BDA1A3-6601-6C4E-A086-BED8AA278942}"/>
              </a:ext>
            </a:extLst>
          </p:cNvPr>
          <p:cNvGrpSpPr/>
          <p:nvPr/>
        </p:nvGrpSpPr>
        <p:grpSpPr>
          <a:xfrm>
            <a:off x="2478159" y="5536003"/>
            <a:ext cx="3774473" cy="4205606"/>
            <a:chOff x="0" y="0"/>
            <a:chExt cx="1905957" cy="2123662"/>
          </a:xfrm>
        </p:grpSpPr>
        <p:sp>
          <p:nvSpPr>
            <p:cNvPr id="42" name="Shape 18202">
              <a:extLst>
                <a:ext uri="{FF2B5EF4-FFF2-40B4-BE49-F238E27FC236}">
                  <a16:creationId xmlns:a16="http://schemas.microsoft.com/office/drawing/2014/main" id="{E0825BCF-B854-0C42-8F80-83426DB183D0}"/>
                </a:ext>
              </a:extLst>
            </p:cNvPr>
            <p:cNvSpPr/>
            <p:nvPr/>
          </p:nvSpPr>
          <p:spPr>
            <a:xfrm>
              <a:off x="328241" y="0"/>
              <a:ext cx="1577716" cy="1779686"/>
            </a:xfrm>
            <a:custGeom>
              <a:avLst/>
              <a:gdLst/>
              <a:ahLst/>
              <a:cxnLst>
                <a:cxn ang="0">
                  <a:pos x="wd2" y="hd2"/>
                </a:cxn>
                <a:cxn ang="5400000">
                  <a:pos x="wd2" y="hd2"/>
                </a:cxn>
                <a:cxn ang="10800000">
                  <a:pos x="wd2" y="hd2"/>
                </a:cxn>
                <a:cxn ang="16200000">
                  <a:pos x="wd2" y="hd2"/>
                </a:cxn>
              </a:cxnLst>
              <a:rect l="0" t="0" r="r" b="b"/>
              <a:pathLst>
                <a:path w="21600" h="21600" extrusionOk="0">
                  <a:moveTo>
                    <a:pt x="21600" y="12822"/>
                  </a:moveTo>
                  <a:lnTo>
                    <a:pt x="21600" y="12821"/>
                  </a:lnTo>
                  <a:cubicBezTo>
                    <a:pt x="19269" y="11104"/>
                    <a:pt x="17179" y="9389"/>
                    <a:pt x="15381" y="7465"/>
                  </a:cubicBezTo>
                  <a:cubicBezTo>
                    <a:pt x="13583" y="5541"/>
                    <a:pt x="12078" y="3408"/>
                    <a:pt x="10919" y="854"/>
                  </a:cubicBezTo>
                  <a:lnTo>
                    <a:pt x="10528" y="0"/>
                  </a:lnTo>
                  <a:lnTo>
                    <a:pt x="0" y="3691"/>
                  </a:lnTo>
                  <a:cubicBezTo>
                    <a:pt x="892" y="7209"/>
                    <a:pt x="2613" y="10536"/>
                    <a:pt x="5035" y="13559"/>
                  </a:cubicBezTo>
                  <a:cubicBezTo>
                    <a:pt x="7457" y="16582"/>
                    <a:pt x="10580" y="19300"/>
                    <a:pt x="14274" y="21600"/>
                  </a:cubicBezTo>
                  <a:lnTo>
                    <a:pt x="14274" y="21600"/>
                  </a:lnTo>
                  <a:lnTo>
                    <a:pt x="21600" y="12822"/>
                  </a:ln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3" name="Shape 18203">
              <a:extLst>
                <a:ext uri="{FF2B5EF4-FFF2-40B4-BE49-F238E27FC236}">
                  <a16:creationId xmlns:a16="http://schemas.microsoft.com/office/drawing/2014/main" id="{32097C39-2F86-BD4B-AF1F-D960770D8A8C}"/>
                </a:ext>
              </a:extLst>
            </p:cNvPr>
            <p:cNvSpPr/>
            <p:nvPr/>
          </p:nvSpPr>
          <p:spPr>
            <a:xfrm>
              <a:off x="0" y="306927"/>
              <a:ext cx="1375861" cy="1816735"/>
            </a:xfrm>
            <a:custGeom>
              <a:avLst/>
              <a:gdLst/>
              <a:ahLst/>
              <a:cxnLst>
                <a:cxn ang="0">
                  <a:pos x="wd2" y="hd2"/>
                </a:cxn>
                <a:cxn ang="5400000">
                  <a:pos x="wd2" y="hd2"/>
                </a:cxn>
                <a:cxn ang="10800000">
                  <a:pos x="wd2" y="hd2"/>
                </a:cxn>
                <a:cxn ang="16200000">
                  <a:pos x="wd2" y="hd2"/>
                </a:cxn>
              </a:cxnLst>
              <a:rect l="0" t="0" r="r" b="b"/>
              <a:pathLst>
                <a:path w="21600" h="21600" extrusionOk="0">
                  <a:moveTo>
                    <a:pt x="5232" y="0"/>
                  </a:moveTo>
                  <a:lnTo>
                    <a:pt x="0" y="3163"/>
                  </a:lnTo>
                  <a:cubicBezTo>
                    <a:pt x="941" y="6673"/>
                    <a:pt x="3115" y="10106"/>
                    <a:pt x="6134" y="13250"/>
                  </a:cubicBezTo>
                  <a:cubicBezTo>
                    <a:pt x="9153" y="16393"/>
                    <a:pt x="13018" y="19248"/>
                    <a:pt x="17342" y="21600"/>
                  </a:cubicBezTo>
                  <a:lnTo>
                    <a:pt x="21600" y="17544"/>
                  </a:lnTo>
                  <a:cubicBezTo>
                    <a:pt x="17364" y="15291"/>
                    <a:pt x="13783" y="12628"/>
                    <a:pt x="11006" y="9667"/>
                  </a:cubicBezTo>
                  <a:cubicBezTo>
                    <a:pt x="8228" y="6705"/>
                    <a:pt x="6254" y="3446"/>
                    <a:pt x="5232" y="0"/>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27" name="Group 18207">
            <a:extLst>
              <a:ext uri="{FF2B5EF4-FFF2-40B4-BE49-F238E27FC236}">
                <a16:creationId xmlns:a16="http://schemas.microsoft.com/office/drawing/2014/main" id="{87DC0927-AF3A-EC44-A4A8-003EDDF1BC43}"/>
              </a:ext>
            </a:extLst>
          </p:cNvPr>
          <p:cNvGrpSpPr/>
          <p:nvPr/>
        </p:nvGrpSpPr>
        <p:grpSpPr>
          <a:xfrm>
            <a:off x="12946250" y="3408617"/>
            <a:ext cx="4622214" cy="5500657"/>
            <a:chOff x="0" y="0"/>
            <a:chExt cx="2334032" cy="2777611"/>
          </a:xfrm>
        </p:grpSpPr>
        <p:sp>
          <p:nvSpPr>
            <p:cNvPr id="40" name="Shape 18205">
              <a:extLst>
                <a:ext uri="{FF2B5EF4-FFF2-40B4-BE49-F238E27FC236}">
                  <a16:creationId xmlns:a16="http://schemas.microsoft.com/office/drawing/2014/main" id="{FF206660-ACD2-984F-B9C8-02E62D16AA19}"/>
                </a:ext>
              </a:extLst>
            </p:cNvPr>
            <p:cNvSpPr/>
            <p:nvPr/>
          </p:nvSpPr>
          <p:spPr>
            <a:xfrm>
              <a:off x="848419" y="4076"/>
              <a:ext cx="1485613" cy="2773535"/>
            </a:xfrm>
            <a:custGeom>
              <a:avLst/>
              <a:gdLst/>
              <a:ahLst/>
              <a:cxnLst>
                <a:cxn ang="0">
                  <a:pos x="wd2" y="hd2"/>
                </a:cxn>
                <a:cxn ang="5400000">
                  <a:pos x="wd2" y="hd2"/>
                </a:cxn>
                <a:cxn ang="10800000">
                  <a:pos x="wd2" y="hd2"/>
                </a:cxn>
                <a:cxn ang="16200000">
                  <a:pos x="wd2" y="hd2"/>
                </a:cxn>
              </a:cxnLst>
              <a:rect l="0" t="0" r="r" b="b"/>
              <a:pathLst>
                <a:path w="21600" h="21600" extrusionOk="0">
                  <a:moveTo>
                    <a:pt x="18632" y="0"/>
                  </a:moveTo>
                  <a:cubicBezTo>
                    <a:pt x="18632" y="0"/>
                    <a:pt x="18291" y="2003"/>
                    <a:pt x="17742" y="5289"/>
                  </a:cubicBezTo>
                  <a:cubicBezTo>
                    <a:pt x="17193" y="8575"/>
                    <a:pt x="16436" y="13144"/>
                    <a:pt x="15603" y="18276"/>
                  </a:cubicBezTo>
                  <a:cubicBezTo>
                    <a:pt x="15560" y="18266"/>
                    <a:pt x="13695" y="17825"/>
                    <a:pt x="11816" y="17405"/>
                  </a:cubicBezTo>
                  <a:cubicBezTo>
                    <a:pt x="9906" y="16979"/>
                    <a:pt x="7982" y="16574"/>
                    <a:pt x="7964" y="16570"/>
                  </a:cubicBezTo>
                  <a:lnTo>
                    <a:pt x="6121" y="16135"/>
                  </a:lnTo>
                  <a:cubicBezTo>
                    <a:pt x="5317" y="16844"/>
                    <a:pt x="4405" y="17526"/>
                    <a:pt x="3388" y="18179"/>
                  </a:cubicBezTo>
                  <a:cubicBezTo>
                    <a:pt x="2362" y="18838"/>
                    <a:pt x="1231" y="19467"/>
                    <a:pt x="0" y="20065"/>
                  </a:cubicBezTo>
                  <a:lnTo>
                    <a:pt x="4199" y="21600"/>
                  </a:lnTo>
                  <a:cubicBezTo>
                    <a:pt x="5910" y="20696"/>
                    <a:pt x="7247" y="19860"/>
                    <a:pt x="8255" y="19164"/>
                  </a:cubicBezTo>
                  <a:cubicBezTo>
                    <a:pt x="9263" y="18468"/>
                    <a:pt x="9941" y="17911"/>
                    <a:pt x="10335" y="17566"/>
                  </a:cubicBezTo>
                  <a:lnTo>
                    <a:pt x="19686" y="19629"/>
                  </a:lnTo>
                  <a:lnTo>
                    <a:pt x="19702" y="19633"/>
                  </a:lnTo>
                  <a:lnTo>
                    <a:pt x="19702" y="19629"/>
                  </a:lnTo>
                  <a:lnTo>
                    <a:pt x="21600" y="1120"/>
                  </a:lnTo>
                  <a:lnTo>
                    <a:pt x="18632" y="0"/>
                  </a:lnTo>
                  <a:close/>
                </a:path>
              </a:pathLst>
            </a:custGeom>
            <a:solidFill>
              <a:schemeClr val="accent5"/>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1" name="Shape 18206">
              <a:extLst>
                <a:ext uri="{FF2B5EF4-FFF2-40B4-BE49-F238E27FC236}">
                  <a16:creationId xmlns:a16="http://schemas.microsoft.com/office/drawing/2014/main" id="{630C885C-2372-6649-A4BB-D39D59B500F7}"/>
                </a:ext>
              </a:extLst>
            </p:cNvPr>
            <p:cNvSpPr/>
            <p:nvPr/>
          </p:nvSpPr>
          <p:spPr>
            <a:xfrm>
              <a:off x="0" y="0"/>
              <a:ext cx="2131456" cy="258480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6503" y="3372"/>
                    <a:pt x="11103" y="6685"/>
                    <a:pt x="6977" y="9155"/>
                  </a:cubicBezTo>
                  <a:cubicBezTo>
                    <a:pt x="2851" y="11625"/>
                    <a:pt x="0" y="13252"/>
                    <a:pt x="0" y="13252"/>
                  </a:cubicBezTo>
                  <a:lnTo>
                    <a:pt x="3564" y="14397"/>
                  </a:lnTo>
                  <a:cubicBezTo>
                    <a:pt x="3078" y="14910"/>
                    <a:pt x="2566" y="15405"/>
                    <a:pt x="2031" y="15880"/>
                  </a:cubicBezTo>
                  <a:cubicBezTo>
                    <a:pt x="1495" y="16356"/>
                    <a:pt x="935" y="16811"/>
                    <a:pt x="352" y="17246"/>
                  </a:cubicBezTo>
                  <a:lnTo>
                    <a:pt x="8598" y="21600"/>
                  </a:lnTo>
                  <a:cubicBezTo>
                    <a:pt x="9435" y="20956"/>
                    <a:pt x="10209" y="20280"/>
                    <a:pt x="10914" y="19576"/>
                  </a:cubicBezTo>
                  <a:cubicBezTo>
                    <a:pt x="11619" y="18872"/>
                    <a:pt x="12256" y="18139"/>
                    <a:pt x="12818" y="17382"/>
                  </a:cubicBezTo>
                  <a:lnTo>
                    <a:pt x="19489" y="19610"/>
                  </a:lnTo>
                  <a:cubicBezTo>
                    <a:pt x="20069" y="14104"/>
                    <a:pt x="20597" y="9201"/>
                    <a:pt x="20980" y="5675"/>
                  </a:cubicBezTo>
                  <a:cubicBezTo>
                    <a:pt x="21362" y="2149"/>
                    <a:pt x="21600" y="0"/>
                    <a:pt x="21600" y="0"/>
                  </a:cubicBezTo>
                  <a:close/>
                </a:path>
              </a:pathLst>
            </a:custGeom>
            <a:solidFill>
              <a:schemeClr val="accent5">
                <a:lumMod val="75000"/>
                <a:lumOff val="2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28" name="Group 18211">
            <a:extLst>
              <a:ext uri="{FF2B5EF4-FFF2-40B4-BE49-F238E27FC236}">
                <a16:creationId xmlns:a16="http://schemas.microsoft.com/office/drawing/2014/main" id="{3033086A-A26A-3840-B5EB-E9297BEEF7EA}"/>
              </a:ext>
            </a:extLst>
          </p:cNvPr>
          <p:cNvGrpSpPr/>
          <p:nvPr/>
        </p:nvGrpSpPr>
        <p:grpSpPr>
          <a:xfrm>
            <a:off x="4976992" y="7916649"/>
            <a:ext cx="3591405" cy="3097135"/>
            <a:chOff x="0" y="0"/>
            <a:chExt cx="1813514" cy="1563927"/>
          </a:xfrm>
        </p:grpSpPr>
        <p:sp>
          <p:nvSpPr>
            <p:cNvPr id="37" name="Shape 18208">
              <a:extLst>
                <a:ext uri="{FF2B5EF4-FFF2-40B4-BE49-F238E27FC236}">
                  <a16:creationId xmlns:a16="http://schemas.microsoft.com/office/drawing/2014/main" id="{1EDE329F-83AF-B247-8FC1-53E24A10D4DE}"/>
                </a:ext>
              </a:extLst>
            </p:cNvPr>
            <p:cNvSpPr/>
            <p:nvPr/>
          </p:nvSpPr>
          <p:spPr>
            <a:xfrm>
              <a:off x="0" y="2198"/>
              <a:ext cx="819939" cy="1027088"/>
            </a:xfrm>
            <a:custGeom>
              <a:avLst/>
              <a:gdLst/>
              <a:ahLst/>
              <a:cxnLst>
                <a:cxn ang="0">
                  <a:pos x="wd2" y="hd2"/>
                </a:cxn>
                <a:cxn ang="5400000">
                  <a:pos x="wd2" y="hd2"/>
                </a:cxn>
                <a:cxn ang="10800000">
                  <a:pos x="wd2" y="hd2"/>
                </a:cxn>
                <a:cxn ang="16200000">
                  <a:pos x="wd2" y="hd2"/>
                </a:cxn>
              </a:cxnLst>
              <a:rect l="0" t="0" r="r" b="b"/>
              <a:pathLst>
                <a:path w="21600" h="21600" extrusionOk="0">
                  <a:moveTo>
                    <a:pt x="9050" y="14869"/>
                  </a:moveTo>
                  <a:lnTo>
                    <a:pt x="21600" y="0"/>
                  </a:lnTo>
                  <a:lnTo>
                    <a:pt x="17299" y="1941"/>
                  </a:lnTo>
                  <a:lnTo>
                    <a:pt x="0" y="21600"/>
                  </a:lnTo>
                  <a:lnTo>
                    <a:pt x="9047" y="14893"/>
                  </a:lnTo>
                  <a:lnTo>
                    <a:pt x="9050" y="14869"/>
                  </a:lnTo>
                  <a:close/>
                </a:path>
              </a:pathLst>
            </a:custGeom>
            <a:solidFill>
              <a:schemeClr val="accent2">
                <a:lumMod val="50000"/>
              </a:schemeClr>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p:nvSpPr>
            <p:cNvPr id="38" name="Shape 18209">
              <a:extLst>
                <a:ext uri="{FF2B5EF4-FFF2-40B4-BE49-F238E27FC236}">
                  <a16:creationId xmlns:a16="http://schemas.microsoft.com/office/drawing/2014/main" id="{3BF1CA73-BDC0-5B4D-A4CD-B6B4BE881F3B}"/>
                </a:ext>
              </a:extLst>
            </p:cNvPr>
            <p:cNvSpPr/>
            <p:nvPr/>
          </p:nvSpPr>
          <p:spPr>
            <a:xfrm>
              <a:off x="0" y="707637"/>
              <a:ext cx="1804795" cy="856290"/>
            </a:xfrm>
            <a:custGeom>
              <a:avLst/>
              <a:gdLst/>
              <a:ahLst/>
              <a:cxnLst>
                <a:cxn ang="0">
                  <a:pos x="wd2" y="hd2"/>
                </a:cxn>
                <a:cxn ang="5400000">
                  <a:pos x="wd2" y="hd2"/>
                </a:cxn>
                <a:cxn ang="10800000">
                  <a:pos x="wd2" y="hd2"/>
                </a:cxn>
                <a:cxn ang="16200000">
                  <a:pos x="wd2" y="hd2"/>
                </a:cxn>
              </a:cxnLst>
              <a:rect l="0" t="0" r="r" b="b"/>
              <a:pathLst>
                <a:path w="21600" h="21600" extrusionOk="0">
                  <a:moveTo>
                    <a:pt x="3957" y="0"/>
                  </a:moveTo>
                  <a:lnTo>
                    <a:pt x="0" y="7965"/>
                  </a:lnTo>
                  <a:cubicBezTo>
                    <a:pt x="2801" y="11506"/>
                    <a:pt x="5927" y="14488"/>
                    <a:pt x="9335" y="16798"/>
                  </a:cubicBezTo>
                  <a:cubicBezTo>
                    <a:pt x="12743" y="19108"/>
                    <a:pt x="16433" y="20746"/>
                    <a:pt x="20362" y="21600"/>
                  </a:cubicBezTo>
                  <a:lnTo>
                    <a:pt x="21600" y="12137"/>
                  </a:lnTo>
                  <a:cubicBezTo>
                    <a:pt x="18288" y="11316"/>
                    <a:pt x="15130" y="9835"/>
                    <a:pt x="12174" y="7783"/>
                  </a:cubicBezTo>
                  <a:cubicBezTo>
                    <a:pt x="9217" y="5730"/>
                    <a:pt x="6463" y="3107"/>
                    <a:pt x="3957" y="0"/>
                  </a:cubicBezTo>
                  <a:close/>
                </a:path>
              </a:pathLst>
            </a:custGeom>
            <a:solidFill>
              <a:schemeClr val="accent2">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9" name="Shape 18210">
              <a:extLst>
                <a:ext uri="{FF2B5EF4-FFF2-40B4-BE49-F238E27FC236}">
                  <a16:creationId xmlns:a16="http://schemas.microsoft.com/office/drawing/2014/main" id="{885CE9B1-3847-A94E-89CE-E6208532E0C9}"/>
                </a:ext>
              </a:extLst>
            </p:cNvPr>
            <p:cNvSpPr/>
            <p:nvPr/>
          </p:nvSpPr>
          <p:spPr>
            <a:xfrm>
              <a:off x="333603" y="0"/>
              <a:ext cx="1479911" cy="1194805"/>
            </a:xfrm>
            <a:custGeom>
              <a:avLst/>
              <a:gdLst/>
              <a:ahLst/>
              <a:cxnLst>
                <a:cxn ang="0">
                  <a:pos x="wd2" y="hd2"/>
                </a:cxn>
                <a:cxn ang="5400000">
                  <a:pos x="wd2" y="hd2"/>
                </a:cxn>
                <a:cxn ang="10800000">
                  <a:pos x="wd2" y="hd2"/>
                </a:cxn>
                <a:cxn ang="16200000">
                  <a:pos x="wd2" y="hd2"/>
                </a:cxn>
              </a:cxnLst>
              <a:rect l="0" t="0" r="r" b="b"/>
              <a:pathLst>
                <a:path w="21600" h="21600" extrusionOk="0">
                  <a:moveTo>
                    <a:pt x="7110" y="0"/>
                  </a:moveTo>
                  <a:lnTo>
                    <a:pt x="0" y="12824"/>
                  </a:lnTo>
                  <a:cubicBezTo>
                    <a:pt x="3091" y="15083"/>
                    <a:pt x="6484" y="16991"/>
                    <a:pt x="10127" y="18482"/>
                  </a:cubicBezTo>
                  <a:cubicBezTo>
                    <a:pt x="13673" y="19934"/>
                    <a:pt x="17459" y="20993"/>
                    <a:pt x="21436" y="21600"/>
                  </a:cubicBezTo>
                  <a:lnTo>
                    <a:pt x="21600" y="8005"/>
                  </a:lnTo>
                  <a:cubicBezTo>
                    <a:pt x="18998" y="7251"/>
                    <a:pt x="16451" y="6143"/>
                    <a:pt x="14010" y="4772"/>
                  </a:cubicBezTo>
                  <a:cubicBezTo>
                    <a:pt x="11588" y="3412"/>
                    <a:pt x="9270" y="1792"/>
                    <a:pt x="7110" y="0"/>
                  </a:cubicBez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29" name="Group 18215">
            <a:extLst>
              <a:ext uri="{FF2B5EF4-FFF2-40B4-BE49-F238E27FC236}">
                <a16:creationId xmlns:a16="http://schemas.microsoft.com/office/drawing/2014/main" id="{46C0F8C7-A2AF-A94E-8F04-DD993019C68E}"/>
              </a:ext>
            </a:extLst>
          </p:cNvPr>
          <p:cNvGrpSpPr/>
          <p:nvPr/>
        </p:nvGrpSpPr>
        <p:grpSpPr>
          <a:xfrm>
            <a:off x="8725245" y="8676430"/>
            <a:ext cx="3125772" cy="2396598"/>
            <a:chOff x="0" y="0"/>
            <a:chExt cx="1578389" cy="1210186"/>
          </a:xfrm>
        </p:grpSpPr>
        <p:sp>
          <p:nvSpPr>
            <p:cNvPr id="34" name="Shape 18212">
              <a:extLst>
                <a:ext uri="{FF2B5EF4-FFF2-40B4-BE49-F238E27FC236}">
                  <a16:creationId xmlns:a16="http://schemas.microsoft.com/office/drawing/2014/main" id="{909D40D9-DD0A-424C-B6F5-BF0C22805B80}"/>
                </a:ext>
              </a:extLst>
            </p:cNvPr>
            <p:cNvSpPr/>
            <p:nvPr/>
          </p:nvSpPr>
          <p:spPr>
            <a:xfrm>
              <a:off x="0" y="85257"/>
              <a:ext cx="140225" cy="1120956"/>
            </a:xfrm>
            <a:custGeom>
              <a:avLst/>
              <a:gdLst/>
              <a:ahLst/>
              <a:cxnLst>
                <a:cxn ang="0">
                  <a:pos x="wd2" y="hd2"/>
                </a:cxn>
                <a:cxn ang="5400000">
                  <a:pos x="wd2" y="hd2"/>
                </a:cxn>
                <a:cxn ang="10800000">
                  <a:pos x="wd2" y="hd2"/>
                </a:cxn>
                <a:cxn ang="16200000">
                  <a:pos x="wd2" y="hd2"/>
                </a:cxn>
              </a:cxnLst>
              <a:rect l="0" t="0" r="r" b="b"/>
              <a:pathLst>
                <a:path w="21600" h="21600" extrusionOk="0">
                  <a:moveTo>
                    <a:pt x="13312" y="0"/>
                  </a:moveTo>
                  <a:lnTo>
                    <a:pt x="0" y="3782"/>
                  </a:lnTo>
                  <a:lnTo>
                    <a:pt x="599" y="21600"/>
                  </a:lnTo>
                  <a:lnTo>
                    <a:pt x="21600" y="14378"/>
                  </a:lnTo>
                  <a:lnTo>
                    <a:pt x="13312" y="0"/>
                  </a:lnTo>
                  <a:close/>
                </a:path>
              </a:pathLst>
            </a:custGeom>
            <a:solidFill>
              <a:schemeClr val="accent3">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5" name="Shape 18213">
              <a:extLst>
                <a:ext uri="{FF2B5EF4-FFF2-40B4-BE49-F238E27FC236}">
                  <a16:creationId xmlns:a16="http://schemas.microsoft.com/office/drawing/2014/main" id="{DED5F2B8-280B-3149-9D32-3B71FA2EE6D5}"/>
                </a:ext>
              </a:extLst>
            </p:cNvPr>
            <p:cNvSpPr/>
            <p:nvPr/>
          </p:nvSpPr>
          <p:spPr>
            <a:xfrm>
              <a:off x="85257" y="0"/>
              <a:ext cx="1411513" cy="847631"/>
            </a:xfrm>
            <a:custGeom>
              <a:avLst/>
              <a:gdLst/>
              <a:ahLst/>
              <a:cxnLst>
                <a:cxn ang="0">
                  <a:pos x="wd2" y="hd2"/>
                </a:cxn>
                <a:cxn ang="5400000">
                  <a:pos x="wd2" y="hd2"/>
                </a:cxn>
                <a:cxn ang="10800000">
                  <a:pos x="wd2" y="hd2"/>
                </a:cxn>
                <a:cxn ang="16200000">
                  <a:pos x="wd2" y="hd2"/>
                </a:cxn>
              </a:cxnLst>
              <a:rect l="0" t="0" r="r" b="b"/>
              <a:pathLst>
                <a:path w="21600" h="21596" extrusionOk="0">
                  <a:moveTo>
                    <a:pt x="4816" y="2227"/>
                  </a:moveTo>
                  <a:cubicBezTo>
                    <a:pt x="2890" y="2289"/>
                    <a:pt x="1785" y="2439"/>
                    <a:pt x="0" y="2281"/>
                  </a:cubicBezTo>
                  <a:lnTo>
                    <a:pt x="823" y="21291"/>
                  </a:lnTo>
                  <a:cubicBezTo>
                    <a:pt x="2421" y="21489"/>
                    <a:pt x="3260" y="21600"/>
                    <a:pt x="4908" y="21596"/>
                  </a:cubicBezTo>
                  <a:cubicBezTo>
                    <a:pt x="10768" y="21583"/>
                    <a:pt x="16389" y="20263"/>
                    <a:pt x="21600" y="17861"/>
                  </a:cubicBezTo>
                  <a:lnTo>
                    <a:pt x="15056" y="0"/>
                  </a:lnTo>
                  <a:cubicBezTo>
                    <a:pt x="11785" y="1448"/>
                    <a:pt x="8354" y="2112"/>
                    <a:pt x="4816" y="2227"/>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6" name="Shape 18214">
              <a:extLst>
                <a:ext uri="{FF2B5EF4-FFF2-40B4-BE49-F238E27FC236}">
                  <a16:creationId xmlns:a16="http://schemas.microsoft.com/office/drawing/2014/main" id="{162BDC90-51D5-DE45-A800-E54ACB2E5AC5}"/>
                </a:ext>
              </a:extLst>
            </p:cNvPr>
            <p:cNvSpPr/>
            <p:nvPr/>
          </p:nvSpPr>
          <p:spPr>
            <a:xfrm>
              <a:off x="0" y="699111"/>
              <a:ext cx="1578389" cy="511075"/>
            </a:xfrm>
            <a:custGeom>
              <a:avLst/>
              <a:gdLst/>
              <a:ahLst/>
              <a:cxnLst>
                <a:cxn ang="0">
                  <a:pos x="wd2" y="hd2"/>
                </a:cxn>
                <a:cxn ang="5400000">
                  <a:pos x="wd2" y="hd2"/>
                </a:cxn>
                <a:cxn ang="10800000">
                  <a:pos x="wd2" y="hd2"/>
                </a:cxn>
                <a:cxn ang="16200000">
                  <a:pos x="wd2" y="hd2"/>
                </a:cxn>
              </a:cxnLst>
              <a:rect l="0" t="0" r="r" b="b"/>
              <a:pathLst>
                <a:path w="21600" h="21565" extrusionOk="0">
                  <a:moveTo>
                    <a:pt x="5519" y="5827"/>
                  </a:moveTo>
                  <a:cubicBezTo>
                    <a:pt x="4007" y="5827"/>
                    <a:pt x="3330" y="5656"/>
                    <a:pt x="1866" y="5322"/>
                  </a:cubicBezTo>
                  <a:lnTo>
                    <a:pt x="1866" y="5322"/>
                  </a:lnTo>
                  <a:lnTo>
                    <a:pt x="0" y="21317"/>
                  </a:lnTo>
                  <a:cubicBezTo>
                    <a:pt x="1449" y="21521"/>
                    <a:pt x="2922" y="21600"/>
                    <a:pt x="4419" y="21551"/>
                  </a:cubicBezTo>
                  <a:cubicBezTo>
                    <a:pt x="10462" y="21355"/>
                    <a:pt x="16246" y="19029"/>
                    <a:pt x="21600" y="14921"/>
                  </a:cubicBezTo>
                  <a:lnTo>
                    <a:pt x="20446" y="0"/>
                  </a:lnTo>
                  <a:cubicBezTo>
                    <a:pt x="15794" y="3741"/>
                    <a:pt x="10731" y="5827"/>
                    <a:pt x="5519" y="5827"/>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30" name="Group 18219">
            <a:extLst>
              <a:ext uri="{FF2B5EF4-FFF2-40B4-BE49-F238E27FC236}">
                <a16:creationId xmlns:a16="http://schemas.microsoft.com/office/drawing/2014/main" id="{8A7514F3-FA61-E34E-AC99-C8FEA3F45377}"/>
              </a:ext>
            </a:extLst>
          </p:cNvPr>
          <p:cNvGrpSpPr/>
          <p:nvPr/>
        </p:nvGrpSpPr>
        <p:grpSpPr>
          <a:xfrm>
            <a:off x="11190311" y="7663389"/>
            <a:ext cx="3716666" cy="3002917"/>
            <a:chOff x="0" y="0"/>
            <a:chExt cx="1876767" cy="1516352"/>
          </a:xfrm>
        </p:grpSpPr>
        <p:sp>
          <p:nvSpPr>
            <p:cNvPr id="31" name="Shape 18216">
              <a:extLst>
                <a:ext uri="{FF2B5EF4-FFF2-40B4-BE49-F238E27FC236}">
                  <a16:creationId xmlns:a16="http://schemas.microsoft.com/office/drawing/2014/main" id="{9F7142B7-1B10-5248-BB91-E086D556CD8F}"/>
                </a:ext>
              </a:extLst>
            </p:cNvPr>
            <p:cNvSpPr/>
            <p:nvPr/>
          </p:nvSpPr>
          <p:spPr>
            <a:xfrm>
              <a:off x="0" y="460390"/>
              <a:ext cx="546547" cy="10559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6" y="3354"/>
                  </a:lnTo>
                  <a:lnTo>
                    <a:pt x="21600" y="21600"/>
                  </a:lnTo>
                  <a:lnTo>
                    <a:pt x="18943" y="14232"/>
                  </a:lnTo>
                  <a:lnTo>
                    <a:pt x="0" y="0"/>
                  </a:lnTo>
                  <a:close/>
                </a:path>
              </a:pathLst>
            </a:custGeom>
            <a:solidFill>
              <a:schemeClr val="accent4">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2" name="Shape 18217">
              <a:extLst>
                <a:ext uri="{FF2B5EF4-FFF2-40B4-BE49-F238E27FC236}">
                  <a16:creationId xmlns:a16="http://schemas.microsoft.com/office/drawing/2014/main" id="{A7A856F0-3FA1-E74D-8247-9D6293E90309}"/>
                </a:ext>
              </a:extLst>
            </p:cNvPr>
            <p:cNvSpPr/>
            <p:nvPr/>
          </p:nvSpPr>
          <p:spPr>
            <a:xfrm>
              <a:off x="477442" y="549911"/>
              <a:ext cx="1399325" cy="961663"/>
            </a:xfrm>
            <a:custGeom>
              <a:avLst/>
              <a:gdLst/>
              <a:ahLst/>
              <a:cxnLst>
                <a:cxn ang="0">
                  <a:pos x="wd2" y="hd2"/>
                </a:cxn>
                <a:cxn ang="5400000">
                  <a:pos x="wd2" y="hd2"/>
                </a:cxn>
                <a:cxn ang="10800000">
                  <a:pos x="wd2" y="hd2"/>
                </a:cxn>
                <a:cxn ang="16200000">
                  <a:pos x="wd2" y="hd2"/>
                </a:cxn>
              </a:cxnLst>
              <a:rect l="0" t="0" r="r" b="b"/>
              <a:pathLst>
                <a:path w="21600" h="21600" extrusionOk="0">
                  <a:moveTo>
                    <a:pt x="0" y="13510"/>
                  </a:moveTo>
                  <a:lnTo>
                    <a:pt x="1038" y="21600"/>
                  </a:lnTo>
                  <a:cubicBezTo>
                    <a:pt x="5082" y="19797"/>
                    <a:pt x="8865" y="17326"/>
                    <a:pt x="12316" y="14451"/>
                  </a:cubicBezTo>
                  <a:cubicBezTo>
                    <a:pt x="15767" y="11576"/>
                    <a:pt x="18885" y="8296"/>
                    <a:pt x="21600" y="4876"/>
                  </a:cubicBezTo>
                  <a:lnTo>
                    <a:pt x="17554" y="0"/>
                  </a:lnTo>
                  <a:cubicBezTo>
                    <a:pt x="15049" y="2958"/>
                    <a:pt x="12415" y="5541"/>
                    <a:pt x="9535" y="7778"/>
                  </a:cubicBezTo>
                  <a:cubicBezTo>
                    <a:pt x="6643" y="10025"/>
                    <a:pt x="3503" y="11924"/>
                    <a:pt x="0" y="13510"/>
                  </a:cubicBezTo>
                  <a:close/>
                </a:path>
              </a:pathLst>
            </a:custGeom>
            <a:solidFill>
              <a:schemeClr val="accent4">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3" name="Shape 18218">
              <a:extLst>
                <a:ext uri="{FF2B5EF4-FFF2-40B4-BE49-F238E27FC236}">
                  <a16:creationId xmlns:a16="http://schemas.microsoft.com/office/drawing/2014/main" id="{635CFB89-F902-2644-A82C-0D60801041BE}"/>
                </a:ext>
              </a:extLst>
            </p:cNvPr>
            <p:cNvSpPr/>
            <p:nvPr/>
          </p:nvSpPr>
          <p:spPr>
            <a:xfrm>
              <a:off x="0" y="0"/>
              <a:ext cx="1616530" cy="1154991"/>
            </a:xfrm>
            <a:custGeom>
              <a:avLst/>
              <a:gdLst/>
              <a:ahLst/>
              <a:cxnLst>
                <a:cxn ang="0">
                  <a:pos x="wd2" y="hd2"/>
                </a:cxn>
                <a:cxn ang="5400000">
                  <a:pos x="wd2" y="hd2"/>
                </a:cxn>
                <a:cxn ang="10800000">
                  <a:pos x="wd2" y="hd2"/>
                </a:cxn>
                <a:cxn ang="16200000">
                  <a:pos x="wd2" y="hd2"/>
                </a:cxn>
              </a:cxnLst>
              <a:rect l="0" t="0" r="r" b="b"/>
              <a:pathLst>
                <a:path w="21600" h="21600" extrusionOk="0">
                  <a:moveTo>
                    <a:pt x="0" y="8588"/>
                  </a:moveTo>
                  <a:lnTo>
                    <a:pt x="6404" y="21600"/>
                  </a:lnTo>
                  <a:cubicBezTo>
                    <a:pt x="9435" y="20295"/>
                    <a:pt x="12153" y="18708"/>
                    <a:pt x="14655" y="16825"/>
                  </a:cubicBezTo>
                  <a:cubicBezTo>
                    <a:pt x="17156" y="14942"/>
                    <a:pt x="19440" y="12762"/>
                    <a:pt x="21600" y="10272"/>
                  </a:cubicBezTo>
                  <a:lnTo>
                    <a:pt x="11130" y="0"/>
                  </a:lnTo>
                  <a:cubicBezTo>
                    <a:pt x="9488" y="1876"/>
                    <a:pt x="7728" y="3548"/>
                    <a:pt x="5866" y="4988"/>
                  </a:cubicBezTo>
                  <a:cubicBezTo>
                    <a:pt x="4005" y="6428"/>
                    <a:pt x="2043" y="7637"/>
                    <a:pt x="0" y="8588"/>
                  </a:cubicBez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sp>
        <p:nvSpPr>
          <p:cNvPr id="6" name="Shape 18237">
            <a:extLst>
              <a:ext uri="{FF2B5EF4-FFF2-40B4-BE49-F238E27FC236}">
                <a16:creationId xmlns:a16="http://schemas.microsoft.com/office/drawing/2014/main" id="{A906DC6F-65C4-D140-B1D0-5C561AABCF2C}"/>
              </a:ext>
            </a:extLst>
          </p:cNvPr>
          <p:cNvSpPr/>
          <p:nvPr/>
        </p:nvSpPr>
        <p:spPr>
          <a:xfrm>
            <a:off x="11810579" y="5160688"/>
            <a:ext cx="718017" cy="342652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7074"/>
                </a:lnTo>
                <a:lnTo>
                  <a:pt x="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7" name="Shape 18238">
            <a:extLst>
              <a:ext uri="{FF2B5EF4-FFF2-40B4-BE49-F238E27FC236}">
                <a16:creationId xmlns:a16="http://schemas.microsoft.com/office/drawing/2014/main" id="{7D98449B-34E6-1240-A603-D0D219F9BE7B}"/>
              </a:ext>
            </a:extLst>
          </p:cNvPr>
          <p:cNvSpPr/>
          <p:nvPr/>
        </p:nvSpPr>
        <p:spPr>
          <a:xfrm>
            <a:off x="7141913" y="6143828"/>
            <a:ext cx="718017" cy="266061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9252"/>
                </a:lnTo>
                <a:lnTo>
                  <a:pt x="2160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8" name="Shape 18239">
            <a:extLst>
              <a:ext uri="{FF2B5EF4-FFF2-40B4-BE49-F238E27FC236}">
                <a16:creationId xmlns:a16="http://schemas.microsoft.com/office/drawing/2014/main" id="{5680688C-F606-CD4B-A15E-C3BA854642E3}"/>
              </a:ext>
            </a:extLst>
          </p:cNvPr>
          <p:cNvSpPr/>
          <p:nvPr/>
        </p:nvSpPr>
        <p:spPr>
          <a:xfrm>
            <a:off x="10193522" y="10654840"/>
            <a:ext cx="2028430" cy="98159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644" y="21600"/>
                </a:lnTo>
                <a:lnTo>
                  <a:pt x="21600" y="2160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9" name="Shape 18240">
            <a:extLst>
              <a:ext uri="{FF2B5EF4-FFF2-40B4-BE49-F238E27FC236}">
                <a16:creationId xmlns:a16="http://schemas.microsoft.com/office/drawing/2014/main" id="{815E2DCF-0BF7-0947-B41E-6CB584CBFB89}"/>
              </a:ext>
            </a:extLst>
          </p:cNvPr>
          <p:cNvSpPr/>
          <p:nvPr/>
        </p:nvSpPr>
        <p:spPr>
          <a:xfrm rot="5400000">
            <a:off x="17309090" y="5038242"/>
            <a:ext cx="782785" cy="22494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6806"/>
                </a:lnTo>
                <a:lnTo>
                  <a:pt x="2160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0" name="Shape 18241">
            <a:extLst>
              <a:ext uri="{FF2B5EF4-FFF2-40B4-BE49-F238E27FC236}">
                <a16:creationId xmlns:a16="http://schemas.microsoft.com/office/drawing/2014/main" id="{155CFE74-C4B1-504B-87B2-7F85F6DBDCBF}"/>
              </a:ext>
            </a:extLst>
          </p:cNvPr>
          <p:cNvSpPr/>
          <p:nvPr/>
        </p:nvSpPr>
        <p:spPr>
          <a:xfrm>
            <a:off x="2964168" y="8169621"/>
            <a:ext cx="722002" cy="299862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5201"/>
                </a:lnTo>
                <a:lnTo>
                  <a:pt x="0" y="2160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4" name="TextBox 43">
            <a:extLst>
              <a:ext uri="{FF2B5EF4-FFF2-40B4-BE49-F238E27FC236}">
                <a16:creationId xmlns:a16="http://schemas.microsoft.com/office/drawing/2014/main" id="{6D37A645-3018-2447-AF0F-273E9A78A712}"/>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45" name="TextBox 44">
            <a:extLst>
              <a:ext uri="{FF2B5EF4-FFF2-40B4-BE49-F238E27FC236}">
                <a16:creationId xmlns:a16="http://schemas.microsoft.com/office/drawing/2014/main" id="{C80A9276-9CAB-7049-8F65-A0207A96F292}"/>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46" name="TextBox 45">
            <a:extLst>
              <a:ext uri="{FF2B5EF4-FFF2-40B4-BE49-F238E27FC236}">
                <a16:creationId xmlns:a16="http://schemas.microsoft.com/office/drawing/2014/main" id="{C99C5712-0E0F-9943-A9EC-8D6832AA4419}"/>
              </a:ext>
            </a:extLst>
          </p:cNvPr>
          <p:cNvSpPr txBox="1"/>
          <p:nvPr/>
        </p:nvSpPr>
        <p:spPr>
          <a:xfrm>
            <a:off x="1559300" y="11985850"/>
            <a:ext cx="6306108" cy="943335"/>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47" name="TextBox 46">
            <a:extLst>
              <a:ext uri="{FF2B5EF4-FFF2-40B4-BE49-F238E27FC236}">
                <a16:creationId xmlns:a16="http://schemas.microsoft.com/office/drawing/2014/main" id="{016DF4E4-7E56-864C-9A4D-F6AA3F47FEC6}"/>
              </a:ext>
            </a:extLst>
          </p:cNvPr>
          <p:cNvSpPr txBox="1"/>
          <p:nvPr/>
        </p:nvSpPr>
        <p:spPr>
          <a:xfrm>
            <a:off x="1559299" y="11339083"/>
            <a:ext cx="4871847" cy="584775"/>
          </a:xfrm>
          <a:prstGeom prst="rect">
            <a:avLst/>
          </a:prstGeom>
          <a:noFill/>
        </p:spPr>
        <p:txBody>
          <a:bodyPr wrap="none" rtlCol="0" anchor="t">
            <a:spAutoFit/>
          </a:bodyPr>
          <a:lstStyle/>
          <a:p>
            <a:r>
              <a:rPr lang="en-US" sz="3200" b="1" dirty="0">
                <a:solidFill>
                  <a:schemeClr val="accent1"/>
                </a:solidFill>
                <a:latin typeface="Poppins" pitchFamily="2" charset="77"/>
                <a:ea typeface="Lato Light" panose="020F0502020204030203" pitchFamily="34" charset="0"/>
                <a:cs typeface="Poppins" pitchFamily="2" charset="77"/>
              </a:rPr>
              <a:t>PRODUCTS &amp; SERVICES</a:t>
            </a:r>
          </a:p>
        </p:txBody>
      </p:sp>
      <p:sp>
        <p:nvSpPr>
          <p:cNvPr id="50" name="TextBox 49">
            <a:extLst>
              <a:ext uri="{FF2B5EF4-FFF2-40B4-BE49-F238E27FC236}">
                <a16:creationId xmlns:a16="http://schemas.microsoft.com/office/drawing/2014/main" id="{20B7406C-431E-7749-AC84-895789A484C1}"/>
              </a:ext>
            </a:extLst>
          </p:cNvPr>
          <p:cNvSpPr txBox="1"/>
          <p:nvPr/>
        </p:nvSpPr>
        <p:spPr>
          <a:xfrm>
            <a:off x="1559300" y="4592668"/>
            <a:ext cx="6306108" cy="943335"/>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51" name="TextBox 50">
            <a:extLst>
              <a:ext uri="{FF2B5EF4-FFF2-40B4-BE49-F238E27FC236}">
                <a16:creationId xmlns:a16="http://schemas.microsoft.com/office/drawing/2014/main" id="{678F2729-605A-594B-9C8F-787F10435668}"/>
              </a:ext>
            </a:extLst>
          </p:cNvPr>
          <p:cNvSpPr txBox="1"/>
          <p:nvPr/>
        </p:nvSpPr>
        <p:spPr>
          <a:xfrm>
            <a:off x="1559299" y="3945901"/>
            <a:ext cx="4633000" cy="584775"/>
          </a:xfrm>
          <a:prstGeom prst="rect">
            <a:avLst/>
          </a:prstGeom>
          <a:noFill/>
        </p:spPr>
        <p:txBody>
          <a:bodyPr wrap="none" rtlCol="0" anchor="t">
            <a:spAutoFit/>
          </a:bodyPr>
          <a:lstStyle/>
          <a:p>
            <a:r>
              <a:rPr lang="en-US" sz="3200" b="1" dirty="0">
                <a:solidFill>
                  <a:schemeClr val="accent2"/>
                </a:solidFill>
                <a:latin typeface="Poppins" pitchFamily="2" charset="77"/>
                <a:ea typeface="Lato Light" panose="020F0502020204030203" pitchFamily="34" charset="0"/>
                <a:cs typeface="Poppins" pitchFamily="2" charset="77"/>
              </a:rPr>
              <a:t>EXECUTIVE SUMMARY</a:t>
            </a:r>
          </a:p>
        </p:txBody>
      </p:sp>
      <p:sp>
        <p:nvSpPr>
          <p:cNvPr id="53" name="TextBox 52">
            <a:extLst>
              <a:ext uri="{FF2B5EF4-FFF2-40B4-BE49-F238E27FC236}">
                <a16:creationId xmlns:a16="http://schemas.microsoft.com/office/drawing/2014/main" id="{64C7E7C8-9FF9-6049-B417-EC44B2A0CCB9}"/>
              </a:ext>
            </a:extLst>
          </p:cNvPr>
          <p:cNvSpPr txBox="1"/>
          <p:nvPr/>
        </p:nvSpPr>
        <p:spPr>
          <a:xfrm>
            <a:off x="9002941" y="3830421"/>
            <a:ext cx="6306108" cy="943335"/>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54" name="TextBox 53">
            <a:extLst>
              <a:ext uri="{FF2B5EF4-FFF2-40B4-BE49-F238E27FC236}">
                <a16:creationId xmlns:a16="http://schemas.microsoft.com/office/drawing/2014/main" id="{E8FA661D-22F5-1948-AEEC-26722BA0F814}"/>
              </a:ext>
            </a:extLst>
          </p:cNvPr>
          <p:cNvSpPr txBox="1"/>
          <p:nvPr/>
        </p:nvSpPr>
        <p:spPr>
          <a:xfrm>
            <a:off x="9002940" y="3183654"/>
            <a:ext cx="4589718" cy="584775"/>
          </a:xfrm>
          <a:prstGeom prst="rect">
            <a:avLst/>
          </a:prstGeom>
          <a:noFill/>
        </p:spPr>
        <p:txBody>
          <a:bodyPr wrap="none" rtlCol="0" anchor="t">
            <a:spAutoFit/>
          </a:bodyPr>
          <a:lstStyle/>
          <a:p>
            <a:r>
              <a:rPr lang="en-US" sz="3200" b="1" dirty="0">
                <a:solidFill>
                  <a:schemeClr val="accent4"/>
                </a:solidFill>
                <a:latin typeface="Poppins" pitchFamily="2" charset="77"/>
                <a:ea typeface="Lato Light" panose="020F0502020204030203" pitchFamily="34" charset="0"/>
                <a:cs typeface="Poppins" pitchFamily="2" charset="77"/>
              </a:rPr>
              <a:t>FINANCIAL PLANNING</a:t>
            </a:r>
          </a:p>
        </p:txBody>
      </p:sp>
      <p:sp>
        <p:nvSpPr>
          <p:cNvPr id="56" name="TextBox 55">
            <a:extLst>
              <a:ext uri="{FF2B5EF4-FFF2-40B4-BE49-F238E27FC236}">
                <a16:creationId xmlns:a16="http://schemas.microsoft.com/office/drawing/2014/main" id="{1B78A164-264A-C440-B5DA-A517F98C6C42}"/>
              </a:ext>
            </a:extLst>
          </p:cNvPr>
          <p:cNvSpPr txBox="1"/>
          <p:nvPr/>
        </p:nvSpPr>
        <p:spPr>
          <a:xfrm>
            <a:off x="12519114" y="11962463"/>
            <a:ext cx="6306108" cy="943335"/>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57" name="TextBox 56">
            <a:extLst>
              <a:ext uri="{FF2B5EF4-FFF2-40B4-BE49-F238E27FC236}">
                <a16:creationId xmlns:a16="http://schemas.microsoft.com/office/drawing/2014/main" id="{16960112-889B-C54B-954C-7119605A7DA0}"/>
              </a:ext>
            </a:extLst>
          </p:cNvPr>
          <p:cNvSpPr txBox="1"/>
          <p:nvPr/>
        </p:nvSpPr>
        <p:spPr>
          <a:xfrm>
            <a:off x="12519113" y="11315696"/>
            <a:ext cx="3978974" cy="584775"/>
          </a:xfrm>
          <a:prstGeom prst="rect">
            <a:avLst/>
          </a:prstGeom>
          <a:noFill/>
        </p:spPr>
        <p:txBody>
          <a:bodyPr wrap="none" rtlCol="0" anchor="t">
            <a:spAutoFit/>
          </a:bodyPr>
          <a:lstStyle/>
          <a:p>
            <a:r>
              <a:rPr lang="en-US" sz="3200" b="1" dirty="0">
                <a:solidFill>
                  <a:schemeClr val="accent3"/>
                </a:solidFill>
                <a:latin typeface="Poppins" pitchFamily="2" charset="77"/>
                <a:ea typeface="Lato Light" panose="020F0502020204030203" pitchFamily="34" charset="0"/>
                <a:cs typeface="Poppins" pitchFamily="2" charset="77"/>
              </a:rPr>
              <a:t>MARKET ANALYSIS</a:t>
            </a:r>
          </a:p>
        </p:txBody>
      </p:sp>
      <p:sp>
        <p:nvSpPr>
          <p:cNvPr id="59" name="TextBox 58">
            <a:extLst>
              <a:ext uri="{FF2B5EF4-FFF2-40B4-BE49-F238E27FC236}">
                <a16:creationId xmlns:a16="http://schemas.microsoft.com/office/drawing/2014/main" id="{5D3AF61D-C575-BA43-8CFA-EBE6F19865A3}"/>
              </a:ext>
            </a:extLst>
          </p:cNvPr>
          <p:cNvSpPr txBox="1"/>
          <p:nvPr/>
        </p:nvSpPr>
        <p:spPr>
          <a:xfrm>
            <a:off x="19116614" y="6973314"/>
            <a:ext cx="3474445" cy="1841017"/>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60" name="TextBox 59">
            <a:extLst>
              <a:ext uri="{FF2B5EF4-FFF2-40B4-BE49-F238E27FC236}">
                <a16:creationId xmlns:a16="http://schemas.microsoft.com/office/drawing/2014/main" id="{77F116F8-F927-FC48-A5DB-990BB209F622}"/>
              </a:ext>
            </a:extLst>
          </p:cNvPr>
          <p:cNvSpPr txBox="1"/>
          <p:nvPr/>
        </p:nvSpPr>
        <p:spPr>
          <a:xfrm>
            <a:off x="19116613" y="6326547"/>
            <a:ext cx="1818126" cy="584775"/>
          </a:xfrm>
          <a:prstGeom prst="rect">
            <a:avLst/>
          </a:prstGeom>
          <a:noFill/>
        </p:spPr>
        <p:txBody>
          <a:bodyPr wrap="none" rtlCol="0" anchor="t">
            <a:spAutoFit/>
          </a:bodyPr>
          <a:lstStyle/>
          <a:p>
            <a:r>
              <a:rPr lang="en-US" sz="3200" b="1" dirty="0">
                <a:solidFill>
                  <a:schemeClr val="accent5"/>
                </a:solidFill>
                <a:latin typeface="Poppins" pitchFamily="2" charset="77"/>
                <a:ea typeface="Lato Light" panose="020F0502020204030203" pitchFamily="34" charset="0"/>
                <a:cs typeface="Poppins" pitchFamily="2" charset="77"/>
              </a:rPr>
              <a:t>BUDGET</a:t>
            </a:r>
          </a:p>
        </p:txBody>
      </p:sp>
    </p:spTree>
    <p:extLst>
      <p:ext uri="{BB962C8B-B14F-4D97-AF65-F5344CB8AC3E}">
        <p14:creationId xmlns:p14="http://schemas.microsoft.com/office/powerpoint/2010/main" val="4286436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ape 11013">
            <a:extLst>
              <a:ext uri="{FF2B5EF4-FFF2-40B4-BE49-F238E27FC236}">
                <a16:creationId xmlns:a16="http://schemas.microsoft.com/office/drawing/2014/main" id="{21F6DEFD-B69F-C44F-9BF9-BC8A15E4C6B7}"/>
              </a:ext>
            </a:extLst>
          </p:cNvPr>
          <p:cNvSpPr/>
          <p:nvPr/>
        </p:nvSpPr>
        <p:spPr>
          <a:xfrm>
            <a:off x="11942187" y="4749149"/>
            <a:ext cx="10406430" cy="1998746"/>
          </a:xfrm>
          <a:prstGeom prst="rect">
            <a:avLst/>
          </a:prstGeom>
          <a:solidFill>
            <a:schemeClr val="bg2">
              <a:lumMod val="9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3" name="Shape 11014">
            <a:extLst>
              <a:ext uri="{FF2B5EF4-FFF2-40B4-BE49-F238E27FC236}">
                <a16:creationId xmlns:a16="http://schemas.microsoft.com/office/drawing/2014/main" id="{8CAC5253-D9C4-8C4A-85B6-9999104B9E15}"/>
              </a:ext>
            </a:extLst>
          </p:cNvPr>
          <p:cNvSpPr/>
          <p:nvPr/>
        </p:nvSpPr>
        <p:spPr>
          <a:xfrm>
            <a:off x="15266896" y="5148899"/>
            <a:ext cx="1199248" cy="1199248"/>
          </a:xfrm>
          <a:prstGeom prst="rightArrow">
            <a:avLst>
              <a:gd name="adj1" fmla="val 32000"/>
              <a:gd name="adj2" fmla="val 64000"/>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7" name="Shape 11015">
            <a:extLst>
              <a:ext uri="{FF2B5EF4-FFF2-40B4-BE49-F238E27FC236}">
                <a16:creationId xmlns:a16="http://schemas.microsoft.com/office/drawing/2014/main" id="{B593D22B-0A71-B847-9046-DD9386D7E3B0}"/>
              </a:ext>
            </a:extLst>
          </p:cNvPr>
          <p:cNvSpPr/>
          <p:nvPr/>
        </p:nvSpPr>
        <p:spPr>
          <a:xfrm>
            <a:off x="2029033" y="4749149"/>
            <a:ext cx="9913154" cy="1998746"/>
          </a:xfrm>
          <a:prstGeom prst="rect">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8" name="Shape 11023">
            <a:extLst>
              <a:ext uri="{FF2B5EF4-FFF2-40B4-BE49-F238E27FC236}">
                <a16:creationId xmlns:a16="http://schemas.microsoft.com/office/drawing/2014/main" id="{DB52C7EA-DAED-7648-8F15-58BE58D30C83}"/>
              </a:ext>
            </a:extLst>
          </p:cNvPr>
          <p:cNvSpPr/>
          <p:nvPr/>
        </p:nvSpPr>
        <p:spPr>
          <a:xfrm>
            <a:off x="2029033" y="2680448"/>
            <a:ext cx="8122872" cy="1998746"/>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5" name="Shape 11028">
            <a:extLst>
              <a:ext uri="{FF2B5EF4-FFF2-40B4-BE49-F238E27FC236}">
                <a16:creationId xmlns:a16="http://schemas.microsoft.com/office/drawing/2014/main" id="{88E983FD-A06E-4943-9061-841069F88B78}"/>
              </a:ext>
            </a:extLst>
          </p:cNvPr>
          <p:cNvSpPr/>
          <p:nvPr/>
        </p:nvSpPr>
        <p:spPr>
          <a:xfrm>
            <a:off x="13586958" y="3083622"/>
            <a:ext cx="1199249" cy="1199250"/>
          </a:xfrm>
          <a:prstGeom prst="rightArrow">
            <a:avLst>
              <a:gd name="adj1" fmla="val 32000"/>
              <a:gd name="adj2" fmla="val 64000"/>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5" name="Shape 11033">
            <a:extLst>
              <a:ext uri="{FF2B5EF4-FFF2-40B4-BE49-F238E27FC236}">
                <a16:creationId xmlns:a16="http://schemas.microsoft.com/office/drawing/2014/main" id="{6D66B16B-123F-B647-9EF6-CBB2DF55D23F}"/>
              </a:ext>
            </a:extLst>
          </p:cNvPr>
          <p:cNvSpPr/>
          <p:nvPr/>
        </p:nvSpPr>
        <p:spPr>
          <a:xfrm>
            <a:off x="12168840" y="7236018"/>
            <a:ext cx="1199248" cy="1199249"/>
          </a:xfrm>
          <a:prstGeom prst="rightArrow">
            <a:avLst>
              <a:gd name="adj1" fmla="val 32000"/>
              <a:gd name="adj2" fmla="val 64000"/>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9" name="Shape 11034">
            <a:extLst>
              <a:ext uri="{FF2B5EF4-FFF2-40B4-BE49-F238E27FC236}">
                <a16:creationId xmlns:a16="http://schemas.microsoft.com/office/drawing/2014/main" id="{E20CDC81-B663-CD4A-B30A-FEC8A90D206D}"/>
              </a:ext>
            </a:extLst>
          </p:cNvPr>
          <p:cNvSpPr/>
          <p:nvPr/>
        </p:nvSpPr>
        <p:spPr>
          <a:xfrm>
            <a:off x="2029034" y="6817852"/>
            <a:ext cx="6726092" cy="1998746"/>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6" name="Shape 11042">
            <a:extLst>
              <a:ext uri="{FF2B5EF4-FFF2-40B4-BE49-F238E27FC236}">
                <a16:creationId xmlns:a16="http://schemas.microsoft.com/office/drawing/2014/main" id="{F42F1CFF-2DA4-5F41-B167-71B9E1D9036A}"/>
              </a:ext>
            </a:extLst>
          </p:cNvPr>
          <p:cNvSpPr/>
          <p:nvPr/>
        </p:nvSpPr>
        <p:spPr>
          <a:xfrm>
            <a:off x="10954780" y="8896547"/>
            <a:ext cx="11386515" cy="1998745"/>
          </a:xfrm>
          <a:prstGeom prst="rect">
            <a:avLst/>
          </a:prstGeom>
          <a:solidFill>
            <a:schemeClr val="bg2">
              <a:lumMod val="9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7" name="Shape 11043">
            <a:extLst>
              <a:ext uri="{FF2B5EF4-FFF2-40B4-BE49-F238E27FC236}">
                <a16:creationId xmlns:a16="http://schemas.microsoft.com/office/drawing/2014/main" id="{1218AEB7-B79C-454D-B558-B5A1727D2663}"/>
              </a:ext>
            </a:extLst>
          </p:cNvPr>
          <p:cNvSpPr/>
          <p:nvPr/>
        </p:nvSpPr>
        <p:spPr>
          <a:xfrm>
            <a:off x="14452897" y="9300902"/>
            <a:ext cx="1199249" cy="1199249"/>
          </a:xfrm>
          <a:prstGeom prst="rightArrow">
            <a:avLst>
              <a:gd name="adj1" fmla="val 32000"/>
              <a:gd name="adj2" fmla="val 64000"/>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1" name="Shape 11044">
            <a:extLst>
              <a:ext uri="{FF2B5EF4-FFF2-40B4-BE49-F238E27FC236}">
                <a16:creationId xmlns:a16="http://schemas.microsoft.com/office/drawing/2014/main" id="{36B06246-9DF1-FB49-9D34-8C860827977A}"/>
              </a:ext>
            </a:extLst>
          </p:cNvPr>
          <p:cNvSpPr/>
          <p:nvPr/>
        </p:nvSpPr>
        <p:spPr>
          <a:xfrm>
            <a:off x="2029033" y="8886553"/>
            <a:ext cx="8925747" cy="1998745"/>
          </a:xfrm>
          <a:prstGeom prst="rect">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8" name="Shape 11052">
            <a:extLst>
              <a:ext uri="{FF2B5EF4-FFF2-40B4-BE49-F238E27FC236}">
                <a16:creationId xmlns:a16="http://schemas.microsoft.com/office/drawing/2014/main" id="{F9CC24E5-3388-B646-9769-553356F1E7DF}"/>
              </a:ext>
            </a:extLst>
          </p:cNvPr>
          <p:cNvSpPr/>
          <p:nvPr/>
        </p:nvSpPr>
        <p:spPr>
          <a:xfrm>
            <a:off x="12698508" y="11374212"/>
            <a:ext cx="1199248" cy="1199249"/>
          </a:xfrm>
          <a:prstGeom prst="rightArrow">
            <a:avLst>
              <a:gd name="adj1" fmla="val 32000"/>
              <a:gd name="adj2" fmla="val 64000"/>
            </a:avLst>
          </a:pr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2" name="Shape 11053">
            <a:extLst>
              <a:ext uri="{FF2B5EF4-FFF2-40B4-BE49-F238E27FC236}">
                <a16:creationId xmlns:a16="http://schemas.microsoft.com/office/drawing/2014/main" id="{F140886D-6798-0E45-8A45-4F7ECCC030A2}"/>
              </a:ext>
            </a:extLst>
          </p:cNvPr>
          <p:cNvSpPr/>
          <p:nvPr/>
        </p:nvSpPr>
        <p:spPr>
          <a:xfrm>
            <a:off x="2029033" y="10955254"/>
            <a:ext cx="7312365" cy="1998746"/>
          </a:xfrm>
          <a:prstGeom prst="rect">
            <a:avLst/>
          </a:pr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2" name="TextBox 51">
            <a:extLst>
              <a:ext uri="{FF2B5EF4-FFF2-40B4-BE49-F238E27FC236}">
                <a16:creationId xmlns:a16="http://schemas.microsoft.com/office/drawing/2014/main" id="{BC35BCB8-A617-7841-B706-8AE2B3A2FC9D}"/>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53" name="TextBox 52">
            <a:extLst>
              <a:ext uri="{FF2B5EF4-FFF2-40B4-BE49-F238E27FC236}">
                <a16:creationId xmlns:a16="http://schemas.microsoft.com/office/drawing/2014/main" id="{3C2229CA-28FB-5A45-BC8E-EA4B96FD5A18}"/>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54" name="Freeform 53">
            <a:extLst>
              <a:ext uri="{FF2B5EF4-FFF2-40B4-BE49-F238E27FC236}">
                <a16:creationId xmlns:a16="http://schemas.microsoft.com/office/drawing/2014/main" id="{AF33DD81-0129-7541-B06B-1A952B86900F}"/>
              </a:ext>
            </a:extLst>
          </p:cNvPr>
          <p:cNvSpPr>
            <a:spLocks noChangeArrowheads="1"/>
          </p:cNvSpPr>
          <p:nvPr/>
        </p:nvSpPr>
        <p:spPr bwMode="auto">
          <a:xfrm>
            <a:off x="2482087" y="3154559"/>
            <a:ext cx="1123756" cy="1050524"/>
          </a:xfrm>
          <a:custGeom>
            <a:avLst/>
            <a:gdLst>
              <a:gd name="connsiteX0" fmla="*/ 788807 w 901339"/>
              <a:gd name="connsiteY0" fmla="*/ 617537 h 842602"/>
              <a:gd name="connsiteX1" fmla="*/ 901339 w 901339"/>
              <a:gd name="connsiteY1" fmla="*/ 730250 h 842602"/>
              <a:gd name="connsiteX2" fmla="*/ 788807 w 901339"/>
              <a:gd name="connsiteY2" fmla="*/ 842602 h 842602"/>
              <a:gd name="connsiteX3" fmla="*/ 676275 w 901339"/>
              <a:gd name="connsiteY3" fmla="*/ 730250 h 842602"/>
              <a:gd name="connsiteX4" fmla="*/ 788807 w 901339"/>
              <a:gd name="connsiteY4" fmla="*/ 617537 h 842602"/>
              <a:gd name="connsiteX5" fmla="*/ 450851 w 901339"/>
              <a:gd name="connsiteY5" fmla="*/ 617537 h 842602"/>
              <a:gd name="connsiteX6" fmla="*/ 563203 w 901339"/>
              <a:gd name="connsiteY6" fmla="*/ 730250 h 842602"/>
              <a:gd name="connsiteX7" fmla="*/ 450851 w 901339"/>
              <a:gd name="connsiteY7" fmla="*/ 842602 h 842602"/>
              <a:gd name="connsiteX8" fmla="*/ 338138 w 901339"/>
              <a:gd name="connsiteY8" fmla="*/ 730250 h 842602"/>
              <a:gd name="connsiteX9" fmla="*/ 450851 w 901339"/>
              <a:gd name="connsiteY9" fmla="*/ 617537 h 842602"/>
              <a:gd name="connsiteX10" fmla="*/ 112352 w 901339"/>
              <a:gd name="connsiteY10" fmla="*/ 617537 h 842602"/>
              <a:gd name="connsiteX11" fmla="*/ 225065 w 901339"/>
              <a:gd name="connsiteY11" fmla="*/ 730250 h 842602"/>
              <a:gd name="connsiteX12" fmla="*/ 112352 w 901339"/>
              <a:gd name="connsiteY12" fmla="*/ 842602 h 842602"/>
              <a:gd name="connsiteX13" fmla="*/ 0 w 901339"/>
              <a:gd name="connsiteY13" fmla="*/ 730250 h 842602"/>
              <a:gd name="connsiteX14" fmla="*/ 112352 w 901339"/>
              <a:gd name="connsiteY14" fmla="*/ 617537 h 842602"/>
              <a:gd name="connsiteX15" fmla="*/ 421604 w 901339"/>
              <a:gd name="connsiteY15" fmla="*/ 223837 h 842602"/>
              <a:gd name="connsiteX16" fmla="*/ 478149 w 901339"/>
              <a:gd name="connsiteY16" fmla="*/ 223837 h 842602"/>
              <a:gd name="connsiteX17" fmla="*/ 478149 w 901339"/>
              <a:gd name="connsiteY17" fmla="*/ 364428 h 842602"/>
              <a:gd name="connsiteX18" fmla="*/ 742863 w 901339"/>
              <a:gd name="connsiteY18" fmla="*/ 364428 h 842602"/>
              <a:gd name="connsiteX19" fmla="*/ 815615 w 901339"/>
              <a:gd name="connsiteY19" fmla="*/ 437246 h 842602"/>
              <a:gd name="connsiteX20" fmla="*/ 815615 w 901339"/>
              <a:gd name="connsiteY20" fmla="*/ 561615 h 842602"/>
              <a:gd name="connsiteX21" fmla="*/ 759431 w 901339"/>
              <a:gd name="connsiteY21" fmla="*/ 561615 h 842602"/>
              <a:gd name="connsiteX22" fmla="*/ 759431 w 901339"/>
              <a:gd name="connsiteY22" fmla="*/ 460678 h 842602"/>
              <a:gd name="connsiteX23" fmla="*/ 719453 w 901339"/>
              <a:gd name="connsiteY23" fmla="*/ 420664 h 842602"/>
              <a:gd name="connsiteX24" fmla="*/ 478149 w 901339"/>
              <a:gd name="connsiteY24" fmla="*/ 420664 h 842602"/>
              <a:gd name="connsiteX25" fmla="*/ 478149 w 901339"/>
              <a:gd name="connsiteY25" fmla="*/ 561615 h 842602"/>
              <a:gd name="connsiteX26" fmla="*/ 421604 w 901339"/>
              <a:gd name="connsiteY26" fmla="*/ 561615 h 842602"/>
              <a:gd name="connsiteX27" fmla="*/ 421604 w 901339"/>
              <a:gd name="connsiteY27" fmla="*/ 420664 h 842602"/>
              <a:gd name="connsiteX28" fmla="*/ 180300 w 901339"/>
              <a:gd name="connsiteY28" fmla="*/ 420664 h 842602"/>
              <a:gd name="connsiteX29" fmla="*/ 140322 w 901339"/>
              <a:gd name="connsiteY29" fmla="*/ 460678 h 842602"/>
              <a:gd name="connsiteX30" fmla="*/ 140322 w 901339"/>
              <a:gd name="connsiteY30" fmla="*/ 561615 h 842602"/>
              <a:gd name="connsiteX31" fmla="*/ 84138 w 901339"/>
              <a:gd name="connsiteY31" fmla="*/ 561615 h 842602"/>
              <a:gd name="connsiteX32" fmla="*/ 84138 w 901339"/>
              <a:gd name="connsiteY32" fmla="*/ 437246 h 842602"/>
              <a:gd name="connsiteX33" fmla="*/ 156890 w 901339"/>
              <a:gd name="connsiteY33" fmla="*/ 364428 h 842602"/>
              <a:gd name="connsiteX34" fmla="*/ 421604 w 901339"/>
              <a:gd name="connsiteY34" fmla="*/ 364428 h 842602"/>
              <a:gd name="connsiteX35" fmla="*/ 225425 w 901339"/>
              <a:gd name="connsiteY35" fmla="*/ 0 h 842602"/>
              <a:gd name="connsiteX36" fmla="*/ 675915 w 901339"/>
              <a:gd name="connsiteY36" fmla="*/ 0 h 842602"/>
              <a:gd name="connsiteX37" fmla="*/ 675915 w 901339"/>
              <a:gd name="connsiteY37" fmla="*/ 167916 h 842602"/>
              <a:gd name="connsiteX38" fmla="*/ 225425 w 901339"/>
              <a:gd name="connsiteY38" fmla="*/ 167916 h 842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901339" h="842602">
                <a:moveTo>
                  <a:pt x="788807" y="617537"/>
                </a:moveTo>
                <a:cubicBezTo>
                  <a:pt x="850844" y="617537"/>
                  <a:pt x="901339" y="668312"/>
                  <a:pt x="901339" y="730250"/>
                </a:cubicBezTo>
                <a:cubicBezTo>
                  <a:pt x="901339" y="792188"/>
                  <a:pt x="850844" y="842602"/>
                  <a:pt x="788807" y="842602"/>
                </a:cubicBezTo>
                <a:cubicBezTo>
                  <a:pt x="726410" y="842602"/>
                  <a:pt x="676275" y="792188"/>
                  <a:pt x="676275" y="730250"/>
                </a:cubicBezTo>
                <a:cubicBezTo>
                  <a:pt x="676275" y="668312"/>
                  <a:pt x="726410" y="617537"/>
                  <a:pt x="788807" y="617537"/>
                </a:cubicBezTo>
                <a:close/>
                <a:moveTo>
                  <a:pt x="450851" y="617537"/>
                </a:moveTo>
                <a:cubicBezTo>
                  <a:pt x="512788" y="617537"/>
                  <a:pt x="563203" y="668312"/>
                  <a:pt x="563203" y="730250"/>
                </a:cubicBezTo>
                <a:cubicBezTo>
                  <a:pt x="563203" y="792188"/>
                  <a:pt x="512788" y="842602"/>
                  <a:pt x="450851" y="842602"/>
                </a:cubicBezTo>
                <a:cubicBezTo>
                  <a:pt x="388553" y="842602"/>
                  <a:pt x="338138" y="792188"/>
                  <a:pt x="338138" y="730250"/>
                </a:cubicBezTo>
                <a:cubicBezTo>
                  <a:pt x="338138" y="668312"/>
                  <a:pt x="388553" y="617537"/>
                  <a:pt x="450851" y="617537"/>
                </a:cubicBezTo>
                <a:close/>
                <a:moveTo>
                  <a:pt x="112352" y="617537"/>
                </a:moveTo>
                <a:cubicBezTo>
                  <a:pt x="174290" y="617537"/>
                  <a:pt x="225065" y="668312"/>
                  <a:pt x="225065" y="730250"/>
                </a:cubicBezTo>
                <a:cubicBezTo>
                  <a:pt x="225065" y="792188"/>
                  <a:pt x="174290" y="842602"/>
                  <a:pt x="112352" y="842602"/>
                </a:cubicBezTo>
                <a:cubicBezTo>
                  <a:pt x="50414" y="842602"/>
                  <a:pt x="0" y="792188"/>
                  <a:pt x="0" y="730250"/>
                </a:cubicBezTo>
                <a:cubicBezTo>
                  <a:pt x="0" y="668312"/>
                  <a:pt x="50414" y="617537"/>
                  <a:pt x="112352" y="617537"/>
                </a:cubicBezTo>
                <a:close/>
                <a:moveTo>
                  <a:pt x="421604" y="223837"/>
                </a:moveTo>
                <a:lnTo>
                  <a:pt x="478149" y="223837"/>
                </a:lnTo>
                <a:lnTo>
                  <a:pt x="478149" y="364428"/>
                </a:lnTo>
                <a:lnTo>
                  <a:pt x="742863" y="364428"/>
                </a:lnTo>
                <a:lnTo>
                  <a:pt x="815615" y="437246"/>
                </a:lnTo>
                <a:lnTo>
                  <a:pt x="815615" y="561615"/>
                </a:lnTo>
                <a:lnTo>
                  <a:pt x="759431" y="561615"/>
                </a:lnTo>
                <a:lnTo>
                  <a:pt x="759431" y="460678"/>
                </a:lnTo>
                <a:lnTo>
                  <a:pt x="719453" y="420664"/>
                </a:lnTo>
                <a:lnTo>
                  <a:pt x="478149" y="420664"/>
                </a:lnTo>
                <a:lnTo>
                  <a:pt x="478149" y="561615"/>
                </a:lnTo>
                <a:lnTo>
                  <a:pt x="421604" y="561615"/>
                </a:lnTo>
                <a:lnTo>
                  <a:pt x="421604" y="420664"/>
                </a:lnTo>
                <a:lnTo>
                  <a:pt x="180300" y="420664"/>
                </a:lnTo>
                <a:lnTo>
                  <a:pt x="140322" y="460678"/>
                </a:lnTo>
                <a:lnTo>
                  <a:pt x="140322" y="561615"/>
                </a:lnTo>
                <a:lnTo>
                  <a:pt x="84138" y="561615"/>
                </a:lnTo>
                <a:lnTo>
                  <a:pt x="84138" y="437246"/>
                </a:lnTo>
                <a:lnTo>
                  <a:pt x="156890" y="364428"/>
                </a:lnTo>
                <a:lnTo>
                  <a:pt x="421604" y="364428"/>
                </a:lnTo>
                <a:close/>
                <a:moveTo>
                  <a:pt x="225425" y="0"/>
                </a:moveTo>
                <a:lnTo>
                  <a:pt x="675915" y="0"/>
                </a:lnTo>
                <a:lnTo>
                  <a:pt x="675915" y="167916"/>
                </a:lnTo>
                <a:lnTo>
                  <a:pt x="225425" y="167916"/>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55" name="Freeform 54">
            <a:extLst>
              <a:ext uri="{FF2B5EF4-FFF2-40B4-BE49-F238E27FC236}">
                <a16:creationId xmlns:a16="http://schemas.microsoft.com/office/drawing/2014/main" id="{3D2F8A10-1938-7541-A238-B47C6102A952}"/>
              </a:ext>
            </a:extLst>
          </p:cNvPr>
          <p:cNvSpPr>
            <a:spLocks noChangeArrowheads="1"/>
          </p:cNvSpPr>
          <p:nvPr/>
        </p:nvSpPr>
        <p:spPr bwMode="auto">
          <a:xfrm>
            <a:off x="2480107" y="11553472"/>
            <a:ext cx="1123756" cy="840726"/>
          </a:xfrm>
          <a:custGeom>
            <a:avLst/>
            <a:gdLst>
              <a:gd name="connsiteX0" fmla="*/ 573956 w 901340"/>
              <a:gd name="connsiteY0" fmla="*/ 561975 h 674329"/>
              <a:gd name="connsiteX1" fmla="*/ 901340 w 901340"/>
              <a:gd name="connsiteY1" fmla="*/ 561975 h 674329"/>
              <a:gd name="connsiteX2" fmla="*/ 901340 w 901340"/>
              <a:gd name="connsiteY2" fmla="*/ 674329 h 674329"/>
              <a:gd name="connsiteX3" fmla="*/ 468313 w 901340"/>
              <a:gd name="connsiteY3" fmla="*/ 674329 h 674329"/>
              <a:gd name="connsiteX4" fmla="*/ 573956 w 901340"/>
              <a:gd name="connsiteY4" fmla="*/ 561975 h 674329"/>
              <a:gd name="connsiteX5" fmla="*/ 616811 w 901340"/>
              <a:gd name="connsiteY5" fmla="*/ 420688 h 674329"/>
              <a:gd name="connsiteX6" fmla="*/ 842604 w 901340"/>
              <a:gd name="connsiteY6" fmla="*/ 420688 h 674329"/>
              <a:gd name="connsiteX7" fmla="*/ 842604 w 901340"/>
              <a:gd name="connsiteY7" fmla="*/ 533040 h 674329"/>
              <a:gd name="connsiteX8" fmla="*/ 587375 w 901340"/>
              <a:gd name="connsiteY8" fmla="*/ 533040 h 674329"/>
              <a:gd name="connsiteX9" fmla="*/ 616811 w 901340"/>
              <a:gd name="connsiteY9" fmla="*/ 420688 h 674329"/>
              <a:gd name="connsiteX10" fmla="*/ 600075 w 901340"/>
              <a:gd name="connsiteY10" fmla="*/ 280988 h 674329"/>
              <a:gd name="connsiteX11" fmla="*/ 901339 w 901340"/>
              <a:gd name="connsiteY11" fmla="*/ 280988 h 674329"/>
              <a:gd name="connsiteX12" fmla="*/ 901339 w 901340"/>
              <a:gd name="connsiteY12" fmla="*/ 393341 h 674329"/>
              <a:gd name="connsiteX13" fmla="*/ 619919 w 901340"/>
              <a:gd name="connsiteY13" fmla="*/ 393341 h 674329"/>
              <a:gd name="connsiteX14" fmla="*/ 600075 w 901340"/>
              <a:gd name="connsiteY14" fmla="*/ 280988 h 674329"/>
              <a:gd name="connsiteX15" fmla="*/ 196799 w 901340"/>
              <a:gd name="connsiteY15" fmla="*/ 280982 h 674329"/>
              <a:gd name="connsiteX16" fmla="*/ 196799 w 901340"/>
              <a:gd name="connsiteY16" fmla="*/ 337072 h 674329"/>
              <a:gd name="connsiteX17" fmla="*/ 252925 w 901340"/>
              <a:gd name="connsiteY17" fmla="*/ 337072 h 674329"/>
              <a:gd name="connsiteX18" fmla="*/ 252925 w 901340"/>
              <a:gd name="connsiteY18" fmla="*/ 449611 h 674329"/>
              <a:gd name="connsiteX19" fmla="*/ 196799 w 901340"/>
              <a:gd name="connsiteY19" fmla="*/ 449611 h 674329"/>
              <a:gd name="connsiteX20" fmla="*/ 196799 w 901340"/>
              <a:gd name="connsiteY20" fmla="*/ 505700 h 674329"/>
              <a:gd name="connsiteX21" fmla="*/ 365176 w 901340"/>
              <a:gd name="connsiteY21" fmla="*/ 505700 h 674329"/>
              <a:gd name="connsiteX22" fmla="*/ 365176 w 901340"/>
              <a:gd name="connsiteY22" fmla="*/ 449611 h 674329"/>
              <a:gd name="connsiteX23" fmla="*/ 309051 w 901340"/>
              <a:gd name="connsiteY23" fmla="*/ 449611 h 674329"/>
              <a:gd name="connsiteX24" fmla="*/ 309051 w 901340"/>
              <a:gd name="connsiteY24" fmla="*/ 280982 h 674329"/>
              <a:gd name="connsiteX25" fmla="*/ 503238 w 901340"/>
              <a:gd name="connsiteY25" fmla="*/ 139700 h 674329"/>
              <a:gd name="connsiteX26" fmla="*/ 787040 w 901340"/>
              <a:gd name="connsiteY26" fmla="*/ 139700 h 674329"/>
              <a:gd name="connsiteX27" fmla="*/ 787040 w 901340"/>
              <a:gd name="connsiteY27" fmla="*/ 252053 h 674329"/>
              <a:gd name="connsiteX28" fmla="*/ 587154 w 901340"/>
              <a:gd name="connsiteY28" fmla="*/ 252053 h 674329"/>
              <a:gd name="connsiteX29" fmla="*/ 503238 w 901340"/>
              <a:gd name="connsiteY29" fmla="*/ 139700 h 674329"/>
              <a:gd name="connsiteX30" fmla="*/ 280988 w 901340"/>
              <a:gd name="connsiteY30" fmla="*/ 112713 h 674329"/>
              <a:gd name="connsiteX31" fmla="*/ 561615 w 901340"/>
              <a:gd name="connsiteY31" fmla="*/ 393521 h 674329"/>
              <a:gd name="connsiteX32" fmla="*/ 280988 w 901340"/>
              <a:gd name="connsiteY32" fmla="*/ 674329 h 674329"/>
              <a:gd name="connsiteX33" fmla="*/ 0 w 901340"/>
              <a:gd name="connsiteY33" fmla="*/ 393521 h 674329"/>
              <a:gd name="connsiteX34" fmla="*/ 280988 w 901340"/>
              <a:gd name="connsiteY34" fmla="*/ 112713 h 674329"/>
              <a:gd name="connsiteX35" fmla="*/ 282575 w 901340"/>
              <a:gd name="connsiteY35" fmla="*/ 0 h 674329"/>
              <a:gd name="connsiteX36" fmla="*/ 844190 w 901340"/>
              <a:gd name="connsiteY36" fmla="*/ 0 h 674329"/>
              <a:gd name="connsiteX37" fmla="*/ 844190 w 901340"/>
              <a:gd name="connsiteY37" fmla="*/ 112353 h 674329"/>
              <a:gd name="connsiteX38" fmla="*/ 468221 w 901340"/>
              <a:gd name="connsiteY38" fmla="*/ 112353 h 674329"/>
              <a:gd name="connsiteX39" fmla="*/ 282575 w 901340"/>
              <a:gd name="connsiteY39" fmla="*/ 55816 h 67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01340" h="674329">
                <a:moveTo>
                  <a:pt x="573956" y="561975"/>
                </a:moveTo>
                <a:lnTo>
                  <a:pt x="901340" y="561975"/>
                </a:lnTo>
                <a:lnTo>
                  <a:pt x="901340" y="674329"/>
                </a:lnTo>
                <a:lnTo>
                  <a:pt x="468313" y="674329"/>
                </a:lnTo>
                <a:cubicBezTo>
                  <a:pt x="511940" y="645613"/>
                  <a:pt x="547996" y="607204"/>
                  <a:pt x="573956" y="561975"/>
                </a:cubicBezTo>
                <a:close/>
                <a:moveTo>
                  <a:pt x="616811" y="420688"/>
                </a:moveTo>
                <a:lnTo>
                  <a:pt x="842604" y="420688"/>
                </a:lnTo>
                <a:lnTo>
                  <a:pt x="842604" y="533040"/>
                </a:lnTo>
                <a:lnTo>
                  <a:pt x="587375" y="533040"/>
                </a:lnTo>
                <a:cubicBezTo>
                  <a:pt x="603529" y="498470"/>
                  <a:pt x="613580" y="460660"/>
                  <a:pt x="616811" y="420688"/>
                </a:cubicBezTo>
                <a:close/>
                <a:moveTo>
                  <a:pt x="600075" y="280988"/>
                </a:moveTo>
                <a:lnTo>
                  <a:pt x="901339" y="280988"/>
                </a:lnTo>
                <a:lnTo>
                  <a:pt x="901339" y="393341"/>
                </a:lnTo>
                <a:lnTo>
                  <a:pt x="619919" y="393341"/>
                </a:lnTo>
                <a:cubicBezTo>
                  <a:pt x="619919" y="353856"/>
                  <a:pt x="612703" y="316166"/>
                  <a:pt x="600075" y="280988"/>
                </a:cubicBezTo>
                <a:close/>
                <a:moveTo>
                  <a:pt x="196799" y="280982"/>
                </a:moveTo>
                <a:lnTo>
                  <a:pt x="196799" y="337072"/>
                </a:lnTo>
                <a:lnTo>
                  <a:pt x="252925" y="337072"/>
                </a:lnTo>
                <a:lnTo>
                  <a:pt x="252925" y="449611"/>
                </a:lnTo>
                <a:lnTo>
                  <a:pt x="196799" y="449611"/>
                </a:lnTo>
                <a:lnTo>
                  <a:pt x="196799" y="505700"/>
                </a:lnTo>
                <a:lnTo>
                  <a:pt x="365176" y="505700"/>
                </a:lnTo>
                <a:lnTo>
                  <a:pt x="365176" y="449611"/>
                </a:lnTo>
                <a:lnTo>
                  <a:pt x="309051" y="449611"/>
                </a:lnTo>
                <a:lnTo>
                  <a:pt x="309051" y="280982"/>
                </a:lnTo>
                <a:close/>
                <a:moveTo>
                  <a:pt x="503238" y="139700"/>
                </a:moveTo>
                <a:lnTo>
                  <a:pt x="787040" y="139700"/>
                </a:lnTo>
                <a:lnTo>
                  <a:pt x="787040" y="252053"/>
                </a:lnTo>
                <a:lnTo>
                  <a:pt x="587154" y="252053"/>
                </a:lnTo>
                <a:cubicBezTo>
                  <a:pt x="567346" y="208840"/>
                  <a:pt x="538894" y="170669"/>
                  <a:pt x="503238" y="139700"/>
                </a:cubicBezTo>
                <a:close/>
                <a:moveTo>
                  <a:pt x="280988" y="112713"/>
                </a:moveTo>
                <a:cubicBezTo>
                  <a:pt x="436053" y="112713"/>
                  <a:pt x="561615" y="238555"/>
                  <a:pt x="561615" y="393521"/>
                </a:cubicBezTo>
                <a:cubicBezTo>
                  <a:pt x="561615" y="548487"/>
                  <a:pt x="436053" y="674329"/>
                  <a:pt x="280988" y="674329"/>
                </a:cubicBezTo>
                <a:cubicBezTo>
                  <a:pt x="125923" y="674329"/>
                  <a:pt x="0" y="548487"/>
                  <a:pt x="0" y="393521"/>
                </a:cubicBezTo>
                <a:cubicBezTo>
                  <a:pt x="0" y="238555"/>
                  <a:pt x="125923" y="112713"/>
                  <a:pt x="280988" y="112713"/>
                </a:cubicBezTo>
                <a:close/>
                <a:moveTo>
                  <a:pt x="282575" y="0"/>
                </a:moveTo>
                <a:lnTo>
                  <a:pt x="844190" y="0"/>
                </a:lnTo>
                <a:lnTo>
                  <a:pt x="844190" y="112353"/>
                </a:lnTo>
                <a:lnTo>
                  <a:pt x="468221" y="112353"/>
                </a:lnTo>
                <a:cubicBezTo>
                  <a:pt x="415694" y="76702"/>
                  <a:pt x="351293" y="55816"/>
                  <a:pt x="282575" y="55816"/>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56" name="Freeform 55">
            <a:extLst>
              <a:ext uri="{FF2B5EF4-FFF2-40B4-BE49-F238E27FC236}">
                <a16:creationId xmlns:a16="http://schemas.microsoft.com/office/drawing/2014/main" id="{7C29C07A-6C32-3D46-889D-5F0E4E453BF7}"/>
              </a:ext>
            </a:extLst>
          </p:cNvPr>
          <p:cNvSpPr>
            <a:spLocks noChangeArrowheads="1"/>
          </p:cNvSpPr>
          <p:nvPr/>
        </p:nvSpPr>
        <p:spPr bwMode="auto">
          <a:xfrm>
            <a:off x="2482087" y="5292536"/>
            <a:ext cx="1121776" cy="911974"/>
          </a:xfrm>
          <a:custGeom>
            <a:avLst/>
            <a:gdLst>
              <a:gd name="connsiteX0" fmla="*/ 0 w 899752"/>
              <a:gd name="connsiteY0" fmla="*/ 674688 h 731474"/>
              <a:gd name="connsiteX1" fmla="*/ 899752 w 899752"/>
              <a:gd name="connsiteY1" fmla="*/ 674688 h 731474"/>
              <a:gd name="connsiteX2" fmla="*/ 899752 w 899752"/>
              <a:gd name="connsiteY2" fmla="*/ 731474 h 731474"/>
              <a:gd name="connsiteX3" fmla="*/ 0 w 899752"/>
              <a:gd name="connsiteY3" fmla="*/ 731474 h 731474"/>
              <a:gd name="connsiteX4" fmla="*/ 477948 w 899752"/>
              <a:gd name="connsiteY4" fmla="*/ 0 h 731474"/>
              <a:gd name="connsiteX5" fmla="*/ 646742 w 899752"/>
              <a:gd name="connsiteY5" fmla="*/ 0 h 731474"/>
              <a:gd name="connsiteX6" fmla="*/ 646742 w 899752"/>
              <a:gd name="connsiteY6" fmla="*/ 562219 h 731474"/>
              <a:gd name="connsiteX7" fmla="*/ 702886 w 899752"/>
              <a:gd name="connsiteY7" fmla="*/ 562219 h 731474"/>
              <a:gd name="connsiteX8" fmla="*/ 702886 w 899752"/>
              <a:gd name="connsiteY8" fmla="*/ 140465 h 731474"/>
              <a:gd name="connsiteX9" fmla="*/ 871680 w 899752"/>
              <a:gd name="connsiteY9" fmla="*/ 140465 h 731474"/>
              <a:gd name="connsiteX10" fmla="*/ 871680 w 899752"/>
              <a:gd name="connsiteY10" fmla="*/ 562219 h 731474"/>
              <a:gd name="connsiteX11" fmla="*/ 899752 w 899752"/>
              <a:gd name="connsiteY11" fmla="*/ 562219 h 731474"/>
              <a:gd name="connsiteX12" fmla="*/ 899752 w 899752"/>
              <a:gd name="connsiteY12" fmla="*/ 618765 h 731474"/>
              <a:gd name="connsiteX13" fmla="*/ 815176 w 899752"/>
              <a:gd name="connsiteY13" fmla="*/ 618765 h 731474"/>
              <a:gd name="connsiteX14" fmla="*/ 815176 w 899752"/>
              <a:gd name="connsiteY14" fmla="*/ 196651 h 731474"/>
              <a:gd name="connsiteX15" fmla="*/ 759031 w 899752"/>
              <a:gd name="connsiteY15" fmla="*/ 196651 h 731474"/>
              <a:gd name="connsiteX16" fmla="*/ 759031 w 899752"/>
              <a:gd name="connsiteY16" fmla="*/ 618765 h 731474"/>
              <a:gd name="connsiteX17" fmla="*/ 590597 w 899752"/>
              <a:gd name="connsiteY17" fmla="*/ 618765 h 731474"/>
              <a:gd name="connsiteX18" fmla="*/ 590597 w 899752"/>
              <a:gd name="connsiteY18" fmla="*/ 56186 h 731474"/>
              <a:gd name="connsiteX19" fmla="*/ 534093 w 899752"/>
              <a:gd name="connsiteY19" fmla="*/ 56186 h 731474"/>
              <a:gd name="connsiteX20" fmla="*/ 534093 w 899752"/>
              <a:gd name="connsiteY20" fmla="*/ 618765 h 731474"/>
              <a:gd name="connsiteX21" fmla="*/ 365659 w 899752"/>
              <a:gd name="connsiteY21" fmla="*/ 618765 h 731474"/>
              <a:gd name="connsiteX22" fmla="*/ 365659 w 899752"/>
              <a:gd name="connsiteY22" fmla="*/ 252837 h 731474"/>
              <a:gd name="connsiteX23" fmla="*/ 309155 w 899752"/>
              <a:gd name="connsiteY23" fmla="*/ 252837 h 731474"/>
              <a:gd name="connsiteX24" fmla="*/ 309155 w 899752"/>
              <a:gd name="connsiteY24" fmla="*/ 618765 h 731474"/>
              <a:gd name="connsiteX25" fmla="*/ 140721 w 899752"/>
              <a:gd name="connsiteY25" fmla="*/ 618765 h 731474"/>
              <a:gd name="connsiteX26" fmla="*/ 140721 w 899752"/>
              <a:gd name="connsiteY26" fmla="*/ 393661 h 731474"/>
              <a:gd name="connsiteX27" fmla="*/ 84217 w 899752"/>
              <a:gd name="connsiteY27" fmla="*/ 393661 h 731474"/>
              <a:gd name="connsiteX28" fmla="*/ 84217 w 899752"/>
              <a:gd name="connsiteY28" fmla="*/ 618765 h 731474"/>
              <a:gd name="connsiteX29" fmla="*/ 0 w 899752"/>
              <a:gd name="connsiteY29" fmla="*/ 618765 h 731474"/>
              <a:gd name="connsiteX30" fmla="*/ 0 w 899752"/>
              <a:gd name="connsiteY30" fmla="*/ 562219 h 731474"/>
              <a:gd name="connsiteX31" fmla="*/ 28072 w 899752"/>
              <a:gd name="connsiteY31" fmla="*/ 562219 h 731474"/>
              <a:gd name="connsiteX32" fmla="*/ 28072 w 899752"/>
              <a:gd name="connsiteY32" fmla="*/ 337476 h 731474"/>
              <a:gd name="connsiteX33" fmla="*/ 196866 w 899752"/>
              <a:gd name="connsiteY33" fmla="*/ 337476 h 731474"/>
              <a:gd name="connsiteX34" fmla="*/ 196866 w 899752"/>
              <a:gd name="connsiteY34" fmla="*/ 562219 h 731474"/>
              <a:gd name="connsiteX35" fmla="*/ 253010 w 899752"/>
              <a:gd name="connsiteY35" fmla="*/ 562219 h 731474"/>
              <a:gd name="connsiteX36" fmla="*/ 253010 w 899752"/>
              <a:gd name="connsiteY36" fmla="*/ 196651 h 731474"/>
              <a:gd name="connsiteX37" fmla="*/ 421804 w 899752"/>
              <a:gd name="connsiteY37" fmla="*/ 196651 h 731474"/>
              <a:gd name="connsiteX38" fmla="*/ 421804 w 899752"/>
              <a:gd name="connsiteY38" fmla="*/ 562219 h 731474"/>
              <a:gd name="connsiteX39" fmla="*/ 477948 w 899752"/>
              <a:gd name="connsiteY39" fmla="*/ 562219 h 731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99752" h="731474">
                <a:moveTo>
                  <a:pt x="0" y="674688"/>
                </a:moveTo>
                <a:lnTo>
                  <a:pt x="899752" y="674688"/>
                </a:lnTo>
                <a:lnTo>
                  <a:pt x="899752" y="731474"/>
                </a:lnTo>
                <a:lnTo>
                  <a:pt x="0" y="731474"/>
                </a:lnTo>
                <a:close/>
                <a:moveTo>
                  <a:pt x="477948" y="0"/>
                </a:moveTo>
                <a:lnTo>
                  <a:pt x="646742" y="0"/>
                </a:lnTo>
                <a:lnTo>
                  <a:pt x="646742" y="562219"/>
                </a:lnTo>
                <a:lnTo>
                  <a:pt x="702886" y="562219"/>
                </a:lnTo>
                <a:lnTo>
                  <a:pt x="702886" y="140465"/>
                </a:lnTo>
                <a:lnTo>
                  <a:pt x="871680" y="140465"/>
                </a:lnTo>
                <a:lnTo>
                  <a:pt x="871680" y="562219"/>
                </a:lnTo>
                <a:lnTo>
                  <a:pt x="899752" y="562219"/>
                </a:lnTo>
                <a:lnTo>
                  <a:pt x="899752" y="618765"/>
                </a:lnTo>
                <a:lnTo>
                  <a:pt x="815176" y="618765"/>
                </a:lnTo>
                <a:lnTo>
                  <a:pt x="815176" y="196651"/>
                </a:lnTo>
                <a:lnTo>
                  <a:pt x="759031" y="196651"/>
                </a:lnTo>
                <a:lnTo>
                  <a:pt x="759031" y="618765"/>
                </a:lnTo>
                <a:lnTo>
                  <a:pt x="590597" y="618765"/>
                </a:lnTo>
                <a:lnTo>
                  <a:pt x="590597" y="56186"/>
                </a:lnTo>
                <a:lnTo>
                  <a:pt x="534093" y="56186"/>
                </a:lnTo>
                <a:lnTo>
                  <a:pt x="534093" y="618765"/>
                </a:lnTo>
                <a:lnTo>
                  <a:pt x="365659" y="618765"/>
                </a:lnTo>
                <a:lnTo>
                  <a:pt x="365659" y="252837"/>
                </a:lnTo>
                <a:lnTo>
                  <a:pt x="309155" y="252837"/>
                </a:lnTo>
                <a:lnTo>
                  <a:pt x="309155" y="618765"/>
                </a:lnTo>
                <a:lnTo>
                  <a:pt x="140721" y="618765"/>
                </a:lnTo>
                <a:lnTo>
                  <a:pt x="140721" y="393661"/>
                </a:lnTo>
                <a:lnTo>
                  <a:pt x="84217" y="393661"/>
                </a:lnTo>
                <a:lnTo>
                  <a:pt x="84217" y="618765"/>
                </a:lnTo>
                <a:lnTo>
                  <a:pt x="0" y="618765"/>
                </a:lnTo>
                <a:lnTo>
                  <a:pt x="0" y="562219"/>
                </a:lnTo>
                <a:lnTo>
                  <a:pt x="28072" y="562219"/>
                </a:lnTo>
                <a:lnTo>
                  <a:pt x="28072" y="337476"/>
                </a:lnTo>
                <a:lnTo>
                  <a:pt x="196866" y="337476"/>
                </a:lnTo>
                <a:lnTo>
                  <a:pt x="196866" y="562219"/>
                </a:lnTo>
                <a:lnTo>
                  <a:pt x="253010" y="562219"/>
                </a:lnTo>
                <a:lnTo>
                  <a:pt x="253010" y="196651"/>
                </a:lnTo>
                <a:lnTo>
                  <a:pt x="421804" y="196651"/>
                </a:lnTo>
                <a:lnTo>
                  <a:pt x="421804" y="562219"/>
                </a:lnTo>
                <a:lnTo>
                  <a:pt x="477948" y="562219"/>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57" name="Freeform 56">
            <a:extLst>
              <a:ext uri="{FF2B5EF4-FFF2-40B4-BE49-F238E27FC236}">
                <a16:creationId xmlns:a16="http://schemas.microsoft.com/office/drawing/2014/main" id="{15AC10D7-EF38-A04C-A36C-FFCE72393210}"/>
              </a:ext>
            </a:extLst>
          </p:cNvPr>
          <p:cNvSpPr>
            <a:spLocks noChangeArrowheads="1"/>
          </p:cNvSpPr>
          <p:nvPr/>
        </p:nvSpPr>
        <p:spPr bwMode="auto">
          <a:xfrm>
            <a:off x="2480107" y="9295429"/>
            <a:ext cx="1123756" cy="1050524"/>
          </a:xfrm>
          <a:custGeom>
            <a:avLst/>
            <a:gdLst>
              <a:gd name="connsiteX0" fmla="*/ 619798 w 901340"/>
              <a:gd name="connsiteY0" fmla="*/ 730250 h 842602"/>
              <a:gd name="connsiteX1" fmla="*/ 845104 w 901340"/>
              <a:gd name="connsiteY1" fmla="*/ 730250 h 842602"/>
              <a:gd name="connsiteX2" fmla="*/ 901340 w 901340"/>
              <a:gd name="connsiteY2" fmla="*/ 786426 h 842602"/>
              <a:gd name="connsiteX3" fmla="*/ 901340 w 901340"/>
              <a:gd name="connsiteY3" fmla="*/ 842602 h 842602"/>
              <a:gd name="connsiteX4" fmla="*/ 563562 w 901340"/>
              <a:gd name="connsiteY4" fmla="*/ 842602 h 842602"/>
              <a:gd name="connsiteX5" fmla="*/ 563562 w 901340"/>
              <a:gd name="connsiteY5" fmla="*/ 786426 h 842602"/>
              <a:gd name="connsiteX6" fmla="*/ 56536 w 901340"/>
              <a:gd name="connsiteY6" fmla="*/ 730250 h 842602"/>
              <a:gd name="connsiteX7" fmla="*/ 281241 w 901340"/>
              <a:gd name="connsiteY7" fmla="*/ 730250 h 842602"/>
              <a:gd name="connsiteX8" fmla="*/ 337777 w 901340"/>
              <a:gd name="connsiteY8" fmla="*/ 786426 h 842602"/>
              <a:gd name="connsiteX9" fmla="*/ 337777 w 901340"/>
              <a:gd name="connsiteY9" fmla="*/ 842602 h 842602"/>
              <a:gd name="connsiteX10" fmla="*/ 0 w 901340"/>
              <a:gd name="connsiteY10" fmla="*/ 842602 h 842602"/>
              <a:gd name="connsiteX11" fmla="*/ 0 w 901340"/>
              <a:gd name="connsiteY11" fmla="*/ 786426 h 842602"/>
              <a:gd name="connsiteX12" fmla="*/ 318349 w 901340"/>
              <a:gd name="connsiteY12" fmla="*/ 612775 h 842602"/>
              <a:gd name="connsiteX13" fmla="*/ 582992 w 901340"/>
              <a:gd name="connsiteY13" fmla="*/ 612775 h 842602"/>
              <a:gd name="connsiteX14" fmla="*/ 609241 w 901340"/>
              <a:gd name="connsiteY14" fmla="*/ 662402 h 842602"/>
              <a:gd name="connsiteX15" fmla="*/ 450670 w 901340"/>
              <a:gd name="connsiteY15" fmla="*/ 701318 h 842602"/>
              <a:gd name="connsiteX16" fmla="*/ 292100 w 901340"/>
              <a:gd name="connsiteY16" fmla="*/ 662402 h 842602"/>
              <a:gd name="connsiteX17" fmla="*/ 732270 w 901340"/>
              <a:gd name="connsiteY17" fmla="*/ 504825 h 842602"/>
              <a:gd name="connsiteX18" fmla="*/ 817201 w 901340"/>
              <a:gd name="connsiteY18" fmla="*/ 588881 h 842602"/>
              <a:gd name="connsiteX19" fmla="*/ 817201 w 901340"/>
              <a:gd name="connsiteY19" fmla="*/ 616900 h 842602"/>
              <a:gd name="connsiteX20" fmla="*/ 732270 w 901340"/>
              <a:gd name="connsiteY20" fmla="*/ 701316 h 842602"/>
              <a:gd name="connsiteX21" fmla="*/ 647700 w 901340"/>
              <a:gd name="connsiteY21" fmla="*/ 616900 h 842602"/>
              <a:gd name="connsiteX22" fmla="*/ 647700 w 901340"/>
              <a:gd name="connsiteY22" fmla="*/ 588881 h 842602"/>
              <a:gd name="connsiteX23" fmla="*/ 732270 w 901340"/>
              <a:gd name="connsiteY23" fmla="*/ 504825 h 842602"/>
              <a:gd name="connsiteX24" fmla="*/ 168095 w 901340"/>
              <a:gd name="connsiteY24" fmla="*/ 504825 h 842602"/>
              <a:gd name="connsiteX25" fmla="*/ 252053 w 901340"/>
              <a:gd name="connsiteY25" fmla="*/ 588881 h 842602"/>
              <a:gd name="connsiteX26" fmla="*/ 252053 w 901340"/>
              <a:gd name="connsiteY26" fmla="*/ 616900 h 842602"/>
              <a:gd name="connsiteX27" fmla="*/ 168095 w 901340"/>
              <a:gd name="connsiteY27" fmla="*/ 701316 h 842602"/>
              <a:gd name="connsiteX28" fmla="*/ 84137 w 901340"/>
              <a:gd name="connsiteY28" fmla="*/ 616900 h 842602"/>
              <a:gd name="connsiteX29" fmla="*/ 84137 w 901340"/>
              <a:gd name="connsiteY29" fmla="*/ 588881 h 842602"/>
              <a:gd name="connsiteX30" fmla="*/ 168095 w 901340"/>
              <a:gd name="connsiteY30" fmla="*/ 504825 h 842602"/>
              <a:gd name="connsiteX31" fmla="*/ 337524 w 901340"/>
              <a:gd name="connsiteY31" fmla="*/ 223837 h 842602"/>
              <a:gd name="connsiteX32" fmla="*/ 562589 w 901340"/>
              <a:gd name="connsiteY32" fmla="*/ 223837 h 842602"/>
              <a:gd name="connsiteX33" fmla="*/ 618765 w 901340"/>
              <a:gd name="connsiteY33" fmla="*/ 280013 h 842602"/>
              <a:gd name="connsiteX34" fmla="*/ 618765 w 901340"/>
              <a:gd name="connsiteY34" fmla="*/ 336190 h 842602"/>
              <a:gd name="connsiteX35" fmla="*/ 280987 w 901340"/>
              <a:gd name="connsiteY35" fmla="*/ 336190 h 842602"/>
              <a:gd name="connsiteX36" fmla="*/ 280987 w 901340"/>
              <a:gd name="connsiteY36" fmla="*/ 280013 h 842602"/>
              <a:gd name="connsiteX37" fmla="*/ 337524 w 901340"/>
              <a:gd name="connsiteY37" fmla="*/ 223837 h 842602"/>
              <a:gd name="connsiteX38" fmla="*/ 637877 w 901340"/>
              <a:gd name="connsiteY38" fmla="*/ 142875 h 842602"/>
              <a:gd name="connsiteX39" fmla="*/ 788626 w 901340"/>
              <a:gd name="connsiteY39" fmla="*/ 421914 h 842602"/>
              <a:gd name="connsiteX40" fmla="*/ 732230 w 901340"/>
              <a:gd name="connsiteY40" fmla="*/ 421914 h 842602"/>
              <a:gd name="connsiteX41" fmla="*/ 606425 w 901340"/>
              <a:gd name="connsiteY41" fmla="*/ 189742 h 842602"/>
              <a:gd name="connsiteX42" fmla="*/ 261899 w 901340"/>
              <a:gd name="connsiteY42" fmla="*/ 142875 h 842602"/>
              <a:gd name="connsiteX43" fmla="*/ 293326 w 901340"/>
              <a:gd name="connsiteY43" fmla="*/ 189657 h 842602"/>
              <a:gd name="connsiteX44" fmla="*/ 169064 w 901340"/>
              <a:gd name="connsiteY44" fmla="*/ 420327 h 842602"/>
              <a:gd name="connsiteX45" fmla="*/ 112712 w 901340"/>
              <a:gd name="connsiteY45" fmla="*/ 420327 h 842602"/>
              <a:gd name="connsiteX46" fmla="*/ 261899 w 901340"/>
              <a:gd name="connsiteY46" fmla="*/ 142875 h 842602"/>
              <a:gd name="connsiteX47" fmla="*/ 450670 w 901340"/>
              <a:gd name="connsiteY47" fmla="*/ 0 h 842602"/>
              <a:gd name="connsiteX48" fmla="*/ 534628 w 901340"/>
              <a:gd name="connsiteY48" fmla="*/ 84415 h 842602"/>
              <a:gd name="connsiteX49" fmla="*/ 534628 w 901340"/>
              <a:gd name="connsiteY49" fmla="*/ 112434 h 842602"/>
              <a:gd name="connsiteX50" fmla="*/ 450670 w 901340"/>
              <a:gd name="connsiteY50" fmla="*/ 196491 h 842602"/>
              <a:gd name="connsiteX51" fmla="*/ 366712 w 901340"/>
              <a:gd name="connsiteY51" fmla="*/ 112434 h 842602"/>
              <a:gd name="connsiteX52" fmla="*/ 366712 w 901340"/>
              <a:gd name="connsiteY52" fmla="*/ 84415 h 842602"/>
              <a:gd name="connsiteX53" fmla="*/ 450670 w 901340"/>
              <a:gd name="connsiteY53" fmla="*/ 0 h 842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901340" h="842602">
                <a:moveTo>
                  <a:pt x="619798" y="730250"/>
                </a:moveTo>
                <a:lnTo>
                  <a:pt x="845104" y="730250"/>
                </a:lnTo>
                <a:cubicBezTo>
                  <a:pt x="867093" y="752216"/>
                  <a:pt x="879350" y="764460"/>
                  <a:pt x="901340" y="786426"/>
                </a:cubicBezTo>
                <a:lnTo>
                  <a:pt x="901340" y="842602"/>
                </a:lnTo>
                <a:lnTo>
                  <a:pt x="563562" y="842602"/>
                </a:lnTo>
                <a:lnTo>
                  <a:pt x="563562" y="786426"/>
                </a:lnTo>
                <a:close/>
                <a:moveTo>
                  <a:pt x="56536" y="730250"/>
                </a:moveTo>
                <a:lnTo>
                  <a:pt x="281241" y="730250"/>
                </a:lnTo>
                <a:lnTo>
                  <a:pt x="337777" y="786426"/>
                </a:lnTo>
                <a:lnTo>
                  <a:pt x="337777" y="842602"/>
                </a:lnTo>
                <a:lnTo>
                  <a:pt x="0" y="842602"/>
                </a:lnTo>
                <a:lnTo>
                  <a:pt x="0" y="786426"/>
                </a:lnTo>
                <a:close/>
                <a:moveTo>
                  <a:pt x="318349" y="612775"/>
                </a:moveTo>
                <a:cubicBezTo>
                  <a:pt x="399252" y="655618"/>
                  <a:pt x="502089" y="655618"/>
                  <a:pt x="582992" y="612775"/>
                </a:cubicBezTo>
                <a:lnTo>
                  <a:pt x="609241" y="662402"/>
                </a:lnTo>
                <a:cubicBezTo>
                  <a:pt x="561058" y="687751"/>
                  <a:pt x="506044" y="701318"/>
                  <a:pt x="450670" y="701318"/>
                </a:cubicBezTo>
                <a:cubicBezTo>
                  <a:pt x="395297" y="701318"/>
                  <a:pt x="340642" y="687751"/>
                  <a:pt x="292100" y="662402"/>
                </a:cubicBezTo>
                <a:close/>
                <a:moveTo>
                  <a:pt x="732270" y="504825"/>
                </a:moveTo>
                <a:cubicBezTo>
                  <a:pt x="778892" y="504825"/>
                  <a:pt x="817201" y="542542"/>
                  <a:pt x="817201" y="588881"/>
                </a:cubicBezTo>
                <a:lnTo>
                  <a:pt x="817201" y="616900"/>
                </a:lnTo>
                <a:cubicBezTo>
                  <a:pt x="817201" y="663598"/>
                  <a:pt x="778892" y="701316"/>
                  <a:pt x="732270" y="701316"/>
                </a:cubicBezTo>
                <a:cubicBezTo>
                  <a:pt x="685648" y="701316"/>
                  <a:pt x="647700" y="663598"/>
                  <a:pt x="647700" y="616900"/>
                </a:cubicBezTo>
                <a:lnTo>
                  <a:pt x="647700" y="588881"/>
                </a:lnTo>
                <a:cubicBezTo>
                  <a:pt x="647700" y="542542"/>
                  <a:pt x="685648" y="504825"/>
                  <a:pt x="732270" y="504825"/>
                </a:cubicBezTo>
                <a:close/>
                <a:moveTo>
                  <a:pt x="168095" y="504825"/>
                </a:moveTo>
                <a:cubicBezTo>
                  <a:pt x="214739" y="504825"/>
                  <a:pt x="252053" y="542542"/>
                  <a:pt x="252053" y="588881"/>
                </a:cubicBezTo>
                <a:lnTo>
                  <a:pt x="252053" y="616900"/>
                </a:lnTo>
                <a:cubicBezTo>
                  <a:pt x="252053" y="663598"/>
                  <a:pt x="214739" y="701316"/>
                  <a:pt x="168095" y="701316"/>
                </a:cubicBezTo>
                <a:cubicBezTo>
                  <a:pt x="121811" y="701316"/>
                  <a:pt x="84137" y="663598"/>
                  <a:pt x="84137" y="616900"/>
                </a:cubicBezTo>
                <a:lnTo>
                  <a:pt x="84137" y="588881"/>
                </a:lnTo>
                <a:cubicBezTo>
                  <a:pt x="84137" y="542542"/>
                  <a:pt x="121811" y="504825"/>
                  <a:pt x="168095" y="504825"/>
                </a:cubicBezTo>
                <a:close/>
                <a:moveTo>
                  <a:pt x="337524" y="223837"/>
                </a:moveTo>
                <a:lnTo>
                  <a:pt x="562589" y="223837"/>
                </a:lnTo>
                <a:cubicBezTo>
                  <a:pt x="584555" y="245803"/>
                  <a:pt x="596799" y="258407"/>
                  <a:pt x="618765" y="280013"/>
                </a:cubicBezTo>
                <a:lnTo>
                  <a:pt x="618765" y="336190"/>
                </a:lnTo>
                <a:lnTo>
                  <a:pt x="280987" y="336190"/>
                </a:lnTo>
                <a:lnTo>
                  <a:pt x="280987" y="280013"/>
                </a:lnTo>
                <a:cubicBezTo>
                  <a:pt x="302954" y="258407"/>
                  <a:pt x="315557" y="245803"/>
                  <a:pt x="337524" y="223837"/>
                </a:cubicBezTo>
                <a:close/>
                <a:moveTo>
                  <a:pt x="637877" y="142875"/>
                </a:moveTo>
                <a:cubicBezTo>
                  <a:pt x="732230" y="205605"/>
                  <a:pt x="788626" y="309794"/>
                  <a:pt x="788626" y="421914"/>
                </a:cubicBezTo>
                <a:lnTo>
                  <a:pt x="732230" y="421914"/>
                </a:lnTo>
                <a:cubicBezTo>
                  <a:pt x="732230" y="328901"/>
                  <a:pt x="685234" y="242017"/>
                  <a:pt x="606425" y="189742"/>
                </a:cubicBezTo>
                <a:close/>
                <a:moveTo>
                  <a:pt x="261899" y="142875"/>
                </a:moveTo>
                <a:lnTo>
                  <a:pt x="293326" y="189657"/>
                </a:lnTo>
                <a:cubicBezTo>
                  <a:pt x="215301" y="241477"/>
                  <a:pt x="169064" y="327843"/>
                  <a:pt x="169064" y="420327"/>
                </a:cubicBezTo>
                <a:lnTo>
                  <a:pt x="112712" y="420327"/>
                </a:lnTo>
                <a:cubicBezTo>
                  <a:pt x="112712" y="309130"/>
                  <a:pt x="168341" y="205491"/>
                  <a:pt x="261899" y="142875"/>
                </a:cubicBezTo>
                <a:close/>
                <a:moveTo>
                  <a:pt x="450670" y="0"/>
                </a:moveTo>
                <a:cubicBezTo>
                  <a:pt x="496955" y="0"/>
                  <a:pt x="534628" y="37717"/>
                  <a:pt x="534628" y="84415"/>
                </a:cubicBezTo>
                <a:lnTo>
                  <a:pt x="534628" y="112434"/>
                </a:lnTo>
                <a:cubicBezTo>
                  <a:pt x="534628" y="158773"/>
                  <a:pt x="496955" y="196491"/>
                  <a:pt x="450670" y="196491"/>
                </a:cubicBezTo>
                <a:cubicBezTo>
                  <a:pt x="404386" y="196491"/>
                  <a:pt x="366712" y="158773"/>
                  <a:pt x="366712" y="112434"/>
                </a:cubicBezTo>
                <a:lnTo>
                  <a:pt x="366712" y="84415"/>
                </a:lnTo>
                <a:cubicBezTo>
                  <a:pt x="366712" y="37717"/>
                  <a:pt x="404386" y="0"/>
                  <a:pt x="450670"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58" name="Freeform 57">
            <a:extLst>
              <a:ext uri="{FF2B5EF4-FFF2-40B4-BE49-F238E27FC236}">
                <a16:creationId xmlns:a16="http://schemas.microsoft.com/office/drawing/2014/main" id="{05F4BEF5-E9F1-A34C-92EE-342DFC8DF00D}"/>
              </a:ext>
            </a:extLst>
          </p:cNvPr>
          <p:cNvSpPr>
            <a:spLocks noChangeArrowheads="1"/>
          </p:cNvSpPr>
          <p:nvPr/>
        </p:nvSpPr>
        <p:spPr bwMode="auto">
          <a:xfrm>
            <a:off x="2482085" y="7292644"/>
            <a:ext cx="1121778" cy="1050524"/>
          </a:xfrm>
          <a:custGeom>
            <a:avLst/>
            <a:gdLst>
              <a:gd name="connsiteX0" fmla="*/ 642085 w 899753"/>
              <a:gd name="connsiteY0" fmla="*/ 505575 h 842602"/>
              <a:gd name="connsiteX1" fmla="*/ 781355 w 899753"/>
              <a:gd name="connsiteY1" fmla="*/ 645275 h 842602"/>
              <a:gd name="connsiteX2" fmla="*/ 838935 w 899753"/>
              <a:gd name="connsiteY2" fmla="*/ 505575 h 842602"/>
              <a:gd name="connsiteX3" fmla="*/ 506413 w 899753"/>
              <a:gd name="connsiteY3" fmla="*/ 449262 h 842602"/>
              <a:gd name="connsiteX4" fmla="*/ 899753 w 899753"/>
              <a:gd name="connsiteY4" fmla="*/ 449262 h 842602"/>
              <a:gd name="connsiteX5" fmla="*/ 784594 w 899753"/>
              <a:gd name="connsiteY5" fmla="*/ 728301 h 842602"/>
              <a:gd name="connsiteX6" fmla="*/ 506990 w 899753"/>
              <a:gd name="connsiteY6" fmla="*/ 61123 h 842602"/>
              <a:gd name="connsiteX7" fmla="*/ 506990 w 899753"/>
              <a:gd name="connsiteY7" fmla="*/ 336892 h 842602"/>
              <a:gd name="connsiteX8" fmla="*/ 783372 w 899753"/>
              <a:gd name="connsiteY8" fmla="*/ 336892 h 842602"/>
              <a:gd name="connsiteX9" fmla="*/ 506990 w 899753"/>
              <a:gd name="connsiteY9" fmla="*/ 61123 h 842602"/>
              <a:gd name="connsiteX10" fmla="*/ 394203 w 899753"/>
              <a:gd name="connsiteY10" fmla="*/ 55562 h 842602"/>
              <a:gd name="connsiteX11" fmla="*/ 394203 w 899753"/>
              <a:gd name="connsiteY11" fmla="*/ 449082 h 842602"/>
              <a:gd name="connsiteX12" fmla="*/ 672740 w 899753"/>
              <a:gd name="connsiteY12" fmla="*/ 727390 h 842602"/>
              <a:gd name="connsiteX13" fmla="*/ 394203 w 899753"/>
              <a:gd name="connsiteY13" fmla="*/ 842602 h 842602"/>
              <a:gd name="connsiteX14" fmla="*/ 0 w 899753"/>
              <a:gd name="connsiteY14" fmla="*/ 449082 h 842602"/>
              <a:gd name="connsiteX15" fmla="*/ 394203 w 899753"/>
              <a:gd name="connsiteY15" fmla="*/ 55562 h 842602"/>
              <a:gd name="connsiteX16" fmla="*/ 450850 w 899753"/>
              <a:gd name="connsiteY16" fmla="*/ 0 h 842602"/>
              <a:gd name="connsiteX17" fmla="*/ 844190 w 899753"/>
              <a:gd name="connsiteY17" fmla="*/ 393341 h 842602"/>
              <a:gd name="connsiteX18" fmla="*/ 450850 w 899753"/>
              <a:gd name="connsiteY18" fmla="*/ 393341 h 842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99753" h="842602">
                <a:moveTo>
                  <a:pt x="642085" y="505575"/>
                </a:moveTo>
                <a:lnTo>
                  <a:pt x="781355" y="645275"/>
                </a:lnTo>
                <a:cubicBezTo>
                  <a:pt x="810865" y="603763"/>
                  <a:pt x="830658" y="556113"/>
                  <a:pt x="838935" y="505575"/>
                </a:cubicBezTo>
                <a:close/>
                <a:moveTo>
                  <a:pt x="506413" y="449262"/>
                </a:moveTo>
                <a:lnTo>
                  <a:pt x="899753" y="449262"/>
                </a:lnTo>
                <a:cubicBezTo>
                  <a:pt x="899753" y="558279"/>
                  <a:pt x="855849" y="656827"/>
                  <a:pt x="784594" y="728301"/>
                </a:cubicBezTo>
                <a:close/>
                <a:moveTo>
                  <a:pt x="506990" y="61123"/>
                </a:moveTo>
                <a:lnTo>
                  <a:pt x="506990" y="336892"/>
                </a:lnTo>
                <a:lnTo>
                  <a:pt x="783372" y="336892"/>
                </a:lnTo>
                <a:cubicBezTo>
                  <a:pt x="759620" y="195951"/>
                  <a:pt x="648060" y="84493"/>
                  <a:pt x="506990" y="61123"/>
                </a:cubicBezTo>
                <a:close/>
                <a:moveTo>
                  <a:pt x="394203" y="55562"/>
                </a:moveTo>
                <a:lnTo>
                  <a:pt x="394203" y="449082"/>
                </a:lnTo>
                <a:lnTo>
                  <a:pt x="672740" y="727390"/>
                </a:lnTo>
                <a:cubicBezTo>
                  <a:pt x="601394" y="798678"/>
                  <a:pt x="502663" y="842602"/>
                  <a:pt x="394203" y="842602"/>
                </a:cubicBezTo>
                <a:cubicBezTo>
                  <a:pt x="176203" y="842602"/>
                  <a:pt x="0" y="666544"/>
                  <a:pt x="0" y="449082"/>
                </a:cubicBezTo>
                <a:cubicBezTo>
                  <a:pt x="0" y="231620"/>
                  <a:pt x="176203" y="55562"/>
                  <a:pt x="394203" y="55562"/>
                </a:cubicBezTo>
                <a:close/>
                <a:moveTo>
                  <a:pt x="450850" y="0"/>
                </a:moveTo>
                <a:cubicBezTo>
                  <a:pt x="668213" y="0"/>
                  <a:pt x="844190" y="176176"/>
                  <a:pt x="844190" y="393341"/>
                </a:cubicBezTo>
                <a:lnTo>
                  <a:pt x="450850" y="393341"/>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59" name="TextBox 58">
            <a:extLst>
              <a:ext uri="{FF2B5EF4-FFF2-40B4-BE49-F238E27FC236}">
                <a16:creationId xmlns:a16="http://schemas.microsoft.com/office/drawing/2014/main" id="{74D336D3-EA5C-3844-BE59-CFE1887E5BC1}"/>
              </a:ext>
            </a:extLst>
          </p:cNvPr>
          <p:cNvSpPr txBox="1"/>
          <p:nvPr/>
        </p:nvSpPr>
        <p:spPr>
          <a:xfrm>
            <a:off x="4175406" y="3387433"/>
            <a:ext cx="5400882" cy="584775"/>
          </a:xfrm>
          <a:prstGeom prst="rect">
            <a:avLst/>
          </a:prstGeom>
          <a:noFill/>
        </p:spPr>
        <p:txBody>
          <a:bodyPr wrap="square" rtlCol="0" anchor="ctr">
            <a:spAutoFit/>
          </a:bodyPr>
          <a:lstStyle/>
          <a:p>
            <a:r>
              <a:rPr lang="en-US" sz="3200" b="1" dirty="0">
                <a:solidFill>
                  <a:schemeClr val="bg1"/>
                </a:solidFill>
                <a:latin typeface="Poppins" pitchFamily="2" charset="77"/>
                <a:ea typeface="Lato Light" panose="020F0502020204030203" pitchFamily="34" charset="0"/>
                <a:cs typeface="Poppins" pitchFamily="2" charset="77"/>
              </a:rPr>
              <a:t>EXECUTIVE SUMMARY</a:t>
            </a:r>
          </a:p>
        </p:txBody>
      </p:sp>
      <p:sp>
        <p:nvSpPr>
          <p:cNvPr id="60" name="TextBox 59">
            <a:extLst>
              <a:ext uri="{FF2B5EF4-FFF2-40B4-BE49-F238E27FC236}">
                <a16:creationId xmlns:a16="http://schemas.microsoft.com/office/drawing/2014/main" id="{C30392A3-084C-8547-B16B-6E054F60949F}"/>
              </a:ext>
            </a:extLst>
          </p:cNvPr>
          <p:cNvSpPr txBox="1"/>
          <p:nvPr/>
        </p:nvSpPr>
        <p:spPr>
          <a:xfrm>
            <a:off x="4175406" y="5456948"/>
            <a:ext cx="7254594" cy="584775"/>
          </a:xfrm>
          <a:prstGeom prst="rect">
            <a:avLst/>
          </a:prstGeom>
          <a:noFill/>
        </p:spPr>
        <p:txBody>
          <a:bodyPr wrap="square" rtlCol="0" anchor="ctr">
            <a:spAutoFit/>
          </a:bodyPr>
          <a:lstStyle/>
          <a:p>
            <a:r>
              <a:rPr lang="en-US" sz="3200" b="1" dirty="0">
                <a:solidFill>
                  <a:schemeClr val="bg1"/>
                </a:solidFill>
                <a:latin typeface="Poppins" pitchFamily="2" charset="77"/>
                <a:ea typeface="Lato Light" panose="020F0502020204030203" pitchFamily="34" charset="0"/>
                <a:cs typeface="Poppins" pitchFamily="2" charset="77"/>
              </a:rPr>
              <a:t>PRODUCTS &amp; SERVICES</a:t>
            </a:r>
          </a:p>
        </p:txBody>
      </p:sp>
      <p:sp>
        <p:nvSpPr>
          <p:cNvPr id="61" name="TextBox 60">
            <a:extLst>
              <a:ext uri="{FF2B5EF4-FFF2-40B4-BE49-F238E27FC236}">
                <a16:creationId xmlns:a16="http://schemas.microsoft.com/office/drawing/2014/main" id="{0A49CE69-02AD-954B-BAF1-69A4A0568B07}"/>
              </a:ext>
            </a:extLst>
          </p:cNvPr>
          <p:cNvSpPr txBox="1"/>
          <p:nvPr/>
        </p:nvSpPr>
        <p:spPr>
          <a:xfrm>
            <a:off x="4175406" y="7524837"/>
            <a:ext cx="4077054" cy="584775"/>
          </a:xfrm>
          <a:prstGeom prst="rect">
            <a:avLst/>
          </a:prstGeom>
          <a:noFill/>
        </p:spPr>
        <p:txBody>
          <a:bodyPr wrap="square" rtlCol="0" anchor="ctr">
            <a:spAutoFit/>
          </a:bodyPr>
          <a:lstStyle/>
          <a:p>
            <a:r>
              <a:rPr lang="en-US" sz="3200" b="1" dirty="0">
                <a:solidFill>
                  <a:schemeClr val="bg1"/>
                </a:solidFill>
                <a:latin typeface="Poppins" pitchFamily="2" charset="77"/>
                <a:ea typeface="Lato Light" panose="020F0502020204030203" pitchFamily="34" charset="0"/>
                <a:cs typeface="Poppins" pitchFamily="2" charset="77"/>
              </a:rPr>
              <a:t>MARKET ANALYSIS</a:t>
            </a:r>
          </a:p>
        </p:txBody>
      </p:sp>
      <p:sp>
        <p:nvSpPr>
          <p:cNvPr id="62" name="TextBox 61">
            <a:extLst>
              <a:ext uri="{FF2B5EF4-FFF2-40B4-BE49-F238E27FC236}">
                <a16:creationId xmlns:a16="http://schemas.microsoft.com/office/drawing/2014/main" id="{B7D9F742-D435-6944-835D-F0173C678000}"/>
              </a:ext>
            </a:extLst>
          </p:cNvPr>
          <p:cNvSpPr txBox="1"/>
          <p:nvPr/>
        </p:nvSpPr>
        <p:spPr>
          <a:xfrm>
            <a:off x="4175406" y="9593537"/>
            <a:ext cx="6473980" cy="584775"/>
          </a:xfrm>
          <a:prstGeom prst="rect">
            <a:avLst/>
          </a:prstGeom>
          <a:noFill/>
        </p:spPr>
        <p:txBody>
          <a:bodyPr wrap="square" rtlCol="0" anchor="ctr">
            <a:spAutoFit/>
          </a:bodyPr>
          <a:lstStyle/>
          <a:p>
            <a:r>
              <a:rPr lang="en-US" sz="3200" b="1" dirty="0">
                <a:solidFill>
                  <a:schemeClr val="bg1"/>
                </a:solidFill>
                <a:latin typeface="Poppins" pitchFamily="2" charset="77"/>
                <a:ea typeface="Lato Light" panose="020F0502020204030203" pitchFamily="34" charset="0"/>
                <a:cs typeface="Poppins" pitchFamily="2" charset="77"/>
              </a:rPr>
              <a:t>MARKETING STRATEGY</a:t>
            </a:r>
          </a:p>
        </p:txBody>
      </p:sp>
      <p:sp>
        <p:nvSpPr>
          <p:cNvPr id="63" name="TextBox 62">
            <a:extLst>
              <a:ext uri="{FF2B5EF4-FFF2-40B4-BE49-F238E27FC236}">
                <a16:creationId xmlns:a16="http://schemas.microsoft.com/office/drawing/2014/main" id="{A64AD1F3-53D5-7C4A-ABBE-C1686FE2D2E8}"/>
              </a:ext>
            </a:extLst>
          </p:cNvPr>
          <p:cNvSpPr txBox="1"/>
          <p:nvPr/>
        </p:nvSpPr>
        <p:spPr>
          <a:xfrm>
            <a:off x="4175406" y="11681448"/>
            <a:ext cx="4879452" cy="584775"/>
          </a:xfrm>
          <a:prstGeom prst="rect">
            <a:avLst/>
          </a:prstGeom>
          <a:noFill/>
        </p:spPr>
        <p:txBody>
          <a:bodyPr wrap="square" rtlCol="0" anchor="ctr">
            <a:spAutoFit/>
          </a:bodyPr>
          <a:lstStyle/>
          <a:p>
            <a:r>
              <a:rPr lang="en-US" sz="3200" b="1" dirty="0">
                <a:solidFill>
                  <a:schemeClr val="bg1"/>
                </a:solidFill>
                <a:latin typeface="Poppins" pitchFamily="2" charset="77"/>
                <a:ea typeface="Lato Light" panose="020F0502020204030203" pitchFamily="34" charset="0"/>
                <a:cs typeface="Poppins" pitchFamily="2" charset="77"/>
              </a:rPr>
              <a:t>FINANCIAL PLANNING</a:t>
            </a:r>
          </a:p>
        </p:txBody>
      </p:sp>
      <p:sp>
        <p:nvSpPr>
          <p:cNvPr id="64" name="TextBox 63">
            <a:extLst>
              <a:ext uri="{FF2B5EF4-FFF2-40B4-BE49-F238E27FC236}">
                <a16:creationId xmlns:a16="http://schemas.microsoft.com/office/drawing/2014/main" id="{97EA7671-89B4-D848-BF36-F3ABAC8EFA3A}"/>
              </a:ext>
            </a:extLst>
          </p:cNvPr>
          <p:cNvSpPr txBox="1"/>
          <p:nvPr/>
        </p:nvSpPr>
        <p:spPr>
          <a:xfrm>
            <a:off x="10410803" y="3171988"/>
            <a:ext cx="2887329" cy="1015663"/>
          </a:xfrm>
          <a:prstGeom prst="rect">
            <a:avLst/>
          </a:prstGeom>
          <a:noFill/>
        </p:spPr>
        <p:txBody>
          <a:bodyPr wrap="none" rtlCol="0" anchor="ctr">
            <a:spAutoFit/>
          </a:bodyPr>
          <a:lstStyle/>
          <a:p>
            <a:r>
              <a:rPr lang="en-US" sz="6000" b="1" dirty="0">
                <a:solidFill>
                  <a:schemeClr val="tx2"/>
                </a:solidFill>
                <a:latin typeface="Poppins" pitchFamily="2" charset="77"/>
                <a:ea typeface="Lato Light" panose="020F0502020204030203" pitchFamily="34" charset="0"/>
                <a:cs typeface="Poppins" pitchFamily="2" charset="77"/>
              </a:rPr>
              <a:t>90,000</a:t>
            </a:r>
          </a:p>
        </p:txBody>
      </p:sp>
      <p:sp>
        <p:nvSpPr>
          <p:cNvPr id="65" name="TextBox 64">
            <a:extLst>
              <a:ext uri="{FF2B5EF4-FFF2-40B4-BE49-F238E27FC236}">
                <a16:creationId xmlns:a16="http://schemas.microsoft.com/office/drawing/2014/main" id="{9FC706DA-139D-F84D-95D9-F37983F05BBF}"/>
              </a:ext>
            </a:extLst>
          </p:cNvPr>
          <p:cNvSpPr txBox="1"/>
          <p:nvPr/>
        </p:nvSpPr>
        <p:spPr>
          <a:xfrm>
            <a:off x="12188825" y="5240690"/>
            <a:ext cx="2887329" cy="1015663"/>
          </a:xfrm>
          <a:prstGeom prst="rect">
            <a:avLst/>
          </a:prstGeom>
          <a:noFill/>
        </p:spPr>
        <p:txBody>
          <a:bodyPr wrap="none" rtlCol="0" anchor="ctr">
            <a:spAutoFit/>
          </a:bodyPr>
          <a:lstStyle/>
          <a:p>
            <a:r>
              <a:rPr lang="en-US" sz="6000" b="1" dirty="0">
                <a:solidFill>
                  <a:schemeClr val="tx2"/>
                </a:solidFill>
                <a:latin typeface="Poppins" pitchFamily="2" charset="77"/>
                <a:ea typeface="Lato Light" panose="020F0502020204030203" pitchFamily="34" charset="0"/>
                <a:cs typeface="Poppins" pitchFamily="2" charset="77"/>
              </a:rPr>
              <a:t>90,000</a:t>
            </a:r>
          </a:p>
        </p:txBody>
      </p:sp>
      <p:sp>
        <p:nvSpPr>
          <p:cNvPr id="66" name="TextBox 65">
            <a:extLst>
              <a:ext uri="{FF2B5EF4-FFF2-40B4-BE49-F238E27FC236}">
                <a16:creationId xmlns:a16="http://schemas.microsoft.com/office/drawing/2014/main" id="{126CDD92-5E6D-8E4C-AD21-4BB6B1156F53}"/>
              </a:ext>
            </a:extLst>
          </p:cNvPr>
          <p:cNvSpPr txBox="1"/>
          <p:nvPr/>
        </p:nvSpPr>
        <p:spPr>
          <a:xfrm>
            <a:off x="9054858" y="7309392"/>
            <a:ext cx="2887329" cy="1015663"/>
          </a:xfrm>
          <a:prstGeom prst="rect">
            <a:avLst/>
          </a:prstGeom>
          <a:noFill/>
        </p:spPr>
        <p:txBody>
          <a:bodyPr wrap="none" rtlCol="0" anchor="ctr">
            <a:spAutoFit/>
          </a:bodyPr>
          <a:lstStyle/>
          <a:p>
            <a:r>
              <a:rPr lang="en-US" sz="6000" b="1" dirty="0">
                <a:solidFill>
                  <a:schemeClr val="tx2"/>
                </a:solidFill>
                <a:latin typeface="Poppins" pitchFamily="2" charset="77"/>
                <a:ea typeface="Lato Light" panose="020F0502020204030203" pitchFamily="34" charset="0"/>
                <a:cs typeface="Poppins" pitchFamily="2" charset="77"/>
              </a:rPr>
              <a:t>90,000</a:t>
            </a:r>
          </a:p>
        </p:txBody>
      </p:sp>
      <p:sp>
        <p:nvSpPr>
          <p:cNvPr id="67" name="TextBox 66">
            <a:extLst>
              <a:ext uri="{FF2B5EF4-FFF2-40B4-BE49-F238E27FC236}">
                <a16:creationId xmlns:a16="http://schemas.microsoft.com/office/drawing/2014/main" id="{3A8988F5-C963-EB4E-9631-9EE668AD6C89}"/>
              </a:ext>
            </a:extLst>
          </p:cNvPr>
          <p:cNvSpPr txBox="1"/>
          <p:nvPr/>
        </p:nvSpPr>
        <p:spPr>
          <a:xfrm>
            <a:off x="11260174" y="9378092"/>
            <a:ext cx="2887329" cy="1015663"/>
          </a:xfrm>
          <a:prstGeom prst="rect">
            <a:avLst/>
          </a:prstGeom>
          <a:noFill/>
        </p:spPr>
        <p:txBody>
          <a:bodyPr wrap="none" rtlCol="0" anchor="ctr">
            <a:spAutoFit/>
          </a:bodyPr>
          <a:lstStyle/>
          <a:p>
            <a:r>
              <a:rPr lang="en-US" sz="6000" b="1" dirty="0">
                <a:solidFill>
                  <a:schemeClr val="tx2"/>
                </a:solidFill>
                <a:latin typeface="Poppins" pitchFamily="2" charset="77"/>
                <a:ea typeface="Lato Light" panose="020F0502020204030203" pitchFamily="34" charset="0"/>
                <a:cs typeface="Poppins" pitchFamily="2" charset="77"/>
              </a:rPr>
              <a:t>90,000</a:t>
            </a:r>
          </a:p>
        </p:txBody>
      </p:sp>
      <p:sp>
        <p:nvSpPr>
          <p:cNvPr id="68" name="TextBox 67">
            <a:extLst>
              <a:ext uri="{FF2B5EF4-FFF2-40B4-BE49-F238E27FC236}">
                <a16:creationId xmlns:a16="http://schemas.microsoft.com/office/drawing/2014/main" id="{3D6AB630-C0B8-E84B-A3E9-102E7E158C9F}"/>
              </a:ext>
            </a:extLst>
          </p:cNvPr>
          <p:cNvSpPr txBox="1"/>
          <p:nvPr/>
        </p:nvSpPr>
        <p:spPr>
          <a:xfrm>
            <a:off x="9576288" y="11466784"/>
            <a:ext cx="2887329" cy="1015663"/>
          </a:xfrm>
          <a:prstGeom prst="rect">
            <a:avLst/>
          </a:prstGeom>
          <a:noFill/>
        </p:spPr>
        <p:txBody>
          <a:bodyPr wrap="none" rtlCol="0" anchor="ctr">
            <a:spAutoFit/>
          </a:bodyPr>
          <a:lstStyle/>
          <a:p>
            <a:r>
              <a:rPr lang="en-US" sz="6000" b="1" dirty="0">
                <a:solidFill>
                  <a:schemeClr val="tx2"/>
                </a:solidFill>
                <a:latin typeface="Poppins" pitchFamily="2" charset="77"/>
                <a:ea typeface="Lato Light" panose="020F0502020204030203" pitchFamily="34" charset="0"/>
                <a:cs typeface="Poppins" pitchFamily="2" charset="77"/>
              </a:rPr>
              <a:t>90,000</a:t>
            </a:r>
          </a:p>
        </p:txBody>
      </p:sp>
      <p:sp>
        <p:nvSpPr>
          <p:cNvPr id="69" name="TextBox 68">
            <a:extLst>
              <a:ext uri="{FF2B5EF4-FFF2-40B4-BE49-F238E27FC236}">
                <a16:creationId xmlns:a16="http://schemas.microsoft.com/office/drawing/2014/main" id="{943BF289-376B-BC4D-9D39-57EECE8E40F7}"/>
              </a:ext>
            </a:extLst>
          </p:cNvPr>
          <p:cNvSpPr txBox="1"/>
          <p:nvPr/>
        </p:nvSpPr>
        <p:spPr>
          <a:xfrm>
            <a:off x="15266896" y="2991429"/>
            <a:ext cx="7074399" cy="1392176"/>
          </a:xfrm>
          <a:prstGeom prst="rect">
            <a:avLst/>
          </a:prstGeom>
          <a:noFill/>
        </p:spPr>
        <p:txBody>
          <a:bodyPr wrap="square" rtlCol="0" anchor="ctr">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a:t>
            </a:r>
          </a:p>
        </p:txBody>
      </p:sp>
      <p:sp>
        <p:nvSpPr>
          <p:cNvPr id="70" name="TextBox 69">
            <a:extLst>
              <a:ext uri="{FF2B5EF4-FFF2-40B4-BE49-F238E27FC236}">
                <a16:creationId xmlns:a16="http://schemas.microsoft.com/office/drawing/2014/main" id="{370B6B10-A91B-C740-B33E-F97ABF319671}"/>
              </a:ext>
            </a:extLst>
          </p:cNvPr>
          <p:cNvSpPr txBox="1"/>
          <p:nvPr/>
        </p:nvSpPr>
        <p:spPr>
          <a:xfrm>
            <a:off x="13594742" y="7139554"/>
            <a:ext cx="8746554" cy="1392176"/>
          </a:xfrm>
          <a:prstGeom prst="rect">
            <a:avLst/>
          </a:prstGeom>
          <a:noFill/>
        </p:spPr>
        <p:txBody>
          <a:bodyPr wrap="square" rtlCol="0" anchor="ctr">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a:t>
            </a:r>
          </a:p>
        </p:txBody>
      </p:sp>
      <p:sp>
        <p:nvSpPr>
          <p:cNvPr id="71" name="TextBox 70">
            <a:extLst>
              <a:ext uri="{FF2B5EF4-FFF2-40B4-BE49-F238E27FC236}">
                <a16:creationId xmlns:a16="http://schemas.microsoft.com/office/drawing/2014/main" id="{032AD530-E18A-F347-8448-E6B135097DCA}"/>
              </a:ext>
            </a:extLst>
          </p:cNvPr>
          <p:cNvSpPr txBox="1"/>
          <p:nvPr/>
        </p:nvSpPr>
        <p:spPr>
          <a:xfrm>
            <a:off x="14212776" y="11258539"/>
            <a:ext cx="8128519" cy="1392176"/>
          </a:xfrm>
          <a:prstGeom prst="rect">
            <a:avLst/>
          </a:prstGeom>
          <a:noFill/>
        </p:spPr>
        <p:txBody>
          <a:bodyPr wrap="square" rtlCol="0" anchor="ctr">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a:t>
            </a:r>
          </a:p>
        </p:txBody>
      </p:sp>
      <p:sp>
        <p:nvSpPr>
          <p:cNvPr id="72" name="TextBox 71">
            <a:extLst>
              <a:ext uri="{FF2B5EF4-FFF2-40B4-BE49-F238E27FC236}">
                <a16:creationId xmlns:a16="http://schemas.microsoft.com/office/drawing/2014/main" id="{28330168-EF86-AF44-AE74-E1BD98724818}"/>
              </a:ext>
            </a:extLst>
          </p:cNvPr>
          <p:cNvSpPr txBox="1"/>
          <p:nvPr/>
        </p:nvSpPr>
        <p:spPr>
          <a:xfrm>
            <a:off x="15957540" y="9189835"/>
            <a:ext cx="6383755" cy="1392176"/>
          </a:xfrm>
          <a:prstGeom prst="rect">
            <a:avLst/>
          </a:prstGeom>
          <a:noFill/>
        </p:spPr>
        <p:txBody>
          <a:bodyPr wrap="square" rtlCol="0" anchor="ctr">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a:t>
            </a:r>
          </a:p>
        </p:txBody>
      </p:sp>
      <p:sp>
        <p:nvSpPr>
          <p:cNvPr id="73" name="TextBox 72">
            <a:extLst>
              <a:ext uri="{FF2B5EF4-FFF2-40B4-BE49-F238E27FC236}">
                <a16:creationId xmlns:a16="http://schemas.microsoft.com/office/drawing/2014/main" id="{000269F1-814D-8843-B0E5-EB80BE42C5AB}"/>
              </a:ext>
            </a:extLst>
          </p:cNvPr>
          <p:cNvSpPr txBox="1"/>
          <p:nvPr/>
        </p:nvSpPr>
        <p:spPr>
          <a:xfrm>
            <a:off x="16656886" y="5046293"/>
            <a:ext cx="5684409" cy="1392176"/>
          </a:xfrm>
          <a:prstGeom prst="rect">
            <a:avLst/>
          </a:prstGeom>
          <a:noFill/>
        </p:spPr>
        <p:txBody>
          <a:bodyPr wrap="square" rtlCol="0" anchor="ctr">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a:t>
            </a:r>
          </a:p>
        </p:txBody>
      </p:sp>
    </p:spTree>
    <p:extLst>
      <p:ext uri="{BB962C8B-B14F-4D97-AF65-F5344CB8AC3E}">
        <p14:creationId xmlns:p14="http://schemas.microsoft.com/office/powerpoint/2010/main" val="2939339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52720">
            <a:extLst>
              <a:ext uri="{FF2B5EF4-FFF2-40B4-BE49-F238E27FC236}">
                <a16:creationId xmlns:a16="http://schemas.microsoft.com/office/drawing/2014/main" id="{40763FC1-4B76-9840-8BB4-BC44350EE47F}"/>
              </a:ext>
            </a:extLst>
          </p:cNvPr>
          <p:cNvSpPr/>
          <p:nvPr/>
        </p:nvSpPr>
        <p:spPr>
          <a:xfrm rot="18900000">
            <a:off x="3522802" y="7075371"/>
            <a:ext cx="2162890" cy="4319790"/>
          </a:xfrm>
          <a:prstGeom prst="rect">
            <a:avLst/>
          </a:pr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4" name="Shape 52721">
            <a:extLst>
              <a:ext uri="{FF2B5EF4-FFF2-40B4-BE49-F238E27FC236}">
                <a16:creationId xmlns:a16="http://schemas.microsoft.com/office/drawing/2014/main" id="{18F95632-DDCB-6D48-8A36-9D5D422F2775}"/>
              </a:ext>
            </a:extLst>
          </p:cNvPr>
          <p:cNvSpPr/>
          <p:nvPr/>
        </p:nvSpPr>
        <p:spPr>
          <a:xfrm rot="2700000">
            <a:off x="5043794" y="7078534"/>
            <a:ext cx="2162891" cy="4316083"/>
          </a:xfrm>
          <a:prstGeom prst="rect">
            <a:avLst/>
          </a:pr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5" name="Shape 52722">
            <a:extLst>
              <a:ext uri="{FF2B5EF4-FFF2-40B4-BE49-F238E27FC236}">
                <a16:creationId xmlns:a16="http://schemas.microsoft.com/office/drawing/2014/main" id="{AC81D0D7-ABF6-8A4D-BFBB-08B533D537E5}"/>
              </a:ext>
            </a:extLst>
          </p:cNvPr>
          <p:cNvSpPr/>
          <p:nvPr/>
        </p:nvSpPr>
        <p:spPr>
          <a:xfrm rot="13500000" flipH="1">
            <a:off x="8064865" y="4047326"/>
            <a:ext cx="2162890" cy="4319790"/>
          </a:xfrm>
          <a:prstGeom prst="rect">
            <a:avLst/>
          </a:pr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6" name="Shape 52723">
            <a:extLst>
              <a:ext uri="{FF2B5EF4-FFF2-40B4-BE49-F238E27FC236}">
                <a16:creationId xmlns:a16="http://schemas.microsoft.com/office/drawing/2014/main" id="{D762B2BA-D22D-EC43-8C87-C235276C3C0E}"/>
              </a:ext>
            </a:extLst>
          </p:cNvPr>
          <p:cNvSpPr/>
          <p:nvPr/>
        </p:nvSpPr>
        <p:spPr>
          <a:xfrm rot="8100000" flipH="1">
            <a:off x="9585858" y="4047870"/>
            <a:ext cx="2162891" cy="4316083"/>
          </a:xfrm>
          <a:prstGeom prst="rect">
            <a:avLst/>
          </a:pr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7" name="Shape 52724">
            <a:extLst>
              <a:ext uri="{FF2B5EF4-FFF2-40B4-BE49-F238E27FC236}">
                <a16:creationId xmlns:a16="http://schemas.microsoft.com/office/drawing/2014/main" id="{33B04158-2786-E34D-90B9-6A527F27F15E}"/>
              </a:ext>
            </a:extLst>
          </p:cNvPr>
          <p:cNvSpPr/>
          <p:nvPr/>
        </p:nvSpPr>
        <p:spPr>
          <a:xfrm rot="18900000">
            <a:off x="12606929" y="7075371"/>
            <a:ext cx="2162890" cy="4319790"/>
          </a:xfrm>
          <a:prstGeom prst="rect">
            <a:avLst/>
          </a:pr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8" name="Shape 52725">
            <a:extLst>
              <a:ext uri="{FF2B5EF4-FFF2-40B4-BE49-F238E27FC236}">
                <a16:creationId xmlns:a16="http://schemas.microsoft.com/office/drawing/2014/main" id="{408BFBAE-43F0-274E-9D3A-54E4299310D7}"/>
              </a:ext>
            </a:extLst>
          </p:cNvPr>
          <p:cNvSpPr/>
          <p:nvPr/>
        </p:nvSpPr>
        <p:spPr>
          <a:xfrm rot="2700000">
            <a:off x="14127920" y="7078534"/>
            <a:ext cx="2162891" cy="4316083"/>
          </a:xfrm>
          <a:prstGeom prst="rect">
            <a:avLst/>
          </a:pr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9" name="Shape 52726">
            <a:extLst>
              <a:ext uri="{FF2B5EF4-FFF2-40B4-BE49-F238E27FC236}">
                <a16:creationId xmlns:a16="http://schemas.microsoft.com/office/drawing/2014/main" id="{8D9BBA64-C5A3-2B46-A521-7FA53A996C31}"/>
              </a:ext>
            </a:extLst>
          </p:cNvPr>
          <p:cNvSpPr/>
          <p:nvPr/>
        </p:nvSpPr>
        <p:spPr>
          <a:xfrm rot="13500000" flipH="1">
            <a:off x="17148993" y="4047326"/>
            <a:ext cx="2162890" cy="4319790"/>
          </a:xfrm>
          <a:prstGeom prst="rect">
            <a:avLst/>
          </a:prstGeom>
          <a:solidFill>
            <a:schemeClr val="accent4"/>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0" name="Shape 52727">
            <a:extLst>
              <a:ext uri="{FF2B5EF4-FFF2-40B4-BE49-F238E27FC236}">
                <a16:creationId xmlns:a16="http://schemas.microsoft.com/office/drawing/2014/main" id="{A5ABABAF-030C-944B-B929-2AC1BBD9C85B}"/>
              </a:ext>
            </a:extLst>
          </p:cNvPr>
          <p:cNvSpPr/>
          <p:nvPr/>
        </p:nvSpPr>
        <p:spPr>
          <a:xfrm rot="8100000" flipH="1">
            <a:off x="18669988" y="4047870"/>
            <a:ext cx="2162891" cy="4316083"/>
          </a:xfrm>
          <a:prstGeom prst="rect">
            <a:avLst/>
          </a:prstGeom>
          <a:solidFill>
            <a:schemeClr val="accent4"/>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1" name="Shape 52729">
            <a:extLst>
              <a:ext uri="{FF2B5EF4-FFF2-40B4-BE49-F238E27FC236}">
                <a16:creationId xmlns:a16="http://schemas.microsoft.com/office/drawing/2014/main" id="{A5AD261E-1CED-2640-A979-910767BCBAC6}"/>
              </a:ext>
            </a:extLst>
          </p:cNvPr>
          <p:cNvSpPr/>
          <p:nvPr/>
        </p:nvSpPr>
        <p:spPr>
          <a:xfrm rot="16200000" flipH="1">
            <a:off x="4427702" y="4937343"/>
            <a:ext cx="1936130" cy="1936122"/>
          </a:xfrm>
          <a:prstGeom prst="ellipse">
            <a:avLst/>
          </a:pr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5" name="Shape 52736">
            <a:extLst>
              <a:ext uri="{FF2B5EF4-FFF2-40B4-BE49-F238E27FC236}">
                <a16:creationId xmlns:a16="http://schemas.microsoft.com/office/drawing/2014/main" id="{0D8C5975-5674-2548-B966-1A7ED3576E09}"/>
              </a:ext>
            </a:extLst>
          </p:cNvPr>
          <p:cNvSpPr/>
          <p:nvPr/>
        </p:nvSpPr>
        <p:spPr>
          <a:xfrm rot="16200000" flipH="1">
            <a:off x="8960418" y="8644286"/>
            <a:ext cx="1936126" cy="1936126"/>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Shape 52743">
            <a:extLst>
              <a:ext uri="{FF2B5EF4-FFF2-40B4-BE49-F238E27FC236}">
                <a16:creationId xmlns:a16="http://schemas.microsoft.com/office/drawing/2014/main" id="{DE1178BE-296E-E944-BE00-5C4092EBFE5E}"/>
              </a:ext>
            </a:extLst>
          </p:cNvPr>
          <p:cNvSpPr/>
          <p:nvPr/>
        </p:nvSpPr>
        <p:spPr>
          <a:xfrm rot="16200000" flipH="1">
            <a:off x="13519155" y="4937340"/>
            <a:ext cx="1936130" cy="1936126"/>
          </a:xfrm>
          <a:prstGeom prst="ellipse">
            <a:avLst/>
          </a:pr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3" name="Shape 52750">
            <a:extLst>
              <a:ext uri="{FF2B5EF4-FFF2-40B4-BE49-F238E27FC236}">
                <a16:creationId xmlns:a16="http://schemas.microsoft.com/office/drawing/2014/main" id="{3F32F9E9-DC30-0C41-8D56-2F6174882636}"/>
              </a:ext>
            </a:extLst>
          </p:cNvPr>
          <p:cNvSpPr/>
          <p:nvPr/>
        </p:nvSpPr>
        <p:spPr>
          <a:xfrm rot="16200000" flipH="1">
            <a:off x="18022004" y="8644286"/>
            <a:ext cx="1936126" cy="1936126"/>
          </a:xfrm>
          <a:prstGeom prst="ellipse">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1" name="Freeform 40">
            <a:extLst>
              <a:ext uri="{FF2B5EF4-FFF2-40B4-BE49-F238E27FC236}">
                <a16:creationId xmlns:a16="http://schemas.microsoft.com/office/drawing/2014/main" id="{315EA406-ECB5-354B-86D1-9224D023C38B}"/>
              </a:ext>
            </a:extLst>
          </p:cNvPr>
          <p:cNvSpPr>
            <a:spLocks noChangeArrowheads="1"/>
          </p:cNvSpPr>
          <p:nvPr/>
        </p:nvSpPr>
        <p:spPr bwMode="auto">
          <a:xfrm>
            <a:off x="5032276" y="5374411"/>
            <a:ext cx="729516" cy="1061981"/>
          </a:xfrm>
          <a:custGeom>
            <a:avLst/>
            <a:gdLst>
              <a:gd name="connsiteX0" fmla="*/ 0 w 623528"/>
              <a:gd name="connsiteY0" fmla="*/ 850900 h 907691"/>
              <a:gd name="connsiteX1" fmla="*/ 623528 w 623528"/>
              <a:gd name="connsiteY1" fmla="*/ 850900 h 907691"/>
              <a:gd name="connsiteX2" fmla="*/ 623528 w 623528"/>
              <a:gd name="connsiteY2" fmla="*/ 907691 h 907691"/>
              <a:gd name="connsiteX3" fmla="*/ 0 w 623528"/>
              <a:gd name="connsiteY3" fmla="*/ 907691 h 907691"/>
              <a:gd name="connsiteX4" fmla="*/ 0 w 623528"/>
              <a:gd name="connsiteY4" fmla="*/ 765175 h 907691"/>
              <a:gd name="connsiteX5" fmla="*/ 623528 w 623528"/>
              <a:gd name="connsiteY5" fmla="*/ 765175 h 907691"/>
              <a:gd name="connsiteX6" fmla="*/ 623528 w 623528"/>
              <a:gd name="connsiteY6" fmla="*/ 821966 h 907691"/>
              <a:gd name="connsiteX7" fmla="*/ 0 w 623528"/>
              <a:gd name="connsiteY7" fmla="*/ 821966 h 907691"/>
              <a:gd name="connsiteX8" fmla="*/ 84961 w 623528"/>
              <a:gd name="connsiteY8" fmla="*/ 539321 h 907691"/>
              <a:gd name="connsiteX9" fmla="*/ 84961 w 623528"/>
              <a:gd name="connsiteY9" fmla="*/ 595883 h 907691"/>
              <a:gd name="connsiteX10" fmla="*/ 396725 w 623528"/>
              <a:gd name="connsiteY10" fmla="*/ 595883 h 907691"/>
              <a:gd name="connsiteX11" fmla="*/ 396725 w 623528"/>
              <a:gd name="connsiteY11" fmla="*/ 539321 h 907691"/>
              <a:gd name="connsiteX12" fmla="*/ 368285 w 623528"/>
              <a:gd name="connsiteY12" fmla="*/ 425476 h 907691"/>
              <a:gd name="connsiteX13" fmla="*/ 368285 w 623528"/>
              <a:gd name="connsiteY13" fmla="*/ 482398 h 907691"/>
              <a:gd name="connsiteX14" fmla="*/ 481686 w 623528"/>
              <a:gd name="connsiteY14" fmla="*/ 482398 h 907691"/>
              <a:gd name="connsiteX15" fmla="*/ 481686 w 623528"/>
              <a:gd name="connsiteY15" fmla="*/ 425476 h 907691"/>
              <a:gd name="connsiteX16" fmla="*/ 84961 w 623528"/>
              <a:gd name="connsiteY16" fmla="*/ 425476 h 907691"/>
              <a:gd name="connsiteX17" fmla="*/ 84961 w 623528"/>
              <a:gd name="connsiteY17" fmla="*/ 482398 h 907691"/>
              <a:gd name="connsiteX18" fmla="*/ 311764 w 623528"/>
              <a:gd name="connsiteY18" fmla="*/ 482398 h 907691"/>
              <a:gd name="connsiteX19" fmla="*/ 311764 w 623528"/>
              <a:gd name="connsiteY19" fmla="*/ 425476 h 907691"/>
              <a:gd name="connsiteX20" fmla="*/ 425166 w 623528"/>
              <a:gd name="connsiteY20" fmla="*/ 311992 h 907691"/>
              <a:gd name="connsiteX21" fmla="*/ 425166 w 623528"/>
              <a:gd name="connsiteY21" fmla="*/ 368914 h 907691"/>
              <a:gd name="connsiteX22" fmla="*/ 538567 w 623528"/>
              <a:gd name="connsiteY22" fmla="*/ 368914 h 907691"/>
              <a:gd name="connsiteX23" fmla="*/ 538567 w 623528"/>
              <a:gd name="connsiteY23" fmla="*/ 311992 h 907691"/>
              <a:gd name="connsiteX24" fmla="*/ 84961 w 623528"/>
              <a:gd name="connsiteY24" fmla="*/ 311992 h 907691"/>
              <a:gd name="connsiteX25" fmla="*/ 84961 w 623528"/>
              <a:gd name="connsiteY25" fmla="*/ 368914 h 907691"/>
              <a:gd name="connsiteX26" fmla="*/ 368285 w 623528"/>
              <a:gd name="connsiteY26" fmla="*/ 368914 h 907691"/>
              <a:gd name="connsiteX27" fmla="*/ 368285 w 623528"/>
              <a:gd name="connsiteY27" fmla="*/ 311992 h 907691"/>
              <a:gd name="connsiteX28" fmla="*/ 141842 w 623528"/>
              <a:gd name="connsiteY28" fmla="*/ 0 h 907691"/>
              <a:gd name="connsiteX29" fmla="*/ 198363 w 623528"/>
              <a:gd name="connsiteY29" fmla="*/ 0 h 907691"/>
              <a:gd name="connsiteX30" fmla="*/ 198363 w 623528"/>
              <a:gd name="connsiteY30" fmla="*/ 141946 h 907691"/>
              <a:gd name="connsiteX31" fmla="*/ 254883 w 623528"/>
              <a:gd name="connsiteY31" fmla="*/ 56562 h 907691"/>
              <a:gd name="connsiteX32" fmla="*/ 425166 w 623528"/>
              <a:gd name="connsiteY32" fmla="*/ 56562 h 907691"/>
              <a:gd name="connsiteX33" fmla="*/ 425166 w 623528"/>
              <a:gd name="connsiteY33" fmla="*/ 0 h 907691"/>
              <a:gd name="connsiteX34" fmla="*/ 481686 w 623528"/>
              <a:gd name="connsiteY34" fmla="*/ 0 h 907691"/>
              <a:gd name="connsiteX35" fmla="*/ 481686 w 623528"/>
              <a:gd name="connsiteY35" fmla="*/ 141946 h 907691"/>
              <a:gd name="connsiteX36" fmla="*/ 538567 w 623528"/>
              <a:gd name="connsiteY36" fmla="*/ 56562 h 907691"/>
              <a:gd name="connsiteX37" fmla="*/ 623528 w 623528"/>
              <a:gd name="connsiteY37" fmla="*/ 56562 h 907691"/>
              <a:gd name="connsiteX38" fmla="*/ 623528 w 623528"/>
              <a:gd name="connsiteY38" fmla="*/ 737828 h 907691"/>
              <a:gd name="connsiteX39" fmla="*/ 0 w 623528"/>
              <a:gd name="connsiteY39" fmla="*/ 737828 h 907691"/>
              <a:gd name="connsiteX40" fmla="*/ 0 w 623528"/>
              <a:gd name="connsiteY40" fmla="*/ 56562 h 907691"/>
              <a:gd name="connsiteX41" fmla="*/ 141842 w 623528"/>
              <a:gd name="connsiteY41" fmla="*/ 56562 h 907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23528" h="907691">
                <a:moveTo>
                  <a:pt x="0" y="850900"/>
                </a:moveTo>
                <a:lnTo>
                  <a:pt x="623528" y="850900"/>
                </a:lnTo>
                <a:lnTo>
                  <a:pt x="623528" y="907691"/>
                </a:lnTo>
                <a:lnTo>
                  <a:pt x="0" y="907691"/>
                </a:lnTo>
                <a:close/>
                <a:moveTo>
                  <a:pt x="0" y="765175"/>
                </a:moveTo>
                <a:lnTo>
                  <a:pt x="623528" y="765175"/>
                </a:lnTo>
                <a:lnTo>
                  <a:pt x="623528" y="821966"/>
                </a:lnTo>
                <a:lnTo>
                  <a:pt x="0" y="821966"/>
                </a:lnTo>
                <a:close/>
                <a:moveTo>
                  <a:pt x="84961" y="539321"/>
                </a:moveTo>
                <a:lnTo>
                  <a:pt x="84961" y="595883"/>
                </a:lnTo>
                <a:lnTo>
                  <a:pt x="396725" y="595883"/>
                </a:lnTo>
                <a:lnTo>
                  <a:pt x="396725" y="539321"/>
                </a:lnTo>
                <a:close/>
                <a:moveTo>
                  <a:pt x="368285" y="425476"/>
                </a:moveTo>
                <a:lnTo>
                  <a:pt x="368285" y="482398"/>
                </a:lnTo>
                <a:lnTo>
                  <a:pt x="481686" y="482398"/>
                </a:lnTo>
                <a:lnTo>
                  <a:pt x="481686" y="425476"/>
                </a:lnTo>
                <a:close/>
                <a:moveTo>
                  <a:pt x="84961" y="425476"/>
                </a:moveTo>
                <a:lnTo>
                  <a:pt x="84961" y="482398"/>
                </a:lnTo>
                <a:lnTo>
                  <a:pt x="311764" y="482398"/>
                </a:lnTo>
                <a:lnTo>
                  <a:pt x="311764" y="425476"/>
                </a:lnTo>
                <a:close/>
                <a:moveTo>
                  <a:pt x="425166" y="311992"/>
                </a:moveTo>
                <a:lnTo>
                  <a:pt x="425166" y="368914"/>
                </a:lnTo>
                <a:lnTo>
                  <a:pt x="538567" y="368914"/>
                </a:lnTo>
                <a:lnTo>
                  <a:pt x="538567" y="311992"/>
                </a:lnTo>
                <a:close/>
                <a:moveTo>
                  <a:pt x="84961" y="311992"/>
                </a:moveTo>
                <a:lnTo>
                  <a:pt x="84961" y="368914"/>
                </a:lnTo>
                <a:lnTo>
                  <a:pt x="368285" y="368914"/>
                </a:lnTo>
                <a:lnTo>
                  <a:pt x="368285" y="311992"/>
                </a:lnTo>
                <a:close/>
                <a:moveTo>
                  <a:pt x="141842" y="0"/>
                </a:moveTo>
                <a:lnTo>
                  <a:pt x="198363" y="0"/>
                </a:lnTo>
                <a:lnTo>
                  <a:pt x="198363" y="141946"/>
                </a:lnTo>
                <a:lnTo>
                  <a:pt x="254883" y="56562"/>
                </a:lnTo>
                <a:lnTo>
                  <a:pt x="425166" y="56562"/>
                </a:lnTo>
                <a:lnTo>
                  <a:pt x="425166" y="0"/>
                </a:lnTo>
                <a:lnTo>
                  <a:pt x="481686" y="0"/>
                </a:lnTo>
                <a:lnTo>
                  <a:pt x="481686" y="141946"/>
                </a:lnTo>
                <a:lnTo>
                  <a:pt x="538567" y="56562"/>
                </a:lnTo>
                <a:lnTo>
                  <a:pt x="623528" y="56562"/>
                </a:lnTo>
                <a:lnTo>
                  <a:pt x="623528" y="737828"/>
                </a:lnTo>
                <a:lnTo>
                  <a:pt x="0" y="737828"/>
                </a:lnTo>
                <a:lnTo>
                  <a:pt x="0" y="56562"/>
                </a:lnTo>
                <a:lnTo>
                  <a:pt x="141842" y="56562"/>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2" name="Freeform 41">
            <a:extLst>
              <a:ext uri="{FF2B5EF4-FFF2-40B4-BE49-F238E27FC236}">
                <a16:creationId xmlns:a16="http://schemas.microsoft.com/office/drawing/2014/main" id="{6011B9BA-F5C9-B745-B11E-C242994625E5}"/>
              </a:ext>
            </a:extLst>
          </p:cNvPr>
          <p:cNvSpPr>
            <a:spLocks noChangeArrowheads="1"/>
          </p:cNvSpPr>
          <p:nvPr/>
        </p:nvSpPr>
        <p:spPr bwMode="auto">
          <a:xfrm>
            <a:off x="13956230" y="5374412"/>
            <a:ext cx="1061980" cy="1061980"/>
          </a:xfrm>
          <a:custGeom>
            <a:avLst/>
            <a:gdLst>
              <a:gd name="connsiteX0" fmla="*/ 424911 w 907690"/>
              <a:gd name="connsiteY0" fmla="*/ 227013 h 907690"/>
              <a:gd name="connsiteX1" fmla="*/ 481702 w 907690"/>
              <a:gd name="connsiteY1" fmla="*/ 227013 h 907690"/>
              <a:gd name="connsiteX2" fmla="*/ 481702 w 907690"/>
              <a:gd name="connsiteY2" fmla="*/ 405158 h 907690"/>
              <a:gd name="connsiteX3" fmla="*/ 509737 w 907690"/>
              <a:gd name="connsiteY3" fmla="*/ 454202 h 907690"/>
              <a:gd name="connsiteX4" fmla="*/ 507940 w 907690"/>
              <a:gd name="connsiteY4" fmla="*/ 468627 h 907690"/>
              <a:gd name="connsiteX5" fmla="*/ 663216 w 907690"/>
              <a:gd name="connsiteY5" fmla="*/ 624774 h 907690"/>
              <a:gd name="connsiteX6" fmla="*/ 623319 w 907690"/>
              <a:gd name="connsiteY6" fmla="*/ 664803 h 907690"/>
              <a:gd name="connsiteX7" fmla="*/ 468043 w 907690"/>
              <a:gd name="connsiteY7" fmla="*/ 509016 h 907690"/>
              <a:gd name="connsiteX8" fmla="*/ 453306 w 907690"/>
              <a:gd name="connsiteY8" fmla="*/ 510819 h 907690"/>
              <a:gd name="connsiteX9" fmla="*/ 396875 w 907690"/>
              <a:gd name="connsiteY9" fmla="*/ 454202 h 907690"/>
              <a:gd name="connsiteX10" fmla="*/ 424911 w 907690"/>
              <a:gd name="connsiteY10" fmla="*/ 405158 h 907690"/>
              <a:gd name="connsiteX11" fmla="*/ 425390 w 907690"/>
              <a:gd name="connsiteY11" fmla="*/ 114902 h 907690"/>
              <a:gd name="connsiteX12" fmla="*/ 114902 w 907690"/>
              <a:gd name="connsiteY12" fmla="*/ 425390 h 907690"/>
              <a:gd name="connsiteX13" fmla="*/ 141917 w 907690"/>
              <a:gd name="connsiteY13" fmla="*/ 425390 h 907690"/>
              <a:gd name="connsiteX14" fmla="*/ 170372 w 907690"/>
              <a:gd name="connsiteY14" fmla="*/ 453845 h 907690"/>
              <a:gd name="connsiteX15" fmla="*/ 141917 w 907690"/>
              <a:gd name="connsiteY15" fmla="*/ 482300 h 907690"/>
              <a:gd name="connsiteX16" fmla="*/ 114902 w 907690"/>
              <a:gd name="connsiteY16" fmla="*/ 482300 h 907690"/>
              <a:gd name="connsiteX17" fmla="*/ 425390 w 907690"/>
              <a:gd name="connsiteY17" fmla="*/ 792788 h 907690"/>
              <a:gd name="connsiteX18" fmla="*/ 425390 w 907690"/>
              <a:gd name="connsiteY18" fmla="*/ 765773 h 907690"/>
              <a:gd name="connsiteX19" fmla="*/ 453845 w 907690"/>
              <a:gd name="connsiteY19" fmla="*/ 737678 h 907690"/>
              <a:gd name="connsiteX20" fmla="*/ 482300 w 907690"/>
              <a:gd name="connsiteY20" fmla="*/ 765773 h 907690"/>
              <a:gd name="connsiteX21" fmla="*/ 482300 w 907690"/>
              <a:gd name="connsiteY21" fmla="*/ 792788 h 907690"/>
              <a:gd name="connsiteX22" fmla="*/ 792788 w 907690"/>
              <a:gd name="connsiteY22" fmla="*/ 482300 h 907690"/>
              <a:gd name="connsiteX23" fmla="*/ 765773 w 907690"/>
              <a:gd name="connsiteY23" fmla="*/ 482300 h 907690"/>
              <a:gd name="connsiteX24" fmla="*/ 737678 w 907690"/>
              <a:gd name="connsiteY24" fmla="*/ 453845 h 907690"/>
              <a:gd name="connsiteX25" fmla="*/ 765773 w 907690"/>
              <a:gd name="connsiteY25" fmla="*/ 425390 h 907690"/>
              <a:gd name="connsiteX26" fmla="*/ 792788 w 907690"/>
              <a:gd name="connsiteY26" fmla="*/ 425390 h 907690"/>
              <a:gd name="connsiteX27" fmla="*/ 482300 w 907690"/>
              <a:gd name="connsiteY27" fmla="*/ 114902 h 907690"/>
              <a:gd name="connsiteX28" fmla="*/ 482300 w 907690"/>
              <a:gd name="connsiteY28" fmla="*/ 141917 h 907690"/>
              <a:gd name="connsiteX29" fmla="*/ 453845 w 907690"/>
              <a:gd name="connsiteY29" fmla="*/ 170372 h 907690"/>
              <a:gd name="connsiteX30" fmla="*/ 425390 w 907690"/>
              <a:gd name="connsiteY30" fmla="*/ 141917 h 907690"/>
              <a:gd name="connsiteX31" fmla="*/ 453845 w 907690"/>
              <a:gd name="connsiteY31" fmla="*/ 0 h 907690"/>
              <a:gd name="connsiteX32" fmla="*/ 907690 w 907690"/>
              <a:gd name="connsiteY32" fmla="*/ 453845 h 907690"/>
              <a:gd name="connsiteX33" fmla="*/ 453845 w 907690"/>
              <a:gd name="connsiteY33" fmla="*/ 907690 h 907690"/>
              <a:gd name="connsiteX34" fmla="*/ 0 w 907690"/>
              <a:gd name="connsiteY34" fmla="*/ 453845 h 907690"/>
              <a:gd name="connsiteX35" fmla="*/ 453845 w 907690"/>
              <a:gd name="connsiteY35" fmla="*/ 0 h 90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07690" h="907690">
                <a:moveTo>
                  <a:pt x="424911" y="227013"/>
                </a:moveTo>
                <a:lnTo>
                  <a:pt x="481702" y="227013"/>
                </a:lnTo>
                <a:lnTo>
                  <a:pt x="481702" y="405158"/>
                </a:lnTo>
                <a:cubicBezTo>
                  <a:pt x="498595" y="415255"/>
                  <a:pt x="509737" y="433286"/>
                  <a:pt x="509737" y="454202"/>
                </a:cubicBezTo>
                <a:cubicBezTo>
                  <a:pt x="509737" y="459251"/>
                  <a:pt x="509019" y="464299"/>
                  <a:pt x="507940" y="468627"/>
                </a:cubicBezTo>
                <a:lnTo>
                  <a:pt x="663216" y="624774"/>
                </a:lnTo>
                <a:lnTo>
                  <a:pt x="623319" y="664803"/>
                </a:lnTo>
                <a:lnTo>
                  <a:pt x="468043" y="509016"/>
                </a:lnTo>
                <a:cubicBezTo>
                  <a:pt x="463370" y="510098"/>
                  <a:pt x="458338" y="510819"/>
                  <a:pt x="453306" y="510819"/>
                </a:cubicBezTo>
                <a:cubicBezTo>
                  <a:pt x="422036" y="510819"/>
                  <a:pt x="396875" y="485576"/>
                  <a:pt x="396875" y="454202"/>
                </a:cubicBezTo>
                <a:cubicBezTo>
                  <a:pt x="396875" y="433286"/>
                  <a:pt x="408377" y="415255"/>
                  <a:pt x="424911" y="405158"/>
                </a:cubicBezTo>
                <a:close/>
                <a:moveTo>
                  <a:pt x="425390" y="114902"/>
                </a:moveTo>
                <a:cubicBezTo>
                  <a:pt x="260421" y="128590"/>
                  <a:pt x="128590" y="260421"/>
                  <a:pt x="114902" y="425390"/>
                </a:cubicBezTo>
                <a:lnTo>
                  <a:pt x="141917" y="425390"/>
                </a:lnTo>
                <a:lnTo>
                  <a:pt x="170372" y="453845"/>
                </a:lnTo>
                <a:lnTo>
                  <a:pt x="141917" y="482300"/>
                </a:lnTo>
                <a:lnTo>
                  <a:pt x="114902" y="482300"/>
                </a:lnTo>
                <a:cubicBezTo>
                  <a:pt x="128590" y="647630"/>
                  <a:pt x="260421" y="779101"/>
                  <a:pt x="425390" y="792788"/>
                </a:cubicBezTo>
                <a:lnTo>
                  <a:pt x="425390" y="765773"/>
                </a:lnTo>
                <a:lnTo>
                  <a:pt x="453845" y="737678"/>
                </a:lnTo>
                <a:lnTo>
                  <a:pt x="482300" y="765773"/>
                </a:lnTo>
                <a:lnTo>
                  <a:pt x="482300" y="792788"/>
                </a:lnTo>
                <a:cubicBezTo>
                  <a:pt x="647630" y="779101"/>
                  <a:pt x="779101" y="647630"/>
                  <a:pt x="792788" y="482300"/>
                </a:cubicBezTo>
                <a:lnTo>
                  <a:pt x="765773" y="482300"/>
                </a:lnTo>
                <a:lnTo>
                  <a:pt x="737678" y="453845"/>
                </a:lnTo>
                <a:lnTo>
                  <a:pt x="765773" y="425390"/>
                </a:lnTo>
                <a:lnTo>
                  <a:pt x="792788" y="425390"/>
                </a:lnTo>
                <a:cubicBezTo>
                  <a:pt x="779101" y="260421"/>
                  <a:pt x="647630" y="128590"/>
                  <a:pt x="482300" y="114902"/>
                </a:cubicBezTo>
                <a:lnTo>
                  <a:pt x="482300" y="141917"/>
                </a:lnTo>
                <a:lnTo>
                  <a:pt x="453845" y="170372"/>
                </a:lnTo>
                <a:lnTo>
                  <a:pt x="425390" y="141917"/>
                </a:lnTo>
                <a:close/>
                <a:moveTo>
                  <a:pt x="453845" y="0"/>
                </a:moveTo>
                <a:cubicBezTo>
                  <a:pt x="704540" y="0"/>
                  <a:pt x="907690" y="203150"/>
                  <a:pt x="907690" y="453845"/>
                </a:cubicBezTo>
                <a:cubicBezTo>
                  <a:pt x="907690" y="704540"/>
                  <a:pt x="704540" y="907690"/>
                  <a:pt x="453845" y="907690"/>
                </a:cubicBezTo>
                <a:cubicBezTo>
                  <a:pt x="203510" y="907690"/>
                  <a:pt x="0" y="704540"/>
                  <a:pt x="0" y="453845"/>
                </a:cubicBezTo>
                <a:cubicBezTo>
                  <a:pt x="0" y="203150"/>
                  <a:pt x="203510" y="0"/>
                  <a:pt x="453845"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3" name="Freeform 42">
            <a:extLst>
              <a:ext uri="{FF2B5EF4-FFF2-40B4-BE49-F238E27FC236}">
                <a16:creationId xmlns:a16="http://schemas.microsoft.com/office/drawing/2014/main" id="{069E3849-6DAD-4340-984C-A9BA9FE66D45}"/>
              </a:ext>
            </a:extLst>
          </p:cNvPr>
          <p:cNvSpPr>
            <a:spLocks noChangeArrowheads="1"/>
          </p:cNvSpPr>
          <p:nvPr/>
        </p:nvSpPr>
        <p:spPr bwMode="auto">
          <a:xfrm>
            <a:off x="9531219" y="9081357"/>
            <a:ext cx="794524" cy="1061981"/>
          </a:xfrm>
          <a:custGeom>
            <a:avLst/>
            <a:gdLst>
              <a:gd name="connsiteX0" fmla="*/ 112712 w 679091"/>
              <a:gd name="connsiteY0" fmla="*/ 681038 h 907690"/>
              <a:gd name="connsiteX1" fmla="*/ 339366 w 679091"/>
              <a:gd name="connsiteY1" fmla="*/ 681038 h 907690"/>
              <a:gd name="connsiteX2" fmla="*/ 339366 w 679091"/>
              <a:gd name="connsiteY2" fmla="*/ 737829 h 907690"/>
              <a:gd name="connsiteX3" fmla="*/ 112712 w 679091"/>
              <a:gd name="connsiteY3" fmla="*/ 737829 h 907690"/>
              <a:gd name="connsiteX4" fmla="*/ 396875 w 679091"/>
              <a:gd name="connsiteY4" fmla="*/ 566738 h 907690"/>
              <a:gd name="connsiteX5" fmla="*/ 566378 w 679091"/>
              <a:gd name="connsiteY5" fmla="*/ 566738 h 907690"/>
              <a:gd name="connsiteX6" fmla="*/ 566378 w 679091"/>
              <a:gd name="connsiteY6" fmla="*/ 623529 h 907690"/>
              <a:gd name="connsiteX7" fmla="*/ 396875 w 679091"/>
              <a:gd name="connsiteY7" fmla="*/ 623529 h 907690"/>
              <a:gd name="connsiteX8" fmla="*/ 112712 w 679091"/>
              <a:gd name="connsiteY8" fmla="*/ 566738 h 907690"/>
              <a:gd name="connsiteX9" fmla="*/ 339366 w 679091"/>
              <a:gd name="connsiteY9" fmla="*/ 566738 h 907690"/>
              <a:gd name="connsiteX10" fmla="*/ 339366 w 679091"/>
              <a:gd name="connsiteY10" fmla="*/ 623529 h 907690"/>
              <a:gd name="connsiteX11" fmla="*/ 112712 w 679091"/>
              <a:gd name="connsiteY11" fmla="*/ 623529 h 907690"/>
              <a:gd name="connsiteX12" fmla="*/ 282575 w 679091"/>
              <a:gd name="connsiteY12" fmla="*/ 454025 h 907690"/>
              <a:gd name="connsiteX13" fmla="*/ 480652 w 679091"/>
              <a:gd name="connsiteY13" fmla="*/ 454025 h 907690"/>
              <a:gd name="connsiteX14" fmla="*/ 480652 w 679091"/>
              <a:gd name="connsiteY14" fmla="*/ 510814 h 907690"/>
              <a:gd name="connsiteX15" fmla="*/ 282575 w 679091"/>
              <a:gd name="connsiteY15" fmla="*/ 510814 h 907690"/>
              <a:gd name="connsiteX16" fmla="*/ 112712 w 679091"/>
              <a:gd name="connsiteY16" fmla="*/ 454025 h 907690"/>
              <a:gd name="connsiteX17" fmla="*/ 226651 w 679091"/>
              <a:gd name="connsiteY17" fmla="*/ 454025 h 907690"/>
              <a:gd name="connsiteX18" fmla="*/ 226651 w 679091"/>
              <a:gd name="connsiteY18" fmla="*/ 510814 h 907690"/>
              <a:gd name="connsiteX19" fmla="*/ 112712 w 679091"/>
              <a:gd name="connsiteY19" fmla="*/ 510814 h 907690"/>
              <a:gd name="connsiteX20" fmla="*/ 425450 w 679091"/>
              <a:gd name="connsiteY20" fmla="*/ 339725 h 907690"/>
              <a:gd name="connsiteX21" fmla="*/ 566379 w 679091"/>
              <a:gd name="connsiteY21" fmla="*/ 339725 h 907690"/>
              <a:gd name="connsiteX22" fmla="*/ 566379 w 679091"/>
              <a:gd name="connsiteY22" fmla="*/ 396516 h 907690"/>
              <a:gd name="connsiteX23" fmla="*/ 425450 w 679091"/>
              <a:gd name="connsiteY23" fmla="*/ 396516 h 907690"/>
              <a:gd name="connsiteX24" fmla="*/ 112712 w 679091"/>
              <a:gd name="connsiteY24" fmla="*/ 339725 h 907690"/>
              <a:gd name="connsiteX25" fmla="*/ 367940 w 679091"/>
              <a:gd name="connsiteY25" fmla="*/ 339725 h 907690"/>
              <a:gd name="connsiteX26" fmla="*/ 367940 w 679091"/>
              <a:gd name="connsiteY26" fmla="*/ 396516 h 907690"/>
              <a:gd name="connsiteX27" fmla="*/ 112712 w 679091"/>
              <a:gd name="connsiteY27" fmla="*/ 396516 h 907690"/>
              <a:gd name="connsiteX28" fmla="*/ 44961 w 679091"/>
              <a:gd name="connsiteY28" fmla="*/ 85725 h 907690"/>
              <a:gd name="connsiteX29" fmla="*/ 141357 w 679091"/>
              <a:gd name="connsiteY29" fmla="*/ 85725 h 907690"/>
              <a:gd name="connsiteX30" fmla="*/ 141357 w 679091"/>
              <a:gd name="connsiteY30" fmla="*/ 142251 h 907690"/>
              <a:gd name="connsiteX31" fmla="*/ 68340 w 679091"/>
              <a:gd name="connsiteY31" fmla="*/ 142251 h 907690"/>
              <a:gd name="connsiteX32" fmla="*/ 56471 w 679091"/>
              <a:gd name="connsiteY32" fmla="*/ 154132 h 907690"/>
              <a:gd name="connsiteX33" fmla="*/ 56471 w 679091"/>
              <a:gd name="connsiteY33" fmla="*/ 839283 h 907690"/>
              <a:gd name="connsiteX34" fmla="*/ 68340 w 679091"/>
              <a:gd name="connsiteY34" fmla="*/ 850804 h 907690"/>
              <a:gd name="connsiteX35" fmla="*/ 610750 w 679091"/>
              <a:gd name="connsiteY35" fmla="*/ 850804 h 907690"/>
              <a:gd name="connsiteX36" fmla="*/ 622620 w 679091"/>
              <a:gd name="connsiteY36" fmla="*/ 839283 h 907690"/>
              <a:gd name="connsiteX37" fmla="*/ 622620 w 679091"/>
              <a:gd name="connsiteY37" fmla="*/ 154132 h 907690"/>
              <a:gd name="connsiteX38" fmla="*/ 610750 w 679091"/>
              <a:gd name="connsiteY38" fmla="*/ 142251 h 907690"/>
              <a:gd name="connsiteX39" fmla="*/ 537733 w 679091"/>
              <a:gd name="connsiteY39" fmla="*/ 142251 h 907690"/>
              <a:gd name="connsiteX40" fmla="*/ 537733 w 679091"/>
              <a:gd name="connsiteY40" fmla="*/ 85725 h 907690"/>
              <a:gd name="connsiteX41" fmla="*/ 634489 w 679091"/>
              <a:gd name="connsiteY41" fmla="*/ 85725 h 907690"/>
              <a:gd name="connsiteX42" fmla="*/ 679091 w 679091"/>
              <a:gd name="connsiteY42" fmla="*/ 130370 h 907690"/>
              <a:gd name="connsiteX43" fmla="*/ 679091 w 679091"/>
              <a:gd name="connsiteY43" fmla="*/ 862686 h 907690"/>
              <a:gd name="connsiteX44" fmla="*/ 634489 w 679091"/>
              <a:gd name="connsiteY44" fmla="*/ 907690 h 907690"/>
              <a:gd name="connsiteX45" fmla="*/ 44961 w 679091"/>
              <a:gd name="connsiteY45" fmla="*/ 907690 h 907690"/>
              <a:gd name="connsiteX46" fmla="*/ 0 w 679091"/>
              <a:gd name="connsiteY46" fmla="*/ 862686 h 907690"/>
              <a:gd name="connsiteX47" fmla="*/ 0 w 679091"/>
              <a:gd name="connsiteY47" fmla="*/ 130370 h 907690"/>
              <a:gd name="connsiteX48" fmla="*/ 339904 w 679091"/>
              <a:gd name="connsiteY48" fmla="*/ 56484 h 907690"/>
              <a:gd name="connsiteX49" fmla="*/ 311504 w 679091"/>
              <a:gd name="connsiteY49" fmla="*/ 85265 h 907690"/>
              <a:gd name="connsiteX50" fmla="*/ 339904 w 679091"/>
              <a:gd name="connsiteY50" fmla="*/ 113687 h 907690"/>
              <a:gd name="connsiteX51" fmla="*/ 367586 w 679091"/>
              <a:gd name="connsiteY51" fmla="*/ 85265 h 907690"/>
              <a:gd name="connsiteX52" fmla="*/ 339904 w 679091"/>
              <a:gd name="connsiteY52" fmla="*/ 56484 h 907690"/>
              <a:gd name="connsiteX53" fmla="*/ 283104 w 679091"/>
              <a:gd name="connsiteY53" fmla="*/ 0 h 907690"/>
              <a:gd name="connsiteX54" fmla="*/ 395986 w 679091"/>
              <a:gd name="connsiteY54" fmla="*/ 0 h 907690"/>
              <a:gd name="connsiteX55" fmla="*/ 484422 w 679091"/>
              <a:gd name="connsiteY55" fmla="*/ 76631 h 907690"/>
              <a:gd name="connsiteX56" fmla="*/ 509228 w 679091"/>
              <a:gd name="connsiteY56" fmla="*/ 85265 h 907690"/>
              <a:gd name="connsiteX57" fmla="*/ 509228 w 679091"/>
              <a:gd name="connsiteY57" fmla="*/ 226653 h 907690"/>
              <a:gd name="connsiteX58" fmla="*/ 169862 w 679091"/>
              <a:gd name="connsiteY58" fmla="*/ 226653 h 907690"/>
              <a:gd name="connsiteX59" fmla="*/ 169862 w 679091"/>
              <a:gd name="connsiteY59" fmla="*/ 85265 h 907690"/>
              <a:gd name="connsiteX60" fmla="*/ 194668 w 679091"/>
              <a:gd name="connsiteY60" fmla="*/ 76631 h 907690"/>
              <a:gd name="connsiteX61" fmla="*/ 283104 w 679091"/>
              <a:gd name="connsiteY61" fmla="*/ 0 h 90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79091" h="907690">
                <a:moveTo>
                  <a:pt x="112712" y="681038"/>
                </a:moveTo>
                <a:lnTo>
                  <a:pt x="339366" y="681038"/>
                </a:lnTo>
                <a:lnTo>
                  <a:pt x="339366" y="737829"/>
                </a:lnTo>
                <a:lnTo>
                  <a:pt x="112712" y="737829"/>
                </a:lnTo>
                <a:close/>
                <a:moveTo>
                  <a:pt x="396875" y="566738"/>
                </a:moveTo>
                <a:lnTo>
                  <a:pt x="566378" y="566738"/>
                </a:lnTo>
                <a:lnTo>
                  <a:pt x="566378" y="623529"/>
                </a:lnTo>
                <a:lnTo>
                  <a:pt x="396875" y="623529"/>
                </a:lnTo>
                <a:close/>
                <a:moveTo>
                  <a:pt x="112712" y="566738"/>
                </a:moveTo>
                <a:lnTo>
                  <a:pt x="339366" y="566738"/>
                </a:lnTo>
                <a:lnTo>
                  <a:pt x="339366" y="623529"/>
                </a:lnTo>
                <a:lnTo>
                  <a:pt x="112712" y="623529"/>
                </a:lnTo>
                <a:close/>
                <a:moveTo>
                  <a:pt x="282575" y="454025"/>
                </a:moveTo>
                <a:lnTo>
                  <a:pt x="480652" y="454025"/>
                </a:lnTo>
                <a:lnTo>
                  <a:pt x="480652" y="510814"/>
                </a:lnTo>
                <a:lnTo>
                  <a:pt x="282575" y="510814"/>
                </a:lnTo>
                <a:close/>
                <a:moveTo>
                  <a:pt x="112712" y="454025"/>
                </a:moveTo>
                <a:lnTo>
                  <a:pt x="226651" y="454025"/>
                </a:lnTo>
                <a:lnTo>
                  <a:pt x="226651" y="510814"/>
                </a:lnTo>
                <a:lnTo>
                  <a:pt x="112712" y="510814"/>
                </a:lnTo>
                <a:close/>
                <a:moveTo>
                  <a:pt x="425450" y="339725"/>
                </a:moveTo>
                <a:lnTo>
                  <a:pt x="566379" y="339725"/>
                </a:lnTo>
                <a:lnTo>
                  <a:pt x="566379" y="396516"/>
                </a:lnTo>
                <a:lnTo>
                  <a:pt x="425450" y="396516"/>
                </a:lnTo>
                <a:close/>
                <a:moveTo>
                  <a:pt x="112712" y="339725"/>
                </a:moveTo>
                <a:lnTo>
                  <a:pt x="367940" y="339725"/>
                </a:lnTo>
                <a:lnTo>
                  <a:pt x="367940" y="396516"/>
                </a:lnTo>
                <a:lnTo>
                  <a:pt x="112712" y="396516"/>
                </a:lnTo>
                <a:close/>
                <a:moveTo>
                  <a:pt x="44961" y="85725"/>
                </a:moveTo>
                <a:lnTo>
                  <a:pt x="141357" y="85725"/>
                </a:lnTo>
                <a:lnTo>
                  <a:pt x="141357" y="142251"/>
                </a:lnTo>
                <a:lnTo>
                  <a:pt x="68340" y="142251"/>
                </a:lnTo>
                <a:lnTo>
                  <a:pt x="56471" y="154132"/>
                </a:lnTo>
                <a:lnTo>
                  <a:pt x="56471" y="839283"/>
                </a:lnTo>
                <a:lnTo>
                  <a:pt x="68340" y="850804"/>
                </a:lnTo>
                <a:lnTo>
                  <a:pt x="610750" y="850804"/>
                </a:lnTo>
                <a:lnTo>
                  <a:pt x="622620" y="839283"/>
                </a:lnTo>
                <a:lnTo>
                  <a:pt x="622620" y="154132"/>
                </a:lnTo>
                <a:lnTo>
                  <a:pt x="610750" y="142251"/>
                </a:lnTo>
                <a:lnTo>
                  <a:pt x="537733" y="142251"/>
                </a:lnTo>
                <a:lnTo>
                  <a:pt x="537733" y="85725"/>
                </a:lnTo>
                <a:lnTo>
                  <a:pt x="634489" y="85725"/>
                </a:lnTo>
                <a:lnTo>
                  <a:pt x="679091" y="130370"/>
                </a:lnTo>
                <a:lnTo>
                  <a:pt x="679091" y="862686"/>
                </a:lnTo>
                <a:lnTo>
                  <a:pt x="634489" y="907690"/>
                </a:lnTo>
                <a:lnTo>
                  <a:pt x="44961" y="907690"/>
                </a:lnTo>
                <a:lnTo>
                  <a:pt x="0" y="862686"/>
                </a:lnTo>
                <a:lnTo>
                  <a:pt x="0" y="130370"/>
                </a:lnTo>
                <a:close/>
                <a:moveTo>
                  <a:pt x="339904" y="56484"/>
                </a:moveTo>
                <a:cubicBezTo>
                  <a:pt x="324087" y="56484"/>
                  <a:pt x="311504" y="69435"/>
                  <a:pt x="311504" y="85265"/>
                </a:cubicBezTo>
                <a:cubicBezTo>
                  <a:pt x="311504" y="100735"/>
                  <a:pt x="324087" y="113687"/>
                  <a:pt x="339904" y="113687"/>
                </a:cubicBezTo>
                <a:cubicBezTo>
                  <a:pt x="355003" y="113687"/>
                  <a:pt x="367586" y="100735"/>
                  <a:pt x="367586" y="85265"/>
                </a:cubicBezTo>
                <a:cubicBezTo>
                  <a:pt x="367586" y="69435"/>
                  <a:pt x="355003" y="56484"/>
                  <a:pt x="339904" y="56484"/>
                </a:cubicBezTo>
                <a:close/>
                <a:moveTo>
                  <a:pt x="283104" y="0"/>
                </a:moveTo>
                <a:lnTo>
                  <a:pt x="395986" y="0"/>
                </a:lnTo>
                <a:cubicBezTo>
                  <a:pt x="414320" y="36337"/>
                  <a:pt x="445956" y="64039"/>
                  <a:pt x="484422" y="76631"/>
                </a:cubicBezTo>
                <a:lnTo>
                  <a:pt x="509228" y="85265"/>
                </a:lnTo>
                <a:lnTo>
                  <a:pt x="509228" y="226653"/>
                </a:lnTo>
                <a:lnTo>
                  <a:pt x="169862" y="226653"/>
                </a:lnTo>
                <a:lnTo>
                  <a:pt x="169862" y="85265"/>
                </a:lnTo>
                <a:lnTo>
                  <a:pt x="194668" y="76631"/>
                </a:lnTo>
                <a:cubicBezTo>
                  <a:pt x="233134" y="64039"/>
                  <a:pt x="265129" y="36337"/>
                  <a:pt x="283104"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4" name="Freeform 43">
            <a:extLst>
              <a:ext uri="{FF2B5EF4-FFF2-40B4-BE49-F238E27FC236}">
                <a16:creationId xmlns:a16="http://schemas.microsoft.com/office/drawing/2014/main" id="{9F07C7D4-189E-8349-BD96-6DDE9594BDB3}"/>
              </a:ext>
            </a:extLst>
          </p:cNvPr>
          <p:cNvSpPr>
            <a:spLocks noChangeArrowheads="1"/>
          </p:cNvSpPr>
          <p:nvPr/>
        </p:nvSpPr>
        <p:spPr bwMode="auto">
          <a:xfrm>
            <a:off x="18613031" y="9081358"/>
            <a:ext cx="796379" cy="1061980"/>
          </a:xfrm>
          <a:custGeom>
            <a:avLst/>
            <a:gdLst>
              <a:gd name="connsiteX0" fmla="*/ 481925 w 680677"/>
              <a:gd name="connsiteY0" fmla="*/ 414338 h 907690"/>
              <a:gd name="connsiteX1" fmla="*/ 521927 w 680677"/>
              <a:gd name="connsiteY1" fmla="*/ 454297 h 907690"/>
              <a:gd name="connsiteX2" fmla="*/ 368405 w 680677"/>
              <a:gd name="connsiteY2" fmla="*/ 607653 h 907690"/>
              <a:gd name="connsiteX3" fmla="*/ 271462 w 680677"/>
              <a:gd name="connsiteY3" fmla="*/ 510816 h 907690"/>
              <a:gd name="connsiteX4" fmla="*/ 311465 w 680677"/>
              <a:gd name="connsiteY4" fmla="*/ 470857 h 907690"/>
              <a:gd name="connsiteX5" fmla="*/ 368405 w 680677"/>
              <a:gd name="connsiteY5" fmla="*/ 527735 h 907690"/>
              <a:gd name="connsiteX6" fmla="*/ 169862 w 680677"/>
              <a:gd name="connsiteY6" fmla="*/ 368300 h 907690"/>
              <a:gd name="connsiteX7" fmla="*/ 395986 w 680677"/>
              <a:gd name="connsiteY7" fmla="*/ 368300 h 907690"/>
              <a:gd name="connsiteX8" fmla="*/ 395986 w 680677"/>
              <a:gd name="connsiteY8" fmla="*/ 424945 h 907690"/>
              <a:gd name="connsiteX9" fmla="*/ 226303 w 680677"/>
              <a:gd name="connsiteY9" fmla="*/ 424945 h 907690"/>
              <a:gd name="connsiteX10" fmla="*/ 226303 w 680677"/>
              <a:gd name="connsiteY10" fmla="*/ 652247 h 907690"/>
              <a:gd name="connsiteX11" fmla="*/ 452787 w 680677"/>
              <a:gd name="connsiteY11" fmla="*/ 652247 h 907690"/>
              <a:gd name="connsiteX12" fmla="*/ 452787 w 680677"/>
              <a:gd name="connsiteY12" fmla="*/ 567099 h 907690"/>
              <a:gd name="connsiteX13" fmla="*/ 509228 w 680677"/>
              <a:gd name="connsiteY13" fmla="*/ 567099 h 907690"/>
              <a:gd name="connsiteX14" fmla="*/ 509228 w 680677"/>
              <a:gd name="connsiteY14" fmla="*/ 709252 h 907690"/>
              <a:gd name="connsiteX15" fmla="*/ 169862 w 680677"/>
              <a:gd name="connsiteY15" fmla="*/ 709252 h 907690"/>
              <a:gd name="connsiteX16" fmla="*/ 45018 w 680677"/>
              <a:gd name="connsiteY16" fmla="*/ 85725 h 907690"/>
              <a:gd name="connsiteX17" fmla="*/ 141897 w 680677"/>
              <a:gd name="connsiteY17" fmla="*/ 85725 h 907690"/>
              <a:gd name="connsiteX18" fmla="*/ 141897 w 680677"/>
              <a:gd name="connsiteY18" fmla="*/ 142251 h 907690"/>
              <a:gd name="connsiteX19" fmla="*/ 68428 w 680677"/>
              <a:gd name="connsiteY19" fmla="*/ 142251 h 907690"/>
              <a:gd name="connsiteX20" fmla="*/ 56543 w 680677"/>
              <a:gd name="connsiteY20" fmla="*/ 154132 h 907690"/>
              <a:gd name="connsiteX21" fmla="*/ 56543 w 680677"/>
              <a:gd name="connsiteY21" fmla="*/ 839283 h 907690"/>
              <a:gd name="connsiteX22" fmla="*/ 68428 w 680677"/>
              <a:gd name="connsiteY22" fmla="*/ 850804 h 907690"/>
              <a:gd name="connsiteX23" fmla="*/ 612249 w 680677"/>
              <a:gd name="connsiteY23" fmla="*/ 850804 h 907690"/>
              <a:gd name="connsiteX24" fmla="*/ 624134 w 680677"/>
              <a:gd name="connsiteY24" fmla="*/ 839283 h 907690"/>
              <a:gd name="connsiteX25" fmla="*/ 624134 w 680677"/>
              <a:gd name="connsiteY25" fmla="*/ 154132 h 907690"/>
              <a:gd name="connsiteX26" fmla="*/ 612249 w 680677"/>
              <a:gd name="connsiteY26" fmla="*/ 142251 h 907690"/>
              <a:gd name="connsiteX27" fmla="*/ 538779 w 680677"/>
              <a:gd name="connsiteY27" fmla="*/ 142251 h 907690"/>
              <a:gd name="connsiteX28" fmla="*/ 538779 w 680677"/>
              <a:gd name="connsiteY28" fmla="*/ 85725 h 907690"/>
              <a:gd name="connsiteX29" fmla="*/ 635659 w 680677"/>
              <a:gd name="connsiteY29" fmla="*/ 85725 h 907690"/>
              <a:gd name="connsiteX30" fmla="*/ 680677 w 680677"/>
              <a:gd name="connsiteY30" fmla="*/ 130370 h 907690"/>
              <a:gd name="connsiteX31" fmla="*/ 680677 w 680677"/>
              <a:gd name="connsiteY31" fmla="*/ 862686 h 907690"/>
              <a:gd name="connsiteX32" fmla="*/ 635659 w 680677"/>
              <a:gd name="connsiteY32" fmla="*/ 907690 h 907690"/>
              <a:gd name="connsiteX33" fmla="*/ 45018 w 680677"/>
              <a:gd name="connsiteY33" fmla="*/ 907690 h 907690"/>
              <a:gd name="connsiteX34" fmla="*/ 0 w 680677"/>
              <a:gd name="connsiteY34" fmla="*/ 862686 h 907690"/>
              <a:gd name="connsiteX35" fmla="*/ 0 w 680677"/>
              <a:gd name="connsiteY35" fmla="*/ 130370 h 907690"/>
              <a:gd name="connsiteX36" fmla="*/ 339545 w 680677"/>
              <a:gd name="connsiteY36" fmla="*/ 56484 h 907690"/>
              <a:gd name="connsiteX37" fmla="*/ 311145 w 680677"/>
              <a:gd name="connsiteY37" fmla="*/ 85265 h 907690"/>
              <a:gd name="connsiteX38" fmla="*/ 339545 w 680677"/>
              <a:gd name="connsiteY38" fmla="*/ 113687 h 907690"/>
              <a:gd name="connsiteX39" fmla="*/ 367945 w 680677"/>
              <a:gd name="connsiteY39" fmla="*/ 85265 h 907690"/>
              <a:gd name="connsiteX40" fmla="*/ 339545 w 680677"/>
              <a:gd name="connsiteY40" fmla="*/ 56484 h 907690"/>
              <a:gd name="connsiteX41" fmla="*/ 282744 w 680677"/>
              <a:gd name="connsiteY41" fmla="*/ 0 h 907690"/>
              <a:gd name="connsiteX42" fmla="*/ 395986 w 680677"/>
              <a:gd name="connsiteY42" fmla="*/ 0 h 907690"/>
              <a:gd name="connsiteX43" fmla="*/ 484782 w 680677"/>
              <a:gd name="connsiteY43" fmla="*/ 76631 h 907690"/>
              <a:gd name="connsiteX44" fmla="*/ 509228 w 680677"/>
              <a:gd name="connsiteY44" fmla="*/ 85265 h 907690"/>
              <a:gd name="connsiteX45" fmla="*/ 509228 w 680677"/>
              <a:gd name="connsiteY45" fmla="*/ 226653 h 907690"/>
              <a:gd name="connsiteX46" fmla="*/ 169862 w 680677"/>
              <a:gd name="connsiteY46" fmla="*/ 226653 h 907690"/>
              <a:gd name="connsiteX47" fmla="*/ 169862 w 680677"/>
              <a:gd name="connsiteY47" fmla="*/ 85265 h 907690"/>
              <a:gd name="connsiteX48" fmla="*/ 194308 w 680677"/>
              <a:gd name="connsiteY48" fmla="*/ 76631 h 907690"/>
              <a:gd name="connsiteX49" fmla="*/ 282744 w 680677"/>
              <a:gd name="connsiteY49" fmla="*/ 0 h 90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80677" h="907690">
                <a:moveTo>
                  <a:pt x="481925" y="414338"/>
                </a:moveTo>
                <a:lnTo>
                  <a:pt x="521927" y="454297"/>
                </a:lnTo>
                <a:lnTo>
                  <a:pt x="368405" y="607653"/>
                </a:lnTo>
                <a:lnTo>
                  <a:pt x="271462" y="510816"/>
                </a:lnTo>
                <a:lnTo>
                  <a:pt x="311465" y="470857"/>
                </a:lnTo>
                <a:lnTo>
                  <a:pt x="368405" y="527735"/>
                </a:lnTo>
                <a:close/>
                <a:moveTo>
                  <a:pt x="169862" y="368300"/>
                </a:moveTo>
                <a:lnTo>
                  <a:pt x="395986" y="368300"/>
                </a:lnTo>
                <a:lnTo>
                  <a:pt x="395986" y="424945"/>
                </a:lnTo>
                <a:lnTo>
                  <a:pt x="226303" y="424945"/>
                </a:lnTo>
                <a:lnTo>
                  <a:pt x="226303" y="652247"/>
                </a:lnTo>
                <a:lnTo>
                  <a:pt x="452787" y="652247"/>
                </a:lnTo>
                <a:lnTo>
                  <a:pt x="452787" y="567099"/>
                </a:lnTo>
                <a:lnTo>
                  <a:pt x="509228" y="567099"/>
                </a:lnTo>
                <a:lnTo>
                  <a:pt x="509228" y="709252"/>
                </a:lnTo>
                <a:lnTo>
                  <a:pt x="169862" y="709252"/>
                </a:lnTo>
                <a:close/>
                <a:moveTo>
                  <a:pt x="45018" y="85725"/>
                </a:moveTo>
                <a:lnTo>
                  <a:pt x="141897" y="85725"/>
                </a:lnTo>
                <a:lnTo>
                  <a:pt x="141897" y="142251"/>
                </a:lnTo>
                <a:lnTo>
                  <a:pt x="68428" y="142251"/>
                </a:lnTo>
                <a:lnTo>
                  <a:pt x="56543" y="154132"/>
                </a:lnTo>
                <a:lnTo>
                  <a:pt x="56543" y="839283"/>
                </a:lnTo>
                <a:lnTo>
                  <a:pt x="68428" y="850804"/>
                </a:lnTo>
                <a:lnTo>
                  <a:pt x="612249" y="850804"/>
                </a:lnTo>
                <a:lnTo>
                  <a:pt x="624134" y="839283"/>
                </a:lnTo>
                <a:lnTo>
                  <a:pt x="624134" y="154132"/>
                </a:lnTo>
                <a:lnTo>
                  <a:pt x="612249" y="142251"/>
                </a:lnTo>
                <a:lnTo>
                  <a:pt x="538779" y="142251"/>
                </a:lnTo>
                <a:lnTo>
                  <a:pt x="538779" y="85725"/>
                </a:lnTo>
                <a:lnTo>
                  <a:pt x="635659" y="85725"/>
                </a:lnTo>
                <a:lnTo>
                  <a:pt x="680677" y="130370"/>
                </a:lnTo>
                <a:lnTo>
                  <a:pt x="680677" y="862686"/>
                </a:lnTo>
                <a:lnTo>
                  <a:pt x="635659" y="907690"/>
                </a:lnTo>
                <a:lnTo>
                  <a:pt x="45018" y="907690"/>
                </a:lnTo>
                <a:lnTo>
                  <a:pt x="0" y="862686"/>
                </a:lnTo>
                <a:lnTo>
                  <a:pt x="0" y="130370"/>
                </a:lnTo>
                <a:close/>
                <a:moveTo>
                  <a:pt x="339545" y="56484"/>
                </a:moveTo>
                <a:cubicBezTo>
                  <a:pt x="324087" y="56484"/>
                  <a:pt x="311145" y="69435"/>
                  <a:pt x="311145" y="85265"/>
                </a:cubicBezTo>
                <a:cubicBezTo>
                  <a:pt x="311145" y="100735"/>
                  <a:pt x="324087" y="113687"/>
                  <a:pt x="339545" y="113687"/>
                </a:cubicBezTo>
                <a:cubicBezTo>
                  <a:pt x="355003" y="113687"/>
                  <a:pt x="367945" y="100735"/>
                  <a:pt x="367945" y="85265"/>
                </a:cubicBezTo>
                <a:cubicBezTo>
                  <a:pt x="367945" y="69435"/>
                  <a:pt x="355003" y="56484"/>
                  <a:pt x="339545" y="56484"/>
                </a:cubicBezTo>
                <a:close/>
                <a:moveTo>
                  <a:pt x="282744" y="0"/>
                </a:moveTo>
                <a:lnTo>
                  <a:pt x="395986" y="0"/>
                </a:lnTo>
                <a:cubicBezTo>
                  <a:pt x="414320" y="36337"/>
                  <a:pt x="445956" y="64039"/>
                  <a:pt x="484782" y="76631"/>
                </a:cubicBezTo>
                <a:lnTo>
                  <a:pt x="509228" y="85265"/>
                </a:lnTo>
                <a:lnTo>
                  <a:pt x="509228" y="226653"/>
                </a:lnTo>
                <a:lnTo>
                  <a:pt x="169862" y="226653"/>
                </a:lnTo>
                <a:lnTo>
                  <a:pt x="169862" y="85265"/>
                </a:lnTo>
                <a:lnTo>
                  <a:pt x="194308" y="76631"/>
                </a:lnTo>
                <a:cubicBezTo>
                  <a:pt x="233134" y="64039"/>
                  <a:pt x="264770" y="36337"/>
                  <a:pt x="282744"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6" name="TextBox 45">
            <a:extLst>
              <a:ext uri="{FF2B5EF4-FFF2-40B4-BE49-F238E27FC236}">
                <a16:creationId xmlns:a16="http://schemas.microsoft.com/office/drawing/2014/main" id="{80CA59A2-8236-BD43-902D-2D0D98D3B1E2}"/>
              </a:ext>
            </a:extLst>
          </p:cNvPr>
          <p:cNvSpPr txBox="1"/>
          <p:nvPr/>
        </p:nvSpPr>
        <p:spPr>
          <a:xfrm>
            <a:off x="5071800" y="8921016"/>
            <a:ext cx="647934" cy="1569660"/>
          </a:xfrm>
          <a:prstGeom prst="rect">
            <a:avLst/>
          </a:prstGeom>
          <a:noFill/>
        </p:spPr>
        <p:txBody>
          <a:bodyPr wrap="none" rtlCol="0" anchor="ctr">
            <a:spAutoFit/>
          </a:bodyPr>
          <a:lstStyle/>
          <a:p>
            <a:pPr algn="ctr"/>
            <a:r>
              <a:rPr lang="en-US" sz="9600" b="1" dirty="0">
                <a:solidFill>
                  <a:schemeClr val="bg1"/>
                </a:solidFill>
                <a:latin typeface="Poppins" pitchFamily="2" charset="77"/>
                <a:cs typeface="Poppins" pitchFamily="2" charset="77"/>
              </a:rPr>
              <a:t>1</a:t>
            </a:r>
          </a:p>
        </p:txBody>
      </p:sp>
      <p:sp>
        <p:nvSpPr>
          <p:cNvPr id="47" name="TextBox 46">
            <a:extLst>
              <a:ext uri="{FF2B5EF4-FFF2-40B4-BE49-F238E27FC236}">
                <a16:creationId xmlns:a16="http://schemas.microsoft.com/office/drawing/2014/main" id="{6E83F875-5A35-A345-8153-525652FF88B8}"/>
              </a:ext>
            </a:extLst>
          </p:cNvPr>
          <p:cNvSpPr txBox="1"/>
          <p:nvPr/>
        </p:nvSpPr>
        <p:spPr>
          <a:xfrm>
            <a:off x="9458346" y="4840819"/>
            <a:ext cx="888385" cy="1569660"/>
          </a:xfrm>
          <a:prstGeom prst="rect">
            <a:avLst/>
          </a:prstGeom>
          <a:noFill/>
        </p:spPr>
        <p:txBody>
          <a:bodyPr wrap="none" rtlCol="0" anchor="ctr">
            <a:spAutoFit/>
          </a:bodyPr>
          <a:lstStyle/>
          <a:p>
            <a:pPr algn="ctr"/>
            <a:r>
              <a:rPr lang="en-US" sz="9600" b="1" dirty="0">
                <a:solidFill>
                  <a:schemeClr val="bg1"/>
                </a:solidFill>
                <a:latin typeface="Poppins" pitchFamily="2" charset="77"/>
                <a:cs typeface="Poppins" pitchFamily="2" charset="77"/>
              </a:rPr>
              <a:t>2</a:t>
            </a:r>
          </a:p>
        </p:txBody>
      </p:sp>
      <p:sp>
        <p:nvSpPr>
          <p:cNvPr id="48" name="TextBox 47">
            <a:extLst>
              <a:ext uri="{FF2B5EF4-FFF2-40B4-BE49-F238E27FC236}">
                <a16:creationId xmlns:a16="http://schemas.microsoft.com/office/drawing/2014/main" id="{66D04A23-A89C-0143-A72A-3D11E733950C}"/>
              </a:ext>
            </a:extLst>
          </p:cNvPr>
          <p:cNvSpPr txBox="1"/>
          <p:nvPr/>
        </p:nvSpPr>
        <p:spPr>
          <a:xfrm>
            <a:off x="14022191" y="8921016"/>
            <a:ext cx="930063" cy="1569660"/>
          </a:xfrm>
          <a:prstGeom prst="rect">
            <a:avLst/>
          </a:prstGeom>
          <a:noFill/>
        </p:spPr>
        <p:txBody>
          <a:bodyPr wrap="none" rtlCol="0" anchor="ctr">
            <a:spAutoFit/>
          </a:bodyPr>
          <a:lstStyle/>
          <a:p>
            <a:pPr algn="ctr"/>
            <a:r>
              <a:rPr lang="en-US" sz="9600" b="1" dirty="0">
                <a:solidFill>
                  <a:schemeClr val="bg1"/>
                </a:solidFill>
                <a:latin typeface="Poppins" pitchFamily="2" charset="77"/>
                <a:cs typeface="Poppins" pitchFamily="2" charset="77"/>
              </a:rPr>
              <a:t>3</a:t>
            </a:r>
          </a:p>
        </p:txBody>
      </p:sp>
      <p:sp>
        <p:nvSpPr>
          <p:cNvPr id="64" name="TextBox 63">
            <a:extLst>
              <a:ext uri="{FF2B5EF4-FFF2-40B4-BE49-F238E27FC236}">
                <a16:creationId xmlns:a16="http://schemas.microsoft.com/office/drawing/2014/main" id="{63E5B492-E2F7-184C-9D11-CDB9C3491BD5}"/>
              </a:ext>
            </a:extLst>
          </p:cNvPr>
          <p:cNvSpPr txBox="1"/>
          <p:nvPr/>
        </p:nvSpPr>
        <p:spPr>
          <a:xfrm>
            <a:off x="18502106" y="4840819"/>
            <a:ext cx="1018228" cy="1569660"/>
          </a:xfrm>
          <a:prstGeom prst="rect">
            <a:avLst/>
          </a:prstGeom>
          <a:noFill/>
        </p:spPr>
        <p:txBody>
          <a:bodyPr wrap="none" rtlCol="0" anchor="ctr">
            <a:spAutoFit/>
          </a:bodyPr>
          <a:lstStyle/>
          <a:p>
            <a:pPr algn="ctr"/>
            <a:r>
              <a:rPr lang="en-US" sz="9600" b="1" dirty="0">
                <a:solidFill>
                  <a:schemeClr val="bg1"/>
                </a:solidFill>
                <a:latin typeface="Poppins" pitchFamily="2" charset="77"/>
                <a:cs typeface="Poppins" pitchFamily="2" charset="77"/>
              </a:rPr>
              <a:t>4</a:t>
            </a:r>
          </a:p>
        </p:txBody>
      </p:sp>
      <p:sp>
        <p:nvSpPr>
          <p:cNvPr id="65" name="TextBox 64">
            <a:extLst>
              <a:ext uri="{FF2B5EF4-FFF2-40B4-BE49-F238E27FC236}">
                <a16:creationId xmlns:a16="http://schemas.microsoft.com/office/drawing/2014/main" id="{9F51F79D-C54D-174D-ADC3-A56BE97C5CD1}"/>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66" name="TextBox 65">
            <a:extLst>
              <a:ext uri="{FF2B5EF4-FFF2-40B4-BE49-F238E27FC236}">
                <a16:creationId xmlns:a16="http://schemas.microsoft.com/office/drawing/2014/main" id="{6DD25352-E4FC-1048-9CC4-CB87181A6E7B}"/>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67" name="TextBox 66">
            <a:extLst>
              <a:ext uri="{FF2B5EF4-FFF2-40B4-BE49-F238E27FC236}">
                <a16:creationId xmlns:a16="http://schemas.microsoft.com/office/drawing/2014/main" id="{6472DF21-7753-5A4D-BF2B-2620B32E3BFB}"/>
              </a:ext>
            </a:extLst>
          </p:cNvPr>
          <p:cNvSpPr txBox="1"/>
          <p:nvPr/>
        </p:nvSpPr>
        <p:spPr>
          <a:xfrm>
            <a:off x="7534725" y="11516200"/>
            <a:ext cx="4784739" cy="1392176"/>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68" name="TextBox 67">
            <a:extLst>
              <a:ext uri="{FF2B5EF4-FFF2-40B4-BE49-F238E27FC236}">
                <a16:creationId xmlns:a16="http://schemas.microsoft.com/office/drawing/2014/main" id="{839512B5-CC2C-8B4C-8ACA-F8D0C7E78A29}"/>
              </a:ext>
            </a:extLst>
          </p:cNvPr>
          <p:cNvSpPr txBox="1"/>
          <p:nvPr/>
        </p:nvSpPr>
        <p:spPr>
          <a:xfrm>
            <a:off x="8703042" y="10928805"/>
            <a:ext cx="2448106" cy="584775"/>
          </a:xfrm>
          <a:prstGeom prst="rect">
            <a:avLst/>
          </a:prstGeom>
          <a:noFill/>
        </p:spPr>
        <p:txBody>
          <a:bodyPr wrap="none" rtlCol="0" anchor="t">
            <a:spAutoFit/>
          </a:bodyPr>
          <a:lstStyle/>
          <a:p>
            <a:pPr algn="ctr"/>
            <a:r>
              <a:rPr lang="en-US" sz="3200" b="1" dirty="0">
                <a:solidFill>
                  <a:schemeClr val="tx2"/>
                </a:solidFill>
                <a:latin typeface="Poppins" pitchFamily="2" charset="77"/>
                <a:ea typeface="Lato Light" panose="020F0502020204030203" pitchFamily="34" charset="0"/>
                <a:cs typeface="Poppins" pitchFamily="2" charset="77"/>
              </a:rPr>
              <a:t>YOUR TITLE</a:t>
            </a:r>
          </a:p>
        </p:txBody>
      </p:sp>
      <p:sp>
        <p:nvSpPr>
          <p:cNvPr id="71" name="TextBox 70">
            <a:extLst>
              <a:ext uri="{FF2B5EF4-FFF2-40B4-BE49-F238E27FC236}">
                <a16:creationId xmlns:a16="http://schemas.microsoft.com/office/drawing/2014/main" id="{4E654EA5-F7E7-634D-9054-E41E25D88A13}"/>
              </a:ext>
            </a:extLst>
          </p:cNvPr>
          <p:cNvSpPr txBox="1"/>
          <p:nvPr/>
        </p:nvSpPr>
        <p:spPr>
          <a:xfrm>
            <a:off x="16629961" y="11516200"/>
            <a:ext cx="4784739" cy="1392176"/>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72" name="TextBox 71">
            <a:extLst>
              <a:ext uri="{FF2B5EF4-FFF2-40B4-BE49-F238E27FC236}">
                <a16:creationId xmlns:a16="http://schemas.microsoft.com/office/drawing/2014/main" id="{6E88B904-E49B-DF4E-8205-9494DBDD46F8}"/>
              </a:ext>
            </a:extLst>
          </p:cNvPr>
          <p:cNvSpPr txBox="1"/>
          <p:nvPr/>
        </p:nvSpPr>
        <p:spPr>
          <a:xfrm>
            <a:off x="17798278" y="10928805"/>
            <a:ext cx="2448106" cy="584775"/>
          </a:xfrm>
          <a:prstGeom prst="rect">
            <a:avLst/>
          </a:prstGeom>
          <a:noFill/>
        </p:spPr>
        <p:txBody>
          <a:bodyPr wrap="none" rtlCol="0" anchor="t">
            <a:spAutoFit/>
          </a:bodyPr>
          <a:lstStyle/>
          <a:p>
            <a:pPr algn="ctr"/>
            <a:r>
              <a:rPr lang="en-US" sz="3200" b="1" dirty="0">
                <a:solidFill>
                  <a:schemeClr val="tx2"/>
                </a:solidFill>
                <a:latin typeface="Poppins" pitchFamily="2" charset="77"/>
                <a:ea typeface="Lato Light" panose="020F0502020204030203" pitchFamily="34" charset="0"/>
                <a:cs typeface="Poppins" pitchFamily="2" charset="77"/>
              </a:rPr>
              <a:t>YOUR TITLE</a:t>
            </a:r>
          </a:p>
        </p:txBody>
      </p:sp>
      <p:sp>
        <p:nvSpPr>
          <p:cNvPr id="74" name="TextBox 73">
            <a:extLst>
              <a:ext uri="{FF2B5EF4-FFF2-40B4-BE49-F238E27FC236}">
                <a16:creationId xmlns:a16="http://schemas.microsoft.com/office/drawing/2014/main" id="{7B17848A-FC22-5941-8E72-756412808BB4}"/>
              </a:ext>
            </a:extLst>
          </p:cNvPr>
          <p:cNvSpPr txBox="1"/>
          <p:nvPr/>
        </p:nvSpPr>
        <p:spPr>
          <a:xfrm>
            <a:off x="3018143" y="3277640"/>
            <a:ext cx="4784739" cy="1392176"/>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75" name="TextBox 74">
            <a:extLst>
              <a:ext uri="{FF2B5EF4-FFF2-40B4-BE49-F238E27FC236}">
                <a16:creationId xmlns:a16="http://schemas.microsoft.com/office/drawing/2014/main" id="{0009F7D9-F5BD-5843-A1E2-80F50CF13F71}"/>
              </a:ext>
            </a:extLst>
          </p:cNvPr>
          <p:cNvSpPr txBox="1"/>
          <p:nvPr/>
        </p:nvSpPr>
        <p:spPr>
          <a:xfrm>
            <a:off x="4186460" y="2690245"/>
            <a:ext cx="2448106" cy="584775"/>
          </a:xfrm>
          <a:prstGeom prst="rect">
            <a:avLst/>
          </a:prstGeom>
          <a:noFill/>
        </p:spPr>
        <p:txBody>
          <a:bodyPr wrap="none" rtlCol="0" anchor="t">
            <a:spAutoFit/>
          </a:bodyPr>
          <a:lstStyle/>
          <a:p>
            <a:pPr algn="ctr"/>
            <a:r>
              <a:rPr lang="en-US" sz="3200" b="1" dirty="0">
                <a:solidFill>
                  <a:schemeClr val="tx2"/>
                </a:solidFill>
                <a:latin typeface="Poppins" pitchFamily="2" charset="77"/>
                <a:ea typeface="Lato Light" panose="020F0502020204030203" pitchFamily="34" charset="0"/>
                <a:cs typeface="Poppins" pitchFamily="2" charset="77"/>
              </a:rPr>
              <a:t>YOUR TITLE</a:t>
            </a:r>
          </a:p>
        </p:txBody>
      </p:sp>
      <p:sp>
        <p:nvSpPr>
          <p:cNvPr id="77" name="TextBox 76">
            <a:extLst>
              <a:ext uri="{FF2B5EF4-FFF2-40B4-BE49-F238E27FC236}">
                <a16:creationId xmlns:a16="http://schemas.microsoft.com/office/drawing/2014/main" id="{BC8A6061-FE85-DE48-A65C-A62BBB7D5A31}"/>
              </a:ext>
            </a:extLst>
          </p:cNvPr>
          <p:cNvSpPr txBox="1"/>
          <p:nvPr/>
        </p:nvSpPr>
        <p:spPr>
          <a:xfrm>
            <a:off x="12113379" y="3277640"/>
            <a:ext cx="4784739" cy="1392176"/>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78" name="TextBox 77">
            <a:extLst>
              <a:ext uri="{FF2B5EF4-FFF2-40B4-BE49-F238E27FC236}">
                <a16:creationId xmlns:a16="http://schemas.microsoft.com/office/drawing/2014/main" id="{358852EB-A602-CB4E-BD0E-621789D3C10A}"/>
              </a:ext>
            </a:extLst>
          </p:cNvPr>
          <p:cNvSpPr txBox="1"/>
          <p:nvPr/>
        </p:nvSpPr>
        <p:spPr>
          <a:xfrm>
            <a:off x="13281696" y="2690245"/>
            <a:ext cx="2448106" cy="584775"/>
          </a:xfrm>
          <a:prstGeom prst="rect">
            <a:avLst/>
          </a:prstGeom>
          <a:noFill/>
        </p:spPr>
        <p:txBody>
          <a:bodyPr wrap="none" rtlCol="0" anchor="t">
            <a:spAutoFit/>
          </a:bodyPr>
          <a:lstStyle/>
          <a:p>
            <a:pPr algn="ctr"/>
            <a:r>
              <a:rPr lang="en-US" sz="3200" b="1" dirty="0">
                <a:solidFill>
                  <a:schemeClr val="tx2"/>
                </a:solidFill>
                <a:latin typeface="Poppins" pitchFamily="2" charset="77"/>
                <a:ea typeface="Lato Light" panose="020F0502020204030203" pitchFamily="34" charset="0"/>
                <a:cs typeface="Poppins" pitchFamily="2" charset="77"/>
              </a:rPr>
              <a:t>YOUR TITLE</a:t>
            </a:r>
          </a:p>
        </p:txBody>
      </p:sp>
    </p:spTree>
    <p:extLst>
      <p:ext uri="{BB962C8B-B14F-4D97-AF65-F5344CB8AC3E}">
        <p14:creationId xmlns:p14="http://schemas.microsoft.com/office/powerpoint/2010/main" val="3311354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50157">
            <a:extLst>
              <a:ext uri="{FF2B5EF4-FFF2-40B4-BE49-F238E27FC236}">
                <a16:creationId xmlns:a16="http://schemas.microsoft.com/office/drawing/2014/main" id="{8F2FF752-0EA0-B74D-908C-6ECD7F5A0998}"/>
              </a:ext>
            </a:extLst>
          </p:cNvPr>
          <p:cNvGrpSpPr/>
          <p:nvPr/>
        </p:nvGrpSpPr>
        <p:grpSpPr>
          <a:xfrm>
            <a:off x="8164242" y="4191170"/>
            <a:ext cx="2171275" cy="2171058"/>
            <a:chOff x="0" y="0"/>
            <a:chExt cx="1016662" cy="1016561"/>
          </a:xfrm>
        </p:grpSpPr>
        <p:sp>
          <p:nvSpPr>
            <p:cNvPr id="66" name="Shape 50155">
              <a:extLst>
                <a:ext uri="{FF2B5EF4-FFF2-40B4-BE49-F238E27FC236}">
                  <a16:creationId xmlns:a16="http://schemas.microsoft.com/office/drawing/2014/main" id="{C0893C51-23E4-0947-947E-3ABD38456246}"/>
                </a:ext>
              </a:extLst>
            </p:cNvPr>
            <p:cNvSpPr/>
            <p:nvPr/>
          </p:nvSpPr>
          <p:spPr>
            <a:xfrm>
              <a:off x="25399" y="25397"/>
              <a:ext cx="965864" cy="965767"/>
            </a:xfrm>
            <a:custGeom>
              <a:avLst/>
              <a:gdLst/>
              <a:ahLst/>
              <a:cxnLst>
                <a:cxn ang="0">
                  <a:pos x="wd2" y="hd2"/>
                </a:cxn>
                <a:cxn ang="5400000">
                  <a:pos x="wd2" y="hd2"/>
                </a:cxn>
                <a:cxn ang="10800000">
                  <a:pos x="wd2" y="hd2"/>
                </a:cxn>
                <a:cxn ang="16200000">
                  <a:pos x="wd2" y="hd2"/>
                </a:cxn>
              </a:cxnLst>
              <a:rect l="0" t="0" r="r" b="b"/>
              <a:pathLst>
                <a:path w="19679" h="20595" extrusionOk="0">
                  <a:moveTo>
                    <a:pt x="9838" y="0"/>
                  </a:moveTo>
                  <a:cubicBezTo>
                    <a:pt x="7320" y="0"/>
                    <a:pt x="4803" y="1006"/>
                    <a:pt x="2881" y="3016"/>
                  </a:cubicBezTo>
                  <a:cubicBezTo>
                    <a:pt x="-961" y="7038"/>
                    <a:pt x="-961" y="13557"/>
                    <a:pt x="2881" y="17578"/>
                  </a:cubicBezTo>
                  <a:cubicBezTo>
                    <a:pt x="6724" y="21600"/>
                    <a:pt x="12954" y="21600"/>
                    <a:pt x="16797" y="17578"/>
                  </a:cubicBezTo>
                  <a:cubicBezTo>
                    <a:pt x="20639" y="13557"/>
                    <a:pt x="20639" y="7038"/>
                    <a:pt x="16797" y="3016"/>
                  </a:cubicBezTo>
                  <a:cubicBezTo>
                    <a:pt x="14875" y="1006"/>
                    <a:pt x="12356" y="0"/>
                    <a:pt x="9838" y="0"/>
                  </a:cubicBezTo>
                  <a:close/>
                </a:path>
              </a:pathLst>
            </a:cu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7" name="Shape 50156">
              <a:extLst>
                <a:ext uri="{FF2B5EF4-FFF2-40B4-BE49-F238E27FC236}">
                  <a16:creationId xmlns:a16="http://schemas.microsoft.com/office/drawing/2014/main" id="{7716B470-12FF-E84E-95A0-FFCD446787A2}"/>
                </a:ext>
              </a:extLst>
            </p:cNvPr>
            <p:cNvSpPr/>
            <p:nvPr/>
          </p:nvSpPr>
          <p:spPr>
            <a:xfrm>
              <a:off x="-1" y="0"/>
              <a:ext cx="1016664" cy="1016562"/>
            </a:xfrm>
            <a:custGeom>
              <a:avLst/>
              <a:gdLst/>
              <a:ahLst/>
              <a:cxnLst>
                <a:cxn ang="0">
                  <a:pos x="wd2" y="hd2"/>
                </a:cxn>
                <a:cxn ang="5400000">
                  <a:pos x="wd2" y="hd2"/>
                </a:cxn>
                <a:cxn ang="10800000">
                  <a:pos x="wd2" y="hd2"/>
                </a:cxn>
                <a:cxn ang="16200000">
                  <a:pos x="wd2" y="hd2"/>
                </a:cxn>
              </a:cxnLst>
              <a:rect l="0" t="0" r="r" b="b"/>
              <a:pathLst>
                <a:path w="19679" h="20595" extrusionOk="0">
                  <a:moveTo>
                    <a:pt x="9838" y="0"/>
                  </a:moveTo>
                  <a:cubicBezTo>
                    <a:pt x="7320" y="0"/>
                    <a:pt x="4803" y="1006"/>
                    <a:pt x="2881" y="3016"/>
                  </a:cubicBezTo>
                  <a:cubicBezTo>
                    <a:pt x="-961" y="7038"/>
                    <a:pt x="-961" y="13557"/>
                    <a:pt x="2881" y="17578"/>
                  </a:cubicBezTo>
                  <a:cubicBezTo>
                    <a:pt x="6724" y="21600"/>
                    <a:pt x="12954" y="21600"/>
                    <a:pt x="16797" y="17578"/>
                  </a:cubicBezTo>
                  <a:cubicBezTo>
                    <a:pt x="20639" y="13557"/>
                    <a:pt x="20639" y="7038"/>
                    <a:pt x="16797" y="3016"/>
                  </a:cubicBezTo>
                  <a:cubicBezTo>
                    <a:pt x="14875" y="1006"/>
                    <a:pt x="12356" y="0"/>
                    <a:pt x="9838" y="0"/>
                  </a:cubicBezTo>
                  <a:close/>
                  <a:moveTo>
                    <a:pt x="9840" y="685"/>
                  </a:moveTo>
                  <a:cubicBezTo>
                    <a:pt x="14914" y="685"/>
                    <a:pt x="19024" y="4986"/>
                    <a:pt x="19024" y="10297"/>
                  </a:cubicBezTo>
                  <a:cubicBezTo>
                    <a:pt x="19024" y="15608"/>
                    <a:pt x="14914" y="19909"/>
                    <a:pt x="9840" y="19909"/>
                  </a:cubicBezTo>
                  <a:cubicBezTo>
                    <a:pt x="4766" y="19909"/>
                    <a:pt x="654" y="15608"/>
                    <a:pt x="654" y="10297"/>
                  </a:cubicBezTo>
                  <a:cubicBezTo>
                    <a:pt x="654" y="4986"/>
                    <a:pt x="4766" y="685"/>
                    <a:pt x="9840" y="685"/>
                  </a:cubicBezTo>
                  <a:close/>
                  <a:moveTo>
                    <a:pt x="9840" y="2376"/>
                  </a:moveTo>
                  <a:cubicBezTo>
                    <a:pt x="9659" y="2376"/>
                    <a:pt x="9477" y="2440"/>
                    <a:pt x="9339" y="2585"/>
                  </a:cubicBezTo>
                  <a:cubicBezTo>
                    <a:pt x="9063" y="2873"/>
                    <a:pt x="9062" y="3345"/>
                    <a:pt x="9339" y="3635"/>
                  </a:cubicBezTo>
                  <a:cubicBezTo>
                    <a:pt x="9616" y="3924"/>
                    <a:pt x="10062" y="3924"/>
                    <a:pt x="10339" y="3635"/>
                  </a:cubicBezTo>
                  <a:cubicBezTo>
                    <a:pt x="10615" y="3347"/>
                    <a:pt x="10615" y="2873"/>
                    <a:pt x="10339" y="2585"/>
                  </a:cubicBezTo>
                  <a:cubicBezTo>
                    <a:pt x="10201" y="2440"/>
                    <a:pt x="10021" y="2376"/>
                    <a:pt x="9840" y="2376"/>
                  </a:cubicBezTo>
                  <a:close/>
                  <a:moveTo>
                    <a:pt x="9840" y="4443"/>
                  </a:moveTo>
                  <a:cubicBezTo>
                    <a:pt x="9628" y="4443"/>
                    <a:pt x="9468" y="4627"/>
                    <a:pt x="9468" y="4849"/>
                  </a:cubicBezTo>
                  <a:lnTo>
                    <a:pt x="9468" y="9694"/>
                  </a:lnTo>
                  <a:cubicBezTo>
                    <a:pt x="9491" y="9680"/>
                    <a:pt x="9511" y="9664"/>
                    <a:pt x="9534" y="9653"/>
                  </a:cubicBezTo>
                  <a:cubicBezTo>
                    <a:pt x="9511" y="9665"/>
                    <a:pt x="9491" y="9683"/>
                    <a:pt x="9468" y="9698"/>
                  </a:cubicBezTo>
                  <a:lnTo>
                    <a:pt x="9468" y="9694"/>
                  </a:lnTo>
                  <a:cubicBezTo>
                    <a:pt x="9427" y="9719"/>
                    <a:pt x="9384" y="9744"/>
                    <a:pt x="9347" y="9782"/>
                  </a:cubicBezTo>
                  <a:cubicBezTo>
                    <a:pt x="9279" y="9853"/>
                    <a:pt x="9227" y="9934"/>
                    <a:pt x="9193" y="10022"/>
                  </a:cubicBezTo>
                  <a:cubicBezTo>
                    <a:pt x="9125" y="10198"/>
                    <a:pt x="9125" y="10394"/>
                    <a:pt x="9193" y="10570"/>
                  </a:cubicBezTo>
                  <a:cubicBezTo>
                    <a:pt x="9227" y="10659"/>
                    <a:pt x="9279" y="10741"/>
                    <a:pt x="9347" y="10813"/>
                  </a:cubicBezTo>
                  <a:cubicBezTo>
                    <a:pt x="9415" y="10884"/>
                    <a:pt x="9493" y="10936"/>
                    <a:pt x="9577" y="10972"/>
                  </a:cubicBezTo>
                  <a:cubicBezTo>
                    <a:pt x="9662" y="11009"/>
                    <a:pt x="9749" y="11026"/>
                    <a:pt x="9840" y="11026"/>
                  </a:cubicBezTo>
                  <a:cubicBezTo>
                    <a:pt x="10019" y="11026"/>
                    <a:pt x="10197" y="10956"/>
                    <a:pt x="10333" y="10813"/>
                  </a:cubicBezTo>
                  <a:cubicBezTo>
                    <a:pt x="10364" y="10780"/>
                    <a:pt x="10387" y="10742"/>
                    <a:pt x="10411" y="10703"/>
                  </a:cubicBezTo>
                  <a:lnTo>
                    <a:pt x="10405" y="10703"/>
                  </a:lnTo>
                  <a:cubicBezTo>
                    <a:pt x="10425" y="10672"/>
                    <a:pt x="10447" y="10641"/>
                    <a:pt x="10462" y="10607"/>
                  </a:cubicBezTo>
                  <a:cubicBezTo>
                    <a:pt x="10448" y="10641"/>
                    <a:pt x="10430" y="10672"/>
                    <a:pt x="10411" y="10703"/>
                  </a:cubicBezTo>
                  <a:lnTo>
                    <a:pt x="13974" y="10703"/>
                  </a:lnTo>
                  <a:cubicBezTo>
                    <a:pt x="14186" y="10703"/>
                    <a:pt x="14362" y="10519"/>
                    <a:pt x="14362" y="10297"/>
                  </a:cubicBezTo>
                  <a:cubicBezTo>
                    <a:pt x="14362" y="10076"/>
                    <a:pt x="14186" y="9891"/>
                    <a:pt x="13974" y="9891"/>
                  </a:cubicBezTo>
                  <a:lnTo>
                    <a:pt x="10405" y="9891"/>
                  </a:lnTo>
                  <a:cubicBezTo>
                    <a:pt x="10380" y="9854"/>
                    <a:pt x="10364" y="9815"/>
                    <a:pt x="10333" y="9782"/>
                  </a:cubicBezTo>
                  <a:cubicBezTo>
                    <a:pt x="10303" y="9750"/>
                    <a:pt x="10264" y="9737"/>
                    <a:pt x="10230" y="9713"/>
                  </a:cubicBezTo>
                  <a:lnTo>
                    <a:pt x="10228" y="9324"/>
                  </a:lnTo>
                  <a:lnTo>
                    <a:pt x="10228" y="4849"/>
                  </a:lnTo>
                  <a:cubicBezTo>
                    <a:pt x="10228" y="4627"/>
                    <a:pt x="10052" y="4443"/>
                    <a:pt x="9840" y="4443"/>
                  </a:cubicBezTo>
                  <a:close/>
                  <a:moveTo>
                    <a:pt x="2959" y="9565"/>
                  </a:moveTo>
                  <a:cubicBezTo>
                    <a:pt x="2779" y="9565"/>
                    <a:pt x="2597" y="9629"/>
                    <a:pt x="2459" y="9773"/>
                  </a:cubicBezTo>
                  <a:cubicBezTo>
                    <a:pt x="2183" y="10062"/>
                    <a:pt x="2182" y="10532"/>
                    <a:pt x="2459" y="10822"/>
                  </a:cubicBezTo>
                  <a:cubicBezTo>
                    <a:pt x="2735" y="11111"/>
                    <a:pt x="3182" y="11111"/>
                    <a:pt x="3458" y="10822"/>
                  </a:cubicBezTo>
                  <a:cubicBezTo>
                    <a:pt x="3734" y="10533"/>
                    <a:pt x="3734" y="10062"/>
                    <a:pt x="3458" y="9773"/>
                  </a:cubicBezTo>
                  <a:cubicBezTo>
                    <a:pt x="3320" y="9629"/>
                    <a:pt x="3140" y="9565"/>
                    <a:pt x="2959" y="9565"/>
                  </a:cubicBezTo>
                  <a:close/>
                  <a:moveTo>
                    <a:pt x="16735" y="9565"/>
                  </a:moveTo>
                  <a:cubicBezTo>
                    <a:pt x="16554" y="9565"/>
                    <a:pt x="16372" y="9629"/>
                    <a:pt x="16234" y="9773"/>
                  </a:cubicBezTo>
                  <a:cubicBezTo>
                    <a:pt x="15958" y="10062"/>
                    <a:pt x="15958" y="10533"/>
                    <a:pt x="16234" y="10822"/>
                  </a:cubicBezTo>
                  <a:cubicBezTo>
                    <a:pt x="16510" y="11110"/>
                    <a:pt x="16948" y="11110"/>
                    <a:pt x="17223" y="10822"/>
                  </a:cubicBezTo>
                  <a:cubicBezTo>
                    <a:pt x="17499" y="10533"/>
                    <a:pt x="17499" y="10062"/>
                    <a:pt x="17223" y="9773"/>
                  </a:cubicBezTo>
                  <a:cubicBezTo>
                    <a:pt x="17086" y="9629"/>
                    <a:pt x="16916" y="9565"/>
                    <a:pt x="16735" y="9565"/>
                  </a:cubicBezTo>
                  <a:close/>
                  <a:moveTo>
                    <a:pt x="9840" y="16751"/>
                  </a:moveTo>
                  <a:cubicBezTo>
                    <a:pt x="9659" y="16751"/>
                    <a:pt x="9477" y="16815"/>
                    <a:pt x="9339" y="16960"/>
                  </a:cubicBezTo>
                  <a:cubicBezTo>
                    <a:pt x="9063" y="17248"/>
                    <a:pt x="9062" y="17721"/>
                    <a:pt x="9339" y="18010"/>
                  </a:cubicBezTo>
                  <a:cubicBezTo>
                    <a:pt x="9616" y="18299"/>
                    <a:pt x="10062" y="18299"/>
                    <a:pt x="10339" y="18010"/>
                  </a:cubicBezTo>
                  <a:cubicBezTo>
                    <a:pt x="10615" y="17722"/>
                    <a:pt x="10615" y="17248"/>
                    <a:pt x="10339" y="16960"/>
                  </a:cubicBezTo>
                  <a:cubicBezTo>
                    <a:pt x="10201" y="16815"/>
                    <a:pt x="10021" y="16751"/>
                    <a:pt x="9840" y="16751"/>
                  </a:cubicBezTo>
                  <a:close/>
                </a:path>
              </a:pathLst>
            </a:custGeom>
            <a:solidFill>
              <a:schemeClr val="bg1">
                <a:lumMod val="9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grpSp>
        <p:nvGrpSpPr>
          <p:cNvPr id="21" name="Group 50177">
            <a:extLst>
              <a:ext uri="{FF2B5EF4-FFF2-40B4-BE49-F238E27FC236}">
                <a16:creationId xmlns:a16="http://schemas.microsoft.com/office/drawing/2014/main" id="{E4539085-3A07-E946-8F4B-F22B859AD152}"/>
              </a:ext>
            </a:extLst>
          </p:cNvPr>
          <p:cNvGrpSpPr/>
          <p:nvPr/>
        </p:nvGrpSpPr>
        <p:grpSpPr>
          <a:xfrm>
            <a:off x="3703960" y="7027925"/>
            <a:ext cx="16885733" cy="5981497"/>
            <a:chOff x="0" y="0"/>
            <a:chExt cx="7906467" cy="2800735"/>
          </a:xfrm>
        </p:grpSpPr>
        <p:sp>
          <p:nvSpPr>
            <p:cNvPr id="47" name="Shape 50158">
              <a:extLst>
                <a:ext uri="{FF2B5EF4-FFF2-40B4-BE49-F238E27FC236}">
                  <a16:creationId xmlns:a16="http://schemas.microsoft.com/office/drawing/2014/main" id="{F355F4AE-5749-D848-9543-7F37931195AB}"/>
                </a:ext>
              </a:extLst>
            </p:cNvPr>
            <p:cNvSpPr/>
            <p:nvPr/>
          </p:nvSpPr>
          <p:spPr>
            <a:xfrm>
              <a:off x="0" y="2672915"/>
              <a:ext cx="7906468" cy="127821"/>
            </a:xfrm>
            <a:prstGeom prst="rect">
              <a:avLst/>
            </a:pr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nvGrpSpPr>
            <p:cNvPr id="48" name="Group 50164">
              <a:extLst>
                <a:ext uri="{FF2B5EF4-FFF2-40B4-BE49-F238E27FC236}">
                  <a16:creationId xmlns:a16="http://schemas.microsoft.com/office/drawing/2014/main" id="{8667BC7E-32F4-824A-90EB-1BF4C4A4580C}"/>
                </a:ext>
              </a:extLst>
            </p:cNvPr>
            <p:cNvGrpSpPr/>
            <p:nvPr/>
          </p:nvGrpSpPr>
          <p:grpSpPr>
            <a:xfrm>
              <a:off x="2596786" y="586100"/>
              <a:ext cx="2697457" cy="2092064"/>
              <a:chOff x="0" y="7713"/>
              <a:chExt cx="2697456" cy="2092062"/>
            </a:xfrm>
          </p:grpSpPr>
          <p:sp>
            <p:nvSpPr>
              <p:cNvPr id="61" name="Shape 50159">
                <a:extLst>
                  <a:ext uri="{FF2B5EF4-FFF2-40B4-BE49-F238E27FC236}">
                    <a16:creationId xmlns:a16="http://schemas.microsoft.com/office/drawing/2014/main" id="{9270759E-D40B-F74D-A7E0-5435D523D8A2}"/>
                  </a:ext>
                </a:extLst>
              </p:cNvPr>
              <p:cNvSpPr/>
              <p:nvPr/>
            </p:nvSpPr>
            <p:spPr>
              <a:xfrm>
                <a:off x="0" y="7713"/>
                <a:ext cx="2697457" cy="1618950"/>
              </a:xfrm>
              <a:custGeom>
                <a:avLst/>
                <a:gdLst/>
                <a:ahLst/>
                <a:cxnLst>
                  <a:cxn ang="0">
                    <a:pos x="wd2" y="hd2"/>
                  </a:cxn>
                  <a:cxn ang="5400000">
                    <a:pos x="wd2" y="hd2"/>
                  </a:cxn>
                  <a:cxn ang="10800000">
                    <a:pos x="wd2" y="hd2"/>
                  </a:cxn>
                  <a:cxn ang="16200000">
                    <a:pos x="wd2" y="hd2"/>
                  </a:cxn>
                </a:cxnLst>
                <a:rect l="0" t="0" r="r" b="b"/>
                <a:pathLst>
                  <a:path w="21600" h="21600" extrusionOk="0">
                    <a:moveTo>
                      <a:pt x="20984" y="0"/>
                    </a:moveTo>
                    <a:lnTo>
                      <a:pt x="616" y="0"/>
                    </a:lnTo>
                    <a:cubicBezTo>
                      <a:pt x="277" y="0"/>
                      <a:pt x="0" y="464"/>
                      <a:pt x="0" y="1030"/>
                    </a:cubicBezTo>
                    <a:lnTo>
                      <a:pt x="0" y="21600"/>
                    </a:lnTo>
                    <a:lnTo>
                      <a:pt x="21600" y="21600"/>
                    </a:lnTo>
                    <a:lnTo>
                      <a:pt x="21600" y="1030"/>
                    </a:lnTo>
                    <a:cubicBezTo>
                      <a:pt x="21600" y="464"/>
                      <a:pt x="21323" y="0"/>
                      <a:pt x="20984" y="0"/>
                    </a:cubicBezTo>
                    <a:close/>
                  </a:path>
                </a:pathLst>
              </a:custGeom>
              <a:solidFill>
                <a:schemeClr val="bg1">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62" name="Shape 50160">
                <a:extLst>
                  <a:ext uri="{FF2B5EF4-FFF2-40B4-BE49-F238E27FC236}">
                    <a16:creationId xmlns:a16="http://schemas.microsoft.com/office/drawing/2014/main" id="{63476CD6-6710-4848-962E-7B44D0717FCE}"/>
                  </a:ext>
                </a:extLst>
              </p:cNvPr>
              <p:cNvSpPr/>
              <p:nvPr/>
            </p:nvSpPr>
            <p:spPr>
              <a:xfrm>
                <a:off x="0" y="1618390"/>
                <a:ext cx="2697457" cy="2421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4712"/>
                    </a:lnTo>
                    <a:cubicBezTo>
                      <a:pt x="0" y="18500"/>
                      <a:pt x="277" y="21600"/>
                      <a:pt x="616" y="21600"/>
                    </a:cubicBezTo>
                    <a:lnTo>
                      <a:pt x="8721" y="21600"/>
                    </a:lnTo>
                    <a:lnTo>
                      <a:pt x="13066" y="21600"/>
                    </a:lnTo>
                    <a:lnTo>
                      <a:pt x="20984" y="21600"/>
                    </a:lnTo>
                    <a:cubicBezTo>
                      <a:pt x="21323" y="21600"/>
                      <a:pt x="21600" y="18500"/>
                      <a:pt x="21600" y="14712"/>
                    </a:cubicBezTo>
                    <a:lnTo>
                      <a:pt x="21600" y="0"/>
                    </a:lnTo>
                    <a:cubicBezTo>
                      <a:pt x="21600" y="0"/>
                      <a:pt x="0" y="0"/>
                      <a:pt x="0" y="0"/>
                    </a:cubicBezTo>
                    <a:close/>
                  </a:path>
                </a:pathLst>
              </a:custGeom>
              <a:solidFill>
                <a:schemeClr val="bg1">
                  <a:lumMod val="9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3" name="Shape 50161">
                <a:extLst>
                  <a:ext uri="{FF2B5EF4-FFF2-40B4-BE49-F238E27FC236}">
                    <a16:creationId xmlns:a16="http://schemas.microsoft.com/office/drawing/2014/main" id="{6A7D8CE3-54EA-5A40-95B8-56B1228016C2}"/>
                  </a:ext>
                </a:extLst>
              </p:cNvPr>
              <p:cNvSpPr/>
              <p:nvPr/>
            </p:nvSpPr>
            <p:spPr>
              <a:xfrm>
                <a:off x="1307377" y="1698123"/>
                <a:ext cx="82703" cy="82703"/>
              </a:xfrm>
              <a:prstGeom prst="ellipse">
                <a:avLst/>
              </a:prstGeom>
              <a:solidFill>
                <a:schemeClr val="bg1">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4" name="Shape 50162">
                <a:extLst>
                  <a:ext uri="{FF2B5EF4-FFF2-40B4-BE49-F238E27FC236}">
                    <a16:creationId xmlns:a16="http://schemas.microsoft.com/office/drawing/2014/main" id="{F08543FF-C196-8143-BD73-1332E9E2974F}"/>
                  </a:ext>
                </a:extLst>
              </p:cNvPr>
              <p:cNvSpPr/>
              <p:nvPr/>
            </p:nvSpPr>
            <p:spPr>
              <a:xfrm>
                <a:off x="96158" y="100467"/>
                <a:ext cx="2505141" cy="1433443"/>
              </a:xfrm>
              <a:prstGeom prst="rect">
                <a:avLst/>
              </a:prstGeom>
              <a:solidFill>
                <a:srgbClr val="FFFFFF"/>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5" name="Shape 50163">
                <a:extLst>
                  <a:ext uri="{FF2B5EF4-FFF2-40B4-BE49-F238E27FC236}">
                    <a16:creationId xmlns:a16="http://schemas.microsoft.com/office/drawing/2014/main" id="{57079CE5-80B1-BB40-9FC1-17757FD6274E}"/>
                  </a:ext>
                </a:extLst>
              </p:cNvPr>
              <p:cNvSpPr/>
              <p:nvPr/>
            </p:nvSpPr>
            <p:spPr>
              <a:xfrm>
                <a:off x="943927" y="1858724"/>
                <a:ext cx="809453" cy="241053"/>
              </a:xfrm>
              <a:custGeom>
                <a:avLst/>
                <a:gdLst/>
                <a:ahLst/>
                <a:cxnLst>
                  <a:cxn ang="0">
                    <a:pos x="wd2" y="hd2"/>
                  </a:cxn>
                  <a:cxn ang="5400000">
                    <a:pos x="wd2" y="hd2"/>
                  </a:cxn>
                  <a:cxn ang="10800000">
                    <a:pos x="wd2" y="hd2"/>
                  </a:cxn>
                  <a:cxn ang="16200000">
                    <a:pos x="wd2" y="hd2"/>
                  </a:cxn>
                </a:cxnLst>
                <a:rect l="0" t="0" r="r" b="b"/>
                <a:pathLst>
                  <a:path w="21600" h="21600" extrusionOk="0">
                    <a:moveTo>
                      <a:pt x="3531" y="0"/>
                    </a:moveTo>
                    <a:cubicBezTo>
                      <a:pt x="3453" y="1513"/>
                      <a:pt x="3348" y="5058"/>
                      <a:pt x="2959" y="8662"/>
                    </a:cubicBezTo>
                    <a:cubicBezTo>
                      <a:pt x="2396" y="13878"/>
                      <a:pt x="1333" y="18318"/>
                      <a:pt x="0" y="21600"/>
                    </a:cubicBezTo>
                    <a:lnTo>
                      <a:pt x="10800" y="21600"/>
                    </a:lnTo>
                    <a:lnTo>
                      <a:pt x="21600" y="21600"/>
                    </a:lnTo>
                    <a:cubicBezTo>
                      <a:pt x="20267" y="18319"/>
                      <a:pt x="19204" y="13878"/>
                      <a:pt x="18641" y="8662"/>
                    </a:cubicBezTo>
                    <a:cubicBezTo>
                      <a:pt x="18252" y="5058"/>
                      <a:pt x="18147" y="1513"/>
                      <a:pt x="18069" y="0"/>
                    </a:cubicBezTo>
                    <a:lnTo>
                      <a:pt x="10800" y="0"/>
                    </a:lnTo>
                    <a:lnTo>
                      <a:pt x="3531" y="0"/>
                    </a:lnTo>
                    <a:close/>
                  </a:path>
                </a:pathLst>
              </a:custGeom>
              <a:solidFill>
                <a:schemeClr val="bg1">
                  <a:lumMod val="6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grpSp>
          <p:nvGrpSpPr>
            <p:cNvPr id="49" name="Group 50168">
              <a:extLst>
                <a:ext uri="{FF2B5EF4-FFF2-40B4-BE49-F238E27FC236}">
                  <a16:creationId xmlns:a16="http://schemas.microsoft.com/office/drawing/2014/main" id="{1E8F80AB-07EE-CC45-B95B-C7D10814D640}"/>
                </a:ext>
              </a:extLst>
            </p:cNvPr>
            <p:cNvGrpSpPr/>
            <p:nvPr/>
          </p:nvGrpSpPr>
          <p:grpSpPr>
            <a:xfrm>
              <a:off x="5938657" y="1892227"/>
              <a:ext cx="702210" cy="785937"/>
              <a:chOff x="0" y="0"/>
              <a:chExt cx="702208" cy="785936"/>
            </a:xfrm>
          </p:grpSpPr>
          <p:sp>
            <p:nvSpPr>
              <p:cNvPr id="58" name="Shape 50165">
                <a:extLst>
                  <a:ext uri="{FF2B5EF4-FFF2-40B4-BE49-F238E27FC236}">
                    <a16:creationId xmlns:a16="http://schemas.microsoft.com/office/drawing/2014/main" id="{3C10F2F0-34BE-8846-8CD9-7757984821D8}"/>
                  </a:ext>
                </a:extLst>
              </p:cNvPr>
              <p:cNvSpPr/>
              <p:nvPr/>
            </p:nvSpPr>
            <p:spPr>
              <a:xfrm>
                <a:off x="0" y="0"/>
                <a:ext cx="702209" cy="186226"/>
              </a:xfrm>
              <a:custGeom>
                <a:avLst/>
                <a:gdLst/>
                <a:ahLst/>
                <a:cxnLst>
                  <a:cxn ang="0">
                    <a:pos x="wd2" y="hd2"/>
                  </a:cxn>
                  <a:cxn ang="5400000">
                    <a:pos x="wd2" y="hd2"/>
                  </a:cxn>
                  <a:cxn ang="10800000">
                    <a:pos x="wd2" y="hd2"/>
                  </a:cxn>
                  <a:cxn ang="16200000">
                    <a:pos x="wd2" y="hd2"/>
                  </a:cxn>
                </a:cxnLst>
                <a:rect l="0" t="0" r="r" b="b"/>
                <a:pathLst>
                  <a:path w="21155" h="21600" extrusionOk="0">
                    <a:moveTo>
                      <a:pt x="21136" y="21600"/>
                    </a:moveTo>
                    <a:lnTo>
                      <a:pt x="21136" y="14478"/>
                    </a:lnTo>
                    <a:cubicBezTo>
                      <a:pt x="21136" y="14478"/>
                      <a:pt x="21378" y="11175"/>
                      <a:pt x="20164" y="9638"/>
                    </a:cubicBezTo>
                    <a:lnTo>
                      <a:pt x="19401" y="9638"/>
                    </a:lnTo>
                    <a:lnTo>
                      <a:pt x="19401" y="4665"/>
                    </a:lnTo>
                    <a:cubicBezTo>
                      <a:pt x="19401" y="4665"/>
                      <a:pt x="19365" y="0"/>
                      <a:pt x="18199" y="0"/>
                    </a:cubicBezTo>
                    <a:lnTo>
                      <a:pt x="2957" y="0"/>
                    </a:lnTo>
                    <a:cubicBezTo>
                      <a:pt x="1792" y="0"/>
                      <a:pt x="1755" y="4665"/>
                      <a:pt x="1755" y="4665"/>
                    </a:cubicBezTo>
                    <a:lnTo>
                      <a:pt x="1755" y="9638"/>
                    </a:lnTo>
                    <a:lnTo>
                      <a:pt x="992" y="9638"/>
                    </a:lnTo>
                    <a:cubicBezTo>
                      <a:pt x="-222" y="11175"/>
                      <a:pt x="20" y="14478"/>
                      <a:pt x="20" y="14478"/>
                    </a:cubicBezTo>
                    <a:lnTo>
                      <a:pt x="20" y="21600"/>
                    </a:lnTo>
                    <a:cubicBezTo>
                      <a:pt x="20" y="21600"/>
                      <a:pt x="21136" y="21600"/>
                      <a:pt x="21136" y="21600"/>
                    </a:cubicBezTo>
                    <a:close/>
                  </a:path>
                </a:pathLst>
              </a:custGeom>
              <a:solidFill>
                <a:schemeClr val="bg1">
                  <a:lumMod val="9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9" name="Shape 50166">
                <a:extLst>
                  <a:ext uri="{FF2B5EF4-FFF2-40B4-BE49-F238E27FC236}">
                    <a16:creationId xmlns:a16="http://schemas.microsoft.com/office/drawing/2014/main" id="{C846271B-C792-7E4F-8C69-508AAC2BAA19}"/>
                  </a:ext>
                </a:extLst>
              </p:cNvPr>
              <p:cNvSpPr/>
              <p:nvPr/>
            </p:nvSpPr>
            <p:spPr>
              <a:xfrm>
                <a:off x="59639" y="178917"/>
                <a:ext cx="559553" cy="60702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230" y="21600"/>
                    </a:lnTo>
                    <a:lnTo>
                      <a:pt x="18370" y="21600"/>
                    </a:lnTo>
                    <a:lnTo>
                      <a:pt x="21600" y="0"/>
                    </a:lnTo>
                    <a:cubicBezTo>
                      <a:pt x="21600" y="0"/>
                      <a:pt x="0" y="0"/>
                      <a:pt x="0" y="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60" name="Shape 50167">
                <a:extLst>
                  <a:ext uri="{FF2B5EF4-FFF2-40B4-BE49-F238E27FC236}">
                    <a16:creationId xmlns:a16="http://schemas.microsoft.com/office/drawing/2014/main" id="{B3E8F806-C3AD-4945-8E1F-45165FB3B4A4}"/>
                  </a:ext>
                </a:extLst>
              </p:cNvPr>
              <p:cNvSpPr/>
              <p:nvPr/>
            </p:nvSpPr>
            <p:spPr>
              <a:xfrm>
                <a:off x="223646" y="313104"/>
                <a:ext cx="249522" cy="249535"/>
              </a:xfrm>
              <a:prstGeom prst="ellipse">
                <a:avLst/>
              </a:prstGeom>
              <a:solidFill>
                <a:schemeClr val="bg1">
                  <a:lumMod val="9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50" name="Group 50176">
              <a:extLst>
                <a:ext uri="{FF2B5EF4-FFF2-40B4-BE49-F238E27FC236}">
                  <a16:creationId xmlns:a16="http://schemas.microsoft.com/office/drawing/2014/main" id="{6FD093D5-1B65-E644-8280-C1FAA800E112}"/>
                </a:ext>
              </a:extLst>
            </p:cNvPr>
            <p:cNvGrpSpPr/>
            <p:nvPr/>
          </p:nvGrpSpPr>
          <p:grpSpPr>
            <a:xfrm>
              <a:off x="369471" y="-1"/>
              <a:ext cx="2059435" cy="2678165"/>
              <a:chOff x="0" y="0"/>
              <a:chExt cx="2059434" cy="2678163"/>
            </a:xfrm>
          </p:grpSpPr>
          <p:sp>
            <p:nvSpPr>
              <p:cNvPr id="51" name="Shape 50169">
                <a:extLst>
                  <a:ext uri="{FF2B5EF4-FFF2-40B4-BE49-F238E27FC236}">
                    <a16:creationId xmlns:a16="http://schemas.microsoft.com/office/drawing/2014/main" id="{7D838655-79BA-3D44-AA8D-B2792EFE84EF}"/>
                  </a:ext>
                </a:extLst>
              </p:cNvPr>
              <p:cNvSpPr/>
              <p:nvPr/>
            </p:nvSpPr>
            <p:spPr>
              <a:xfrm>
                <a:off x="0" y="108993"/>
                <a:ext cx="1545014" cy="2274063"/>
              </a:xfrm>
              <a:custGeom>
                <a:avLst/>
                <a:gdLst/>
                <a:ahLst/>
                <a:cxnLst>
                  <a:cxn ang="0">
                    <a:pos x="wd2" y="hd2"/>
                  </a:cxn>
                  <a:cxn ang="5400000">
                    <a:pos x="wd2" y="hd2"/>
                  </a:cxn>
                  <a:cxn ang="10800000">
                    <a:pos x="wd2" y="hd2"/>
                  </a:cxn>
                  <a:cxn ang="16200000">
                    <a:pos x="wd2" y="hd2"/>
                  </a:cxn>
                </a:cxnLst>
                <a:rect l="0" t="0" r="r" b="b"/>
                <a:pathLst>
                  <a:path w="21600" h="21600" extrusionOk="0">
                    <a:moveTo>
                      <a:pt x="21600" y="21255"/>
                    </a:moveTo>
                    <a:lnTo>
                      <a:pt x="3149" y="8719"/>
                    </a:lnTo>
                    <a:cubicBezTo>
                      <a:pt x="3336" y="8532"/>
                      <a:pt x="3445" y="8307"/>
                      <a:pt x="3445" y="8064"/>
                    </a:cubicBezTo>
                    <a:cubicBezTo>
                      <a:pt x="3445" y="7804"/>
                      <a:pt x="3319" y="7565"/>
                      <a:pt x="3108" y="7371"/>
                    </a:cubicBezTo>
                    <a:lnTo>
                      <a:pt x="13449" y="345"/>
                    </a:lnTo>
                    <a:lnTo>
                      <a:pt x="12941" y="0"/>
                    </a:lnTo>
                    <a:lnTo>
                      <a:pt x="2570" y="7046"/>
                    </a:lnTo>
                    <a:cubicBezTo>
                      <a:pt x="2320" y="6949"/>
                      <a:pt x="2031" y="6894"/>
                      <a:pt x="1723" y="6894"/>
                    </a:cubicBezTo>
                    <a:cubicBezTo>
                      <a:pt x="771" y="6894"/>
                      <a:pt x="0" y="7418"/>
                      <a:pt x="0" y="8064"/>
                    </a:cubicBezTo>
                    <a:cubicBezTo>
                      <a:pt x="0" y="8710"/>
                      <a:pt x="771" y="9234"/>
                      <a:pt x="1723" y="9234"/>
                    </a:cubicBezTo>
                    <a:cubicBezTo>
                      <a:pt x="2056" y="9234"/>
                      <a:pt x="2366" y="9168"/>
                      <a:pt x="2630" y="9057"/>
                    </a:cubicBezTo>
                    <a:lnTo>
                      <a:pt x="21092" y="21600"/>
                    </a:lnTo>
                    <a:cubicBezTo>
                      <a:pt x="21092" y="21600"/>
                      <a:pt x="21600" y="21255"/>
                      <a:pt x="21600" y="21255"/>
                    </a:cubicBezTo>
                    <a:close/>
                  </a:path>
                </a:pathLst>
              </a:custGeom>
              <a:solidFill>
                <a:schemeClr val="bg1">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nvGrpSpPr>
              <p:cNvPr id="52" name="Group 50172">
                <a:extLst>
                  <a:ext uri="{FF2B5EF4-FFF2-40B4-BE49-F238E27FC236}">
                    <a16:creationId xmlns:a16="http://schemas.microsoft.com/office/drawing/2014/main" id="{174D4FCD-920B-0C4C-B1F1-B1C5B5C17D2B}"/>
                  </a:ext>
                </a:extLst>
              </p:cNvPr>
              <p:cNvGrpSpPr/>
              <p:nvPr/>
            </p:nvGrpSpPr>
            <p:grpSpPr>
              <a:xfrm>
                <a:off x="1226176" y="2220742"/>
                <a:ext cx="833259" cy="457422"/>
                <a:chOff x="0" y="0"/>
                <a:chExt cx="833257" cy="457421"/>
              </a:xfrm>
            </p:grpSpPr>
            <p:sp>
              <p:nvSpPr>
                <p:cNvPr id="56" name="Shape 50170">
                  <a:extLst>
                    <a:ext uri="{FF2B5EF4-FFF2-40B4-BE49-F238E27FC236}">
                      <a16:creationId xmlns:a16="http://schemas.microsoft.com/office/drawing/2014/main" id="{3CD0C9DB-AE58-A64D-B0DF-ED119AE5AA35}"/>
                    </a:ext>
                  </a:extLst>
                </p:cNvPr>
                <p:cNvSpPr/>
                <p:nvPr/>
              </p:nvSpPr>
              <p:spPr>
                <a:xfrm>
                  <a:off x="381477" y="0"/>
                  <a:ext cx="81746" cy="176570"/>
                </a:xfrm>
                <a:custGeom>
                  <a:avLst/>
                  <a:gdLst/>
                  <a:ahLst/>
                  <a:cxnLst>
                    <a:cxn ang="0">
                      <a:pos x="wd2" y="hd2"/>
                    </a:cxn>
                    <a:cxn ang="5400000">
                      <a:pos x="wd2" y="hd2"/>
                    </a:cxn>
                    <a:cxn ang="10800000">
                      <a:pos x="wd2" y="hd2"/>
                    </a:cxn>
                    <a:cxn ang="16200000">
                      <a:pos x="wd2" y="hd2"/>
                    </a:cxn>
                  </a:cxnLst>
                  <a:rect l="0" t="0" r="r" b="b"/>
                  <a:pathLst>
                    <a:path w="21600" h="21600" extrusionOk="0">
                      <a:moveTo>
                        <a:pt x="21600" y="16600"/>
                      </a:moveTo>
                      <a:cubicBezTo>
                        <a:pt x="21600" y="19362"/>
                        <a:pt x="16764" y="21600"/>
                        <a:pt x="10800" y="21600"/>
                      </a:cubicBezTo>
                      <a:lnTo>
                        <a:pt x="10800" y="21600"/>
                      </a:lnTo>
                      <a:cubicBezTo>
                        <a:pt x="4836" y="21600"/>
                        <a:pt x="0" y="19362"/>
                        <a:pt x="0" y="16600"/>
                      </a:cubicBezTo>
                      <a:lnTo>
                        <a:pt x="0" y="5000"/>
                      </a:lnTo>
                      <a:cubicBezTo>
                        <a:pt x="0" y="2238"/>
                        <a:pt x="4836" y="0"/>
                        <a:pt x="10800" y="0"/>
                      </a:cubicBezTo>
                      <a:lnTo>
                        <a:pt x="10800" y="0"/>
                      </a:lnTo>
                      <a:cubicBezTo>
                        <a:pt x="16764" y="0"/>
                        <a:pt x="21600" y="2238"/>
                        <a:pt x="21600" y="5000"/>
                      </a:cubicBezTo>
                      <a:cubicBezTo>
                        <a:pt x="21600" y="5000"/>
                        <a:pt x="21600" y="16600"/>
                        <a:pt x="21600" y="16600"/>
                      </a:cubicBezTo>
                      <a:close/>
                    </a:path>
                  </a:pathLst>
                </a:custGeom>
                <a:solidFill>
                  <a:srgbClr val="7F7F7F"/>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7" name="Shape 50171">
                  <a:extLst>
                    <a:ext uri="{FF2B5EF4-FFF2-40B4-BE49-F238E27FC236}">
                      <a16:creationId xmlns:a16="http://schemas.microsoft.com/office/drawing/2014/main" id="{DC824447-0324-D049-8C72-1A12B64D2BE2}"/>
                    </a:ext>
                  </a:extLst>
                </p:cNvPr>
                <p:cNvSpPr/>
                <p:nvPr/>
              </p:nvSpPr>
              <p:spPr>
                <a:xfrm>
                  <a:off x="0" y="40872"/>
                  <a:ext cx="833258" cy="4165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4" y="0"/>
                        <a:pt x="21600" y="9672"/>
                        <a:pt x="21600" y="21600"/>
                      </a:cubicBezTo>
                      <a:cubicBezTo>
                        <a:pt x="10115" y="21600"/>
                        <a:pt x="8658" y="21599"/>
                        <a:pt x="0" y="21600"/>
                      </a:cubicBezTo>
                      <a:cubicBezTo>
                        <a:pt x="0" y="9672"/>
                        <a:pt x="4835" y="0"/>
                        <a:pt x="10800" y="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53" name="Group 50175">
                <a:extLst>
                  <a:ext uri="{FF2B5EF4-FFF2-40B4-BE49-F238E27FC236}">
                    <a16:creationId xmlns:a16="http://schemas.microsoft.com/office/drawing/2014/main" id="{6486DB67-8FED-B944-873E-E075CBBA665D}"/>
                  </a:ext>
                </a:extLst>
              </p:cNvPr>
              <p:cNvGrpSpPr/>
              <p:nvPr/>
            </p:nvGrpSpPr>
            <p:grpSpPr>
              <a:xfrm>
                <a:off x="762954" y="-1"/>
                <a:ext cx="820174" cy="779295"/>
                <a:chOff x="0" y="0"/>
                <a:chExt cx="820172" cy="779293"/>
              </a:xfrm>
            </p:grpSpPr>
            <p:sp>
              <p:nvSpPr>
                <p:cNvPr id="54" name="Shape 50173">
                  <a:extLst>
                    <a:ext uri="{FF2B5EF4-FFF2-40B4-BE49-F238E27FC236}">
                      <a16:creationId xmlns:a16="http://schemas.microsoft.com/office/drawing/2014/main" id="{6EAA6427-1161-7243-8657-5E056C36B570}"/>
                    </a:ext>
                  </a:extLst>
                </p:cNvPr>
                <p:cNvSpPr/>
                <p:nvPr/>
              </p:nvSpPr>
              <p:spPr>
                <a:xfrm>
                  <a:off x="0" y="0"/>
                  <a:ext cx="387938" cy="391032"/>
                </a:xfrm>
                <a:custGeom>
                  <a:avLst/>
                  <a:gdLst/>
                  <a:ahLst/>
                  <a:cxnLst>
                    <a:cxn ang="0">
                      <a:pos x="wd2" y="hd2"/>
                    </a:cxn>
                    <a:cxn ang="5400000">
                      <a:pos x="wd2" y="hd2"/>
                    </a:cxn>
                    <a:cxn ang="10800000">
                      <a:pos x="wd2" y="hd2"/>
                    </a:cxn>
                    <a:cxn ang="16200000">
                      <a:pos x="wd2" y="hd2"/>
                    </a:cxn>
                  </a:cxnLst>
                  <a:rect l="0" t="0" r="r" b="b"/>
                  <a:pathLst>
                    <a:path w="19825" h="19748" extrusionOk="0">
                      <a:moveTo>
                        <a:pt x="19825" y="8950"/>
                      </a:moveTo>
                      <a:lnTo>
                        <a:pt x="8899" y="19748"/>
                      </a:lnTo>
                      <a:lnTo>
                        <a:pt x="837" y="11782"/>
                      </a:lnTo>
                      <a:cubicBezTo>
                        <a:pt x="837" y="11782"/>
                        <a:pt x="-1775" y="6061"/>
                        <a:pt x="2228" y="2104"/>
                      </a:cubicBezTo>
                      <a:cubicBezTo>
                        <a:pt x="6232" y="-1852"/>
                        <a:pt x="11764" y="984"/>
                        <a:pt x="11764" y="984"/>
                      </a:cubicBezTo>
                      <a:cubicBezTo>
                        <a:pt x="11764" y="984"/>
                        <a:pt x="19825" y="8950"/>
                        <a:pt x="19825" y="8950"/>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5" name="Shape 50174">
                  <a:extLst>
                    <a:ext uri="{FF2B5EF4-FFF2-40B4-BE49-F238E27FC236}">
                      <a16:creationId xmlns:a16="http://schemas.microsoft.com/office/drawing/2014/main" id="{172C81AA-B5AD-2844-8E01-0E2C0CBCEC43}"/>
                    </a:ext>
                  </a:extLst>
                </p:cNvPr>
                <p:cNvSpPr/>
                <p:nvPr/>
              </p:nvSpPr>
              <p:spPr>
                <a:xfrm>
                  <a:off x="108993" y="68121"/>
                  <a:ext cx="711180" cy="711173"/>
                </a:xfrm>
                <a:custGeom>
                  <a:avLst/>
                  <a:gdLst/>
                  <a:ahLst/>
                  <a:cxnLst>
                    <a:cxn ang="0">
                      <a:pos x="wd2" y="hd2"/>
                    </a:cxn>
                    <a:cxn ang="5400000">
                      <a:pos x="wd2" y="hd2"/>
                    </a:cxn>
                    <a:cxn ang="10800000">
                      <a:pos x="wd2" y="hd2"/>
                    </a:cxn>
                    <a:cxn ang="16200000">
                      <a:pos x="wd2" y="hd2"/>
                    </a:cxn>
                  </a:cxnLst>
                  <a:rect l="0" t="0" r="r" b="b"/>
                  <a:pathLst>
                    <a:path w="20431" h="20431" extrusionOk="0">
                      <a:moveTo>
                        <a:pt x="3506" y="3506"/>
                      </a:moveTo>
                      <a:cubicBezTo>
                        <a:pt x="8180" y="-1168"/>
                        <a:pt x="15758" y="-1169"/>
                        <a:pt x="20431" y="3504"/>
                      </a:cubicBezTo>
                      <a:cubicBezTo>
                        <a:pt x="11431" y="12504"/>
                        <a:pt x="10289" y="13646"/>
                        <a:pt x="3504" y="20431"/>
                      </a:cubicBezTo>
                      <a:cubicBezTo>
                        <a:pt x="-1169" y="15758"/>
                        <a:pt x="-1168" y="8180"/>
                        <a:pt x="3506" y="3506"/>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grpSp>
      <p:grpSp>
        <p:nvGrpSpPr>
          <p:cNvPr id="22" name="Group 50181">
            <a:extLst>
              <a:ext uri="{FF2B5EF4-FFF2-40B4-BE49-F238E27FC236}">
                <a16:creationId xmlns:a16="http://schemas.microsoft.com/office/drawing/2014/main" id="{0570C1DB-8BCA-3145-B05E-DAD584A892B7}"/>
              </a:ext>
            </a:extLst>
          </p:cNvPr>
          <p:cNvGrpSpPr/>
          <p:nvPr/>
        </p:nvGrpSpPr>
        <p:grpSpPr>
          <a:xfrm>
            <a:off x="12035015" y="5304666"/>
            <a:ext cx="2007118" cy="2173093"/>
            <a:chOff x="0" y="81443"/>
            <a:chExt cx="939798" cy="1017514"/>
          </a:xfrm>
        </p:grpSpPr>
        <p:sp>
          <p:nvSpPr>
            <p:cNvPr id="44" name="Shape 50178">
              <a:extLst>
                <a:ext uri="{FF2B5EF4-FFF2-40B4-BE49-F238E27FC236}">
                  <a16:creationId xmlns:a16="http://schemas.microsoft.com/office/drawing/2014/main" id="{3B3B2E99-F992-954A-856B-588A4CBDB44B}"/>
                </a:ext>
              </a:extLst>
            </p:cNvPr>
            <p:cNvSpPr/>
            <p:nvPr/>
          </p:nvSpPr>
          <p:spPr>
            <a:xfrm>
              <a:off x="0" y="81443"/>
              <a:ext cx="939799" cy="222869"/>
            </a:xfrm>
            <a:custGeom>
              <a:avLst/>
              <a:gdLst/>
              <a:ahLst/>
              <a:cxnLst>
                <a:cxn ang="0">
                  <a:pos x="wd2" y="hd2"/>
                </a:cxn>
                <a:cxn ang="5400000">
                  <a:pos x="wd2" y="hd2"/>
                </a:cxn>
                <a:cxn ang="10800000">
                  <a:pos x="wd2" y="hd2"/>
                </a:cxn>
                <a:cxn ang="16200000">
                  <a:pos x="wd2" y="hd2"/>
                </a:cxn>
              </a:cxnLst>
              <a:rect l="0" t="0" r="r" b="b"/>
              <a:pathLst>
                <a:path w="21600" h="21600" extrusionOk="0">
                  <a:moveTo>
                    <a:pt x="1661" y="21600"/>
                  </a:moveTo>
                  <a:lnTo>
                    <a:pt x="1661" y="14538"/>
                  </a:lnTo>
                  <a:lnTo>
                    <a:pt x="3323" y="14538"/>
                  </a:lnTo>
                  <a:lnTo>
                    <a:pt x="3323" y="21600"/>
                  </a:lnTo>
                  <a:lnTo>
                    <a:pt x="4985" y="21600"/>
                  </a:lnTo>
                  <a:lnTo>
                    <a:pt x="4985" y="14538"/>
                  </a:lnTo>
                  <a:lnTo>
                    <a:pt x="6646" y="14538"/>
                  </a:lnTo>
                  <a:lnTo>
                    <a:pt x="6646" y="21600"/>
                  </a:lnTo>
                  <a:lnTo>
                    <a:pt x="8308" y="21600"/>
                  </a:lnTo>
                  <a:lnTo>
                    <a:pt x="8308" y="14538"/>
                  </a:lnTo>
                  <a:lnTo>
                    <a:pt x="9969" y="14538"/>
                  </a:lnTo>
                  <a:lnTo>
                    <a:pt x="9969" y="21600"/>
                  </a:lnTo>
                  <a:lnTo>
                    <a:pt x="11631" y="21600"/>
                  </a:lnTo>
                  <a:lnTo>
                    <a:pt x="11631" y="14538"/>
                  </a:lnTo>
                  <a:lnTo>
                    <a:pt x="13292" y="14538"/>
                  </a:lnTo>
                  <a:lnTo>
                    <a:pt x="13292" y="21600"/>
                  </a:lnTo>
                  <a:lnTo>
                    <a:pt x="14954" y="21600"/>
                  </a:lnTo>
                  <a:lnTo>
                    <a:pt x="14954" y="14538"/>
                  </a:lnTo>
                  <a:lnTo>
                    <a:pt x="16615" y="14538"/>
                  </a:lnTo>
                  <a:lnTo>
                    <a:pt x="16615" y="21600"/>
                  </a:lnTo>
                  <a:lnTo>
                    <a:pt x="18277" y="21600"/>
                  </a:lnTo>
                  <a:lnTo>
                    <a:pt x="18277" y="14538"/>
                  </a:lnTo>
                  <a:lnTo>
                    <a:pt x="19938" y="14538"/>
                  </a:lnTo>
                  <a:lnTo>
                    <a:pt x="19938" y="21600"/>
                  </a:lnTo>
                  <a:lnTo>
                    <a:pt x="21600" y="21600"/>
                  </a:lnTo>
                  <a:lnTo>
                    <a:pt x="21600" y="0"/>
                  </a:lnTo>
                  <a:lnTo>
                    <a:pt x="0" y="0"/>
                  </a:lnTo>
                  <a:lnTo>
                    <a:pt x="0" y="21600"/>
                  </a:lnTo>
                  <a:lnTo>
                    <a:pt x="1661" y="21600"/>
                  </a:ln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5" name="Shape 50179">
              <a:extLst>
                <a:ext uri="{FF2B5EF4-FFF2-40B4-BE49-F238E27FC236}">
                  <a16:creationId xmlns:a16="http://schemas.microsoft.com/office/drawing/2014/main" id="{2B25F52C-61C9-4547-85A1-6F2104F13292}"/>
                </a:ext>
              </a:extLst>
            </p:cNvPr>
            <p:cNvSpPr/>
            <p:nvPr/>
          </p:nvSpPr>
          <p:spPr>
            <a:xfrm>
              <a:off x="0" y="224841"/>
              <a:ext cx="939799" cy="874117"/>
            </a:xfrm>
            <a:custGeom>
              <a:avLst/>
              <a:gdLst/>
              <a:ahLst/>
              <a:cxnLst>
                <a:cxn ang="0">
                  <a:pos x="wd2" y="hd2"/>
                </a:cxn>
                <a:cxn ang="5400000">
                  <a:pos x="wd2" y="hd2"/>
                </a:cxn>
                <a:cxn ang="10800000">
                  <a:pos x="wd2" y="hd2"/>
                </a:cxn>
                <a:cxn ang="16200000">
                  <a:pos x="wd2" y="hd2"/>
                </a:cxn>
              </a:cxnLst>
              <a:rect l="0" t="0" r="r" b="b"/>
              <a:pathLst>
                <a:path w="21600" h="21600" extrusionOk="0">
                  <a:moveTo>
                    <a:pt x="19938" y="0"/>
                  </a:moveTo>
                  <a:lnTo>
                    <a:pt x="18277" y="0"/>
                  </a:lnTo>
                  <a:lnTo>
                    <a:pt x="18277" y="1801"/>
                  </a:lnTo>
                  <a:lnTo>
                    <a:pt x="16615" y="1801"/>
                  </a:lnTo>
                  <a:lnTo>
                    <a:pt x="16615" y="0"/>
                  </a:lnTo>
                  <a:lnTo>
                    <a:pt x="14954" y="0"/>
                  </a:lnTo>
                  <a:lnTo>
                    <a:pt x="14954" y="1801"/>
                  </a:lnTo>
                  <a:lnTo>
                    <a:pt x="13292" y="1801"/>
                  </a:lnTo>
                  <a:lnTo>
                    <a:pt x="13292" y="0"/>
                  </a:lnTo>
                  <a:lnTo>
                    <a:pt x="11631" y="0"/>
                  </a:lnTo>
                  <a:lnTo>
                    <a:pt x="11631" y="1801"/>
                  </a:lnTo>
                  <a:lnTo>
                    <a:pt x="9969" y="1801"/>
                  </a:lnTo>
                  <a:lnTo>
                    <a:pt x="9969" y="0"/>
                  </a:lnTo>
                  <a:lnTo>
                    <a:pt x="8308" y="0"/>
                  </a:lnTo>
                  <a:lnTo>
                    <a:pt x="8308" y="1801"/>
                  </a:lnTo>
                  <a:lnTo>
                    <a:pt x="6646" y="1801"/>
                  </a:lnTo>
                  <a:lnTo>
                    <a:pt x="6646" y="0"/>
                  </a:lnTo>
                  <a:lnTo>
                    <a:pt x="4985" y="0"/>
                  </a:lnTo>
                  <a:lnTo>
                    <a:pt x="4985" y="1801"/>
                  </a:lnTo>
                  <a:lnTo>
                    <a:pt x="3323" y="1801"/>
                  </a:lnTo>
                  <a:lnTo>
                    <a:pt x="3323" y="0"/>
                  </a:lnTo>
                  <a:lnTo>
                    <a:pt x="1661" y="0"/>
                  </a:lnTo>
                  <a:lnTo>
                    <a:pt x="1661" y="1801"/>
                  </a:lnTo>
                  <a:lnTo>
                    <a:pt x="0" y="1801"/>
                  </a:lnTo>
                  <a:lnTo>
                    <a:pt x="0" y="18899"/>
                  </a:lnTo>
                  <a:cubicBezTo>
                    <a:pt x="0" y="19790"/>
                    <a:pt x="218" y="20466"/>
                    <a:pt x="639" y="20918"/>
                  </a:cubicBezTo>
                  <a:cubicBezTo>
                    <a:pt x="1060" y="21370"/>
                    <a:pt x="1683" y="21600"/>
                    <a:pt x="2492" y="21600"/>
                  </a:cubicBezTo>
                  <a:lnTo>
                    <a:pt x="19108" y="21600"/>
                  </a:lnTo>
                  <a:cubicBezTo>
                    <a:pt x="19930" y="21600"/>
                    <a:pt x="20553" y="21385"/>
                    <a:pt x="20971" y="20939"/>
                  </a:cubicBezTo>
                  <a:cubicBezTo>
                    <a:pt x="21388" y="20494"/>
                    <a:pt x="21600" y="19819"/>
                    <a:pt x="21600" y="18899"/>
                  </a:cubicBezTo>
                  <a:lnTo>
                    <a:pt x="21600" y="1801"/>
                  </a:lnTo>
                  <a:lnTo>
                    <a:pt x="19938" y="1801"/>
                  </a:lnTo>
                  <a:lnTo>
                    <a:pt x="19938" y="0"/>
                  </a:ln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6" name="Shape 50180">
              <a:extLst>
                <a:ext uri="{FF2B5EF4-FFF2-40B4-BE49-F238E27FC236}">
                  <a16:creationId xmlns:a16="http://schemas.microsoft.com/office/drawing/2014/main" id="{EFF39C4E-CDF9-D744-89B7-15CD36EE8454}"/>
                </a:ext>
              </a:extLst>
            </p:cNvPr>
            <p:cNvSpPr/>
            <p:nvPr/>
          </p:nvSpPr>
          <p:spPr>
            <a:xfrm>
              <a:off x="289081" y="448252"/>
              <a:ext cx="379531" cy="530826"/>
            </a:xfrm>
            <a:custGeom>
              <a:avLst/>
              <a:gdLst/>
              <a:ahLst/>
              <a:cxnLst>
                <a:cxn ang="0">
                  <a:pos x="wd2" y="hd2"/>
                </a:cxn>
                <a:cxn ang="5400000">
                  <a:pos x="wd2" y="hd2"/>
                </a:cxn>
                <a:cxn ang="10800000">
                  <a:pos x="wd2" y="hd2"/>
                </a:cxn>
                <a:cxn ang="16200000">
                  <a:pos x="wd2" y="hd2"/>
                </a:cxn>
              </a:cxnLst>
              <a:rect l="0" t="0" r="r" b="b"/>
              <a:pathLst>
                <a:path w="21600" h="21288" extrusionOk="0">
                  <a:moveTo>
                    <a:pt x="8290" y="16337"/>
                  </a:moveTo>
                  <a:cubicBezTo>
                    <a:pt x="8290" y="18224"/>
                    <a:pt x="6058" y="18632"/>
                    <a:pt x="6058" y="19098"/>
                  </a:cubicBezTo>
                  <a:cubicBezTo>
                    <a:pt x="6058" y="19500"/>
                    <a:pt x="7566" y="19624"/>
                    <a:pt x="8243" y="19663"/>
                  </a:cubicBezTo>
                  <a:lnTo>
                    <a:pt x="8243" y="21273"/>
                  </a:lnTo>
                  <a:cubicBezTo>
                    <a:pt x="4525" y="21024"/>
                    <a:pt x="0" y="19629"/>
                    <a:pt x="0" y="16664"/>
                  </a:cubicBezTo>
                  <a:cubicBezTo>
                    <a:pt x="0" y="14996"/>
                    <a:pt x="1754" y="13684"/>
                    <a:pt x="4265" y="13684"/>
                  </a:cubicBezTo>
                  <a:cubicBezTo>
                    <a:pt x="6257" y="13684"/>
                    <a:pt x="8290" y="14942"/>
                    <a:pt x="8290" y="16337"/>
                  </a:cubicBezTo>
                  <a:close/>
                  <a:moveTo>
                    <a:pt x="8768" y="4961"/>
                  </a:moveTo>
                  <a:cubicBezTo>
                    <a:pt x="8768" y="6355"/>
                    <a:pt x="7014" y="7640"/>
                    <a:pt x="4942" y="7640"/>
                  </a:cubicBezTo>
                  <a:cubicBezTo>
                    <a:pt x="2630" y="7640"/>
                    <a:pt x="997" y="6464"/>
                    <a:pt x="997" y="4905"/>
                  </a:cubicBezTo>
                  <a:cubicBezTo>
                    <a:pt x="997" y="2158"/>
                    <a:pt x="4667" y="528"/>
                    <a:pt x="8243" y="113"/>
                  </a:cubicBezTo>
                  <a:lnTo>
                    <a:pt x="8243" y="1730"/>
                  </a:lnTo>
                  <a:cubicBezTo>
                    <a:pt x="7607" y="1826"/>
                    <a:pt x="6736" y="2047"/>
                    <a:pt x="6736" y="2498"/>
                  </a:cubicBezTo>
                  <a:cubicBezTo>
                    <a:pt x="6736" y="3100"/>
                    <a:pt x="8768" y="3154"/>
                    <a:pt x="8768" y="4961"/>
                  </a:cubicBezTo>
                  <a:close/>
                  <a:moveTo>
                    <a:pt x="14865" y="10430"/>
                  </a:moveTo>
                  <a:lnTo>
                    <a:pt x="14865" y="10484"/>
                  </a:lnTo>
                  <a:cubicBezTo>
                    <a:pt x="19209" y="11305"/>
                    <a:pt x="21600" y="12645"/>
                    <a:pt x="21600" y="15488"/>
                  </a:cubicBezTo>
                  <a:cubicBezTo>
                    <a:pt x="21600" y="17968"/>
                    <a:pt x="19341" y="21395"/>
                    <a:pt x="10300" y="21286"/>
                  </a:cubicBezTo>
                  <a:lnTo>
                    <a:pt x="10300" y="19651"/>
                  </a:lnTo>
                  <a:cubicBezTo>
                    <a:pt x="12090" y="19335"/>
                    <a:pt x="12673" y="18473"/>
                    <a:pt x="12673" y="17212"/>
                  </a:cubicBezTo>
                  <a:lnTo>
                    <a:pt x="12673" y="13547"/>
                  </a:lnTo>
                  <a:cubicBezTo>
                    <a:pt x="12673" y="12289"/>
                    <a:pt x="12395" y="11195"/>
                    <a:pt x="10083" y="11114"/>
                  </a:cubicBezTo>
                  <a:cubicBezTo>
                    <a:pt x="9325" y="11085"/>
                    <a:pt x="8449" y="11031"/>
                    <a:pt x="8449" y="10347"/>
                  </a:cubicBezTo>
                  <a:cubicBezTo>
                    <a:pt x="8449" y="9637"/>
                    <a:pt x="9246" y="9581"/>
                    <a:pt x="10083" y="9527"/>
                  </a:cubicBezTo>
                  <a:cubicBezTo>
                    <a:pt x="12634" y="9363"/>
                    <a:pt x="12673" y="7585"/>
                    <a:pt x="12673" y="7311"/>
                  </a:cubicBezTo>
                  <a:lnTo>
                    <a:pt x="12673" y="4139"/>
                  </a:lnTo>
                  <a:cubicBezTo>
                    <a:pt x="12673" y="2932"/>
                    <a:pt x="12128" y="1966"/>
                    <a:pt x="10300" y="1645"/>
                  </a:cubicBezTo>
                  <a:lnTo>
                    <a:pt x="10300" y="9"/>
                  </a:lnTo>
                  <a:cubicBezTo>
                    <a:pt x="18155" y="-205"/>
                    <a:pt x="21122" y="3137"/>
                    <a:pt x="21122" y="5425"/>
                  </a:cubicBezTo>
                  <a:cubicBezTo>
                    <a:pt x="21122" y="8132"/>
                    <a:pt x="18492" y="9800"/>
                    <a:pt x="14865" y="10430"/>
                  </a:cubicBezTo>
                  <a:close/>
                </a:path>
              </a:pathLst>
            </a:custGeom>
            <a:solidFill>
              <a:schemeClr val="bg1">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23" name="Group 50202">
            <a:extLst>
              <a:ext uri="{FF2B5EF4-FFF2-40B4-BE49-F238E27FC236}">
                <a16:creationId xmlns:a16="http://schemas.microsoft.com/office/drawing/2014/main" id="{0A8DCC5B-E26F-114E-8B7D-56C2ADDF182E}"/>
              </a:ext>
            </a:extLst>
          </p:cNvPr>
          <p:cNvGrpSpPr/>
          <p:nvPr/>
        </p:nvGrpSpPr>
        <p:grpSpPr>
          <a:xfrm>
            <a:off x="15707513" y="3268980"/>
            <a:ext cx="4882180" cy="4218327"/>
            <a:chOff x="0" y="0"/>
            <a:chExt cx="2286000" cy="1975161"/>
          </a:xfrm>
        </p:grpSpPr>
        <p:grpSp>
          <p:nvGrpSpPr>
            <p:cNvPr id="24" name="Group 50200">
              <a:extLst>
                <a:ext uri="{FF2B5EF4-FFF2-40B4-BE49-F238E27FC236}">
                  <a16:creationId xmlns:a16="http://schemas.microsoft.com/office/drawing/2014/main" id="{F4BD6A13-3864-C546-94F7-CE3F9AA020D8}"/>
                </a:ext>
              </a:extLst>
            </p:cNvPr>
            <p:cNvGrpSpPr/>
            <p:nvPr/>
          </p:nvGrpSpPr>
          <p:grpSpPr>
            <a:xfrm>
              <a:off x="195014" y="0"/>
              <a:ext cx="1776554" cy="1847341"/>
              <a:chOff x="0" y="0"/>
              <a:chExt cx="1776553" cy="1847340"/>
            </a:xfrm>
          </p:grpSpPr>
          <p:grpSp>
            <p:nvGrpSpPr>
              <p:cNvPr id="26" name="Group 50184">
                <a:extLst>
                  <a:ext uri="{FF2B5EF4-FFF2-40B4-BE49-F238E27FC236}">
                    <a16:creationId xmlns:a16="http://schemas.microsoft.com/office/drawing/2014/main" id="{DF4B2BF6-57AC-994D-8A17-59C66676D8FA}"/>
                  </a:ext>
                </a:extLst>
              </p:cNvPr>
              <p:cNvGrpSpPr/>
              <p:nvPr/>
            </p:nvGrpSpPr>
            <p:grpSpPr>
              <a:xfrm>
                <a:off x="0" y="0"/>
                <a:ext cx="1105572" cy="1847341"/>
                <a:chOff x="0" y="0"/>
                <a:chExt cx="1105571" cy="1847340"/>
              </a:xfrm>
            </p:grpSpPr>
            <p:sp>
              <p:nvSpPr>
                <p:cNvPr id="42" name="Shape 50182">
                  <a:extLst>
                    <a:ext uri="{FF2B5EF4-FFF2-40B4-BE49-F238E27FC236}">
                      <a16:creationId xmlns:a16="http://schemas.microsoft.com/office/drawing/2014/main" id="{8E48B094-AE6A-4448-B8A9-1A7F427BD716}"/>
                    </a:ext>
                  </a:extLst>
                </p:cNvPr>
                <p:cNvSpPr/>
                <p:nvPr/>
              </p:nvSpPr>
              <p:spPr>
                <a:xfrm>
                  <a:off x="0" y="1103976"/>
                  <a:ext cx="929206" cy="7433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712" y="21600"/>
                      </a:lnTo>
                      <a:lnTo>
                        <a:pt x="3888" y="21600"/>
                      </a:lnTo>
                      <a:lnTo>
                        <a:pt x="0" y="0"/>
                      </a:lnTo>
                      <a:close/>
                    </a:path>
                  </a:pathLst>
                </a:custGeom>
                <a:solidFill>
                  <a:schemeClr val="bg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3" name="Shape 50183">
                  <a:extLst>
                    <a:ext uri="{FF2B5EF4-FFF2-40B4-BE49-F238E27FC236}">
                      <a16:creationId xmlns:a16="http://schemas.microsoft.com/office/drawing/2014/main" id="{78468407-AC72-B843-8AF0-9B419D474209}"/>
                    </a:ext>
                  </a:extLst>
                </p:cNvPr>
                <p:cNvSpPr/>
                <p:nvPr/>
              </p:nvSpPr>
              <p:spPr>
                <a:xfrm>
                  <a:off x="362573" y="-1"/>
                  <a:ext cx="742999" cy="1104234"/>
                </a:xfrm>
                <a:custGeom>
                  <a:avLst/>
                  <a:gdLst/>
                  <a:ahLst/>
                  <a:cxnLst>
                    <a:cxn ang="0">
                      <a:pos x="wd2" y="hd2"/>
                    </a:cxn>
                    <a:cxn ang="5400000">
                      <a:pos x="wd2" y="hd2"/>
                    </a:cxn>
                    <a:cxn ang="10800000">
                      <a:pos x="wd2" y="hd2"/>
                    </a:cxn>
                    <a:cxn ang="16200000">
                      <a:pos x="wd2" y="hd2"/>
                    </a:cxn>
                  </a:cxnLst>
                  <a:rect l="0" t="0" r="r" b="b"/>
                  <a:pathLst>
                    <a:path w="21153" h="21518" extrusionOk="0">
                      <a:moveTo>
                        <a:pt x="13748" y="5"/>
                      </a:moveTo>
                      <a:cubicBezTo>
                        <a:pt x="10257" y="-82"/>
                        <a:pt x="5982" y="785"/>
                        <a:pt x="4674" y="5209"/>
                      </a:cubicBezTo>
                      <a:cubicBezTo>
                        <a:pt x="9070" y="2384"/>
                        <a:pt x="12957" y="2642"/>
                        <a:pt x="15855" y="3724"/>
                      </a:cubicBezTo>
                      <a:cubicBezTo>
                        <a:pt x="16891" y="2980"/>
                        <a:pt x="17863" y="1998"/>
                        <a:pt x="18703" y="717"/>
                      </a:cubicBezTo>
                      <a:cubicBezTo>
                        <a:pt x="18703" y="717"/>
                        <a:pt x="16463" y="73"/>
                        <a:pt x="13748" y="5"/>
                      </a:cubicBezTo>
                      <a:close/>
                      <a:moveTo>
                        <a:pt x="11596" y="3566"/>
                      </a:moveTo>
                      <a:cubicBezTo>
                        <a:pt x="10042" y="3579"/>
                        <a:pt x="8347" y="3914"/>
                        <a:pt x="6545" y="4747"/>
                      </a:cubicBezTo>
                      <a:cubicBezTo>
                        <a:pt x="6231" y="4892"/>
                        <a:pt x="5508" y="5195"/>
                        <a:pt x="3938" y="6058"/>
                      </a:cubicBezTo>
                      <a:cubicBezTo>
                        <a:pt x="2140" y="7047"/>
                        <a:pt x="622" y="8984"/>
                        <a:pt x="174" y="11496"/>
                      </a:cubicBezTo>
                      <a:cubicBezTo>
                        <a:pt x="-447" y="14975"/>
                        <a:pt x="721" y="19442"/>
                        <a:pt x="1646" y="21518"/>
                      </a:cubicBezTo>
                      <a:lnTo>
                        <a:pt x="3882" y="21518"/>
                      </a:lnTo>
                      <a:cubicBezTo>
                        <a:pt x="3043" y="19675"/>
                        <a:pt x="829" y="15950"/>
                        <a:pt x="1241" y="11623"/>
                      </a:cubicBezTo>
                      <a:cubicBezTo>
                        <a:pt x="1473" y="9199"/>
                        <a:pt x="3086" y="6899"/>
                        <a:pt x="4899" y="6212"/>
                      </a:cubicBezTo>
                      <a:cubicBezTo>
                        <a:pt x="6287" y="7478"/>
                        <a:pt x="11724" y="11537"/>
                        <a:pt x="21153" y="7897"/>
                      </a:cubicBezTo>
                      <a:cubicBezTo>
                        <a:pt x="21153" y="7897"/>
                        <a:pt x="19126" y="5567"/>
                        <a:pt x="15799" y="4324"/>
                      </a:cubicBezTo>
                      <a:cubicBezTo>
                        <a:pt x="14565" y="3863"/>
                        <a:pt x="13151" y="3554"/>
                        <a:pt x="11596" y="3566"/>
                      </a:cubicBez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27" name="Group 50199">
                <a:extLst>
                  <a:ext uri="{FF2B5EF4-FFF2-40B4-BE49-F238E27FC236}">
                    <a16:creationId xmlns:a16="http://schemas.microsoft.com/office/drawing/2014/main" id="{37BFB5C9-243D-2641-B7B4-D2EC6FC6539B}"/>
                  </a:ext>
                </a:extLst>
              </p:cNvPr>
              <p:cNvGrpSpPr/>
              <p:nvPr/>
            </p:nvGrpSpPr>
            <p:grpSpPr>
              <a:xfrm>
                <a:off x="1266175" y="944322"/>
                <a:ext cx="510379" cy="903019"/>
                <a:chOff x="0" y="0"/>
                <a:chExt cx="510377" cy="903018"/>
              </a:xfrm>
            </p:grpSpPr>
            <p:grpSp>
              <p:nvGrpSpPr>
                <p:cNvPr id="28" name="Group 50197">
                  <a:extLst>
                    <a:ext uri="{FF2B5EF4-FFF2-40B4-BE49-F238E27FC236}">
                      <a16:creationId xmlns:a16="http://schemas.microsoft.com/office/drawing/2014/main" id="{83472C59-B442-BD41-B54B-1FF8C4D63C4A}"/>
                    </a:ext>
                  </a:extLst>
                </p:cNvPr>
                <p:cNvGrpSpPr/>
                <p:nvPr/>
              </p:nvGrpSpPr>
              <p:grpSpPr>
                <a:xfrm>
                  <a:off x="67997" y="0"/>
                  <a:ext cx="371250" cy="839536"/>
                  <a:chOff x="0" y="0"/>
                  <a:chExt cx="371249" cy="839535"/>
                </a:xfrm>
              </p:grpSpPr>
              <p:grpSp>
                <p:nvGrpSpPr>
                  <p:cNvPr id="30" name="Group 50188">
                    <a:extLst>
                      <a:ext uri="{FF2B5EF4-FFF2-40B4-BE49-F238E27FC236}">
                        <a16:creationId xmlns:a16="http://schemas.microsoft.com/office/drawing/2014/main" id="{270688FC-D62F-DF4A-93D4-638CB3F65391}"/>
                      </a:ext>
                    </a:extLst>
                  </p:cNvPr>
                  <p:cNvGrpSpPr/>
                  <p:nvPr/>
                </p:nvGrpSpPr>
                <p:grpSpPr>
                  <a:xfrm>
                    <a:off x="122394" y="77355"/>
                    <a:ext cx="98484" cy="707241"/>
                    <a:chOff x="0" y="0"/>
                    <a:chExt cx="98482" cy="707240"/>
                  </a:xfrm>
                </p:grpSpPr>
                <p:sp>
                  <p:nvSpPr>
                    <p:cNvPr id="39" name="Shape 50185">
                      <a:extLst>
                        <a:ext uri="{FF2B5EF4-FFF2-40B4-BE49-F238E27FC236}">
                          <a16:creationId xmlns:a16="http://schemas.microsoft.com/office/drawing/2014/main" id="{916864C5-631C-0B43-8EF3-283267A8ED52}"/>
                        </a:ext>
                      </a:extLst>
                    </p:cNvPr>
                    <p:cNvSpPr/>
                    <p:nvPr/>
                  </p:nvSpPr>
                  <p:spPr>
                    <a:xfrm>
                      <a:off x="0" y="13599"/>
                      <a:ext cx="97215" cy="592706"/>
                    </a:xfrm>
                    <a:custGeom>
                      <a:avLst/>
                      <a:gdLst/>
                      <a:ahLst/>
                      <a:cxnLst>
                        <a:cxn ang="0">
                          <a:pos x="wd2" y="hd2"/>
                        </a:cxn>
                        <a:cxn ang="5400000">
                          <a:pos x="wd2" y="hd2"/>
                        </a:cxn>
                        <a:cxn ang="10800000">
                          <a:pos x="wd2" y="hd2"/>
                        </a:cxn>
                        <a:cxn ang="16200000">
                          <a:pos x="wd2" y="hd2"/>
                        </a:cxn>
                      </a:cxnLst>
                      <a:rect l="0" t="0" r="r" b="b"/>
                      <a:pathLst>
                        <a:path w="21600" h="21600" extrusionOk="0">
                          <a:moveTo>
                            <a:pt x="21600" y="21504"/>
                          </a:moveTo>
                          <a:lnTo>
                            <a:pt x="4491" y="21600"/>
                          </a:lnTo>
                          <a:lnTo>
                            <a:pt x="0" y="96"/>
                          </a:lnTo>
                          <a:lnTo>
                            <a:pt x="17109" y="0"/>
                          </a:lnTo>
                          <a:cubicBezTo>
                            <a:pt x="17109" y="0"/>
                            <a:pt x="21600" y="21504"/>
                            <a:pt x="21600" y="21504"/>
                          </a:cubicBez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0" name="Shape 50186">
                      <a:extLst>
                        <a:ext uri="{FF2B5EF4-FFF2-40B4-BE49-F238E27FC236}">
                          <a16:creationId xmlns:a16="http://schemas.microsoft.com/office/drawing/2014/main" id="{CF8E41C6-A990-794D-B03D-A409C82E99BE}"/>
                        </a:ext>
                      </a:extLst>
                    </p:cNvPr>
                    <p:cNvSpPr/>
                    <p:nvPr/>
                  </p:nvSpPr>
                  <p:spPr>
                    <a:xfrm>
                      <a:off x="0" y="0"/>
                      <a:ext cx="77320" cy="18534"/>
                    </a:xfrm>
                    <a:custGeom>
                      <a:avLst/>
                      <a:gdLst/>
                      <a:ahLst/>
                      <a:cxnLst>
                        <a:cxn ang="0">
                          <a:pos x="wd2" y="hd2"/>
                        </a:cxn>
                        <a:cxn ang="5400000">
                          <a:pos x="wd2" y="hd2"/>
                        </a:cxn>
                        <a:cxn ang="10800000">
                          <a:pos x="wd2" y="hd2"/>
                        </a:cxn>
                        <a:cxn ang="16200000">
                          <a:pos x="wd2" y="hd2"/>
                        </a:cxn>
                      </a:cxnLst>
                      <a:rect l="0" t="0" r="r" b="b"/>
                      <a:pathLst>
                        <a:path w="21600" h="21600" extrusionOk="0">
                          <a:moveTo>
                            <a:pt x="21600" y="18071"/>
                          </a:moveTo>
                          <a:lnTo>
                            <a:pt x="178" y="21600"/>
                          </a:lnTo>
                          <a:lnTo>
                            <a:pt x="0" y="3529"/>
                          </a:lnTo>
                          <a:lnTo>
                            <a:pt x="21426" y="0"/>
                          </a:lnTo>
                          <a:cubicBezTo>
                            <a:pt x="21426" y="0"/>
                            <a:pt x="21600" y="18071"/>
                            <a:pt x="21600" y="18071"/>
                          </a:cubicBezTo>
                          <a:close/>
                        </a:path>
                      </a:pathLst>
                    </a:custGeom>
                    <a:solidFill>
                      <a:srgbClr val="E5E5E5"/>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1" name="Shape 50187">
                      <a:extLst>
                        <a:ext uri="{FF2B5EF4-FFF2-40B4-BE49-F238E27FC236}">
                          <a16:creationId xmlns:a16="http://schemas.microsoft.com/office/drawing/2014/main" id="{438F28E1-FC18-1146-A394-AFE0F9B282A5}"/>
                        </a:ext>
                      </a:extLst>
                    </p:cNvPr>
                    <p:cNvSpPr/>
                    <p:nvPr/>
                  </p:nvSpPr>
                  <p:spPr>
                    <a:xfrm>
                      <a:off x="17950" y="601191"/>
                      <a:ext cx="80533" cy="106050"/>
                    </a:xfrm>
                    <a:custGeom>
                      <a:avLst/>
                      <a:gdLst/>
                      <a:ahLst/>
                      <a:cxnLst>
                        <a:cxn ang="0">
                          <a:pos x="wd2" y="hd2"/>
                        </a:cxn>
                        <a:cxn ang="5400000">
                          <a:pos x="wd2" y="hd2"/>
                        </a:cxn>
                        <a:cxn ang="10800000">
                          <a:pos x="wd2" y="hd2"/>
                        </a:cxn>
                        <a:cxn ang="16200000">
                          <a:pos x="wd2" y="hd2"/>
                        </a:cxn>
                      </a:cxnLst>
                      <a:rect l="0" t="0" r="r" b="b"/>
                      <a:pathLst>
                        <a:path w="21600" h="21600" extrusionOk="0">
                          <a:moveTo>
                            <a:pt x="0" y="838"/>
                          </a:moveTo>
                          <a:lnTo>
                            <a:pt x="21600" y="0"/>
                          </a:lnTo>
                          <a:lnTo>
                            <a:pt x="12548" y="21600"/>
                          </a:lnTo>
                          <a:lnTo>
                            <a:pt x="0" y="838"/>
                          </a:lnTo>
                          <a:close/>
                        </a:path>
                      </a:pathLst>
                    </a:custGeom>
                    <a:solidFill>
                      <a:srgbClr val="E5E5E5"/>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31" name="Group 50192">
                    <a:extLst>
                      <a:ext uri="{FF2B5EF4-FFF2-40B4-BE49-F238E27FC236}">
                        <a16:creationId xmlns:a16="http://schemas.microsoft.com/office/drawing/2014/main" id="{D24B4376-C4CA-644E-8A9C-E924E5007BD9}"/>
                      </a:ext>
                    </a:extLst>
                  </p:cNvPr>
                  <p:cNvGrpSpPr/>
                  <p:nvPr/>
                </p:nvGrpSpPr>
                <p:grpSpPr>
                  <a:xfrm>
                    <a:off x="0" y="131753"/>
                    <a:ext cx="121432" cy="707783"/>
                    <a:chOff x="0" y="0"/>
                    <a:chExt cx="121431" cy="707782"/>
                  </a:xfrm>
                </p:grpSpPr>
                <p:sp>
                  <p:nvSpPr>
                    <p:cNvPr id="36" name="Shape 50189">
                      <a:extLst>
                        <a:ext uri="{FF2B5EF4-FFF2-40B4-BE49-F238E27FC236}">
                          <a16:creationId xmlns:a16="http://schemas.microsoft.com/office/drawing/2014/main" id="{70B150B1-17E5-244F-B584-0FD9E11DFD47}"/>
                        </a:ext>
                      </a:extLst>
                    </p:cNvPr>
                    <p:cNvSpPr/>
                    <p:nvPr/>
                  </p:nvSpPr>
                  <p:spPr>
                    <a:xfrm>
                      <a:off x="0" y="13599"/>
                      <a:ext cx="119261" cy="594420"/>
                    </a:xfrm>
                    <a:custGeom>
                      <a:avLst/>
                      <a:gdLst/>
                      <a:ahLst/>
                      <a:cxnLst>
                        <a:cxn ang="0">
                          <a:pos x="wd2" y="hd2"/>
                        </a:cxn>
                        <a:cxn ang="5400000">
                          <a:pos x="wd2" y="hd2"/>
                        </a:cxn>
                        <a:cxn ang="10800000">
                          <a:pos x="wd2" y="hd2"/>
                        </a:cxn>
                        <a:cxn ang="16200000">
                          <a:pos x="wd2" y="hd2"/>
                        </a:cxn>
                      </a:cxnLst>
                      <a:rect l="0" t="0" r="r" b="b"/>
                      <a:pathLst>
                        <a:path w="21600" h="21600" extrusionOk="0">
                          <a:moveTo>
                            <a:pt x="21600" y="21399"/>
                          </a:moveTo>
                          <a:lnTo>
                            <a:pt x="7678" y="21600"/>
                          </a:lnTo>
                          <a:lnTo>
                            <a:pt x="0" y="201"/>
                          </a:lnTo>
                          <a:lnTo>
                            <a:pt x="13922" y="0"/>
                          </a:lnTo>
                          <a:cubicBezTo>
                            <a:pt x="13922" y="0"/>
                            <a:pt x="21600" y="21399"/>
                            <a:pt x="21600" y="21399"/>
                          </a:cubicBez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7" name="Shape 50190">
                      <a:extLst>
                        <a:ext uri="{FF2B5EF4-FFF2-40B4-BE49-F238E27FC236}">
                          <a16:creationId xmlns:a16="http://schemas.microsoft.com/office/drawing/2014/main" id="{48798347-38DD-B041-A5A2-8168409ECBB2}"/>
                        </a:ext>
                      </a:extLst>
                    </p:cNvPr>
                    <p:cNvSpPr/>
                    <p:nvPr/>
                  </p:nvSpPr>
                  <p:spPr>
                    <a:xfrm>
                      <a:off x="0" y="0"/>
                      <a:ext cx="77706" cy="21641"/>
                    </a:xfrm>
                    <a:custGeom>
                      <a:avLst/>
                      <a:gdLst/>
                      <a:ahLst/>
                      <a:cxnLst>
                        <a:cxn ang="0">
                          <a:pos x="wd2" y="hd2"/>
                        </a:cxn>
                        <a:cxn ang="5400000">
                          <a:pos x="wd2" y="hd2"/>
                        </a:cxn>
                        <a:cxn ang="10800000">
                          <a:pos x="wd2" y="hd2"/>
                        </a:cxn>
                        <a:cxn ang="16200000">
                          <a:pos x="wd2" y="hd2"/>
                        </a:cxn>
                      </a:cxnLst>
                      <a:rect l="0" t="0" r="r" b="b"/>
                      <a:pathLst>
                        <a:path w="21600" h="21600" extrusionOk="0">
                          <a:moveTo>
                            <a:pt x="21600" y="15436"/>
                          </a:moveTo>
                          <a:lnTo>
                            <a:pt x="354" y="21600"/>
                          </a:lnTo>
                          <a:lnTo>
                            <a:pt x="0" y="6164"/>
                          </a:lnTo>
                          <a:lnTo>
                            <a:pt x="21249" y="0"/>
                          </a:lnTo>
                          <a:cubicBezTo>
                            <a:pt x="21249" y="0"/>
                            <a:pt x="21600" y="15436"/>
                            <a:pt x="21600" y="15436"/>
                          </a:cubicBezTo>
                          <a:close/>
                        </a:path>
                      </a:pathLst>
                    </a:custGeom>
                    <a:solidFill>
                      <a:srgbClr val="E5E5E5"/>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8" name="Shape 50191">
                      <a:extLst>
                        <a:ext uri="{FF2B5EF4-FFF2-40B4-BE49-F238E27FC236}">
                          <a16:creationId xmlns:a16="http://schemas.microsoft.com/office/drawing/2014/main" id="{57D5A16B-EDF3-8F45-96FF-ADD8995D27C0}"/>
                        </a:ext>
                      </a:extLst>
                    </p:cNvPr>
                    <p:cNvSpPr/>
                    <p:nvPr/>
                  </p:nvSpPr>
                  <p:spPr>
                    <a:xfrm>
                      <a:off x="41091" y="600620"/>
                      <a:ext cx="80341" cy="107163"/>
                    </a:xfrm>
                    <a:custGeom>
                      <a:avLst/>
                      <a:gdLst/>
                      <a:ahLst/>
                      <a:cxnLst>
                        <a:cxn ang="0">
                          <a:pos x="wd2" y="hd2"/>
                        </a:cxn>
                        <a:cxn ang="5400000">
                          <a:pos x="wd2" y="hd2"/>
                        </a:cxn>
                        <a:cxn ang="10800000">
                          <a:pos x="wd2" y="hd2"/>
                        </a:cxn>
                        <a:cxn ang="16200000">
                          <a:pos x="wd2" y="hd2"/>
                        </a:cxn>
                      </a:cxnLst>
                      <a:rect l="0" t="0" r="r" b="b"/>
                      <a:pathLst>
                        <a:path w="21600" h="21600" extrusionOk="0">
                          <a:moveTo>
                            <a:pt x="0" y="1395"/>
                          </a:moveTo>
                          <a:lnTo>
                            <a:pt x="21600" y="0"/>
                          </a:lnTo>
                          <a:lnTo>
                            <a:pt x="13527" y="21600"/>
                          </a:lnTo>
                          <a:lnTo>
                            <a:pt x="0" y="1395"/>
                          </a:lnTo>
                          <a:close/>
                        </a:path>
                      </a:pathLst>
                    </a:custGeom>
                    <a:solidFill>
                      <a:srgbClr val="E5E5E5"/>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32" name="Group 50196">
                    <a:extLst>
                      <a:ext uri="{FF2B5EF4-FFF2-40B4-BE49-F238E27FC236}">
                        <a16:creationId xmlns:a16="http://schemas.microsoft.com/office/drawing/2014/main" id="{D80DD953-B143-DD48-B4E9-926C24E06D6E}"/>
                      </a:ext>
                    </a:extLst>
                  </p:cNvPr>
                  <p:cNvGrpSpPr/>
                  <p:nvPr/>
                </p:nvGrpSpPr>
                <p:grpSpPr>
                  <a:xfrm>
                    <a:off x="214689" y="0"/>
                    <a:ext cx="156561" cy="704719"/>
                    <a:chOff x="0" y="0"/>
                    <a:chExt cx="156559" cy="704718"/>
                  </a:xfrm>
                </p:grpSpPr>
                <p:sp>
                  <p:nvSpPr>
                    <p:cNvPr id="33" name="Shape 50193">
                      <a:extLst>
                        <a:ext uri="{FF2B5EF4-FFF2-40B4-BE49-F238E27FC236}">
                          <a16:creationId xmlns:a16="http://schemas.microsoft.com/office/drawing/2014/main" id="{D01A73CA-F1E8-974F-AFD1-8F07D99DD86C}"/>
                        </a:ext>
                      </a:extLst>
                    </p:cNvPr>
                    <p:cNvSpPr/>
                    <p:nvPr/>
                  </p:nvSpPr>
                  <p:spPr>
                    <a:xfrm>
                      <a:off x="2901" y="90955"/>
                      <a:ext cx="153659" cy="595415"/>
                    </a:xfrm>
                    <a:custGeom>
                      <a:avLst/>
                      <a:gdLst/>
                      <a:ahLst/>
                      <a:cxnLst>
                        <a:cxn ang="0">
                          <a:pos x="wd2" y="hd2"/>
                        </a:cxn>
                        <a:cxn ang="5400000">
                          <a:pos x="wd2" y="hd2"/>
                        </a:cxn>
                        <a:cxn ang="10800000">
                          <a:pos x="wd2" y="hd2"/>
                        </a:cxn>
                        <a:cxn ang="16200000">
                          <a:pos x="wd2" y="hd2"/>
                        </a:cxn>
                      </a:cxnLst>
                      <a:rect l="0" t="0" r="r" b="b"/>
                      <a:pathLst>
                        <a:path w="21600" h="21600" extrusionOk="0">
                          <a:moveTo>
                            <a:pt x="10738" y="21600"/>
                          </a:moveTo>
                          <a:lnTo>
                            <a:pt x="0" y="21234"/>
                          </a:lnTo>
                          <a:lnTo>
                            <a:pt x="10862" y="0"/>
                          </a:lnTo>
                          <a:lnTo>
                            <a:pt x="21600" y="366"/>
                          </a:lnTo>
                          <a:cubicBezTo>
                            <a:pt x="21600" y="366"/>
                            <a:pt x="10738" y="21600"/>
                            <a:pt x="10738"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4" name="Shape 50194">
                      <a:extLst>
                        <a:ext uri="{FF2B5EF4-FFF2-40B4-BE49-F238E27FC236}">
                          <a16:creationId xmlns:a16="http://schemas.microsoft.com/office/drawing/2014/main" id="{11A6BACE-6AA7-9048-829C-D4CDE22CE82B}"/>
                        </a:ext>
                      </a:extLst>
                    </p:cNvPr>
                    <p:cNvSpPr/>
                    <p:nvPr/>
                  </p:nvSpPr>
                  <p:spPr>
                    <a:xfrm>
                      <a:off x="76509" y="0"/>
                      <a:ext cx="80051" cy="103903"/>
                    </a:xfrm>
                    <a:custGeom>
                      <a:avLst/>
                      <a:gdLst/>
                      <a:ahLst/>
                      <a:cxnLst>
                        <a:cxn ang="0">
                          <a:pos x="wd2" y="hd2"/>
                        </a:cxn>
                        <a:cxn ang="5400000">
                          <a:pos x="wd2" y="hd2"/>
                        </a:cxn>
                        <a:cxn ang="10800000">
                          <a:pos x="wd2" y="hd2"/>
                        </a:cxn>
                        <a:cxn ang="16200000">
                          <a:pos x="wd2" y="hd2"/>
                        </a:cxn>
                      </a:cxnLst>
                      <a:rect l="0" t="0" r="r" b="b"/>
                      <a:pathLst>
                        <a:path w="21600" h="21600" extrusionOk="0">
                          <a:moveTo>
                            <a:pt x="0" y="19579"/>
                          </a:moveTo>
                          <a:lnTo>
                            <a:pt x="21600" y="21600"/>
                          </a:lnTo>
                          <a:lnTo>
                            <a:pt x="15309" y="0"/>
                          </a:lnTo>
                          <a:lnTo>
                            <a:pt x="0" y="19579"/>
                          </a:lnTo>
                          <a:close/>
                        </a:path>
                      </a:pathLst>
                    </a:custGeom>
                    <a:solidFill>
                      <a:srgbClr val="E5E5E5"/>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5" name="Shape 50195">
                      <a:extLst>
                        <a:ext uri="{FF2B5EF4-FFF2-40B4-BE49-F238E27FC236}">
                          <a16:creationId xmlns:a16="http://schemas.microsoft.com/office/drawing/2014/main" id="{B7FD7095-FA0B-2548-ABE8-7BBD82CE9901}"/>
                        </a:ext>
                      </a:extLst>
                    </p:cNvPr>
                    <p:cNvSpPr/>
                    <p:nvPr/>
                  </p:nvSpPr>
                  <p:spPr>
                    <a:xfrm rot="480000">
                      <a:off x="913" y="680894"/>
                      <a:ext cx="77321" cy="18534"/>
                    </a:xfrm>
                    <a:custGeom>
                      <a:avLst/>
                      <a:gdLst/>
                      <a:ahLst/>
                      <a:cxnLst>
                        <a:cxn ang="0">
                          <a:pos x="wd2" y="hd2"/>
                        </a:cxn>
                        <a:cxn ang="5400000">
                          <a:pos x="wd2" y="hd2"/>
                        </a:cxn>
                        <a:cxn ang="10800000">
                          <a:pos x="wd2" y="hd2"/>
                        </a:cxn>
                        <a:cxn ang="16200000">
                          <a:pos x="wd2" y="hd2"/>
                        </a:cxn>
                      </a:cxnLst>
                      <a:rect l="0" t="0" r="r" b="b"/>
                      <a:pathLst>
                        <a:path w="21600" h="21600" extrusionOk="0">
                          <a:moveTo>
                            <a:pt x="21600" y="18071"/>
                          </a:moveTo>
                          <a:lnTo>
                            <a:pt x="178" y="21600"/>
                          </a:lnTo>
                          <a:lnTo>
                            <a:pt x="0" y="3529"/>
                          </a:lnTo>
                          <a:lnTo>
                            <a:pt x="21426" y="0"/>
                          </a:lnTo>
                          <a:lnTo>
                            <a:pt x="21600" y="18071"/>
                          </a:lnTo>
                          <a:close/>
                        </a:path>
                      </a:pathLst>
                    </a:custGeom>
                    <a:solidFill>
                      <a:srgbClr val="E5E5E5"/>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sp>
              <p:nvSpPr>
                <p:cNvPr id="29" name="Shape 50198">
                  <a:extLst>
                    <a:ext uri="{FF2B5EF4-FFF2-40B4-BE49-F238E27FC236}">
                      <a16:creationId xmlns:a16="http://schemas.microsoft.com/office/drawing/2014/main" id="{E3A9CFC3-D38D-AD4C-A42F-9BC562E7955E}"/>
                    </a:ext>
                  </a:extLst>
                </p:cNvPr>
                <p:cNvSpPr/>
                <p:nvPr/>
              </p:nvSpPr>
              <p:spPr>
                <a:xfrm>
                  <a:off x="0" y="349344"/>
                  <a:ext cx="510378" cy="5536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228" y="21600"/>
                      </a:lnTo>
                      <a:lnTo>
                        <a:pt x="18370" y="21600"/>
                      </a:lnTo>
                      <a:lnTo>
                        <a:pt x="21600" y="0"/>
                      </a:lnTo>
                      <a:cubicBezTo>
                        <a:pt x="21600" y="0"/>
                        <a:pt x="0" y="0"/>
                        <a:pt x="0" y="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sp>
          <p:nvSpPr>
            <p:cNvPr id="25" name="Shape 50201">
              <a:extLst>
                <a:ext uri="{FF2B5EF4-FFF2-40B4-BE49-F238E27FC236}">
                  <a16:creationId xmlns:a16="http://schemas.microsoft.com/office/drawing/2014/main" id="{4DEB43BD-9842-3A44-8001-6BDB23BEF17E}"/>
                </a:ext>
              </a:extLst>
            </p:cNvPr>
            <p:cNvSpPr/>
            <p:nvPr/>
          </p:nvSpPr>
          <p:spPr>
            <a:xfrm>
              <a:off x="0" y="1847340"/>
              <a:ext cx="2286000" cy="127822"/>
            </a:xfrm>
            <a:prstGeom prst="rect">
              <a:avLst/>
            </a:pr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sp>
        <p:nvSpPr>
          <p:cNvPr id="68" name="TextBox 67">
            <a:extLst>
              <a:ext uri="{FF2B5EF4-FFF2-40B4-BE49-F238E27FC236}">
                <a16:creationId xmlns:a16="http://schemas.microsoft.com/office/drawing/2014/main" id="{1093BB98-4DB4-5F45-8546-ACB6E7FC8185}"/>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69" name="TextBox 68">
            <a:extLst>
              <a:ext uri="{FF2B5EF4-FFF2-40B4-BE49-F238E27FC236}">
                <a16:creationId xmlns:a16="http://schemas.microsoft.com/office/drawing/2014/main" id="{E7578B54-374A-DF43-9597-43B5B04BADCF}"/>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70" name="TextBox 69">
            <a:extLst>
              <a:ext uri="{FF2B5EF4-FFF2-40B4-BE49-F238E27FC236}">
                <a16:creationId xmlns:a16="http://schemas.microsoft.com/office/drawing/2014/main" id="{E731F1CD-265F-124E-BF3D-74F41D46681F}"/>
              </a:ext>
            </a:extLst>
          </p:cNvPr>
          <p:cNvSpPr txBox="1"/>
          <p:nvPr/>
        </p:nvSpPr>
        <p:spPr>
          <a:xfrm>
            <a:off x="16124002" y="9344289"/>
            <a:ext cx="3624041" cy="1392176"/>
          </a:xfrm>
          <a:prstGeom prst="rect">
            <a:avLst/>
          </a:prstGeom>
          <a:noFill/>
        </p:spPr>
        <p:txBody>
          <a:bodyPr wrap="square" rtlCol="0" anchor="t">
            <a:spAutoFit/>
          </a:bodyPr>
          <a:lstStyle/>
          <a:p>
            <a:pP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stable. </a:t>
            </a:r>
          </a:p>
        </p:txBody>
      </p:sp>
      <p:sp>
        <p:nvSpPr>
          <p:cNvPr id="71" name="TextBox 70">
            <a:extLst>
              <a:ext uri="{FF2B5EF4-FFF2-40B4-BE49-F238E27FC236}">
                <a16:creationId xmlns:a16="http://schemas.microsoft.com/office/drawing/2014/main" id="{8E567FFA-5023-A945-8440-6FFE52F1FD0B}"/>
              </a:ext>
            </a:extLst>
          </p:cNvPr>
          <p:cNvSpPr txBox="1"/>
          <p:nvPr/>
        </p:nvSpPr>
        <p:spPr>
          <a:xfrm>
            <a:off x="16124002" y="8264451"/>
            <a:ext cx="3624041" cy="1077218"/>
          </a:xfrm>
          <a:prstGeom prst="rect">
            <a:avLst/>
          </a:prstGeom>
          <a:noFill/>
        </p:spPr>
        <p:txBody>
          <a:bodyPr wrap="square" rtlCol="0" anchor="b">
            <a:spAutoFit/>
          </a:bodyPr>
          <a:lstStyle/>
          <a:p>
            <a:r>
              <a:rPr lang="en-US" sz="3200" b="1" dirty="0">
                <a:solidFill>
                  <a:schemeClr val="tx2"/>
                </a:solidFill>
                <a:latin typeface="Poppins" pitchFamily="2" charset="77"/>
                <a:ea typeface="Lato Light" panose="020F0502020204030203" pitchFamily="34" charset="0"/>
                <a:cs typeface="Poppins" pitchFamily="2" charset="77"/>
              </a:rPr>
              <a:t>RODUCTS &amp; SERVICES</a:t>
            </a:r>
          </a:p>
        </p:txBody>
      </p:sp>
      <p:sp>
        <p:nvSpPr>
          <p:cNvPr id="74" name="TextBox 73">
            <a:extLst>
              <a:ext uri="{FF2B5EF4-FFF2-40B4-BE49-F238E27FC236}">
                <a16:creationId xmlns:a16="http://schemas.microsoft.com/office/drawing/2014/main" id="{C9E8C20E-EEF0-4D44-A30F-8B58868489B7}"/>
              </a:ext>
            </a:extLst>
          </p:cNvPr>
          <p:cNvSpPr txBox="1"/>
          <p:nvPr/>
        </p:nvSpPr>
        <p:spPr>
          <a:xfrm>
            <a:off x="1542043" y="7111687"/>
            <a:ext cx="3624041" cy="1392176"/>
          </a:xfrm>
          <a:prstGeom prst="rect">
            <a:avLst/>
          </a:prstGeom>
          <a:noFill/>
        </p:spPr>
        <p:txBody>
          <a:bodyPr wrap="square" rtlCol="0" anchor="t">
            <a:spAutoFit/>
          </a:bodyPr>
          <a:lstStyle/>
          <a:p>
            <a:pP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stable. </a:t>
            </a:r>
          </a:p>
        </p:txBody>
      </p:sp>
      <p:sp>
        <p:nvSpPr>
          <p:cNvPr id="75" name="TextBox 74">
            <a:extLst>
              <a:ext uri="{FF2B5EF4-FFF2-40B4-BE49-F238E27FC236}">
                <a16:creationId xmlns:a16="http://schemas.microsoft.com/office/drawing/2014/main" id="{FB07C952-2FFB-0549-84E2-FFE8B0889B55}"/>
              </a:ext>
            </a:extLst>
          </p:cNvPr>
          <p:cNvSpPr txBox="1"/>
          <p:nvPr/>
        </p:nvSpPr>
        <p:spPr>
          <a:xfrm>
            <a:off x="1542043" y="6031849"/>
            <a:ext cx="3393206" cy="1077218"/>
          </a:xfrm>
          <a:prstGeom prst="rect">
            <a:avLst/>
          </a:prstGeom>
          <a:noFill/>
        </p:spPr>
        <p:txBody>
          <a:bodyPr wrap="square" rtlCol="0" anchor="b">
            <a:spAutoFit/>
          </a:bodyPr>
          <a:lstStyle/>
          <a:p>
            <a:r>
              <a:rPr lang="en-US" sz="3200" b="1" dirty="0">
                <a:solidFill>
                  <a:schemeClr val="tx2"/>
                </a:solidFill>
                <a:latin typeface="Poppins" pitchFamily="2" charset="77"/>
                <a:ea typeface="Lato Light" panose="020F0502020204030203" pitchFamily="34" charset="0"/>
                <a:cs typeface="Poppins" pitchFamily="2" charset="77"/>
              </a:rPr>
              <a:t>MARKETING STRATEGY</a:t>
            </a:r>
          </a:p>
        </p:txBody>
      </p:sp>
      <p:sp>
        <p:nvSpPr>
          <p:cNvPr id="77" name="TextBox 76">
            <a:extLst>
              <a:ext uri="{FF2B5EF4-FFF2-40B4-BE49-F238E27FC236}">
                <a16:creationId xmlns:a16="http://schemas.microsoft.com/office/drawing/2014/main" id="{35289063-74EA-7B47-A1F1-D26D29D895D8}"/>
              </a:ext>
            </a:extLst>
          </p:cNvPr>
          <p:cNvSpPr txBox="1"/>
          <p:nvPr/>
        </p:nvSpPr>
        <p:spPr>
          <a:xfrm>
            <a:off x="4168660" y="3837928"/>
            <a:ext cx="3624041" cy="1392176"/>
          </a:xfrm>
          <a:prstGeom prst="rect">
            <a:avLst/>
          </a:prstGeom>
          <a:noFill/>
        </p:spPr>
        <p:txBody>
          <a:bodyPr wrap="square" rtlCol="0" anchor="t">
            <a:spAutoFit/>
          </a:bodyPr>
          <a:lstStyle/>
          <a:p>
            <a:pP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stable. </a:t>
            </a:r>
          </a:p>
        </p:txBody>
      </p:sp>
      <p:sp>
        <p:nvSpPr>
          <p:cNvPr id="78" name="TextBox 77">
            <a:extLst>
              <a:ext uri="{FF2B5EF4-FFF2-40B4-BE49-F238E27FC236}">
                <a16:creationId xmlns:a16="http://schemas.microsoft.com/office/drawing/2014/main" id="{61AFAB46-5D44-674D-B203-461357B3F6E4}"/>
              </a:ext>
            </a:extLst>
          </p:cNvPr>
          <p:cNvSpPr txBox="1"/>
          <p:nvPr/>
        </p:nvSpPr>
        <p:spPr>
          <a:xfrm>
            <a:off x="4168660" y="3250533"/>
            <a:ext cx="1818126" cy="584775"/>
          </a:xfrm>
          <a:prstGeom prst="rect">
            <a:avLst/>
          </a:prstGeom>
          <a:noFill/>
        </p:spPr>
        <p:txBody>
          <a:bodyPr wrap="none" rtlCol="0" anchor="t">
            <a:spAutoFit/>
          </a:bodyPr>
          <a:lstStyle/>
          <a:p>
            <a:r>
              <a:rPr lang="en-US" sz="3200" b="1" dirty="0">
                <a:solidFill>
                  <a:schemeClr val="tx2"/>
                </a:solidFill>
                <a:latin typeface="Poppins" pitchFamily="2" charset="77"/>
                <a:ea typeface="Lato Light" panose="020F0502020204030203" pitchFamily="34" charset="0"/>
                <a:cs typeface="Poppins" pitchFamily="2" charset="77"/>
              </a:rPr>
              <a:t>BUDGET</a:t>
            </a:r>
          </a:p>
        </p:txBody>
      </p:sp>
      <p:sp>
        <p:nvSpPr>
          <p:cNvPr id="80" name="TextBox 79">
            <a:extLst>
              <a:ext uri="{FF2B5EF4-FFF2-40B4-BE49-F238E27FC236}">
                <a16:creationId xmlns:a16="http://schemas.microsoft.com/office/drawing/2014/main" id="{11DB3216-1036-D14E-A861-20DE77389051}"/>
              </a:ext>
            </a:extLst>
          </p:cNvPr>
          <p:cNvSpPr txBox="1"/>
          <p:nvPr/>
        </p:nvSpPr>
        <p:spPr>
          <a:xfrm>
            <a:off x="18828157" y="3612773"/>
            <a:ext cx="3624041" cy="1392176"/>
          </a:xfrm>
          <a:prstGeom prst="rect">
            <a:avLst/>
          </a:prstGeom>
          <a:noFill/>
        </p:spPr>
        <p:txBody>
          <a:bodyPr wrap="square" rtlCol="0" anchor="t">
            <a:spAutoFit/>
          </a:bodyPr>
          <a:lstStyle/>
          <a:p>
            <a:pP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stable. </a:t>
            </a:r>
          </a:p>
        </p:txBody>
      </p:sp>
      <p:sp>
        <p:nvSpPr>
          <p:cNvPr id="81" name="TextBox 80">
            <a:extLst>
              <a:ext uri="{FF2B5EF4-FFF2-40B4-BE49-F238E27FC236}">
                <a16:creationId xmlns:a16="http://schemas.microsoft.com/office/drawing/2014/main" id="{F004A4A2-EA8F-D74C-A591-03AC5A8A5C03}"/>
              </a:ext>
            </a:extLst>
          </p:cNvPr>
          <p:cNvSpPr txBox="1"/>
          <p:nvPr/>
        </p:nvSpPr>
        <p:spPr>
          <a:xfrm>
            <a:off x="18828157" y="2532935"/>
            <a:ext cx="3624041" cy="1077218"/>
          </a:xfrm>
          <a:prstGeom prst="rect">
            <a:avLst/>
          </a:prstGeom>
          <a:noFill/>
        </p:spPr>
        <p:txBody>
          <a:bodyPr wrap="square" rtlCol="0" anchor="b">
            <a:spAutoFit/>
          </a:bodyPr>
          <a:lstStyle/>
          <a:p>
            <a:r>
              <a:rPr lang="en-US" sz="3200" b="1" dirty="0">
                <a:solidFill>
                  <a:schemeClr val="tx2"/>
                </a:solidFill>
                <a:latin typeface="Poppins" pitchFamily="2" charset="77"/>
                <a:ea typeface="Lato Light" panose="020F0502020204030203" pitchFamily="34" charset="0"/>
                <a:cs typeface="Poppins" pitchFamily="2" charset="77"/>
              </a:rPr>
              <a:t>MARKET ANALYSIS</a:t>
            </a:r>
          </a:p>
        </p:txBody>
      </p:sp>
      <p:sp>
        <p:nvSpPr>
          <p:cNvPr id="86" name="TextBox 85">
            <a:extLst>
              <a:ext uri="{FF2B5EF4-FFF2-40B4-BE49-F238E27FC236}">
                <a16:creationId xmlns:a16="http://schemas.microsoft.com/office/drawing/2014/main" id="{B6234BD7-E2A8-1C47-B8FD-23583043E0BC}"/>
              </a:ext>
            </a:extLst>
          </p:cNvPr>
          <p:cNvSpPr txBox="1"/>
          <p:nvPr/>
        </p:nvSpPr>
        <p:spPr>
          <a:xfrm>
            <a:off x="11429429" y="3618191"/>
            <a:ext cx="3624041" cy="1392176"/>
          </a:xfrm>
          <a:prstGeom prst="rect">
            <a:avLst/>
          </a:prstGeom>
          <a:noFill/>
        </p:spPr>
        <p:txBody>
          <a:bodyPr wrap="square" rtlCol="0" anchor="t">
            <a:spAutoFit/>
          </a:bodyPr>
          <a:lstStyle/>
          <a:p>
            <a:pP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stable. </a:t>
            </a:r>
          </a:p>
        </p:txBody>
      </p:sp>
      <p:sp>
        <p:nvSpPr>
          <p:cNvPr id="87" name="TextBox 86">
            <a:extLst>
              <a:ext uri="{FF2B5EF4-FFF2-40B4-BE49-F238E27FC236}">
                <a16:creationId xmlns:a16="http://schemas.microsoft.com/office/drawing/2014/main" id="{B0C209D7-DAC1-514A-93DE-43A597858C81}"/>
              </a:ext>
            </a:extLst>
          </p:cNvPr>
          <p:cNvSpPr txBox="1"/>
          <p:nvPr/>
        </p:nvSpPr>
        <p:spPr>
          <a:xfrm>
            <a:off x="11429429" y="2538353"/>
            <a:ext cx="3624041" cy="1077218"/>
          </a:xfrm>
          <a:prstGeom prst="rect">
            <a:avLst/>
          </a:prstGeom>
          <a:noFill/>
        </p:spPr>
        <p:txBody>
          <a:bodyPr wrap="square" rtlCol="0" anchor="b">
            <a:spAutoFit/>
          </a:bodyPr>
          <a:lstStyle/>
          <a:p>
            <a:r>
              <a:rPr lang="en-US" sz="3200" b="1" dirty="0">
                <a:solidFill>
                  <a:schemeClr val="tx2"/>
                </a:solidFill>
                <a:latin typeface="Poppins" pitchFamily="2" charset="77"/>
                <a:ea typeface="Lato Light" panose="020F0502020204030203" pitchFamily="34" charset="0"/>
                <a:cs typeface="Poppins" pitchFamily="2" charset="77"/>
              </a:rPr>
              <a:t>FINANCIAL PLANNING</a:t>
            </a:r>
          </a:p>
        </p:txBody>
      </p:sp>
    </p:spTree>
    <p:extLst>
      <p:ext uri="{BB962C8B-B14F-4D97-AF65-F5344CB8AC3E}">
        <p14:creationId xmlns:p14="http://schemas.microsoft.com/office/powerpoint/2010/main" val="1525314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9641">
            <a:extLst>
              <a:ext uri="{FF2B5EF4-FFF2-40B4-BE49-F238E27FC236}">
                <a16:creationId xmlns:a16="http://schemas.microsoft.com/office/drawing/2014/main" id="{6F21A49A-7B8A-FF44-9B07-213878D3B68F}"/>
              </a:ext>
            </a:extLst>
          </p:cNvPr>
          <p:cNvSpPr/>
          <p:nvPr/>
        </p:nvSpPr>
        <p:spPr>
          <a:xfrm>
            <a:off x="1520825" y="2573821"/>
            <a:ext cx="954893" cy="11142180"/>
          </a:xfrm>
          <a:prstGeom prst="round2SameRect">
            <a:avLst>
              <a:gd name="adj1" fmla="val 50000"/>
              <a:gd name="adj2" fmla="val 0"/>
            </a:avLst>
          </a:prstGeom>
          <a:solidFill>
            <a:srgbClr val="B9B9B9"/>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1" name="Shape 9642">
            <a:extLst>
              <a:ext uri="{FF2B5EF4-FFF2-40B4-BE49-F238E27FC236}">
                <a16:creationId xmlns:a16="http://schemas.microsoft.com/office/drawing/2014/main" id="{5600BC78-490E-7C4C-A733-91F194609E88}"/>
              </a:ext>
            </a:extLst>
          </p:cNvPr>
          <p:cNvSpPr/>
          <p:nvPr/>
        </p:nvSpPr>
        <p:spPr>
          <a:xfrm>
            <a:off x="2475718" y="3352306"/>
            <a:ext cx="9092791" cy="14920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8971" y="21600"/>
                </a:lnTo>
                <a:lnTo>
                  <a:pt x="21600" y="10800"/>
                </a:lnTo>
                <a:lnTo>
                  <a:pt x="18971" y="0"/>
                </a:lnTo>
                <a:lnTo>
                  <a:pt x="0" y="0"/>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2" name="Shape 9643">
            <a:extLst>
              <a:ext uri="{FF2B5EF4-FFF2-40B4-BE49-F238E27FC236}">
                <a16:creationId xmlns:a16="http://schemas.microsoft.com/office/drawing/2014/main" id="{8AA9C7BF-2373-6649-808C-D96771E0CB25}"/>
              </a:ext>
            </a:extLst>
          </p:cNvPr>
          <p:cNvSpPr/>
          <p:nvPr/>
        </p:nvSpPr>
        <p:spPr>
          <a:xfrm>
            <a:off x="1520825" y="3352224"/>
            <a:ext cx="954893" cy="1492107"/>
          </a:xfrm>
          <a:prstGeom prst="rect">
            <a:avLst/>
          </a:pr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5" name="Shape 9649">
            <a:extLst>
              <a:ext uri="{FF2B5EF4-FFF2-40B4-BE49-F238E27FC236}">
                <a16:creationId xmlns:a16="http://schemas.microsoft.com/office/drawing/2014/main" id="{6C7D827A-0C5C-BA4A-B688-3C32144497EE}"/>
              </a:ext>
            </a:extLst>
          </p:cNvPr>
          <p:cNvSpPr/>
          <p:nvPr/>
        </p:nvSpPr>
        <p:spPr>
          <a:xfrm>
            <a:off x="2475718" y="5612454"/>
            <a:ext cx="9092791" cy="14920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8971" y="21600"/>
                </a:lnTo>
                <a:lnTo>
                  <a:pt x="21600" y="10800"/>
                </a:lnTo>
                <a:lnTo>
                  <a:pt x="18971" y="0"/>
                </a:lnTo>
                <a:lnTo>
                  <a:pt x="0" y="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6" name="Shape 9650">
            <a:extLst>
              <a:ext uri="{FF2B5EF4-FFF2-40B4-BE49-F238E27FC236}">
                <a16:creationId xmlns:a16="http://schemas.microsoft.com/office/drawing/2014/main" id="{F41C4E79-F4F9-774F-8E71-030B4DB92A7E}"/>
              </a:ext>
            </a:extLst>
          </p:cNvPr>
          <p:cNvSpPr/>
          <p:nvPr/>
        </p:nvSpPr>
        <p:spPr>
          <a:xfrm>
            <a:off x="1520825" y="5612372"/>
            <a:ext cx="954893" cy="1492109"/>
          </a:xfrm>
          <a:prstGeom prst="rect">
            <a:avLst/>
          </a:pr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Shape 9656">
            <a:extLst>
              <a:ext uri="{FF2B5EF4-FFF2-40B4-BE49-F238E27FC236}">
                <a16:creationId xmlns:a16="http://schemas.microsoft.com/office/drawing/2014/main" id="{9BF9A9CA-F59C-8249-9B27-ECB14F42A9DE}"/>
              </a:ext>
            </a:extLst>
          </p:cNvPr>
          <p:cNvSpPr/>
          <p:nvPr/>
        </p:nvSpPr>
        <p:spPr>
          <a:xfrm>
            <a:off x="2475718" y="7872602"/>
            <a:ext cx="9092791" cy="14920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8971" y="21600"/>
                </a:lnTo>
                <a:lnTo>
                  <a:pt x="21600" y="10800"/>
                </a:lnTo>
                <a:lnTo>
                  <a:pt x="18971" y="0"/>
                </a:lnTo>
                <a:lnTo>
                  <a:pt x="0" y="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0" name="Shape 9657">
            <a:extLst>
              <a:ext uri="{FF2B5EF4-FFF2-40B4-BE49-F238E27FC236}">
                <a16:creationId xmlns:a16="http://schemas.microsoft.com/office/drawing/2014/main" id="{A3883039-AB1C-9940-B66C-9BAA21F0527D}"/>
              </a:ext>
            </a:extLst>
          </p:cNvPr>
          <p:cNvSpPr/>
          <p:nvPr/>
        </p:nvSpPr>
        <p:spPr>
          <a:xfrm>
            <a:off x="1520825" y="7872520"/>
            <a:ext cx="954893" cy="1492109"/>
          </a:xfrm>
          <a:prstGeom prst="rect">
            <a:avLst/>
          </a:pr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Shape 9663">
            <a:extLst>
              <a:ext uri="{FF2B5EF4-FFF2-40B4-BE49-F238E27FC236}">
                <a16:creationId xmlns:a16="http://schemas.microsoft.com/office/drawing/2014/main" id="{D0D323ED-7158-0E49-890E-64C9524726DE}"/>
              </a:ext>
            </a:extLst>
          </p:cNvPr>
          <p:cNvSpPr/>
          <p:nvPr/>
        </p:nvSpPr>
        <p:spPr>
          <a:xfrm>
            <a:off x="2475718" y="10132753"/>
            <a:ext cx="9092791" cy="14920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8971" y="21600"/>
                </a:lnTo>
                <a:lnTo>
                  <a:pt x="21600" y="10800"/>
                </a:lnTo>
                <a:lnTo>
                  <a:pt x="18971" y="0"/>
                </a:lnTo>
                <a:lnTo>
                  <a:pt x="0" y="0"/>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4" name="Shape 9664">
            <a:extLst>
              <a:ext uri="{FF2B5EF4-FFF2-40B4-BE49-F238E27FC236}">
                <a16:creationId xmlns:a16="http://schemas.microsoft.com/office/drawing/2014/main" id="{BDBA2154-22D4-B24E-9947-4584312BC4A8}"/>
              </a:ext>
            </a:extLst>
          </p:cNvPr>
          <p:cNvSpPr/>
          <p:nvPr/>
        </p:nvSpPr>
        <p:spPr>
          <a:xfrm>
            <a:off x="1520825" y="10132671"/>
            <a:ext cx="954893" cy="1492109"/>
          </a:xfrm>
          <a:prstGeom prst="rect">
            <a:avLst/>
          </a:prstGeom>
          <a:solidFill>
            <a:schemeClr val="accent4">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6" name="TextBox 35">
            <a:extLst>
              <a:ext uri="{FF2B5EF4-FFF2-40B4-BE49-F238E27FC236}">
                <a16:creationId xmlns:a16="http://schemas.microsoft.com/office/drawing/2014/main" id="{24C68440-3C0F-7941-B259-0E8891FE4921}"/>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37" name="TextBox 36">
            <a:extLst>
              <a:ext uri="{FF2B5EF4-FFF2-40B4-BE49-F238E27FC236}">
                <a16:creationId xmlns:a16="http://schemas.microsoft.com/office/drawing/2014/main" id="{C151719B-A1C4-C44F-AB7D-1DBF63E4B8C9}"/>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38" name="Freeform 4">
            <a:extLst>
              <a:ext uri="{FF2B5EF4-FFF2-40B4-BE49-F238E27FC236}">
                <a16:creationId xmlns:a16="http://schemas.microsoft.com/office/drawing/2014/main" id="{3806985E-C8F3-5B4E-B4B0-E34797501C74}"/>
              </a:ext>
            </a:extLst>
          </p:cNvPr>
          <p:cNvSpPr>
            <a:spLocks noChangeArrowheads="1"/>
          </p:cNvSpPr>
          <p:nvPr/>
        </p:nvSpPr>
        <p:spPr bwMode="auto">
          <a:xfrm>
            <a:off x="3090706" y="8164549"/>
            <a:ext cx="679450" cy="908050"/>
          </a:xfrm>
          <a:custGeom>
            <a:avLst/>
            <a:gdLst>
              <a:gd name="T0" fmla="*/ 1337 w 1889"/>
              <a:gd name="T1" fmla="*/ 552 h 2521"/>
              <a:gd name="T2" fmla="*/ 1337 w 1889"/>
              <a:gd name="T3" fmla="*/ 190 h 2521"/>
              <a:gd name="T4" fmla="*/ 1698 w 1889"/>
              <a:gd name="T5" fmla="*/ 552 h 2521"/>
              <a:gd name="T6" fmla="*/ 1337 w 1889"/>
              <a:gd name="T7" fmla="*/ 552 h 2521"/>
              <a:gd name="T8" fmla="*/ 1652 w 1889"/>
              <a:gd name="T9" fmla="*/ 1103 h 2521"/>
              <a:gd name="T10" fmla="*/ 1180 w 1889"/>
              <a:gd name="T11" fmla="*/ 1103 h 2521"/>
              <a:gd name="T12" fmla="*/ 1180 w 1889"/>
              <a:gd name="T13" fmla="*/ 945 h 2521"/>
              <a:gd name="T14" fmla="*/ 1652 w 1889"/>
              <a:gd name="T15" fmla="*/ 945 h 2521"/>
              <a:gd name="T16" fmla="*/ 1652 w 1889"/>
              <a:gd name="T17" fmla="*/ 1103 h 2521"/>
              <a:gd name="T18" fmla="*/ 1652 w 1889"/>
              <a:gd name="T19" fmla="*/ 1732 h 2521"/>
              <a:gd name="T20" fmla="*/ 1101 w 1889"/>
              <a:gd name="T21" fmla="*/ 1732 h 2521"/>
              <a:gd name="T22" fmla="*/ 1101 w 1889"/>
              <a:gd name="T23" fmla="*/ 1575 h 2521"/>
              <a:gd name="T24" fmla="*/ 1652 w 1889"/>
              <a:gd name="T25" fmla="*/ 1575 h 2521"/>
              <a:gd name="T26" fmla="*/ 1652 w 1889"/>
              <a:gd name="T27" fmla="*/ 1732 h 2521"/>
              <a:gd name="T28" fmla="*/ 945 w 1889"/>
              <a:gd name="T29" fmla="*/ 1732 h 2521"/>
              <a:gd name="T30" fmla="*/ 236 w 1889"/>
              <a:gd name="T31" fmla="*/ 1732 h 2521"/>
              <a:gd name="T32" fmla="*/ 236 w 1889"/>
              <a:gd name="T33" fmla="*/ 1575 h 2521"/>
              <a:gd name="T34" fmla="*/ 945 w 1889"/>
              <a:gd name="T35" fmla="*/ 1575 h 2521"/>
              <a:gd name="T36" fmla="*/ 945 w 1889"/>
              <a:gd name="T37" fmla="*/ 1732 h 2521"/>
              <a:gd name="T38" fmla="*/ 945 w 1889"/>
              <a:gd name="T39" fmla="*/ 2047 h 2521"/>
              <a:gd name="T40" fmla="*/ 236 w 1889"/>
              <a:gd name="T41" fmla="*/ 2047 h 2521"/>
              <a:gd name="T42" fmla="*/ 236 w 1889"/>
              <a:gd name="T43" fmla="*/ 1890 h 2521"/>
              <a:gd name="T44" fmla="*/ 945 w 1889"/>
              <a:gd name="T45" fmla="*/ 1890 h 2521"/>
              <a:gd name="T46" fmla="*/ 945 w 1889"/>
              <a:gd name="T47" fmla="*/ 2047 h 2521"/>
              <a:gd name="T48" fmla="*/ 236 w 1889"/>
              <a:gd name="T49" fmla="*/ 1260 h 2521"/>
              <a:gd name="T50" fmla="*/ 551 w 1889"/>
              <a:gd name="T51" fmla="*/ 1260 h 2521"/>
              <a:gd name="T52" fmla="*/ 551 w 1889"/>
              <a:gd name="T53" fmla="*/ 1418 h 2521"/>
              <a:gd name="T54" fmla="*/ 236 w 1889"/>
              <a:gd name="T55" fmla="*/ 1418 h 2521"/>
              <a:gd name="T56" fmla="*/ 236 w 1889"/>
              <a:gd name="T57" fmla="*/ 1260 h 2521"/>
              <a:gd name="T58" fmla="*/ 1416 w 1889"/>
              <a:gd name="T59" fmla="*/ 1418 h 2521"/>
              <a:gd name="T60" fmla="*/ 708 w 1889"/>
              <a:gd name="T61" fmla="*/ 1418 h 2521"/>
              <a:gd name="T62" fmla="*/ 708 w 1889"/>
              <a:gd name="T63" fmla="*/ 1260 h 2521"/>
              <a:gd name="T64" fmla="*/ 1416 w 1889"/>
              <a:gd name="T65" fmla="*/ 1260 h 2521"/>
              <a:gd name="T66" fmla="*/ 1416 w 1889"/>
              <a:gd name="T67" fmla="*/ 1418 h 2521"/>
              <a:gd name="T68" fmla="*/ 236 w 1889"/>
              <a:gd name="T69" fmla="*/ 945 h 2521"/>
              <a:gd name="T70" fmla="*/ 1022 w 1889"/>
              <a:gd name="T71" fmla="*/ 945 h 2521"/>
              <a:gd name="T72" fmla="*/ 1022 w 1889"/>
              <a:gd name="T73" fmla="*/ 1103 h 2521"/>
              <a:gd name="T74" fmla="*/ 236 w 1889"/>
              <a:gd name="T75" fmla="*/ 1103 h 2521"/>
              <a:gd name="T76" fmla="*/ 236 w 1889"/>
              <a:gd name="T77" fmla="*/ 945 h 2521"/>
              <a:gd name="T78" fmla="*/ 1370 w 1889"/>
              <a:gd name="T79" fmla="*/ 0 h 2521"/>
              <a:gd name="T80" fmla="*/ 0 w 1889"/>
              <a:gd name="T81" fmla="*/ 0 h 2521"/>
              <a:gd name="T82" fmla="*/ 0 w 1889"/>
              <a:gd name="T83" fmla="*/ 2520 h 2521"/>
              <a:gd name="T84" fmla="*/ 1888 w 1889"/>
              <a:gd name="T85" fmla="*/ 2520 h 2521"/>
              <a:gd name="T86" fmla="*/ 1888 w 1889"/>
              <a:gd name="T87" fmla="*/ 519 h 2521"/>
              <a:gd name="T88" fmla="*/ 1370 w 1889"/>
              <a:gd name="T89" fmla="*/ 0 h 2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89" h="2521">
                <a:moveTo>
                  <a:pt x="1337" y="552"/>
                </a:moveTo>
                <a:lnTo>
                  <a:pt x="1337" y="190"/>
                </a:lnTo>
                <a:lnTo>
                  <a:pt x="1698" y="552"/>
                </a:lnTo>
                <a:lnTo>
                  <a:pt x="1337" y="552"/>
                </a:lnTo>
                <a:close/>
                <a:moveTo>
                  <a:pt x="1652" y="1103"/>
                </a:moveTo>
                <a:lnTo>
                  <a:pt x="1180" y="1103"/>
                </a:lnTo>
                <a:lnTo>
                  <a:pt x="1180" y="945"/>
                </a:lnTo>
                <a:lnTo>
                  <a:pt x="1652" y="945"/>
                </a:lnTo>
                <a:lnTo>
                  <a:pt x="1652" y="1103"/>
                </a:lnTo>
                <a:close/>
                <a:moveTo>
                  <a:pt x="1652" y="1732"/>
                </a:moveTo>
                <a:lnTo>
                  <a:pt x="1101" y="1732"/>
                </a:lnTo>
                <a:lnTo>
                  <a:pt x="1101" y="1575"/>
                </a:lnTo>
                <a:lnTo>
                  <a:pt x="1652" y="1575"/>
                </a:lnTo>
                <a:lnTo>
                  <a:pt x="1652" y="1732"/>
                </a:lnTo>
                <a:close/>
                <a:moveTo>
                  <a:pt x="945" y="1732"/>
                </a:moveTo>
                <a:lnTo>
                  <a:pt x="236" y="1732"/>
                </a:lnTo>
                <a:lnTo>
                  <a:pt x="236" y="1575"/>
                </a:lnTo>
                <a:lnTo>
                  <a:pt x="945" y="1575"/>
                </a:lnTo>
                <a:lnTo>
                  <a:pt x="945" y="1732"/>
                </a:lnTo>
                <a:close/>
                <a:moveTo>
                  <a:pt x="945" y="2047"/>
                </a:moveTo>
                <a:lnTo>
                  <a:pt x="236" y="2047"/>
                </a:lnTo>
                <a:lnTo>
                  <a:pt x="236" y="1890"/>
                </a:lnTo>
                <a:lnTo>
                  <a:pt x="945" y="1890"/>
                </a:lnTo>
                <a:lnTo>
                  <a:pt x="945" y="2047"/>
                </a:lnTo>
                <a:close/>
                <a:moveTo>
                  <a:pt x="236" y="1260"/>
                </a:moveTo>
                <a:lnTo>
                  <a:pt x="551" y="1260"/>
                </a:lnTo>
                <a:lnTo>
                  <a:pt x="551" y="1418"/>
                </a:lnTo>
                <a:lnTo>
                  <a:pt x="236" y="1418"/>
                </a:lnTo>
                <a:lnTo>
                  <a:pt x="236" y="1260"/>
                </a:lnTo>
                <a:close/>
                <a:moveTo>
                  <a:pt x="1416" y="1418"/>
                </a:moveTo>
                <a:lnTo>
                  <a:pt x="708" y="1418"/>
                </a:lnTo>
                <a:lnTo>
                  <a:pt x="708" y="1260"/>
                </a:lnTo>
                <a:lnTo>
                  <a:pt x="1416" y="1260"/>
                </a:lnTo>
                <a:lnTo>
                  <a:pt x="1416" y="1418"/>
                </a:lnTo>
                <a:close/>
                <a:moveTo>
                  <a:pt x="236" y="945"/>
                </a:moveTo>
                <a:lnTo>
                  <a:pt x="1022" y="945"/>
                </a:lnTo>
                <a:lnTo>
                  <a:pt x="1022" y="1103"/>
                </a:lnTo>
                <a:lnTo>
                  <a:pt x="236" y="1103"/>
                </a:lnTo>
                <a:lnTo>
                  <a:pt x="236" y="945"/>
                </a:lnTo>
                <a:close/>
                <a:moveTo>
                  <a:pt x="1370" y="0"/>
                </a:moveTo>
                <a:lnTo>
                  <a:pt x="0" y="0"/>
                </a:lnTo>
                <a:lnTo>
                  <a:pt x="0" y="2520"/>
                </a:lnTo>
                <a:lnTo>
                  <a:pt x="1888" y="2520"/>
                </a:lnTo>
                <a:lnTo>
                  <a:pt x="1888" y="519"/>
                </a:lnTo>
                <a:lnTo>
                  <a:pt x="1370" y="0"/>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39" name="Freeform 38">
            <a:extLst>
              <a:ext uri="{FF2B5EF4-FFF2-40B4-BE49-F238E27FC236}">
                <a16:creationId xmlns:a16="http://schemas.microsoft.com/office/drawing/2014/main" id="{4D523C03-DA8D-AF4C-B61F-603CDD787E73}"/>
              </a:ext>
            </a:extLst>
          </p:cNvPr>
          <p:cNvSpPr>
            <a:spLocks noChangeArrowheads="1"/>
          </p:cNvSpPr>
          <p:nvPr/>
        </p:nvSpPr>
        <p:spPr bwMode="auto">
          <a:xfrm>
            <a:off x="2976586" y="10453455"/>
            <a:ext cx="907690" cy="850540"/>
          </a:xfrm>
          <a:custGeom>
            <a:avLst/>
            <a:gdLst>
              <a:gd name="connsiteX0" fmla="*/ 282575 w 907690"/>
              <a:gd name="connsiteY0" fmla="*/ 681037 h 850540"/>
              <a:gd name="connsiteX1" fmla="*/ 621941 w 907690"/>
              <a:gd name="connsiteY1" fmla="*/ 681037 h 850540"/>
              <a:gd name="connsiteX2" fmla="*/ 621941 w 907690"/>
              <a:gd name="connsiteY2" fmla="*/ 737825 h 850540"/>
              <a:gd name="connsiteX3" fmla="*/ 282575 w 907690"/>
              <a:gd name="connsiteY3" fmla="*/ 737825 h 850540"/>
              <a:gd name="connsiteX4" fmla="*/ 311150 w 907690"/>
              <a:gd name="connsiteY4" fmla="*/ 566737 h 850540"/>
              <a:gd name="connsiteX5" fmla="*/ 594952 w 907690"/>
              <a:gd name="connsiteY5" fmla="*/ 566737 h 850540"/>
              <a:gd name="connsiteX6" fmla="*/ 594952 w 907690"/>
              <a:gd name="connsiteY6" fmla="*/ 623525 h 850540"/>
              <a:gd name="connsiteX7" fmla="*/ 311150 w 907690"/>
              <a:gd name="connsiteY7" fmla="*/ 623525 h 850540"/>
              <a:gd name="connsiteX8" fmla="*/ 226923 w 907690"/>
              <a:gd name="connsiteY8" fmla="*/ 510696 h 850540"/>
              <a:gd name="connsiteX9" fmla="*/ 226923 w 907690"/>
              <a:gd name="connsiteY9" fmla="*/ 794019 h 850540"/>
              <a:gd name="connsiteX10" fmla="*/ 680768 w 907690"/>
              <a:gd name="connsiteY10" fmla="*/ 794019 h 850540"/>
              <a:gd name="connsiteX11" fmla="*/ 680768 w 907690"/>
              <a:gd name="connsiteY11" fmla="*/ 510696 h 850540"/>
              <a:gd name="connsiteX12" fmla="*/ 226923 w 907690"/>
              <a:gd name="connsiteY12" fmla="*/ 311973 h 850540"/>
              <a:gd name="connsiteX13" fmla="*/ 198467 w 907690"/>
              <a:gd name="connsiteY13" fmla="*/ 340414 h 850540"/>
              <a:gd name="connsiteX14" fmla="*/ 226923 w 907690"/>
              <a:gd name="connsiteY14" fmla="*/ 368854 h 850540"/>
              <a:gd name="connsiteX15" fmla="*/ 255378 w 907690"/>
              <a:gd name="connsiteY15" fmla="*/ 340414 h 850540"/>
              <a:gd name="connsiteX16" fmla="*/ 226923 w 907690"/>
              <a:gd name="connsiteY16" fmla="*/ 311973 h 850540"/>
              <a:gd name="connsiteX17" fmla="*/ 113461 w 907690"/>
              <a:gd name="connsiteY17" fmla="*/ 311973 h 850540"/>
              <a:gd name="connsiteX18" fmla="*/ 85006 w 907690"/>
              <a:gd name="connsiteY18" fmla="*/ 340414 h 850540"/>
              <a:gd name="connsiteX19" fmla="*/ 113461 w 907690"/>
              <a:gd name="connsiteY19" fmla="*/ 368854 h 850540"/>
              <a:gd name="connsiteX20" fmla="*/ 141917 w 907690"/>
              <a:gd name="connsiteY20" fmla="*/ 340414 h 850540"/>
              <a:gd name="connsiteX21" fmla="*/ 113461 w 907690"/>
              <a:gd name="connsiteY21" fmla="*/ 311973 h 850540"/>
              <a:gd name="connsiteX22" fmla="*/ 73480 w 907690"/>
              <a:gd name="connsiteY22" fmla="*/ 227012 h 850540"/>
              <a:gd name="connsiteX23" fmla="*/ 834210 w 907690"/>
              <a:gd name="connsiteY23" fmla="*/ 227012 h 850540"/>
              <a:gd name="connsiteX24" fmla="*/ 907690 w 907690"/>
              <a:gd name="connsiteY24" fmla="*/ 300453 h 850540"/>
              <a:gd name="connsiteX25" fmla="*/ 907690 w 907690"/>
              <a:gd name="connsiteY25" fmla="*/ 623737 h 850540"/>
              <a:gd name="connsiteX26" fmla="*/ 737318 w 907690"/>
              <a:gd name="connsiteY26" fmla="*/ 623737 h 850540"/>
              <a:gd name="connsiteX27" fmla="*/ 737318 w 907690"/>
              <a:gd name="connsiteY27" fmla="*/ 850540 h 850540"/>
              <a:gd name="connsiteX28" fmla="*/ 170012 w 907690"/>
              <a:gd name="connsiteY28" fmla="*/ 850540 h 850540"/>
              <a:gd name="connsiteX29" fmla="*/ 170012 w 907690"/>
              <a:gd name="connsiteY29" fmla="*/ 623737 h 850540"/>
              <a:gd name="connsiteX30" fmla="*/ 0 w 907690"/>
              <a:gd name="connsiteY30" fmla="*/ 623737 h 850540"/>
              <a:gd name="connsiteX31" fmla="*/ 0 w 907690"/>
              <a:gd name="connsiteY31" fmla="*/ 300453 h 850540"/>
              <a:gd name="connsiteX32" fmla="*/ 169862 w 907690"/>
              <a:gd name="connsiteY32" fmla="*/ 0 h 850540"/>
              <a:gd name="connsiteX33" fmla="*/ 736241 w 907690"/>
              <a:gd name="connsiteY33" fmla="*/ 0 h 850540"/>
              <a:gd name="connsiteX34" fmla="*/ 736241 w 907690"/>
              <a:gd name="connsiteY34" fmla="*/ 198078 h 850540"/>
              <a:gd name="connsiteX35" fmla="*/ 679782 w 907690"/>
              <a:gd name="connsiteY35" fmla="*/ 198078 h 850540"/>
              <a:gd name="connsiteX36" fmla="*/ 679782 w 907690"/>
              <a:gd name="connsiteY36" fmla="*/ 56799 h 850540"/>
              <a:gd name="connsiteX37" fmla="*/ 226680 w 907690"/>
              <a:gd name="connsiteY37" fmla="*/ 56799 h 850540"/>
              <a:gd name="connsiteX38" fmla="*/ 226680 w 907690"/>
              <a:gd name="connsiteY38" fmla="*/ 198078 h 850540"/>
              <a:gd name="connsiteX39" fmla="*/ 169862 w 907690"/>
              <a:gd name="connsiteY39" fmla="*/ 198078 h 85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07690" h="850540">
                <a:moveTo>
                  <a:pt x="282575" y="681037"/>
                </a:moveTo>
                <a:lnTo>
                  <a:pt x="621941" y="681037"/>
                </a:lnTo>
                <a:lnTo>
                  <a:pt x="621941" y="737825"/>
                </a:lnTo>
                <a:lnTo>
                  <a:pt x="282575" y="737825"/>
                </a:lnTo>
                <a:close/>
                <a:moveTo>
                  <a:pt x="311150" y="566737"/>
                </a:moveTo>
                <a:lnTo>
                  <a:pt x="594952" y="566737"/>
                </a:lnTo>
                <a:lnTo>
                  <a:pt x="594952" y="623525"/>
                </a:lnTo>
                <a:lnTo>
                  <a:pt x="311150" y="623525"/>
                </a:lnTo>
                <a:close/>
                <a:moveTo>
                  <a:pt x="226923" y="510696"/>
                </a:moveTo>
                <a:lnTo>
                  <a:pt x="226923" y="794019"/>
                </a:lnTo>
                <a:lnTo>
                  <a:pt x="680768" y="794019"/>
                </a:lnTo>
                <a:lnTo>
                  <a:pt x="680768" y="510696"/>
                </a:lnTo>
                <a:close/>
                <a:moveTo>
                  <a:pt x="226923" y="311973"/>
                </a:moveTo>
                <a:cubicBezTo>
                  <a:pt x="211074" y="311973"/>
                  <a:pt x="198467" y="324573"/>
                  <a:pt x="198467" y="340414"/>
                </a:cubicBezTo>
                <a:cubicBezTo>
                  <a:pt x="198467" y="356254"/>
                  <a:pt x="211074" y="368854"/>
                  <a:pt x="226923" y="368854"/>
                </a:cubicBezTo>
                <a:cubicBezTo>
                  <a:pt x="242771" y="368854"/>
                  <a:pt x="255378" y="356254"/>
                  <a:pt x="255378" y="340414"/>
                </a:cubicBezTo>
                <a:cubicBezTo>
                  <a:pt x="255378" y="324573"/>
                  <a:pt x="242771" y="311973"/>
                  <a:pt x="226923" y="311973"/>
                </a:cubicBezTo>
                <a:close/>
                <a:moveTo>
                  <a:pt x="113461" y="311973"/>
                </a:moveTo>
                <a:cubicBezTo>
                  <a:pt x="97613" y="311973"/>
                  <a:pt x="85006" y="324573"/>
                  <a:pt x="85006" y="340414"/>
                </a:cubicBezTo>
                <a:cubicBezTo>
                  <a:pt x="85006" y="356254"/>
                  <a:pt x="97613" y="368854"/>
                  <a:pt x="113461" y="368854"/>
                </a:cubicBezTo>
                <a:cubicBezTo>
                  <a:pt x="128950" y="368854"/>
                  <a:pt x="141917" y="356254"/>
                  <a:pt x="141917" y="340414"/>
                </a:cubicBezTo>
                <a:cubicBezTo>
                  <a:pt x="141917" y="324573"/>
                  <a:pt x="128950" y="311973"/>
                  <a:pt x="113461" y="311973"/>
                </a:cubicBezTo>
                <a:close/>
                <a:moveTo>
                  <a:pt x="73480" y="227012"/>
                </a:moveTo>
                <a:lnTo>
                  <a:pt x="834210" y="227012"/>
                </a:lnTo>
                <a:lnTo>
                  <a:pt x="907690" y="300453"/>
                </a:lnTo>
                <a:lnTo>
                  <a:pt x="907690" y="623737"/>
                </a:lnTo>
                <a:lnTo>
                  <a:pt x="737318" y="623737"/>
                </a:lnTo>
                <a:lnTo>
                  <a:pt x="737318" y="850540"/>
                </a:lnTo>
                <a:lnTo>
                  <a:pt x="170012" y="850540"/>
                </a:lnTo>
                <a:lnTo>
                  <a:pt x="170012" y="623737"/>
                </a:lnTo>
                <a:lnTo>
                  <a:pt x="0" y="623737"/>
                </a:lnTo>
                <a:lnTo>
                  <a:pt x="0" y="300453"/>
                </a:lnTo>
                <a:close/>
                <a:moveTo>
                  <a:pt x="169862" y="0"/>
                </a:moveTo>
                <a:lnTo>
                  <a:pt x="736241" y="0"/>
                </a:lnTo>
                <a:lnTo>
                  <a:pt x="736241" y="198078"/>
                </a:lnTo>
                <a:lnTo>
                  <a:pt x="679782" y="198078"/>
                </a:lnTo>
                <a:lnTo>
                  <a:pt x="679782" y="56799"/>
                </a:lnTo>
                <a:lnTo>
                  <a:pt x="226680" y="56799"/>
                </a:lnTo>
                <a:lnTo>
                  <a:pt x="226680" y="198078"/>
                </a:lnTo>
                <a:lnTo>
                  <a:pt x="169862" y="198078"/>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0" name="Freeform 39">
            <a:extLst>
              <a:ext uri="{FF2B5EF4-FFF2-40B4-BE49-F238E27FC236}">
                <a16:creationId xmlns:a16="http://schemas.microsoft.com/office/drawing/2014/main" id="{91A3DD59-B0C2-8845-B5C0-6F6B9BE51F51}"/>
              </a:ext>
            </a:extLst>
          </p:cNvPr>
          <p:cNvSpPr>
            <a:spLocks noChangeArrowheads="1"/>
          </p:cNvSpPr>
          <p:nvPr/>
        </p:nvSpPr>
        <p:spPr bwMode="auto">
          <a:xfrm>
            <a:off x="2976586" y="5905374"/>
            <a:ext cx="907690" cy="906103"/>
          </a:xfrm>
          <a:custGeom>
            <a:avLst/>
            <a:gdLst>
              <a:gd name="connsiteX0" fmla="*/ 595312 w 907690"/>
              <a:gd name="connsiteY0" fmla="*/ 623887 h 906103"/>
              <a:gd name="connsiteX1" fmla="*/ 709250 w 907690"/>
              <a:gd name="connsiteY1" fmla="*/ 623887 h 906103"/>
              <a:gd name="connsiteX2" fmla="*/ 709250 w 907690"/>
              <a:gd name="connsiteY2" fmla="*/ 737825 h 906103"/>
              <a:gd name="connsiteX3" fmla="*/ 595312 w 907690"/>
              <a:gd name="connsiteY3" fmla="*/ 737825 h 906103"/>
              <a:gd name="connsiteX4" fmla="*/ 396875 w 907690"/>
              <a:gd name="connsiteY4" fmla="*/ 623887 h 906103"/>
              <a:gd name="connsiteX5" fmla="*/ 509229 w 907690"/>
              <a:gd name="connsiteY5" fmla="*/ 623887 h 906103"/>
              <a:gd name="connsiteX6" fmla="*/ 509229 w 907690"/>
              <a:gd name="connsiteY6" fmla="*/ 737825 h 906103"/>
              <a:gd name="connsiteX7" fmla="*/ 396875 w 907690"/>
              <a:gd name="connsiteY7" fmla="*/ 737825 h 906103"/>
              <a:gd name="connsiteX8" fmla="*/ 198437 w 907690"/>
              <a:gd name="connsiteY8" fmla="*/ 623887 h 906103"/>
              <a:gd name="connsiteX9" fmla="*/ 310792 w 907690"/>
              <a:gd name="connsiteY9" fmla="*/ 623887 h 906103"/>
              <a:gd name="connsiteX10" fmla="*/ 310792 w 907690"/>
              <a:gd name="connsiteY10" fmla="*/ 737825 h 906103"/>
              <a:gd name="connsiteX11" fmla="*/ 198437 w 907690"/>
              <a:gd name="connsiteY11" fmla="*/ 737825 h 906103"/>
              <a:gd name="connsiteX12" fmla="*/ 595312 w 907690"/>
              <a:gd name="connsiteY12" fmla="*/ 454025 h 906103"/>
              <a:gd name="connsiteX13" fmla="*/ 709250 w 907690"/>
              <a:gd name="connsiteY13" fmla="*/ 454025 h 906103"/>
              <a:gd name="connsiteX14" fmla="*/ 709250 w 907690"/>
              <a:gd name="connsiteY14" fmla="*/ 567963 h 906103"/>
              <a:gd name="connsiteX15" fmla="*/ 595312 w 907690"/>
              <a:gd name="connsiteY15" fmla="*/ 567963 h 906103"/>
              <a:gd name="connsiteX16" fmla="*/ 396875 w 907690"/>
              <a:gd name="connsiteY16" fmla="*/ 454025 h 906103"/>
              <a:gd name="connsiteX17" fmla="*/ 509229 w 907690"/>
              <a:gd name="connsiteY17" fmla="*/ 454025 h 906103"/>
              <a:gd name="connsiteX18" fmla="*/ 509229 w 907690"/>
              <a:gd name="connsiteY18" fmla="*/ 567963 h 906103"/>
              <a:gd name="connsiteX19" fmla="*/ 396875 w 907690"/>
              <a:gd name="connsiteY19" fmla="*/ 567963 h 906103"/>
              <a:gd name="connsiteX20" fmla="*/ 198437 w 907690"/>
              <a:gd name="connsiteY20" fmla="*/ 454025 h 906103"/>
              <a:gd name="connsiteX21" fmla="*/ 310792 w 907690"/>
              <a:gd name="connsiteY21" fmla="*/ 454025 h 906103"/>
              <a:gd name="connsiteX22" fmla="*/ 310792 w 907690"/>
              <a:gd name="connsiteY22" fmla="*/ 567963 h 906103"/>
              <a:gd name="connsiteX23" fmla="*/ 198437 w 907690"/>
              <a:gd name="connsiteY23" fmla="*/ 567963 h 906103"/>
              <a:gd name="connsiteX24" fmla="*/ 0 w 907690"/>
              <a:gd name="connsiteY24" fmla="*/ 368300 h 906103"/>
              <a:gd name="connsiteX25" fmla="*/ 56911 w 907690"/>
              <a:gd name="connsiteY25" fmla="*/ 368300 h 906103"/>
              <a:gd name="connsiteX26" fmla="*/ 56911 w 907690"/>
              <a:gd name="connsiteY26" fmla="*/ 849662 h 906103"/>
              <a:gd name="connsiteX27" fmla="*/ 737678 w 907690"/>
              <a:gd name="connsiteY27" fmla="*/ 849662 h 906103"/>
              <a:gd name="connsiteX28" fmla="*/ 737678 w 907690"/>
              <a:gd name="connsiteY28" fmla="*/ 736062 h 906103"/>
              <a:gd name="connsiteX29" fmla="*/ 850779 w 907690"/>
              <a:gd name="connsiteY29" fmla="*/ 736062 h 906103"/>
              <a:gd name="connsiteX30" fmla="*/ 850779 w 907690"/>
              <a:gd name="connsiteY30" fmla="*/ 368300 h 906103"/>
              <a:gd name="connsiteX31" fmla="*/ 907690 w 907690"/>
              <a:gd name="connsiteY31" fmla="*/ 368300 h 906103"/>
              <a:gd name="connsiteX32" fmla="*/ 907690 w 907690"/>
              <a:gd name="connsiteY32" fmla="*/ 776325 h 906103"/>
              <a:gd name="connsiteX33" fmla="*/ 777660 w 907690"/>
              <a:gd name="connsiteY33" fmla="*/ 906103 h 906103"/>
              <a:gd name="connsiteX34" fmla="*/ 0 w 907690"/>
              <a:gd name="connsiteY34" fmla="*/ 906103 h 906103"/>
              <a:gd name="connsiteX35" fmla="*/ 227283 w 907690"/>
              <a:gd name="connsiteY35" fmla="*/ 0 h 906103"/>
              <a:gd name="connsiteX36" fmla="*/ 283833 w 907690"/>
              <a:gd name="connsiteY36" fmla="*/ 0 h 906103"/>
              <a:gd name="connsiteX37" fmla="*/ 283833 w 907690"/>
              <a:gd name="connsiteY37" fmla="*/ 227301 h 906103"/>
              <a:gd name="connsiteX38" fmla="*/ 340384 w 907690"/>
              <a:gd name="connsiteY38" fmla="*/ 113650 h 906103"/>
              <a:gd name="connsiteX39" fmla="*/ 624217 w 907690"/>
              <a:gd name="connsiteY39" fmla="*/ 113650 h 906103"/>
              <a:gd name="connsiteX40" fmla="*/ 624217 w 907690"/>
              <a:gd name="connsiteY40" fmla="*/ 0 h 906103"/>
              <a:gd name="connsiteX41" fmla="*/ 680768 w 907690"/>
              <a:gd name="connsiteY41" fmla="*/ 0 h 906103"/>
              <a:gd name="connsiteX42" fmla="*/ 680768 w 907690"/>
              <a:gd name="connsiteY42" fmla="*/ 227301 h 906103"/>
              <a:gd name="connsiteX43" fmla="*/ 737678 w 907690"/>
              <a:gd name="connsiteY43" fmla="*/ 113650 h 906103"/>
              <a:gd name="connsiteX44" fmla="*/ 834571 w 907690"/>
              <a:gd name="connsiteY44" fmla="*/ 113650 h 906103"/>
              <a:gd name="connsiteX45" fmla="*/ 907690 w 907690"/>
              <a:gd name="connsiteY45" fmla="*/ 187252 h 906103"/>
              <a:gd name="connsiteX46" fmla="*/ 907690 w 907690"/>
              <a:gd name="connsiteY46" fmla="*/ 340951 h 906103"/>
              <a:gd name="connsiteX47" fmla="*/ 0 w 907690"/>
              <a:gd name="connsiteY47" fmla="*/ 340951 h 906103"/>
              <a:gd name="connsiteX48" fmla="*/ 0 w 907690"/>
              <a:gd name="connsiteY48" fmla="*/ 187252 h 906103"/>
              <a:gd name="connsiteX49" fmla="*/ 73480 w 907690"/>
              <a:gd name="connsiteY49" fmla="*/ 113650 h 906103"/>
              <a:gd name="connsiteX50" fmla="*/ 227283 w 907690"/>
              <a:gd name="connsiteY50" fmla="*/ 113650 h 906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907690" h="906103">
                <a:moveTo>
                  <a:pt x="595312" y="623887"/>
                </a:moveTo>
                <a:lnTo>
                  <a:pt x="709250" y="623887"/>
                </a:lnTo>
                <a:lnTo>
                  <a:pt x="709250" y="737825"/>
                </a:lnTo>
                <a:lnTo>
                  <a:pt x="595312" y="737825"/>
                </a:lnTo>
                <a:close/>
                <a:moveTo>
                  <a:pt x="396875" y="623887"/>
                </a:moveTo>
                <a:lnTo>
                  <a:pt x="509229" y="623887"/>
                </a:lnTo>
                <a:lnTo>
                  <a:pt x="509229" y="737825"/>
                </a:lnTo>
                <a:lnTo>
                  <a:pt x="396875" y="737825"/>
                </a:lnTo>
                <a:close/>
                <a:moveTo>
                  <a:pt x="198437" y="623887"/>
                </a:moveTo>
                <a:lnTo>
                  <a:pt x="310792" y="623887"/>
                </a:lnTo>
                <a:lnTo>
                  <a:pt x="310792" y="737825"/>
                </a:lnTo>
                <a:lnTo>
                  <a:pt x="198437" y="737825"/>
                </a:lnTo>
                <a:close/>
                <a:moveTo>
                  <a:pt x="595312" y="454025"/>
                </a:moveTo>
                <a:lnTo>
                  <a:pt x="709250" y="454025"/>
                </a:lnTo>
                <a:lnTo>
                  <a:pt x="709250" y="567963"/>
                </a:lnTo>
                <a:lnTo>
                  <a:pt x="595312" y="567963"/>
                </a:lnTo>
                <a:close/>
                <a:moveTo>
                  <a:pt x="396875" y="454025"/>
                </a:moveTo>
                <a:lnTo>
                  <a:pt x="509229" y="454025"/>
                </a:lnTo>
                <a:lnTo>
                  <a:pt x="509229" y="567963"/>
                </a:lnTo>
                <a:lnTo>
                  <a:pt x="396875" y="567963"/>
                </a:lnTo>
                <a:close/>
                <a:moveTo>
                  <a:pt x="198437" y="454025"/>
                </a:moveTo>
                <a:lnTo>
                  <a:pt x="310792" y="454025"/>
                </a:lnTo>
                <a:lnTo>
                  <a:pt x="310792" y="567963"/>
                </a:lnTo>
                <a:lnTo>
                  <a:pt x="198437" y="567963"/>
                </a:lnTo>
                <a:close/>
                <a:moveTo>
                  <a:pt x="0" y="368300"/>
                </a:moveTo>
                <a:lnTo>
                  <a:pt x="56911" y="368300"/>
                </a:lnTo>
                <a:lnTo>
                  <a:pt x="56911" y="849662"/>
                </a:lnTo>
                <a:lnTo>
                  <a:pt x="737678" y="849662"/>
                </a:lnTo>
                <a:lnTo>
                  <a:pt x="737678" y="736062"/>
                </a:lnTo>
                <a:lnTo>
                  <a:pt x="850779" y="736062"/>
                </a:lnTo>
                <a:lnTo>
                  <a:pt x="850779" y="368300"/>
                </a:lnTo>
                <a:lnTo>
                  <a:pt x="907690" y="368300"/>
                </a:lnTo>
                <a:lnTo>
                  <a:pt x="907690" y="776325"/>
                </a:lnTo>
                <a:lnTo>
                  <a:pt x="777660" y="906103"/>
                </a:lnTo>
                <a:lnTo>
                  <a:pt x="0" y="906103"/>
                </a:lnTo>
                <a:close/>
                <a:moveTo>
                  <a:pt x="227283" y="0"/>
                </a:moveTo>
                <a:lnTo>
                  <a:pt x="283833" y="0"/>
                </a:lnTo>
                <a:lnTo>
                  <a:pt x="283833" y="227301"/>
                </a:lnTo>
                <a:lnTo>
                  <a:pt x="340384" y="113650"/>
                </a:lnTo>
                <a:lnTo>
                  <a:pt x="624217" y="113650"/>
                </a:lnTo>
                <a:lnTo>
                  <a:pt x="624217" y="0"/>
                </a:lnTo>
                <a:lnTo>
                  <a:pt x="680768" y="0"/>
                </a:lnTo>
                <a:lnTo>
                  <a:pt x="680768" y="227301"/>
                </a:lnTo>
                <a:lnTo>
                  <a:pt x="737678" y="113650"/>
                </a:lnTo>
                <a:lnTo>
                  <a:pt x="834571" y="113650"/>
                </a:lnTo>
                <a:lnTo>
                  <a:pt x="907690" y="187252"/>
                </a:lnTo>
                <a:lnTo>
                  <a:pt x="907690" y="340951"/>
                </a:lnTo>
                <a:lnTo>
                  <a:pt x="0" y="340951"/>
                </a:lnTo>
                <a:lnTo>
                  <a:pt x="0" y="187252"/>
                </a:lnTo>
                <a:lnTo>
                  <a:pt x="73480" y="113650"/>
                </a:lnTo>
                <a:lnTo>
                  <a:pt x="227283" y="113650"/>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1" name="Freeform 26">
            <a:extLst>
              <a:ext uri="{FF2B5EF4-FFF2-40B4-BE49-F238E27FC236}">
                <a16:creationId xmlns:a16="http://schemas.microsoft.com/office/drawing/2014/main" id="{D77773BE-5B21-0F4D-A5C1-04F3B6CA4117}"/>
              </a:ext>
            </a:extLst>
          </p:cNvPr>
          <p:cNvSpPr>
            <a:spLocks noChangeArrowheads="1"/>
          </p:cNvSpPr>
          <p:nvPr/>
        </p:nvSpPr>
        <p:spPr bwMode="auto">
          <a:xfrm>
            <a:off x="2976586" y="3701402"/>
            <a:ext cx="908050" cy="793750"/>
          </a:xfrm>
          <a:custGeom>
            <a:avLst/>
            <a:gdLst>
              <a:gd name="T0" fmla="*/ 1969 w 2521"/>
              <a:gd name="T1" fmla="*/ 1260 h 2206"/>
              <a:gd name="T2" fmla="*/ 1024 w 2521"/>
              <a:gd name="T3" fmla="*/ 1260 h 2206"/>
              <a:gd name="T4" fmla="*/ 1024 w 2521"/>
              <a:gd name="T5" fmla="*/ 1103 h 2206"/>
              <a:gd name="T6" fmla="*/ 1969 w 2521"/>
              <a:gd name="T7" fmla="*/ 1103 h 2206"/>
              <a:gd name="T8" fmla="*/ 1969 w 2521"/>
              <a:gd name="T9" fmla="*/ 1260 h 2206"/>
              <a:gd name="T10" fmla="*/ 1732 w 2521"/>
              <a:gd name="T11" fmla="*/ 1575 h 2206"/>
              <a:gd name="T12" fmla="*/ 1260 w 2521"/>
              <a:gd name="T13" fmla="*/ 1575 h 2206"/>
              <a:gd name="T14" fmla="*/ 1260 w 2521"/>
              <a:gd name="T15" fmla="*/ 1418 h 2206"/>
              <a:gd name="T16" fmla="*/ 1732 w 2521"/>
              <a:gd name="T17" fmla="*/ 1418 h 2206"/>
              <a:gd name="T18" fmla="*/ 1732 w 2521"/>
              <a:gd name="T19" fmla="*/ 1575 h 2206"/>
              <a:gd name="T20" fmla="*/ 2395 w 2521"/>
              <a:gd name="T21" fmla="*/ 473 h 2206"/>
              <a:gd name="T22" fmla="*/ 597 w 2521"/>
              <a:gd name="T23" fmla="*/ 473 h 2206"/>
              <a:gd name="T24" fmla="*/ 472 w 2521"/>
              <a:gd name="T25" fmla="*/ 598 h 2206"/>
              <a:gd name="T26" fmla="*/ 472 w 2521"/>
              <a:gd name="T27" fmla="*/ 1890 h 2206"/>
              <a:gd name="T28" fmla="*/ 472 w 2521"/>
              <a:gd name="T29" fmla="*/ 1890 h 2206"/>
              <a:gd name="T30" fmla="*/ 315 w 2521"/>
              <a:gd name="T31" fmla="*/ 2048 h 2206"/>
              <a:gd name="T32" fmla="*/ 315 w 2521"/>
              <a:gd name="T33" fmla="*/ 2048 h 2206"/>
              <a:gd name="T34" fmla="*/ 158 w 2521"/>
              <a:gd name="T35" fmla="*/ 1890 h 2206"/>
              <a:gd name="T36" fmla="*/ 158 w 2521"/>
              <a:gd name="T37" fmla="*/ 191 h 2206"/>
              <a:gd name="T38" fmla="*/ 190 w 2521"/>
              <a:gd name="T39" fmla="*/ 158 h 2206"/>
              <a:gd name="T40" fmla="*/ 842 w 2521"/>
              <a:gd name="T41" fmla="*/ 158 h 2206"/>
              <a:gd name="T42" fmla="*/ 1078 w 2521"/>
              <a:gd name="T43" fmla="*/ 315 h 2206"/>
              <a:gd name="T44" fmla="*/ 1857 w 2521"/>
              <a:gd name="T45" fmla="*/ 315 h 2206"/>
              <a:gd name="T46" fmla="*/ 1890 w 2521"/>
              <a:gd name="T47" fmla="*/ 348 h 2206"/>
              <a:gd name="T48" fmla="*/ 1890 w 2521"/>
              <a:gd name="T49" fmla="*/ 394 h 2206"/>
              <a:gd name="T50" fmla="*/ 2047 w 2521"/>
              <a:gd name="T51" fmla="*/ 394 h 2206"/>
              <a:gd name="T52" fmla="*/ 2047 w 2521"/>
              <a:gd name="T53" fmla="*/ 283 h 2206"/>
              <a:gd name="T54" fmla="*/ 1922 w 2521"/>
              <a:gd name="T55" fmla="*/ 158 h 2206"/>
              <a:gd name="T56" fmla="*/ 1126 w 2521"/>
              <a:gd name="T57" fmla="*/ 158 h 2206"/>
              <a:gd name="T58" fmla="*/ 890 w 2521"/>
              <a:gd name="T59" fmla="*/ 0 h 2206"/>
              <a:gd name="T60" fmla="*/ 125 w 2521"/>
              <a:gd name="T61" fmla="*/ 0 h 2206"/>
              <a:gd name="T62" fmla="*/ 0 w 2521"/>
              <a:gd name="T63" fmla="*/ 125 h 2206"/>
              <a:gd name="T64" fmla="*/ 0 w 2521"/>
              <a:gd name="T65" fmla="*/ 1890 h 2206"/>
              <a:gd name="T66" fmla="*/ 0 w 2521"/>
              <a:gd name="T67" fmla="*/ 1890 h 2206"/>
              <a:gd name="T68" fmla="*/ 315 w 2521"/>
              <a:gd name="T69" fmla="*/ 2205 h 2206"/>
              <a:gd name="T70" fmla="*/ 2205 w 2521"/>
              <a:gd name="T71" fmla="*/ 2205 h 2206"/>
              <a:gd name="T72" fmla="*/ 2205 w 2521"/>
              <a:gd name="T73" fmla="*/ 2205 h 2206"/>
              <a:gd name="T74" fmla="*/ 2520 w 2521"/>
              <a:gd name="T75" fmla="*/ 1890 h 2206"/>
              <a:gd name="T76" fmla="*/ 2520 w 2521"/>
              <a:gd name="T77" fmla="*/ 598 h 2206"/>
              <a:gd name="T78" fmla="*/ 2395 w 2521"/>
              <a:gd name="T79" fmla="*/ 473 h 2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21" h="2206">
                <a:moveTo>
                  <a:pt x="1969" y="1260"/>
                </a:moveTo>
                <a:lnTo>
                  <a:pt x="1024" y="1260"/>
                </a:lnTo>
                <a:lnTo>
                  <a:pt x="1024" y="1103"/>
                </a:lnTo>
                <a:lnTo>
                  <a:pt x="1969" y="1103"/>
                </a:lnTo>
                <a:lnTo>
                  <a:pt x="1969" y="1260"/>
                </a:lnTo>
                <a:close/>
                <a:moveTo>
                  <a:pt x="1732" y="1575"/>
                </a:moveTo>
                <a:lnTo>
                  <a:pt x="1260" y="1575"/>
                </a:lnTo>
                <a:lnTo>
                  <a:pt x="1260" y="1418"/>
                </a:lnTo>
                <a:lnTo>
                  <a:pt x="1732" y="1418"/>
                </a:lnTo>
                <a:lnTo>
                  <a:pt x="1732" y="1575"/>
                </a:lnTo>
                <a:close/>
                <a:moveTo>
                  <a:pt x="2395" y="473"/>
                </a:moveTo>
                <a:lnTo>
                  <a:pt x="597" y="473"/>
                </a:lnTo>
                <a:lnTo>
                  <a:pt x="472" y="598"/>
                </a:lnTo>
                <a:lnTo>
                  <a:pt x="472" y="1890"/>
                </a:lnTo>
                <a:lnTo>
                  <a:pt x="472" y="1890"/>
                </a:lnTo>
                <a:cubicBezTo>
                  <a:pt x="472" y="1977"/>
                  <a:pt x="402" y="2048"/>
                  <a:pt x="315" y="2048"/>
                </a:cubicBezTo>
                <a:lnTo>
                  <a:pt x="315" y="2048"/>
                </a:lnTo>
                <a:cubicBezTo>
                  <a:pt x="228" y="2048"/>
                  <a:pt x="158" y="1977"/>
                  <a:pt x="158" y="1890"/>
                </a:cubicBezTo>
                <a:lnTo>
                  <a:pt x="158" y="191"/>
                </a:lnTo>
                <a:lnTo>
                  <a:pt x="190" y="158"/>
                </a:lnTo>
                <a:lnTo>
                  <a:pt x="842" y="158"/>
                </a:lnTo>
                <a:lnTo>
                  <a:pt x="1078" y="315"/>
                </a:lnTo>
                <a:lnTo>
                  <a:pt x="1857" y="315"/>
                </a:lnTo>
                <a:lnTo>
                  <a:pt x="1890" y="348"/>
                </a:lnTo>
                <a:lnTo>
                  <a:pt x="1890" y="394"/>
                </a:lnTo>
                <a:lnTo>
                  <a:pt x="2047" y="394"/>
                </a:lnTo>
                <a:lnTo>
                  <a:pt x="2047" y="283"/>
                </a:lnTo>
                <a:lnTo>
                  <a:pt x="1922" y="158"/>
                </a:lnTo>
                <a:lnTo>
                  <a:pt x="1126" y="158"/>
                </a:lnTo>
                <a:lnTo>
                  <a:pt x="890" y="0"/>
                </a:lnTo>
                <a:lnTo>
                  <a:pt x="125" y="0"/>
                </a:lnTo>
                <a:lnTo>
                  <a:pt x="0" y="125"/>
                </a:lnTo>
                <a:lnTo>
                  <a:pt x="0" y="1890"/>
                </a:lnTo>
                <a:lnTo>
                  <a:pt x="0" y="1890"/>
                </a:lnTo>
                <a:cubicBezTo>
                  <a:pt x="0" y="2064"/>
                  <a:pt x="142" y="2205"/>
                  <a:pt x="315" y="2205"/>
                </a:cubicBezTo>
                <a:lnTo>
                  <a:pt x="2205" y="2205"/>
                </a:lnTo>
                <a:lnTo>
                  <a:pt x="2205" y="2205"/>
                </a:lnTo>
                <a:cubicBezTo>
                  <a:pt x="2378" y="2205"/>
                  <a:pt x="2520" y="2064"/>
                  <a:pt x="2520" y="1890"/>
                </a:cubicBezTo>
                <a:lnTo>
                  <a:pt x="2520" y="598"/>
                </a:lnTo>
                <a:lnTo>
                  <a:pt x="2395" y="473"/>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42" name="TextBox 41">
            <a:extLst>
              <a:ext uri="{FF2B5EF4-FFF2-40B4-BE49-F238E27FC236}">
                <a16:creationId xmlns:a16="http://schemas.microsoft.com/office/drawing/2014/main" id="{08D33F58-F61E-1948-8E82-31B2F0BA0B4E}"/>
              </a:ext>
            </a:extLst>
          </p:cNvPr>
          <p:cNvSpPr txBox="1"/>
          <p:nvPr/>
        </p:nvSpPr>
        <p:spPr>
          <a:xfrm>
            <a:off x="4541166" y="3805889"/>
            <a:ext cx="5400882" cy="584775"/>
          </a:xfrm>
          <a:prstGeom prst="rect">
            <a:avLst/>
          </a:prstGeom>
          <a:noFill/>
        </p:spPr>
        <p:txBody>
          <a:bodyPr wrap="square" rtlCol="0" anchor="ctr">
            <a:spAutoFit/>
          </a:bodyPr>
          <a:lstStyle/>
          <a:p>
            <a:r>
              <a:rPr lang="en-US" sz="3200" b="1" dirty="0">
                <a:solidFill>
                  <a:schemeClr val="bg1"/>
                </a:solidFill>
                <a:latin typeface="Poppins" pitchFamily="2" charset="77"/>
                <a:ea typeface="Lato Light" panose="020F0502020204030203" pitchFamily="34" charset="0"/>
                <a:cs typeface="Poppins" pitchFamily="2" charset="77"/>
              </a:rPr>
              <a:t>EXECUTIVE SUMMARY</a:t>
            </a:r>
          </a:p>
        </p:txBody>
      </p:sp>
      <p:sp>
        <p:nvSpPr>
          <p:cNvPr id="43" name="TextBox 42">
            <a:extLst>
              <a:ext uri="{FF2B5EF4-FFF2-40B4-BE49-F238E27FC236}">
                <a16:creationId xmlns:a16="http://schemas.microsoft.com/office/drawing/2014/main" id="{BA83BF99-EE49-E244-A8CB-91486D0C8CD3}"/>
              </a:ext>
            </a:extLst>
          </p:cNvPr>
          <p:cNvSpPr txBox="1"/>
          <p:nvPr/>
        </p:nvSpPr>
        <p:spPr>
          <a:xfrm>
            <a:off x="4541166" y="6066037"/>
            <a:ext cx="5400882" cy="584775"/>
          </a:xfrm>
          <a:prstGeom prst="rect">
            <a:avLst/>
          </a:prstGeom>
          <a:noFill/>
        </p:spPr>
        <p:txBody>
          <a:bodyPr wrap="square" rtlCol="0" anchor="ctr">
            <a:spAutoFit/>
          </a:bodyPr>
          <a:lstStyle/>
          <a:p>
            <a:r>
              <a:rPr lang="en-US" sz="3200" b="1" dirty="0">
                <a:solidFill>
                  <a:schemeClr val="bg1"/>
                </a:solidFill>
                <a:latin typeface="Poppins" pitchFamily="2" charset="77"/>
                <a:ea typeface="Lato Light" panose="020F0502020204030203" pitchFamily="34" charset="0"/>
                <a:cs typeface="Poppins" pitchFamily="2" charset="77"/>
              </a:rPr>
              <a:t>MARKET ANALYSIS</a:t>
            </a:r>
          </a:p>
        </p:txBody>
      </p:sp>
      <p:sp>
        <p:nvSpPr>
          <p:cNvPr id="44" name="TextBox 43">
            <a:extLst>
              <a:ext uri="{FF2B5EF4-FFF2-40B4-BE49-F238E27FC236}">
                <a16:creationId xmlns:a16="http://schemas.microsoft.com/office/drawing/2014/main" id="{2419E5D0-00F5-084C-9E1F-6B3FE52BFC97}"/>
              </a:ext>
            </a:extLst>
          </p:cNvPr>
          <p:cNvSpPr txBox="1"/>
          <p:nvPr/>
        </p:nvSpPr>
        <p:spPr>
          <a:xfrm>
            <a:off x="4541166" y="8326186"/>
            <a:ext cx="5400882" cy="584775"/>
          </a:xfrm>
          <a:prstGeom prst="rect">
            <a:avLst/>
          </a:prstGeom>
          <a:noFill/>
        </p:spPr>
        <p:txBody>
          <a:bodyPr wrap="square" rtlCol="0" anchor="ctr">
            <a:spAutoFit/>
          </a:bodyPr>
          <a:lstStyle/>
          <a:p>
            <a:r>
              <a:rPr lang="en-US" sz="3200" b="1" dirty="0">
                <a:solidFill>
                  <a:schemeClr val="bg1"/>
                </a:solidFill>
                <a:latin typeface="Poppins" pitchFamily="2" charset="77"/>
                <a:ea typeface="Lato Light" panose="020F0502020204030203" pitchFamily="34" charset="0"/>
                <a:cs typeface="Poppins" pitchFamily="2" charset="77"/>
              </a:rPr>
              <a:t>PRODUCTS &amp; SERVICES</a:t>
            </a:r>
          </a:p>
        </p:txBody>
      </p:sp>
      <p:sp>
        <p:nvSpPr>
          <p:cNvPr id="45" name="TextBox 44">
            <a:extLst>
              <a:ext uri="{FF2B5EF4-FFF2-40B4-BE49-F238E27FC236}">
                <a16:creationId xmlns:a16="http://schemas.microsoft.com/office/drawing/2014/main" id="{C0BE8B9B-DE35-5F47-9536-E62ABCFEAB60}"/>
              </a:ext>
            </a:extLst>
          </p:cNvPr>
          <p:cNvSpPr txBox="1"/>
          <p:nvPr/>
        </p:nvSpPr>
        <p:spPr>
          <a:xfrm>
            <a:off x="4541166" y="10586337"/>
            <a:ext cx="5400882" cy="584775"/>
          </a:xfrm>
          <a:prstGeom prst="rect">
            <a:avLst/>
          </a:prstGeom>
          <a:noFill/>
        </p:spPr>
        <p:txBody>
          <a:bodyPr wrap="square" rtlCol="0" anchor="ctr">
            <a:spAutoFit/>
          </a:bodyPr>
          <a:lstStyle/>
          <a:p>
            <a:r>
              <a:rPr lang="en-US" sz="3200" b="1" dirty="0">
                <a:solidFill>
                  <a:schemeClr val="bg1"/>
                </a:solidFill>
                <a:latin typeface="Poppins" pitchFamily="2" charset="77"/>
                <a:ea typeface="Lato Light" panose="020F0502020204030203" pitchFamily="34" charset="0"/>
                <a:cs typeface="Poppins" pitchFamily="2" charset="77"/>
              </a:rPr>
              <a:t>FINANCIAL PLANNING</a:t>
            </a:r>
          </a:p>
        </p:txBody>
      </p:sp>
      <p:sp>
        <p:nvSpPr>
          <p:cNvPr id="46" name="TextBox 45">
            <a:extLst>
              <a:ext uri="{FF2B5EF4-FFF2-40B4-BE49-F238E27FC236}">
                <a16:creationId xmlns:a16="http://schemas.microsoft.com/office/drawing/2014/main" id="{DD447EB5-C427-DB40-8644-70AADCC4F214}"/>
              </a:ext>
            </a:extLst>
          </p:cNvPr>
          <p:cNvSpPr txBox="1"/>
          <p:nvPr/>
        </p:nvSpPr>
        <p:spPr>
          <a:xfrm>
            <a:off x="13473225" y="3590444"/>
            <a:ext cx="1794081" cy="1015663"/>
          </a:xfrm>
          <a:prstGeom prst="rect">
            <a:avLst/>
          </a:prstGeom>
          <a:noFill/>
        </p:spPr>
        <p:txBody>
          <a:bodyPr wrap="none" rtlCol="0" anchor="ctr">
            <a:spAutoFit/>
          </a:bodyPr>
          <a:lstStyle/>
          <a:p>
            <a:pPr algn="r"/>
            <a:r>
              <a:rPr lang="en-US" sz="6000" b="1" dirty="0">
                <a:solidFill>
                  <a:schemeClr val="accent1"/>
                </a:solidFill>
                <a:latin typeface="Poppins" pitchFamily="2" charset="77"/>
                <a:cs typeface="Poppins" pitchFamily="2" charset="77"/>
              </a:rPr>
              <a:t>25%</a:t>
            </a:r>
          </a:p>
        </p:txBody>
      </p:sp>
      <p:sp>
        <p:nvSpPr>
          <p:cNvPr id="47" name="TextBox 46">
            <a:extLst>
              <a:ext uri="{FF2B5EF4-FFF2-40B4-BE49-F238E27FC236}">
                <a16:creationId xmlns:a16="http://schemas.microsoft.com/office/drawing/2014/main" id="{3BCCAB58-8BE6-8743-8D1D-14A599A1891E}"/>
              </a:ext>
            </a:extLst>
          </p:cNvPr>
          <p:cNvSpPr txBox="1"/>
          <p:nvPr/>
        </p:nvSpPr>
        <p:spPr>
          <a:xfrm>
            <a:off x="13416009" y="5850592"/>
            <a:ext cx="1856598" cy="1015663"/>
          </a:xfrm>
          <a:prstGeom prst="rect">
            <a:avLst/>
          </a:prstGeom>
          <a:noFill/>
        </p:spPr>
        <p:txBody>
          <a:bodyPr wrap="none" rtlCol="0" anchor="ctr">
            <a:spAutoFit/>
          </a:bodyPr>
          <a:lstStyle/>
          <a:p>
            <a:pPr algn="r"/>
            <a:r>
              <a:rPr lang="en-US" sz="6000" b="1" dirty="0">
                <a:solidFill>
                  <a:schemeClr val="accent2"/>
                </a:solidFill>
                <a:latin typeface="Poppins" pitchFamily="2" charset="77"/>
                <a:cs typeface="Poppins" pitchFamily="2" charset="77"/>
              </a:rPr>
              <a:t>50%</a:t>
            </a:r>
          </a:p>
        </p:txBody>
      </p:sp>
      <p:sp>
        <p:nvSpPr>
          <p:cNvPr id="48" name="TextBox 47">
            <a:extLst>
              <a:ext uri="{FF2B5EF4-FFF2-40B4-BE49-F238E27FC236}">
                <a16:creationId xmlns:a16="http://schemas.microsoft.com/office/drawing/2014/main" id="{F93DF6A6-14B3-B240-8C3A-21C9560D7B51}"/>
              </a:ext>
            </a:extLst>
          </p:cNvPr>
          <p:cNvSpPr txBox="1"/>
          <p:nvPr/>
        </p:nvSpPr>
        <p:spPr>
          <a:xfrm>
            <a:off x="13505777" y="8110741"/>
            <a:ext cx="1766830" cy="1015663"/>
          </a:xfrm>
          <a:prstGeom prst="rect">
            <a:avLst/>
          </a:prstGeom>
          <a:noFill/>
        </p:spPr>
        <p:txBody>
          <a:bodyPr wrap="none" rtlCol="0" anchor="ctr">
            <a:spAutoFit/>
          </a:bodyPr>
          <a:lstStyle/>
          <a:p>
            <a:pPr algn="r"/>
            <a:r>
              <a:rPr lang="en-US" sz="6000" b="1" dirty="0">
                <a:solidFill>
                  <a:schemeClr val="accent3"/>
                </a:solidFill>
                <a:latin typeface="Poppins" pitchFamily="2" charset="77"/>
                <a:cs typeface="Poppins" pitchFamily="2" charset="77"/>
              </a:rPr>
              <a:t>75%</a:t>
            </a:r>
          </a:p>
        </p:txBody>
      </p:sp>
      <p:sp>
        <p:nvSpPr>
          <p:cNvPr id="49" name="TextBox 48">
            <a:extLst>
              <a:ext uri="{FF2B5EF4-FFF2-40B4-BE49-F238E27FC236}">
                <a16:creationId xmlns:a16="http://schemas.microsoft.com/office/drawing/2014/main" id="{5259004F-15A2-894E-805B-37D21112363A}"/>
              </a:ext>
            </a:extLst>
          </p:cNvPr>
          <p:cNvSpPr txBox="1"/>
          <p:nvPr/>
        </p:nvSpPr>
        <p:spPr>
          <a:xfrm>
            <a:off x="13125864" y="10370892"/>
            <a:ext cx="2146743" cy="1015663"/>
          </a:xfrm>
          <a:prstGeom prst="rect">
            <a:avLst/>
          </a:prstGeom>
          <a:noFill/>
        </p:spPr>
        <p:txBody>
          <a:bodyPr wrap="none" rtlCol="0" anchor="ctr">
            <a:spAutoFit/>
          </a:bodyPr>
          <a:lstStyle/>
          <a:p>
            <a:pPr algn="r"/>
            <a:r>
              <a:rPr lang="en-US" sz="6000" b="1" dirty="0">
                <a:solidFill>
                  <a:schemeClr val="accent4"/>
                </a:solidFill>
                <a:latin typeface="Poppins" pitchFamily="2" charset="77"/>
                <a:cs typeface="Poppins" pitchFamily="2" charset="77"/>
              </a:rPr>
              <a:t>100%</a:t>
            </a:r>
          </a:p>
        </p:txBody>
      </p:sp>
      <p:sp>
        <p:nvSpPr>
          <p:cNvPr id="50" name="TextBox 49">
            <a:extLst>
              <a:ext uri="{FF2B5EF4-FFF2-40B4-BE49-F238E27FC236}">
                <a16:creationId xmlns:a16="http://schemas.microsoft.com/office/drawing/2014/main" id="{B0828A2E-E644-D34C-AF4F-F26AA4B4F5F4}"/>
              </a:ext>
            </a:extLst>
          </p:cNvPr>
          <p:cNvSpPr txBox="1"/>
          <p:nvPr/>
        </p:nvSpPr>
        <p:spPr>
          <a:xfrm>
            <a:off x="15825697" y="3402187"/>
            <a:ext cx="7034304" cy="1392176"/>
          </a:xfrm>
          <a:prstGeom prst="rect">
            <a:avLst/>
          </a:prstGeom>
          <a:noFill/>
        </p:spPr>
        <p:txBody>
          <a:bodyPr wrap="square" rtlCol="0" anchor="ctr">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a:t>
            </a:r>
          </a:p>
        </p:txBody>
      </p:sp>
      <p:sp>
        <p:nvSpPr>
          <p:cNvPr id="51" name="TextBox 50">
            <a:extLst>
              <a:ext uri="{FF2B5EF4-FFF2-40B4-BE49-F238E27FC236}">
                <a16:creationId xmlns:a16="http://schemas.microsoft.com/office/drawing/2014/main" id="{50414A2B-28A7-1E4E-A557-7D95609D91FA}"/>
              </a:ext>
            </a:extLst>
          </p:cNvPr>
          <p:cNvSpPr txBox="1"/>
          <p:nvPr/>
        </p:nvSpPr>
        <p:spPr>
          <a:xfrm>
            <a:off x="15825697" y="5656103"/>
            <a:ext cx="7034304" cy="1392176"/>
          </a:xfrm>
          <a:prstGeom prst="rect">
            <a:avLst/>
          </a:prstGeom>
          <a:noFill/>
        </p:spPr>
        <p:txBody>
          <a:bodyPr wrap="square" rtlCol="0" anchor="ctr">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a:t>
            </a:r>
          </a:p>
        </p:txBody>
      </p:sp>
      <p:sp>
        <p:nvSpPr>
          <p:cNvPr id="52" name="TextBox 51">
            <a:extLst>
              <a:ext uri="{FF2B5EF4-FFF2-40B4-BE49-F238E27FC236}">
                <a16:creationId xmlns:a16="http://schemas.microsoft.com/office/drawing/2014/main" id="{48490F17-F6D3-154E-922F-44BE260CABEA}"/>
              </a:ext>
            </a:extLst>
          </p:cNvPr>
          <p:cNvSpPr txBox="1"/>
          <p:nvPr/>
        </p:nvSpPr>
        <p:spPr>
          <a:xfrm>
            <a:off x="15825697" y="7922484"/>
            <a:ext cx="7034304" cy="1392176"/>
          </a:xfrm>
          <a:prstGeom prst="rect">
            <a:avLst/>
          </a:prstGeom>
          <a:noFill/>
        </p:spPr>
        <p:txBody>
          <a:bodyPr wrap="square" rtlCol="0" anchor="ctr">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a:t>
            </a:r>
          </a:p>
        </p:txBody>
      </p:sp>
      <p:sp>
        <p:nvSpPr>
          <p:cNvPr id="53" name="TextBox 52">
            <a:extLst>
              <a:ext uri="{FF2B5EF4-FFF2-40B4-BE49-F238E27FC236}">
                <a16:creationId xmlns:a16="http://schemas.microsoft.com/office/drawing/2014/main" id="{AE33138F-EA67-E14B-AD47-5AEC328A9DDC}"/>
              </a:ext>
            </a:extLst>
          </p:cNvPr>
          <p:cNvSpPr txBox="1"/>
          <p:nvPr/>
        </p:nvSpPr>
        <p:spPr>
          <a:xfrm>
            <a:off x="15825697" y="10182635"/>
            <a:ext cx="7034304" cy="1392176"/>
          </a:xfrm>
          <a:prstGeom prst="rect">
            <a:avLst/>
          </a:prstGeom>
          <a:noFill/>
        </p:spPr>
        <p:txBody>
          <a:bodyPr wrap="square" rtlCol="0" anchor="ctr">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a:t>
            </a:r>
          </a:p>
        </p:txBody>
      </p:sp>
    </p:spTree>
    <p:extLst>
      <p:ext uri="{BB962C8B-B14F-4D97-AF65-F5344CB8AC3E}">
        <p14:creationId xmlns:p14="http://schemas.microsoft.com/office/powerpoint/2010/main" val="2357910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13805">
            <a:extLst>
              <a:ext uri="{FF2B5EF4-FFF2-40B4-BE49-F238E27FC236}">
                <a16:creationId xmlns:a16="http://schemas.microsoft.com/office/drawing/2014/main" id="{4DEA71B6-528F-E349-847F-CA96E050BFC8}"/>
              </a:ext>
            </a:extLst>
          </p:cNvPr>
          <p:cNvSpPr/>
          <p:nvPr/>
        </p:nvSpPr>
        <p:spPr>
          <a:xfrm>
            <a:off x="4650184" y="2540000"/>
            <a:ext cx="17160081" cy="2082800"/>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2" name="Shape 13808">
            <a:extLst>
              <a:ext uri="{FF2B5EF4-FFF2-40B4-BE49-F238E27FC236}">
                <a16:creationId xmlns:a16="http://schemas.microsoft.com/office/drawing/2014/main" id="{863FE47F-9B55-6B4E-A898-FCC55353D81D}"/>
              </a:ext>
            </a:extLst>
          </p:cNvPr>
          <p:cNvSpPr/>
          <p:nvPr/>
        </p:nvSpPr>
        <p:spPr>
          <a:xfrm>
            <a:off x="6732984" y="4622800"/>
            <a:ext cx="15056449" cy="2082800"/>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0" name="Shape 13811">
            <a:extLst>
              <a:ext uri="{FF2B5EF4-FFF2-40B4-BE49-F238E27FC236}">
                <a16:creationId xmlns:a16="http://schemas.microsoft.com/office/drawing/2014/main" id="{531F1DE0-B4FD-2D45-AD65-64C39464A8AD}"/>
              </a:ext>
            </a:extLst>
          </p:cNvPr>
          <p:cNvSpPr/>
          <p:nvPr/>
        </p:nvSpPr>
        <p:spPr>
          <a:xfrm>
            <a:off x="8815785" y="6705600"/>
            <a:ext cx="12973651" cy="2082800"/>
          </a:xfrm>
          <a:prstGeom prst="rect">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8" name="Shape 13814">
            <a:extLst>
              <a:ext uri="{FF2B5EF4-FFF2-40B4-BE49-F238E27FC236}">
                <a16:creationId xmlns:a16="http://schemas.microsoft.com/office/drawing/2014/main" id="{BBBF20DA-120A-7041-AE64-08E479706BA2}"/>
              </a:ext>
            </a:extLst>
          </p:cNvPr>
          <p:cNvSpPr/>
          <p:nvPr/>
        </p:nvSpPr>
        <p:spPr>
          <a:xfrm>
            <a:off x="6732984" y="8788400"/>
            <a:ext cx="15056448" cy="2082800"/>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6" name="Shape 13817">
            <a:extLst>
              <a:ext uri="{FF2B5EF4-FFF2-40B4-BE49-F238E27FC236}">
                <a16:creationId xmlns:a16="http://schemas.microsoft.com/office/drawing/2014/main" id="{7D38FD8B-C792-2E4A-AE0E-AB00A36CAF45}"/>
              </a:ext>
            </a:extLst>
          </p:cNvPr>
          <p:cNvSpPr/>
          <p:nvPr/>
        </p:nvSpPr>
        <p:spPr>
          <a:xfrm>
            <a:off x="4650184" y="10871200"/>
            <a:ext cx="17139248" cy="2082800"/>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Shape 13821">
            <a:extLst>
              <a:ext uri="{FF2B5EF4-FFF2-40B4-BE49-F238E27FC236}">
                <a16:creationId xmlns:a16="http://schemas.microsoft.com/office/drawing/2014/main" id="{4E8CDFE7-4707-664C-84EE-FBB5CAB17AEB}"/>
              </a:ext>
            </a:extLst>
          </p:cNvPr>
          <p:cNvSpPr/>
          <p:nvPr/>
        </p:nvSpPr>
        <p:spPr>
          <a:xfrm>
            <a:off x="2567384" y="8788400"/>
            <a:ext cx="2082800" cy="2082800"/>
          </a:xfrm>
          <a:prstGeom prst="rect">
            <a:avLst/>
          </a:prstGeom>
          <a:solidFill>
            <a:schemeClr val="accent3">
              <a:lumMod val="5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7" name="Shape 13824">
            <a:extLst>
              <a:ext uri="{FF2B5EF4-FFF2-40B4-BE49-F238E27FC236}">
                <a16:creationId xmlns:a16="http://schemas.microsoft.com/office/drawing/2014/main" id="{20991A64-C1FA-0348-91F6-ECAEAAB194ED}"/>
              </a:ext>
            </a:extLst>
          </p:cNvPr>
          <p:cNvSpPr/>
          <p:nvPr/>
        </p:nvSpPr>
        <p:spPr>
          <a:xfrm>
            <a:off x="2567384" y="4622800"/>
            <a:ext cx="2082800" cy="2082800"/>
          </a:xfrm>
          <a:prstGeom prst="rect">
            <a:avLst/>
          </a:prstGeom>
          <a:solidFill>
            <a:schemeClr val="accent3">
              <a:lumMod val="5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5" name="Shape 13827">
            <a:extLst>
              <a:ext uri="{FF2B5EF4-FFF2-40B4-BE49-F238E27FC236}">
                <a16:creationId xmlns:a16="http://schemas.microsoft.com/office/drawing/2014/main" id="{7D2CF465-A166-E84F-A3FC-9E4A1F7F6D81}"/>
              </a:ext>
            </a:extLst>
          </p:cNvPr>
          <p:cNvSpPr/>
          <p:nvPr/>
        </p:nvSpPr>
        <p:spPr>
          <a:xfrm>
            <a:off x="2567384" y="6705600"/>
            <a:ext cx="4165600" cy="2082800"/>
          </a:xfrm>
          <a:prstGeom prst="rect">
            <a:avLst/>
          </a:prstGeom>
          <a:solidFill>
            <a:schemeClr val="accent2">
              <a:lumMod val="5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8" name="Shape 13832">
            <a:extLst>
              <a:ext uri="{FF2B5EF4-FFF2-40B4-BE49-F238E27FC236}">
                <a16:creationId xmlns:a16="http://schemas.microsoft.com/office/drawing/2014/main" id="{049FA3AD-136F-774B-893A-89826A312190}"/>
              </a:ext>
            </a:extLst>
          </p:cNvPr>
          <p:cNvSpPr/>
          <p:nvPr/>
        </p:nvSpPr>
        <p:spPr>
          <a:xfrm>
            <a:off x="2567382" y="2540000"/>
            <a:ext cx="2103626" cy="2082800"/>
          </a:xfrm>
          <a:prstGeom prst="rect">
            <a:avLst/>
          </a:prstGeom>
          <a:solidFill>
            <a:schemeClr val="accent1">
              <a:lumMod val="75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endParaRPr sz="5063" dirty="0">
              <a:latin typeface="Lato Light" panose="020F0502020204030203" pitchFamily="34" charset="0"/>
            </a:endParaRPr>
          </a:p>
        </p:txBody>
      </p:sp>
      <p:sp>
        <p:nvSpPr>
          <p:cNvPr id="9" name="Shape 13833">
            <a:extLst>
              <a:ext uri="{FF2B5EF4-FFF2-40B4-BE49-F238E27FC236}">
                <a16:creationId xmlns:a16="http://schemas.microsoft.com/office/drawing/2014/main" id="{B23D9DB3-ADA2-6A41-B56E-D7F829E13674}"/>
              </a:ext>
            </a:extLst>
          </p:cNvPr>
          <p:cNvSpPr/>
          <p:nvPr/>
        </p:nvSpPr>
        <p:spPr>
          <a:xfrm>
            <a:off x="4650184" y="4622800"/>
            <a:ext cx="2082800" cy="2082800"/>
          </a:xfrm>
          <a:prstGeom prst="rect">
            <a:avLst/>
          </a:prstGeom>
          <a:solidFill>
            <a:schemeClr val="accent3">
              <a:lumMod val="75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endParaRPr sz="5063" dirty="0">
              <a:latin typeface="Lato Light" panose="020F0502020204030203" pitchFamily="34" charset="0"/>
            </a:endParaRPr>
          </a:p>
        </p:txBody>
      </p:sp>
      <p:sp>
        <p:nvSpPr>
          <p:cNvPr id="10" name="Shape 13834">
            <a:extLst>
              <a:ext uri="{FF2B5EF4-FFF2-40B4-BE49-F238E27FC236}">
                <a16:creationId xmlns:a16="http://schemas.microsoft.com/office/drawing/2014/main" id="{36BD092C-328E-8C42-8BA3-B9FC5E2B0CC7}"/>
              </a:ext>
            </a:extLst>
          </p:cNvPr>
          <p:cNvSpPr/>
          <p:nvPr/>
        </p:nvSpPr>
        <p:spPr>
          <a:xfrm>
            <a:off x="6732984" y="6705600"/>
            <a:ext cx="2082800" cy="2082800"/>
          </a:xfrm>
          <a:prstGeom prst="rect">
            <a:avLst/>
          </a:prstGeom>
          <a:solidFill>
            <a:schemeClr val="accent2">
              <a:lumMod val="75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endParaRPr sz="5063" dirty="0">
              <a:latin typeface="Lato Light" panose="020F0502020204030203" pitchFamily="34" charset="0"/>
            </a:endParaRPr>
          </a:p>
        </p:txBody>
      </p:sp>
      <p:sp>
        <p:nvSpPr>
          <p:cNvPr id="11" name="Shape 13835">
            <a:extLst>
              <a:ext uri="{FF2B5EF4-FFF2-40B4-BE49-F238E27FC236}">
                <a16:creationId xmlns:a16="http://schemas.microsoft.com/office/drawing/2014/main" id="{2D1E127D-AAF4-BB4A-8614-D06D23E7BFD6}"/>
              </a:ext>
            </a:extLst>
          </p:cNvPr>
          <p:cNvSpPr/>
          <p:nvPr/>
        </p:nvSpPr>
        <p:spPr>
          <a:xfrm>
            <a:off x="4650184" y="8788400"/>
            <a:ext cx="2082800" cy="2082800"/>
          </a:xfrm>
          <a:prstGeom prst="rect">
            <a:avLst/>
          </a:prstGeom>
          <a:solidFill>
            <a:schemeClr val="accent3">
              <a:lumMod val="75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endParaRPr sz="5063" dirty="0">
              <a:latin typeface="Lato Light" panose="020F0502020204030203" pitchFamily="34" charset="0"/>
            </a:endParaRPr>
          </a:p>
        </p:txBody>
      </p:sp>
      <p:sp>
        <p:nvSpPr>
          <p:cNvPr id="12" name="Shape 13836">
            <a:extLst>
              <a:ext uri="{FF2B5EF4-FFF2-40B4-BE49-F238E27FC236}">
                <a16:creationId xmlns:a16="http://schemas.microsoft.com/office/drawing/2014/main" id="{64A710DB-C428-6C48-9B06-6035BEC11E5F}"/>
              </a:ext>
            </a:extLst>
          </p:cNvPr>
          <p:cNvSpPr/>
          <p:nvPr/>
        </p:nvSpPr>
        <p:spPr>
          <a:xfrm>
            <a:off x="2567384" y="10871200"/>
            <a:ext cx="2082800" cy="2082800"/>
          </a:xfrm>
          <a:prstGeom prst="rect">
            <a:avLst/>
          </a:prstGeom>
          <a:solidFill>
            <a:schemeClr val="accent1">
              <a:lumMod val="75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endParaRPr sz="5063" dirty="0">
              <a:latin typeface="Lato Light" panose="020F0502020204030203" pitchFamily="34" charset="0"/>
            </a:endParaRPr>
          </a:p>
        </p:txBody>
      </p:sp>
      <p:sp>
        <p:nvSpPr>
          <p:cNvPr id="36" name="TextBox 35">
            <a:extLst>
              <a:ext uri="{FF2B5EF4-FFF2-40B4-BE49-F238E27FC236}">
                <a16:creationId xmlns:a16="http://schemas.microsoft.com/office/drawing/2014/main" id="{783AA35B-42C7-AD4B-8340-001C83892D61}"/>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37" name="TextBox 36">
            <a:extLst>
              <a:ext uri="{FF2B5EF4-FFF2-40B4-BE49-F238E27FC236}">
                <a16:creationId xmlns:a16="http://schemas.microsoft.com/office/drawing/2014/main" id="{C14D35AB-E9F9-3848-9CFD-C7E459DD0D01}"/>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38" name="Freeform 37">
            <a:extLst>
              <a:ext uri="{FF2B5EF4-FFF2-40B4-BE49-F238E27FC236}">
                <a16:creationId xmlns:a16="http://schemas.microsoft.com/office/drawing/2014/main" id="{1D38978C-DA57-8548-8D9F-C94AAC8E4173}"/>
              </a:ext>
            </a:extLst>
          </p:cNvPr>
          <p:cNvSpPr>
            <a:spLocks noChangeArrowheads="1"/>
          </p:cNvSpPr>
          <p:nvPr/>
        </p:nvSpPr>
        <p:spPr bwMode="auto">
          <a:xfrm>
            <a:off x="3085588" y="7177232"/>
            <a:ext cx="1067214" cy="1139536"/>
          </a:xfrm>
          <a:custGeom>
            <a:avLst/>
            <a:gdLst>
              <a:gd name="connsiteX0" fmla="*/ 668338 w 835212"/>
              <a:gd name="connsiteY0" fmla="*/ 779462 h 891813"/>
              <a:gd name="connsiteX1" fmla="*/ 723542 w 835212"/>
              <a:gd name="connsiteY1" fmla="*/ 836000 h 891813"/>
              <a:gd name="connsiteX2" fmla="*/ 668338 w 835212"/>
              <a:gd name="connsiteY2" fmla="*/ 891813 h 891813"/>
              <a:gd name="connsiteX3" fmla="*/ 612775 w 835212"/>
              <a:gd name="connsiteY3" fmla="*/ 836000 h 891813"/>
              <a:gd name="connsiteX4" fmla="*/ 668338 w 835212"/>
              <a:gd name="connsiteY4" fmla="*/ 779462 h 891813"/>
              <a:gd name="connsiteX5" fmla="*/ 362563 w 835212"/>
              <a:gd name="connsiteY5" fmla="*/ 779462 h 891813"/>
              <a:gd name="connsiteX6" fmla="*/ 418738 w 835212"/>
              <a:gd name="connsiteY6" fmla="*/ 836000 h 891813"/>
              <a:gd name="connsiteX7" fmla="*/ 362563 w 835212"/>
              <a:gd name="connsiteY7" fmla="*/ 891813 h 891813"/>
              <a:gd name="connsiteX8" fmla="*/ 306388 w 835212"/>
              <a:gd name="connsiteY8" fmla="*/ 836000 h 891813"/>
              <a:gd name="connsiteX9" fmla="*/ 362563 w 835212"/>
              <a:gd name="connsiteY9" fmla="*/ 779462 h 891813"/>
              <a:gd name="connsiteX10" fmla="*/ 28079 w 835212"/>
              <a:gd name="connsiteY10" fmla="*/ 0 h 891813"/>
              <a:gd name="connsiteX11" fmla="*/ 96477 w 835212"/>
              <a:gd name="connsiteY11" fmla="*/ 0 h 891813"/>
              <a:gd name="connsiteX12" fmla="*/ 177115 w 835212"/>
              <a:gd name="connsiteY12" fmla="*/ 62316 h 891813"/>
              <a:gd name="connsiteX13" fmla="*/ 212033 w 835212"/>
              <a:gd name="connsiteY13" fmla="*/ 194873 h 891813"/>
              <a:gd name="connsiteX14" fmla="*/ 222833 w 835212"/>
              <a:gd name="connsiteY14" fmla="*/ 194873 h 891813"/>
              <a:gd name="connsiteX15" fmla="*/ 250552 w 835212"/>
              <a:gd name="connsiteY15" fmla="*/ 194873 h 891813"/>
              <a:gd name="connsiteX16" fmla="*/ 807094 w 835212"/>
              <a:gd name="connsiteY16" fmla="*/ 194873 h 891813"/>
              <a:gd name="connsiteX17" fmla="*/ 828333 w 835212"/>
              <a:gd name="connsiteY17" fmla="*/ 204959 h 891813"/>
              <a:gd name="connsiteX18" fmla="*/ 834813 w 835212"/>
              <a:gd name="connsiteY18" fmla="*/ 227292 h 891813"/>
              <a:gd name="connsiteX19" fmla="*/ 786935 w 835212"/>
              <a:gd name="connsiteY19" fmla="*/ 515098 h 891813"/>
              <a:gd name="connsiteX20" fmla="*/ 704497 w 835212"/>
              <a:gd name="connsiteY20" fmla="*/ 584978 h 891813"/>
              <a:gd name="connsiteX21" fmla="*/ 306350 w 835212"/>
              <a:gd name="connsiteY21" fmla="*/ 584978 h 891813"/>
              <a:gd name="connsiteX22" fmla="*/ 250552 w 835212"/>
              <a:gd name="connsiteY22" fmla="*/ 640811 h 891813"/>
              <a:gd name="connsiteX23" fmla="*/ 306350 w 835212"/>
              <a:gd name="connsiteY23" fmla="*/ 696283 h 891813"/>
              <a:gd name="connsiteX24" fmla="*/ 695858 w 835212"/>
              <a:gd name="connsiteY24" fmla="*/ 696283 h 891813"/>
              <a:gd name="connsiteX25" fmla="*/ 723577 w 835212"/>
              <a:gd name="connsiteY25" fmla="*/ 724379 h 891813"/>
              <a:gd name="connsiteX26" fmla="*/ 695858 w 835212"/>
              <a:gd name="connsiteY26" fmla="*/ 752115 h 891813"/>
              <a:gd name="connsiteX27" fmla="*/ 306350 w 835212"/>
              <a:gd name="connsiteY27" fmla="*/ 752115 h 891813"/>
              <a:gd name="connsiteX28" fmla="*/ 195114 w 835212"/>
              <a:gd name="connsiteY28" fmla="*/ 640811 h 891813"/>
              <a:gd name="connsiteX29" fmla="*/ 246952 w 835212"/>
              <a:gd name="connsiteY29" fmla="*/ 546796 h 891813"/>
              <a:gd name="connsiteX30" fmla="*/ 125276 w 835212"/>
              <a:gd name="connsiteY30" fmla="*/ 83568 h 891813"/>
              <a:gd name="connsiteX31" fmla="*/ 28079 w 835212"/>
              <a:gd name="connsiteY31" fmla="*/ 83568 h 891813"/>
              <a:gd name="connsiteX32" fmla="*/ 0 w 835212"/>
              <a:gd name="connsiteY32" fmla="*/ 55832 h 891813"/>
              <a:gd name="connsiteX33" fmla="*/ 0 w 835212"/>
              <a:gd name="connsiteY33" fmla="*/ 27736 h 891813"/>
              <a:gd name="connsiteX34" fmla="*/ 28079 w 835212"/>
              <a:gd name="connsiteY34" fmla="*/ 0 h 89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35212" h="891813">
                <a:moveTo>
                  <a:pt x="668338" y="779462"/>
                </a:moveTo>
                <a:cubicBezTo>
                  <a:pt x="698808" y="779462"/>
                  <a:pt x="723542" y="804832"/>
                  <a:pt x="723542" y="836000"/>
                </a:cubicBezTo>
                <a:cubicBezTo>
                  <a:pt x="723542" y="866806"/>
                  <a:pt x="698808" y="891813"/>
                  <a:pt x="668338" y="891813"/>
                </a:cubicBezTo>
                <a:cubicBezTo>
                  <a:pt x="637510" y="891813"/>
                  <a:pt x="612775" y="866806"/>
                  <a:pt x="612775" y="836000"/>
                </a:cubicBezTo>
                <a:cubicBezTo>
                  <a:pt x="612775" y="804832"/>
                  <a:pt x="637510" y="779462"/>
                  <a:pt x="668338" y="779462"/>
                </a:cubicBezTo>
                <a:close/>
                <a:moveTo>
                  <a:pt x="362563" y="779462"/>
                </a:moveTo>
                <a:cubicBezTo>
                  <a:pt x="393731" y="779462"/>
                  <a:pt x="418738" y="804832"/>
                  <a:pt x="418738" y="836000"/>
                </a:cubicBezTo>
                <a:cubicBezTo>
                  <a:pt x="418738" y="866806"/>
                  <a:pt x="393731" y="891813"/>
                  <a:pt x="362563" y="891813"/>
                </a:cubicBezTo>
                <a:cubicBezTo>
                  <a:pt x="331758" y="891813"/>
                  <a:pt x="306388" y="866806"/>
                  <a:pt x="306388" y="836000"/>
                </a:cubicBezTo>
                <a:cubicBezTo>
                  <a:pt x="306388" y="804832"/>
                  <a:pt x="331758" y="779462"/>
                  <a:pt x="362563" y="779462"/>
                </a:cubicBezTo>
                <a:close/>
                <a:moveTo>
                  <a:pt x="28079" y="0"/>
                </a:moveTo>
                <a:lnTo>
                  <a:pt x="96477" y="0"/>
                </a:lnTo>
                <a:cubicBezTo>
                  <a:pt x="134276" y="0"/>
                  <a:pt x="167395" y="25575"/>
                  <a:pt x="177115" y="62316"/>
                </a:cubicBezTo>
                <a:lnTo>
                  <a:pt x="212033" y="194873"/>
                </a:lnTo>
                <a:lnTo>
                  <a:pt x="222833" y="194873"/>
                </a:lnTo>
                <a:lnTo>
                  <a:pt x="250552" y="194873"/>
                </a:lnTo>
                <a:lnTo>
                  <a:pt x="807094" y="194873"/>
                </a:lnTo>
                <a:cubicBezTo>
                  <a:pt x="815374" y="194873"/>
                  <a:pt x="823294" y="198835"/>
                  <a:pt x="828333" y="204959"/>
                </a:cubicBezTo>
                <a:cubicBezTo>
                  <a:pt x="833733" y="211082"/>
                  <a:pt x="836253" y="219367"/>
                  <a:pt x="834813" y="227292"/>
                </a:cubicBezTo>
                <a:lnTo>
                  <a:pt x="786935" y="515098"/>
                </a:lnTo>
                <a:cubicBezTo>
                  <a:pt x="780095" y="555441"/>
                  <a:pt x="745536" y="584978"/>
                  <a:pt x="704497" y="584978"/>
                </a:cubicBezTo>
                <a:lnTo>
                  <a:pt x="306350" y="584978"/>
                </a:lnTo>
                <a:cubicBezTo>
                  <a:pt x="275751" y="584978"/>
                  <a:pt x="250552" y="609833"/>
                  <a:pt x="250552" y="640811"/>
                </a:cubicBezTo>
                <a:cubicBezTo>
                  <a:pt x="250552" y="671428"/>
                  <a:pt x="275751" y="696283"/>
                  <a:pt x="306350" y="696283"/>
                </a:cubicBezTo>
                <a:lnTo>
                  <a:pt x="695858" y="696283"/>
                </a:lnTo>
                <a:cubicBezTo>
                  <a:pt x="711337" y="696283"/>
                  <a:pt x="723577" y="708890"/>
                  <a:pt x="723577" y="724379"/>
                </a:cubicBezTo>
                <a:cubicBezTo>
                  <a:pt x="723577" y="739508"/>
                  <a:pt x="711337" y="752115"/>
                  <a:pt x="695858" y="752115"/>
                </a:cubicBezTo>
                <a:lnTo>
                  <a:pt x="306350" y="752115"/>
                </a:lnTo>
                <a:cubicBezTo>
                  <a:pt x="244792" y="752115"/>
                  <a:pt x="195114" y="702046"/>
                  <a:pt x="195114" y="640811"/>
                </a:cubicBezTo>
                <a:cubicBezTo>
                  <a:pt x="195114" y="601188"/>
                  <a:pt x="215993" y="566608"/>
                  <a:pt x="246952" y="546796"/>
                </a:cubicBezTo>
                <a:lnTo>
                  <a:pt x="125276" y="83568"/>
                </a:lnTo>
                <a:lnTo>
                  <a:pt x="28079" y="83568"/>
                </a:lnTo>
                <a:cubicBezTo>
                  <a:pt x="12600" y="83568"/>
                  <a:pt x="0" y="70961"/>
                  <a:pt x="0" y="55832"/>
                </a:cubicBezTo>
                <a:lnTo>
                  <a:pt x="0" y="27736"/>
                </a:lnTo>
                <a:cubicBezTo>
                  <a:pt x="0" y="12607"/>
                  <a:pt x="12600" y="0"/>
                  <a:pt x="28079"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9" name="Freeform 38">
            <a:extLst>
              <a:ext uri="{FF2B5EF4-FFF2-40B4-BE49-F238E27FC236}">
                <a16:creationId xmlns:a16="http://schemas.microsoft.com/office/drawing/2014/main" id="{44798368-7E96-EB47-B992-89963EAF745C}"/>
              </a:ext>
            </a:extLst>
          </p:cNvPr>
          <p:cNvSpPr>
            <a:spLocks noChangeArrowheads="1"/>
          </p:cNvSpPr>
          <p:nvPr/>
        </p:nvSpPr>
        <p:spPr bwMode="auto">
          <a:xfrm>
            <a:off x="3050439" y="9474034"/>
            <a:ext cx="1137512" cy="711532"/>
          </a:xfrm>
          <a:custGeom>
            <a:avLst/>
            <a:gdLst>
              <a:gd name="connsiteX0" fmla="*/ 445473 w 890227"/>
              <a:gd name="connsiteY0" fmla="*/ 333375 h 556852"/>
              <a:gd name="connsiteX1" fmla="*/ 472717 w 890227"/>
              <a:gd name="connsiteY1" fmla="*/ 361156 h 556852"/>
              <a:gd name="connsiteX2" fmla="*/ 445473 w 890227"/>
              <a:gd name="connsiteY2" fmla="*/ 388581 h 556852"/>
              <a:gd name="connsiteX3" fmla="*/ 417512 w 890227"/>
              <a:gd name="connsiteY3" fmla="*/ 361156 h 556852"/>
              <a:gd name="connsiteX4" fmla="*/ 445473 w 890227"/>
              <a:gd name="connsiteY4" fmla="*/ 333375 h 556852"/>
              <a:gd name="connsiteX5" fmla="*/ 340197 w 890227"/>
              <a:gd name="connsiteY5" fmla="*/ 166687 h 556852"/>
              <a:gd name="connsiteX6" fmla="*/ 548444 w 890227"/>
              <a:gd name="connsiteY6" fmla="*/ 166687 h 556852"/>
              <a:gd name="connsiteX7" fmla="*/ 555266 w 890227"/>
              <a:gd name="connsiteY7" fmla="*/ 194956 h 556852"/>
              <a:gd name="connsiteX8" fmla="*/ 444680 w 890227"/>
              <a:gd name="connsiteY8" fmla="*/ 279038 h 556852"/>
              <a:gd name="connsiteX9" fmla="*/ 333375 w 890227"/>
              <a:gd name="connsiteY9" fmla="*/ 194956 h 556852"/>
              <a:gd name="connsiteX10" fmla="*/ 340197 w 890227"/>
              <a:gd name="connsiteY10" fmla="*/ 166687 h 556852"/>
              <a:gd name="connsiteX11" fmla="*/ 222084 w 890227"/>
              <a:gd name="connsiteY11" fmla="*/ 166687 h 556852"/>
              <a:gd name="connsiteX12" fmla="*/ 277463 w 890227"/>
              <a:gd name="connsiteY12" fmla="*/ 166687 h 556852"/>
              <a:gd name="connsiteX13" fmla="*/ 277463 w 890227"/>
              <a:gd name="connsiteY13" fmla="*/ 194788 h 556852"/>
              <a:gd name="connsiteX14" fmla="*/ 277463 w 890227"/>
              <a:gd name="connsiteY14" fmla="*/ 196949 h 556852"/>
              <a:gd name="connsiteX15" fmla="*/ 259123 w 890227"/>
              <a:gd name="connsiteY15" fmla="*/ 418511 h 556852"/>
              <a:gd name="connsiteX16" fmla="*/ 333202 w 890227"/>
              <a:gd name="connsiteY16" fmla="*/ 501371 h 556852"/>
              <a:gd name="connsiteX17" fmla="*/ 555439 w 890227"/>
              <a:gd name="connsiteY17" fmla="*/ 501371 h 556852"/>
              <a:gd name="connsiteX18" fmla="*/ 629517 w 890227"/>
              <a:gd name="connsiteY18" fmla="*/ 418511 h 556852"/>
              <a:gd name="connsiteX19" fmla="*/ 611177 w 890227"/>
              <a:gd name="connsiteY19" fmla="*/ 196949 h 556852"/>
              <a:gd name="connsiteX20" fmla="*/ 611537 w 890227"/>
              <a:gd name="connsiteY20" fmla="*/ 194788 h 556852"/>
              <a:gd name="connsiteX21" fmla="*/ 611177 w 890227"/>
              <a:gd name="connsiteY21" fmla="*/ 194788 h 556852"/>
              <a:gd name="connsiteX22" fmla="*/ 611177 w 890227"/>
              <a:gd name="connsiteY22" fmla="*/ 166687 h 556852"/>
              <a:gd name="connsiteX23" fmla="*/ 666557 w 890227"/>
              <a:gd name="connsiteY23" fmla="*/ 166687 h 556852"/>
              <a:gd name="connsiteX24" fmla="*/ 666557 w 890227"/>
              <a:gd name="connsiteY24" fmla="*/ 193707 h 556852"/>
              <a:gd name="connsiteX25" fmla="*/ 694246 w 890227"/>
              <a:gd name="connsiteY25" fmla="*/ 526590 h 556852"/>
              <a:gd name="connsiteX26" fmla="*/ 687054 w 890227"/>
              <a:gd name="connsiteY26" fmla="*/ 547845 h 556852"/>
              <a:gd name="connsiteX27" fmla="*/ 666557 w 890227"/>
              <a:gd name="connsiteY27" fmla="*/ 556852 h 556852"/>
              <a:gd name="connsiteX28" fmla="*/ 222084 w 890227"/>
              <a:gd name="connsiteY28" fmla="*/ 556852 h 556852"/>
              <a:gd name="connsiteX29" fmla="*/ 201587 w 890227"/>
              <a:gd name="connsiteY29" fmla="*/ 547845 h 556852"/>
              <a:gd name="connsiteX30" fmla="*/ 194394 w 890227"/>
              <a:gd name="connsiteY30" fmla="*/ 526590 h 556852"/>
              <a:gd name="connsiteX31" fmla="*/ 222084 w 890227"/>
              <a:gd name="connsiteY31" fmla="*/ 193347 h 556852"/>
              <a:gd name="connsiteX32" fmla="*/ 139256 w 890227"/>
              <a:gd name="connsiteY32" fmla="*/ 0 h 556852"/>
              <a:gd name="connsiteX33" fmla="*/ 750972 w 890227"/>
              <a:gd name="connsiteY33" fmla="*/ 0 h 556852"/>
              <a:gd name="connsiteX34" fmla="*/ 890227 w 890227"/>
              <a:gd name="connsiteY34" fmla="*/ 139520 h 556852"/>
              <a:gd name="connsiteX35" fmla="*/ 750972 w 890227"/>
              <a:gd name="connsiteY35" fmla="*/ 279040 h 556852"/>
              <a:gd name="connsiteX36" fmla="*/ 723265 w 890227"/>
              <a:gd name="connsiteY36" fmla="*/ 279040 h 556852"/>
              <a:gd name="connsiteX37" fmla="*/ 723265 w 890227"/>
              <a:gd name="connsiteY37" fmla="*/ 167280 h 556852"/>
              <a:gd name="connsiteX38" fmla="*/ 695558 w 890227"/>
              <a:gd name="connsiteY38" fmla="*/ 139520 h 556852"/>
              <a:gd name="connsiteX39" fmla="*/ 194670 w 890227"/>
              <a:gd name="connsiteY39" fmla="*/ 139520 h 556852"/>
              <a:gd name="connsiteX40" fmla="*/ 166963 w 890227"/>
              <a:gd name="connsiteY40" fmla="*/ 167280 h 556852"/>
              <a:gd name="connsiteX41" fmla="*/ 166963 w 890227"/>
              <a:gd name="connsiteY41" fmla="*/ 279040 h 556852"/>
              <a:gd name="connsiteX42" fmla="*/ 139256 w 890227"/>
              <a:gd name="connsiteY42" fmla="*/ 279040 h 556852"/>
              <a:gd name="connsiteX43" fmla="*/ 0 w 890227"/>
              <a:gd name="connsiteY43" fmla="*/ 139520 h 556852"/>
              <a:gd name="connsiteX44" fmla="*/ 139256 w 890227"/>
              <a:gd name="connsiteY44" fmla="*/ 0 h 556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890227" h="556852">
                <a:moveTo>
                  <a:pt x="445473" y="333375"/>
                </a:moveTo>
                <a:cubicBezTo>
                  <a:pt x="460170" y="333375"/>
                  <a:pt x="472717" y="345841"/>
                  <a:pt x="472717" y="361156"/>
                </a:cubicBezTo>
                <a:cubicBezTo>
                  <a:pt x="472717" y="376471"/>
                  <a:pt x="460170" y="388581"/>
                  <a:pt x="445473" y="388581"/>
                </a:cubicBezTo>
                <a:cubicBezTo>
                  <a:pt x="430059" y="388581"/>
                  <a:pt x="417512" y="376471"/>
                  <a:pt x="417512" y="361156"/>
                </a:cubicBezTo>
                <a:cubicBezTo>
                  <a:pt x="417512" y="345841"/>
                  <a:pt x="430059" y="333375"/>
                  <a:pt x="445473" y="333375"/>
                </a:cubicBezTo>
                <a:close/>
                <a:moveTo>
                  <a:pt x="340197" y="166687"/>
                </a:moveTo>
                <a:lnTo>
                  <a:pt x="548444" y="166687"/>
                </a:lnTo>
                <a:cubicBezTo>
                  <a:pt x="552753" y="175748"/>
                  <a:pt x="555266" y="184808"/>
                  <a:pt x="555266" y="194956"/>
                </a:cubicBezTo>
                <a:cubicBezTo>
                  <a:pt x="555266" y="241346"/>
                  <a:pt x="505718" y="279038"/>
                  <a:pt x="444680" y="279038"/>
                </a:cubicBezTo>
                <a:cubicBezTo>
                  <a:pt x="383283" y="279038"/>
                  <a:pt x="333375" y="241346"/>
                  <a:pt x="333375" y="194956"/>
                </a:cubicBezTo>
                <a:cubicBezTo>
                  <a:pt x="333375" y="184808"/>
                  <a:pt x="336248" y="175748"/>
                  <a:pt x="340197" y="166687"/>
                </a:cubicBezTo>
                <a:close/>
                <a:moveTo>
                  <a:pt x="222084" y="166687"/>
                </a:moveTo>
                <a:lnTo>
                  <a:pt x="277463" y="166687"/>
                </a:lnTo>
                <a:lnTo>
                  <a:pt x="277463" y="194788"/>
                </a:lnTo>
                <a:cubicBezTo>
                  <a:pt x="277463" y="195508"/>
                  <a:pt x="277463" y="196229"/>
                  <a:pt x="277463" y="196949"/>
                </a:cubicBezTo>
                <a:lnTo>
                  <a:pt x="259123" y="418511"/>
                </a:lnTo>
                <a:cubicBezTo>
                  <a:pt x="300838" y="423194"/>
                  <a:pt x="333202" y="458140"/>
                  <a:pt x="333202" y="501371"/>
                </a:cubicBezTo>
                <a:lnTo>
                  <a:pt x="555439" y="501371"/>
                </a:lnTo>
                <a:cubicBezTo>
                  <a:pt x="555439" y="458140"/>
                  <a:pt x="587803" y="423194"/>
                  <a:pt x="629517" y="418511"/>
                </a:cubicBezTo>
                <a:lnTo>
                  <a:pt x="611177" y="196949"/>
                </a:lnTo>
                <a:cubicBezTo>
                  <a:pt x="611177" y="196229"/>
                  <a:pt x="611537" y="195508"/>
                  <a:pt x="611537" y="194788"/>
                </a:cubicBezTo>
                <a:lnTo>
                  <a:pt x="611177" y="194788"/>
                </a:lnTo>
                <a:lnTo>
                  <a:pt x="611177" y="166687"/>
                </a:lnTo>
                <a:lnTo>
                  <a:pt x="666557" y="166687"/>
                </a:lnTo>
                <a:lnTo>
                  <a:pt x="666557" y="193707"/>
                </a:lnTo>
                <a:lnTo>
                  <a:pt x="694246" y="526590"/>
                </a:lnTo>
                <a:cubicBezTo>
                  <a:pt x="694966" y="534516"/>
                  <a:pt x="692448" y="542081"/>
                  <a:pt x="687054" y="547845"/>
                </a:cubicBezTo>
                <a:cubicBezTo>
                  <a:pt x="682020" y="553610"/>
                  <a:pt x="674468" y="556852"/>
                  <a:pt x="666557" y="556852"/>
                </a:cubicBezTo>
                <a:lnTo>
                  <a:pt x="222084" y="556852"/>
                </a:lnTo>
                <a:cubicBezTo>
                  <a:pt x="214173" y="556852"/>
                  <a:pt x="206621" y="553610"/>
                  <a:pt x="201587" y="547845"/>
                </a:cubicBezTo>
                <a:cubicBezTo>
                  <a:pt x="196192" y="542081"/>
                  <a:pt x="193675" y="534516"/>
                  <a:pt x="194394" y="526590"/>
                </a:cubicBezTo>
                <a:lnTo>
                  <a:pt x="222084" y="193347"/>
                </a:lnTo>
                <a:close/>
                <a:moveTo>
                  <a:pt x="139256" y="0"/>
                </a:moveTo>
                <a:lnTo>
                  <a:pt x="750972" y="0"/>
                </a:lnTo>
                <a:cubicBezTo>
                  <a:pt x="827616" y="0"/>
                  <a:pt x="890227" y="62369"/>
                  <a:pt x="890227" y="139520"/>
                </a:cubicBezTo>
                <a:cubicBezTo>
                  <a:pt x="890227" y="216310"/>
                  <a:pt x="827616" y="279040"/>
                  <a:pt x="750972" y="279040"/>
                </a:cubicBezTo>
                <a:lnTo>
                  <a:pt x="723265" y="279040"/>
                </a:lnTo>
                <a:lnTo>
                  <a:pt x="723265" y="167280"/>
                </a:lnTo>
                <a:cubicBezTo>
                  <a:pt x="723265" y="151777"/>
                  <a:pt x="711030" y="139520"/>
                  <a:pt x="695558" y="139520"/>
                </a:cubicBezTo>
                <a:lnTo>
                  <a:pt x="194670" y="139520"/>
                </a:lnTo>
                <a:cubicBezTo>
                  <a:pt x="179557" y="139520"/>
                  <a:pt x="166963" y="151777"/>
                  <a:pt x="166963" y="167280"/>
                </a:cubicBezTo>
                <a:lnTo>
                  <a:pt x="166963" y="279040"/>
                </a:lnTo>
                <a:lnTo>
                  <a:pt x="139256" y="279040"/>
                </a:lnTo>
                <a:cubicBezTo>
                  <a:pt x="62251" y="279040"/>
                  <a:pt x="0" y="216310"/>
                  <a:pt x="0" y="139520"/>
                </a:cubicBezTo>
                <a:cubicBezTo>
                  <a:pt x="0" y="62369"/>
                  <a:pt x="62251" y="0"/>
                  <a:pt x="139256"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0" name="Freeform 39">
            <a:extLst>
              <a:ext uri="{FF2B5EF4-FFF2-40B4-BE49-F238E27FC236}">
                <a16:creationId xmlns:a16="http://schemas.microsoft.com/office/drawing/2014/main" id="{CF14D3D2-8E72-6A41-B79D-6578443FCC3A}"/>
              </a:ext>
            </a:extLst>
          </p:cNvPr>
          <p:cNvSpPr>
            <a:spLocks noChangeArrowheads="1"/>
          </p:cNvSpPr>
          <p:nvPr/>
        </p:nvSpPr>
        <p:spPr bwMode="auto">
          <a:xfrm>
            <a:off x="3040028" y="5130634"/>
            <a:ext cx="1137512" cy="1067132"/>
          </a:xfrm>
          <a:custGeom>
            <a:avLst/>
            <a:gdLst>
              <a:gd name="connsiteX0" fmla="*/ 750529 w 890227"/>
              <a:gd name="connsiteY0" fmla="*/ 612775 h 835148"/>
              <a:gd name="connsiteX1" fmla="*/ 778506 w 890227"/>
              <a:gd name="connsiteY1" fmla="*/ 640774 h 835148"/>
              <a:gd name="connsiteX2" fmla="*/ 778506 w 890227"/>
              <a:gd name="connsiteY2" fmla="*/ 724052 h 835148"/>
              <a:gd name="connsiteX3" fmla="*/ 806124 w 890227"/>
              <a:gd name="connsiteY3" fmla="*/ 724052 h 835148"/>
              <a:gd name="connsiteX4" fmla="*/ 831591 w 890227"/>
              <a:gd name="connsiteY4" fmla="*/ 740923 h 835148"/>
              <a:gd name="connsiteX5" fmla="*/ 825852 w 890227"/>
              <a:gd name="connsiteY5" fmla="*/ 771434 h 835148"/>
              <a:gd name="connsiteX6" fmla="*/ 770256 w 890227"/>
              <a:gd name="connsiteY6" fmla="*/ 827072 h 835148"/>
              <a:gd name="connsiteX7" fmla="*/ 731160 w 890227"/>
              <a:gd name="connsiteY7" fmla="*/ 827072 h 835148"/>
              <a:gd name="connsiteX8" fmla="*/ 675564 w 890227"/>
              <a:gd name="connsiteY8" fmla="*/ 771434 h 835148"/>
              <a:gd name="connsiteX9" fmla="*/ 669466 w 890227"/>
              <a:gd name="connsiteY9" fmla="*/ 740923 h 835148"/>
              <a:gd name="connsiteX10" fmla="*/ 695292 w 890227"/>
              <a:gd name="connsiteY10" fmla="*/ 724052 h 835148"/>
              <a:gd name="connsiteX11" fmla="*/ 722910 w 890227"/>
              <a:gd name="connsiteY11" fmla="*/ 724052 h 835148"/>
              <a:gd name="connsiteX12" fmla="*/ 722910 w 890227"/>
              <a:gd name="connsiteY12" fmla="*/ 640774 h 835148"/>
              <a:gd name="connsiteX13" fmla="*/ 750529 w 890227"/>
              <a:gd name="connsiteY13" fmla="*/ 612775 h 835148"/>
              <a:gd name="connsiteX14" fmla="*/ 445473 w 890227"/>
              <a:gd name="connsiteY14" fmla="*/ 528081 h 835148"/>
              <a:gd name="connsiteX15" fmla="*/ 417391 w 890227"/>
              <a:gd name="connsiteY15" fmla="*/ 556181 h 835148"/>
              <a:gd name="connsiteX16" fmla="*/ 417391 w 890227"/>
              <a:gd name="connsiteY16" fmla="*/ 723344 h 835148"/>
              <a:gd name="connsiteX17" fmla="*/ 445473 w 890227"/>
              <a:gd name="connsiteY17" fmla="*/ 751084 h 835148"/>
              <a:gd name="connsiteX18" fmla="*/ 472835 w 890227"/>
              <a:gd name="connsiteY18" fmla="*/ 723344 h 835148"/>
              <a:gd name="connsiteX19" fmla="*/ 472835 w 890227"/>
              <a:gd name="connsiteY19" fmla="*/ 556181 h 835148"/>
              <a:gd name="connsiteX20" fmla="*/ 445473 w 890227"/>
              <a:gd name="connsiteY20" fmla="*/ 528081 h 835148"/>
              <a:gd name="connsiteX21" fmla="*/ 278060 w 890227"/>
              <a:gd name="connsiteY21" fmla="*/ 528081 h 835148"/>
              <a:gd name="connsiteX22" fmla="*/ 250338 w 890227"/>
              <a:gd name="connsiteY22" fmla="*/ 556181 h 835148"/>
              <a:gd name="connsiteX23" fmla="*/ 250338 w 890227"/>
              <a:gd name="connsiteY23" fmla="*/ 723344 h 835148"/>
              <a:gd name="connsiteX24" fmla="*/ 278060 w 890227"/>
              <a:gd name="connsiteY24" fmla="*/ 751084 h 835148"/>
              <a:gd name="connsiteX25" fmla="*/ 306142 w 890227"/>
              <a:gd name="connsiteY25" fmla="*/ 723344 h 835148"/>
              <a:gd name="connsiteX26" fmla="*/ 306142 w 890227"/>
              <a:gd name="connsiteY26" fmla="*/ 556181 h 835148"/>
              <a:gd name="connsiteX27" fmla="*/ 278060 w 890227"/>
              <a:gd name="connsiteY27" fmla="*/ 528081 h 835148"/>
              <a:gd name="connsiteX28" fmla="*/ 55562 w 890227"/>
              <a:gd name="connsiteY28" fmla="*/ 444500 h 835148"/>
              <a:gd name="connsiteX29" fmla="*/ 834665 w 890227"/>
              <a:gd name="connsiteY29" fmla="*/ 444500 h 835148"/>
              <a:gd name="connsiteX30" fmla="*/ 834665 w 890227"/>
              <a:gd name="connsiteY30" fmla="*/ 472600 h 835148"/>
              <a:gd name="connsiteX31" fmla="*/ 833225 w 890227"/>
              <a:gd name="connsiteY31" fmla="*/ 528081 h 835148"/>
              <a:gd name="connsiteX32" fmla="*/ 821704 w 890227"/>
              <a:gd name="connsiteY32" fmla="*/ 528081 h 835148"/>
              <a:gd name="connsiteX33" fmla="*/ 653930 w 890227"/>
              <a:gd name="connsiteY33" fmla="*/ 597972 h 835148"/>
              <a:gd name="connsiteX34" fmla="*/ 584084 w 890227"/>
              <a:gd name="connsiteY34" fmla="*/ 765855 h 835148"/>
              <a:gd name="connsiteX35" fmla="*/ 584084 w 890227"/>
              <a:gd name="connsiteY35" fmla="*/ 834665 h 835148"/>
              <a:gd name="connsiteX36" fmla="*/ 139089 w 890227"/>
              <a:gd name="connsiteY36" fmla="*/ 834665 h 835148"/>
              <a:gd name="connsiteX37" fmla="*/ 112446 w 890227"/>
              <a:gd name="connsiteY37" fmla="*/ 815931 h 835148"/>
              <a:gd name="connsiteX38" fmla="*/ 109926 w 890227"/>
              <a:gd name="connsiteY38" fmla="*/ 807285 h 835148"/>
              <a:gd name="connsiteX39" fmla="*/ 55562 w 890227"/>
              <a:gd name="connsiteY39" fmla="*/ 472600 h 835148"/>
              <a:gd name="connsiteX40" fmla="*/ 779039 w 890227"/>
              <a:gd name="connsiteY40" fmla="*/ 306931 h 835148"/>
              <a:gd name="connsiteX41" fmla="*/ 750972 w 890227"/>
              <a:gd name="connsiteY41" fmla="*/ 334703 h 835148"/>
              <a:gd name="connsiteX42" fmla="*/ 779039 w 890227"/>
              <a:gd name="connsiteY42" fmla="*/ 362475 h 835148"/>
              <a:gd name="connsiteX43" fmla="*/ 806746 w 890227"/>
              <a:gd name="connsiteY43" fmla="*/ 334703 h 835148"/>
              <a:gd name="connsiteX44" fmla="*/ 779039 w 890227"/>
              <a:gd name="connsiteY44" fmla="*/ 306931 h 835148"/>
              <a:gd name="connsiteX45" fmla="*/ 111188 w 890227"/>
              <a:gd name="connsiteY45" fmla="*/ 306931 h 835148"/>
              <a:gd name="connsiteX46" fmla="*/ 83481 w 890227"/>
              <a:gd name="connsiteY46" fmla="*/ 334703 h 835148"/>
              <a:gd name="connsiteX47" fmla="*/ 111188 w 890227"/>
              <a:gd name="connsiteY47" fmla="*/ 362475 h 835148"/>
              <a:gd name="connsiteX48" fmla="*/ 139255 w 890227"/>
              <a:gd name="connsiteY48" fmla="*/ 334703 h 835148"/>
              <a:gd name="connsiteX49" fmla="*/ 111188 w 890227"/>
              <a:gd name="connsiteY49" fmla="*/ 306931 h 835148"/>
              <a:gd name="connsiteX50" fmla="*/ 306218 w 890227"/>
              <a:gd name="connsiteY50" fmla="*/ 0 h 835148"/>
              <a:gd name="connsiteX51" fmla="*/ 584009 w 890227"/>
              <a:gd name="connsiteY51" fmla="*/ 0 h 835148"/>
              <a:gd name="connsiteX52" fmla="*/ 612076 w 890227"/>
              <a:gd name="connsiteY52" fmla="*/ 28132 h 835148"/>
              <a:gd name="connsiteX53" fmla="*/ 612076 w 890227"/>
              <a:gd name="connsiteY53" fmla="*/ 83676 h 835148"/>
              <a:gd name="connsiteX54" fmla="*/ 584009 w 890227"/>
              <a:gd name="connsiteY54" fmla="*/ 111447 h 835148"/>
              <a:gd name="connsiteX55" fmla="*/ 306218 w 890227"/>
              <a:gd name="connsiteY55" fmla="*/ 111447 h 835148"/>
              <a:gd name="connsiteX56" fmla="*/ 278151 w 890227"/>
              <a:gd name="connsiteY56" fmla="*/ 83676 h 835148"/>
              <a:gd name="connsiteX57" fmla="*/ 233531 w 890227"/>
              <a:gd name="connsiteY57" fmla="*/ 83676 h 835148"/>
              <a:gd name="connsiteX58" fmla="*/ 207264 w 890227"/>
              <a:gd name="connsiteY58" fmla="*/ 101709 h 835148"/>
              <a:gd name="connsiteX59" fmla="*/ 151490 w 890227"/>
              <a:gd name="connsiteY59" fmla="*/ 251027 h 835148"/>
              <a:gd name="connsiteX60" fmla="*/ 743056 w 890227"/>
              <a:gd name="connsiteY60" fmla="*/ 251027 h 835148"/>
              <a:gd name="connsiteX61" fmla="*/ 706712 w 890227"/>
              <a:gd name="connsiteY61" fmla="*/ 104955 h 835148"/>
              <a:gd name="connsiteX62" fmla="*/ 679725 w 890227"/>
              <a:gd name="connsiteY62" fmla="*/ 83676 h 835148"/>
              <a:gd name="connsiteX63" fmla="*/ 639783 w 890227"/>
              <a:gd name="connsiteY63" fmla="*/ 83676 h 835148"/>
              <a:gd name="connsiteX64" fmla="*/ 612076 w 890227"/>
              <a:gd name="connsiteY64" fmla="*/ 28132 h 835148"/>
              <a:gd name="connsiteX65" fmla="*/ 679725 w 890227"/>
              <a:gd name="connsiteY65" fmla="*/ 28132 h 835148"/>
              <a:gd name="connsiteX66" fmla="*/ 760687 w 890227"/>
              <a:gd name="connsiteY66" fmla="*/ 91250 h 835148"/>
              <a:gd name="connsiteX67" fmla="*/ 800629 w 890227"/>
              <a:gd name="connsiteY67" fmla="*/ 251027 h 835148"/>
              <a:gd name="connsiteX68" fmla="*/ 862520 w 890227"/>
              <a:gd name="connsiteY68" fmla="*/ 251027 h 835148"/>
              <a:gd name="connsiteX69" fmla="*/ 890227 w 890227"/>
              <a:gd name="connsiteY69" fmla="*/ 278799 h 835148"/>
              <a:gd name="connsiteX70" fmla="*/ 890227 w 890227"/>
              <a:gd name="connsiteY70" fmla="*/ 362475 h 835148"/>
              <a:gd name="connsiteX71" fmla="*/ 834453 w 890227"/>
              <a:gd name="connsiteY71" fmla="*/ 418739 h 835148"/>
              <a:gd name="connsiteX72" fmla="*/ 55774 w 890227"/>
              <a:gd name="connsiteY72" fmla="*/ 418739 h 835148"/>
              <a:gd name="connsiteX73" fmla="*/ 0 w 890227"/>
              <a:gd name="connsiteY73" fmla="*/ 362475 h 835148"/>
              <a:gd name="connsiteX74" fmla="*/ 0 w 890227"/>
              <a:gd name="connsiteY74" fmla="*/ 278799 h 835148"/>
              <a:gd name="connsiteX75" fmla="*/ 27707 w 890227"/>
              <a:gd name="connsiteY75" fmla="*/ 251027 h 835148"/>
              <a:gd name="connsiteX76" fmla="*/ 92117 w 890227"/>
              <a:gd name="connsiteY76" fmla="*/ 251027 h 835148"/>
              <a:gd name="connsiteX77" fmla="*/ 155088 w 890227"/>
              <a:gd name="connsiteY77" fmla="*/ 82233 h 835148"/>
              <a:gd name="connsiteX78" fmla="*/ 233531 w 890227"/>
              <a:gd name="connsiteY78" fmla="*/ 28132 h 835148"/>
              <a:gd name="connsiteX79" fmla="*/ 278151 w 890227"/>
              <a:gd name="connsiteY79" fmla="*/ 28132 h 835148"/>
              <a:gd name="connsiteX80" fmla="*/ 306218 w 890227"/>
              <a:gd name="connsiteY80" fmla="*/ 0 h 835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890227" h="835148">
                <a:moveTo>
                  <a:pt x="750529" y="612775"/>
                </a:moveTo>
                <a:cubicBezTo>
                  <a:pt x="765952" y="612775"/>
                  <a:pt x="778506" y="625339"/>
                  <a:pt x="778506" y="640774"/>
                </a:cubicBezTo>
                <a:lnTo>
                  <a:pt x="778506" y="724052"/>
                </a:lnTo>
                <a:lnTo>
                  <a:pt x="806124" y="724052"/>
                </a:lnTo>
                <a:cubicBezTo>
                  <a:pt x="817243" y="724052"/>
                  <a:pt x="827645" y="730872"/>
                  <a:pt x="831591" y="740923"/>
                </a:cubicBezTo>
                <a:cubicBezTo>
                  <a:pt x="836254" y="751691"/>
                  <a:pt x="833743" y="763537"/>
                  <a:pt x="825852" y="771434"/>
                </a:cubicBezTo>
                <a:lnTo>
                  <a:pt x="770256" y="827072"/>
                </a:lnTo>
                <a:cubicBezTo>
                  <a:pt x="759496" y="837841"/>
                  <a:pt x="741920" y="837841"/>
                  <a:pt x="731160" y="827072"/>
                </a:cubicBezTo>
                <a:lnTo>
                  <a:pt x="675564" y="771434"/>
                </a:lnTo>
                <a:cubicBezTo>
                  <a:pt x="667673" y="763537"/>
                  <a:pt x="665162" y="751691"/>
                  <a:pt x="669466" y="740923"/>
                </a:cubicBezTo>
                <a:cubicBezTo>
                  <a:pt x="673771" y="730872"/>
                  <a:pt x="684172" y="724052"/>
                  <a:pt x="695292" y="724052"/>
                </a:cubicBezTo>
                <a:lnTo>
                  <a:pt x="722910" y="724052"/>
                </a:lnTo>
                <a:lnTo>
                  <a:pt x="722910" y="640774"/>
                </a:lnTo>
                <a:cubicBezTo>
                  <a:pt x="722910" y="625339"/>
                  <a:pt x="735464" y="612775"/>
                  <a:pt x="750529" y="612775"/>
                </a:cubicBezTo>
                <a:close/>
                <a:moveTo>
                  <a:pt x="445473" y="528081"/>
                </a:moveTo>
                <a:cubicBezTo>
                  <a:pt x="429992" y="528081"/>
                  <a:pt x="417391" y="540690"/>
                  <a:pt x="417391" y="556181"/>
                </a:cubicBezTo>
                <a:lnTo>
                  <a:pt x="417391" y="723344"/>
                </a:lnTo>
                <a:cubicBezTo>
                  <a:pt x="417391" y="738835"/>
                  <a:pt x="429992" y="751084"/>
                  <a:pt x="445473" y="751084"/>
                </a:cubicBezTo>
                <a:cubicBezTo>
                  <a:pt x="460234" y="751084"/>
                  <a:pt x="472835" y="738835"/>
                  <a:pt x="472835" y="723344"/>
                </a:cubicBezTo>
                <a:lnTo>
                  <a:pt x="472835" y="556181"/>
                </a:lnTo>
                <a:cubicBezTo>
                  <a:pt x="472835" y="540690"/>
                  <a:pt x="460234" y="528081"/>
                  <a:pt x="445473" y="528081"/>
                </a:cubicBezTo>
                <a:close/>
                <a:moveTo>
                  <a:pt x="278060" y="528081"/>
                </a:moveTo>
                <a:cubicBezTo>
                  <a:pt x="262939" y="528081"/>
                  <a:pt x="250338" y="540690"/>
                  <a:pt x="250338" y="556181"/>
                </a:cubicBezTo>
                <a:lnTo>
                  <a:pt x="250338" y="723344"/>
                </a:lnTo>
                <a:cubicBezTo>
                  <a:pt x="250338" y="738835"/>
                  <a:pt x="262939" y="751084"/>
                  <a:pt x="278060" y="751084"/>
                </a:cubicBezTo>
                <a:cubicBezTo>
                  <a:pt x="293541" y="751084"/>
                  <a:pt x="306142" y="738835"/>
                  <a:pt x="306142" y="723344"/>
                </a:cubicBezTo>
                <a:lnTo>
                  <a:pt x="306142" y="556181"/>
                </a:lnTo>
                <a:cubicBezTo>
                  <a:pt x="306142" y="540690"/>
                  <a:pt x="293541" y="528081"/>
                  <a:pt x="278060" y="528081"/>
                </a:cubicBezTo>
                <a:close/>
                <a:moveTo>
                  <a:pt x="55562" y="444500"/>
                </a:moveTo>
                <a:lnTo>
                  <a:pt x="834665" y="444500"/>
                </a:lnTo>
                <a:lnTo>
                  <a:pt x="834665" y="472600"/>
                </a:lnTo>
                <a:cubicBezTo>
                  <a:pt x="834665" y="491334"/>
                  <a:pt x="833945" y="509708"/>
                  <a:pt x="833225" y="528081"/>
                </a:cubicBezTo>
                <a:lnTo>
                  <a:pt x="821704" y="528081"/>
                </a:lnTo>
                <a:cubicBezTo>
                  <a:pt x="758699" y="528081"/>
                  <a:pt x="698214" y="553299"/>
                  <a:pt x="653930" y="597972"/>
                </a:cubicBezTo>
                <a:cubicBezTo>
                  <a:pt x="609287" y="642645"/>
                  <a:pt x="584084" y="703169"/>
                  <a:pt x="584084" y="765855"/>
                </a:cubicBezTo>
                <a:lnTo>
                  <a:pt x="584084" y="834665"/>
                </a:lnTo>
                <a:lnTo>
                  <a:pt x="139089" y="834665"/>
                </a:lnTo>
                <a:cubicBezTo>
                  <a:pt x="126848" y="834665"/>
                  <a:pt x="116407" y="827099"/>
                  <a:pt x="112446" y="815931"/>
                </a:cubicBezTo>
                <a:lnTo>
                  <a:pt x="109926" y="807285"/>
                </a:lnTo>
                <a:cubicBezTo>
                  <a:pt x="73563" y="699206"/>
                  <a:pt x="55562" y="586444"/>
                  <a:pt x="55562" y="472600"/>
                </a:cubicBezTo>
                <a:close/>
                <a:moveTo>
                  <a:pt x="779039" y="306931"/>
                </a:moveTo>
                <a:cubicBezTo>
                  <a:pt x="763566" y="306931"/>
                  <a:pt x="750972" y="319555"/>
                  <a:pt x="750972" y="334703"/>
                </a:cubicBezTo>
                <a:cubicBezTo>
                  <a:pt x="750972" y="350212"/>
                  <a:pt x="763566" y="362475"/>
                  <a:pt x="779039" y="362475"/>
                </a:cubicBezTo>
                <a:cubicBezTo>
                  <a:pt x="794512" y="362475"/>
                  <a:pt x="806746" y="350212"/>
                  <a:pt x="806746" y="334703"/>
                </a:cubicBezTo>
                <a:cubicBezTo>
                  <a:pt x="806746" y="319555"/>
                  <a:pt x="794512" y="306931"/>
                  <a:pt x="779039" y="306931"/>
                </a:cubicBezTo>
                <a:close/>
                <a:moveTo>
                  <a:pt x="111188" y="306931"/>
                </a:moveTo>
                <a:cubicBezTo>
                  <a:pt x="95715" y="306931"/>
                  <a:pt x="83481" y="319555"/>
                  <a:pt x="83481" y="334703"/>
                </a:cubicBezTo>
                <a:cubicBezTo>
                  <a:pt x="83481" y="350212"/>
                  <a:pt x="95715" y="362475"/>
                  <a:pt x="111188" y="362475"/>
                </a:cubicBezTo>
                <a:cubicBezTo>
                  <a:pt x="126661" y="362475"/>
                  <a:pt x="139255" y="350212"/>
                  <a:pt x="139255" y="334703"/>
                </a:cubicBezTo>
                <a:cubicBezTo>
                  <a:pt x="139255" y="319555"/>
                  <a:pt x="126661" y="306931"/>
                  <a:pt x="111188" y="306931"/>
                </a:cubicBezTo>
                <a:close/>
                <a:moveTo>
                  <a:pt x="306218" y="0"/>
                </a:moveTo>
                <a:lnTo>
                  <a:pt x="584009" y="0"/>
                </a:lnTo>
                <a:cubicBezTo>
                  <a:pt x="599482" y="0"/>
                  <a:pt x="612076" y="12623"/>
                  <a:pt x="612076" y="28132"/>
                </a:cubicBezTo>
                <a:lnTo>
                  <a:pt x="612076" y="83676"/>
                </a:lnTo>
                <a:cubicBezTo>
                  <a:pt x="612076" y="99185"/>
                  <a:pt x="599482" y="111447"/>
                  <a:pt x="584009" y="111447"/>
                </a:cubicBezTo>
                <a:lnTo>
                  <a:pt x="306218" y="111447"/>
                </a:lnTo>
                <a:cubicBezTo>
                  <a:pt x="290745" y="111447"/>
                  <a:pt x="278151" y="99185"/>
                  <a:pt x="278151" y="83676"/>
                </a:cubicBezTo>
                <a:lnTo>
                  <a:pt x="233531" y="83676"/>
                </a:lnTo>
                <a:cubicBezTo>
                  <a:pt x="221657" y="83676"/>
                  <a:pt x="211222" y="90889"/>
                  <a:pt x="207264" y="101709"/>
                </a:cubicBezTo>
                <a:lnTo>
                  <a:pt x="151490" y="251027"/>
                </a:lnTo>
                <a:lnTo>
                  <a:pt x="743056" y="251027"/>
                </a:lnTo>
                <a:lnTo>
                  <a:pt x="706712" y="104955"/>
                </a:lnTo>
                <a:cubicBezTo>
                  <a:pt x="703834" y="92332"/>
                  <a:pt x="692679" y="83676"/>
                  <a:pt x="679725" y="83676"/>
                </a:cubicBezTo>
                <a:lnTo>
                  <a:pt x="639783" y="83676"/>
                </a:lnTo>
                <a:lnTo>
                  <a:pt x="612076" y="28132"/>
                </a:lnTo>
                <a:lnTo>
                  <a:pt x="679725" y="28132"/>
                </a:lnTo>
                <a:cubicBezTo>
                  <a:pt x="718227" y="28132"/>
                  <a:pt x="751332" y="54101"/>
                  <a:pt x="760687" y="91250"/>
                </a:cubicBezTo>
                <a:lnTo>
                  <a:pt x="800629" y="251027"/>
                </a:lnTo>
                <a:lnTo>
                  <a:pt x="862520" y="251027"/>
                </a:lnTo>
                <a:cubicBezTo>
                  <a:pt x="877633" y="251027"/>
                  <a:pt x="890227" y="263290"/>
                  <a:pt x="890227" y="278799"/>
                </a:cubicBezTo>
                <a:lnTo>
                  <a:pt x="890227" y="362475"/>
                </a:lnTo>
                <a:cubicBezTo>
                  <a:pt x="890227" y="393492"/>
                  <a:pt x="865399" y="418739"/>
                  <a:pt x="834453" y="418739"/>
                </a:cubicBezTo>
                <a:lnTo>
                  <a:pt x="55774" y="418739"/>
                </a:lnTo>
                <a:cubicBezTo>
                  <a:pt x="25188" y="418739"/>
                  <a:pt x="0" y="393492"/>
                  <a:pt x="0" y="362475"/>
                </a:cubicBezTo>
                <a:lnTo>
                  <a:pt x="0" y="278799"/>
                </a:lnTo>
                <a:cubicBezTo>
                  <a:pt x="0" y="263290"/>
                  <a:pt x="12234" y="251027"/>
                  <a:pt x="27707" y="251027"/>
                </a:cubicBezTo>
                <a:lnTo>
                  <a:pt x="92117" y="251027"/>
                </a:lnTo>
                <a:lnTo>
                  <a:pt x="155088" y="82233"/>
                </a:lnTo>
                <a:cubicBezTo>
                  <a:pt x="167322" y="49773"/>
                  <a:pt x="198628" y="28132"/>
                  <a:pt x="233531" y="28132"/>
                </a:cubicBezTo>
                <a:lnTo>
                  <a:pt x="278151" y="28132"/>
                </a:lnTo>
                <a:cubicBezTo>
                  <a:pt x="278151" y="12623"/>
                  <a:pt x="290745" y="0"/>
                  <a:pt x="306218"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1" name="TextBox 40">
            <a:extLst>
              <a:ext uri="{FF2B5EF4-FFF2-40B4-BE49-F238E27FC236}">
                <a16:creationId xmlns:a16="http://schemas.microsoft.com/office/drawing/2014/main" id="{EA390AAB-89CC-3141-93D7-99D29324C70D}"/>
              </a:ext>
            </a:extLst>
          </p:cNvPr>
          <p:cNvSpPr txBox="1"/>
          <p:nvPr/>
        </p:nvSpPr>
        <p:spPr>
          <a:xfrm>
            <a:off x="3131721" y="3073568"/>
            <a:ext cx="974947"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01</a:t>
            </a:r>
          </a:p>
        </p:txBody>
      </p:sp>
      <p:sp>
        <p:nvSpPr>
          <p:cNvPr id="42" name="TextBox 41">
            <a:extLst>
              <a:ext uri="{FF2B5EF4-FFF2-40B4-BE49-F238E27FC236}">
                <a16:creationId xmlns:a16="http://schemas.microsoft.com/office/drawing/2014/main" id="{EF089DA9-3E98-364A-8B1C-F0B9B341C96A}"/>
              </a:ext>
            </a:extLst>
          </p:cNvPr>
          <p:cNvSpPr txBox="1"/>
          <p:nvPr/>
        </p:nvSpPr>
        <p:spPr>
          <a:xfrm>
            <a:off x="5128769" y="5156368"/>
            <a:ext cx="1125629"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02</a:t>
            </a:r>
          </a:p>
        </p:txBody>
      </p:sp>
      <p:sp>
        <p:nvSpPr>
          <p:cNvPr id="43" name="TextBox 42">
            <a:extLst>
              <a:ext uri="{FF2B5EF4-FFF2-40B4-BE49-F238E27FC236}">
                <a16:creationId xmlns:a16="http://schemas.microsoft.com/office/drawing/2014/main" id="{99803969-0184-5144-96AE-1877329EDCAC}"/>
              </a:ext>
            </a:extLst>
          </p:cNvPr>
          <p:cNvSpPr txBox="1"/>
          <p:nvPr/>
        </p:nvSpPr>
        <p:spPr>
          <a:xfrm>
            <a:off x="5087892" y="9321968"/>
            <a:ext cx="1207382"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04</a:t>
            </a:r>
          </a:p>
        </p:txBody>
      </p:sp>
      <p:sp>
        <p:nvSpPr>
          <p:cNvPr id="44" name="TextBox 43">
            <a:extLst>
              <a:ext uri="{FF2B5EF4-FFF2-40B4-BE49-F238E27FC236}">
                <a16:creationId xmlns:a16="http://schemas.microsoft.com/office/drawing/2014/main" id="{CE02FE29-A3FA-9D4C-B119-27359081B543}"/>
              </a:ext>
            </a:extLst>
          </p:cNvPr>
          <p:cNvSpPr txBox="1"/>
          <p:nvPr/>
        </p:nvSpPr>
        <p:spPr>
          <a:xfrm>
            <a:off x="3025923" y="11404934"/>
            <a:ext cx="1186543"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05</a:t>
            </a:r>
          </a:p>
        </p:txBody>
      </p:sp>
      <p:sp>
        <p:nvSpPr>
          <p:cNvPr id="45" name="TextBox 44">
            <a:extLst>
              <a:ext uri="{FF2B5EF4-FFF2-40B4-BE49-F238E27FC236}">
                <a16:creationId xmlns:a16="http://schemas.microsoft.com/office/drawing/2014/main" id="{2629368D-6E0F-9A4D-AAC1-3DE6C6F52DE2}"/>
              </a:ext>
            </a:extLst>
          </p:cNvPr>
          <p:cNvSpPr txBox="1"/>
          <p:nvPr/>
        </p:nvSpPr>
        <p:spPr>
          <a:xfrm>
            <a:off x="7198745" y="7239168"/>
            <a:ext cx="1151277"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03</a:t>
            </a:r>
          </a:p>
        </p:txBody>
      </p:sp>
      <p:sp>
        <p:nvSpPr>
          <p:cNvPr id="46" name="TextBox 45">
            <a:extLst>
              <a:ext uri="{FF2B5EF4-FFF2-40B4-BE49-F238E27FC236}">
                <a16:creationId xmlns:a16="http://schemas.microsoft.com/office/drawing/2014/main" id="{3FFD890E-FD77-9840-98CA-5AC3E525355C}"/>
              </a:ext>
            </a:extLst>
          </p:cNvPr>
          <p:cNvSpPr txBox="1"/>
          <p:nvPr/>
        </p:nvSpPr>
        <p:spPr>
          <a:xfrm>
            <a:off x="9401351" y="7050912"/>
            <a:ext cx="11890712" cy="1392176"/>
          </a:xfrm>
          <a:prstGeom prst="rect">
            <a:avLst/>
          </a:prstGeom>
          <a:noFill/>
        </p:spPr>
        <p:txBody>
          <a:bodyPr wrap="square" rtlCol="0" anchor="ctr">
            <a:spAutoFit/>
          </a:bodyPr>
          <a:lstStyle/>
          <a:p>
            <a:pPr algn="just">
              <a:lnSpc>
                <a:spcPts val="3500"/>
              </a:lnSpc>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Even retirement often seems like a distant speck on the horizon, let alone plans to hand over the. </a:t>
            </a:r>
          </a:p>
        </p:txBody>
      </p:sp>
      <p:sp>
        <p:nvSpPr>
          <p:cNvPr id="47" name="TextBox 46">
            <a:extLst>
              <a:ext uri="{FF2B5EF4-FFF2-40B4-BE49-F238E27FC236}">
                <a16:creationId xmlns:a16="http://schemas.microsoft.com/office/drawing/2014/main" id="{891EE22B-EB65-2840-8E09-E0A06ADC7308}"/>
              </a:ext>
            </a:extLst>
          </p:cNvPr>
          <p:cNvSpPr txBox="1"/>
          <p:nvPr/>
        </p:nvSpPr>
        <p:spPr>
          <a:xfrm>
            <a:off x="5235347" y="3109732"/>
            <a:ext cx="16056716" cy="943335"/>
          </a:xfrm>
          <a:prstGeom prst="rect">
            <a:avLst/>
          </a:prstGeom>
          <a:noFill/>
        </p:spPr>
        <p:txBody>
          <a:bodyPr wrap="square" rtlCol="0" anchor="ctr">
            <a:spAutoFit/>
          </a:bodyPr>
          <a:lstStyle/>
          <a:p>
            <a:pPr algn="just">
              <a:lnSpc>
                <a:spcPts val="3500"/>
              </a:lnSpc>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Even retirement often seems like a distant speck on the horizon, let alone plans to. </a:t>
            </a:r>
          </a:p>
        </p:txBody>
      </p:sp>
      <p:sp>
        <p:nvSpPr>
          <p:cNvPr id="48" name="TextBox 47">
            <a:extLst>
              <a:ext uri="{FF2B5EF4-FFF2-40B4-BE49-F238E27FC236}">
                <a16:creationId xmlns:a16="http://schemas.microsoft.com/office/drawing/2014/main" id="{815ED620-C9FD-224F-BB20-01DFE6850BDD}"/>
              </a:ext>
            </a:extLst>
          </p:cNvPr>
          <p:cNvSpPr txBox="1"/>
          <p:nvPr/>
        </p:nvSpPr>
        <p:spPr>
          <a:xfrm>
            <a:off x="5235347" y="11440932"/>
            <a:ext cx="16056716" cy="943335"/>
          </a:xfrm>
          <a:prstGeom prst="rect">
            <a:avLst/>
          </a:prstGeom>
          <a:noFill/>
        </p:spPr>
        <p:txBody>
          <a:bodyPr wrap="square" rtlCol="0" anchor="ctr">
            <a:spAutoFit/>
          </a:bodyPr>
          <a:lstStyle/>
          <a:p>
            <a:pPr algn="just">
              <a:lnSpc>
                <a:spcPts val="3500"/>
              </a:lnSpc>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Even retirement often seems like a distant speck on the horizon, let alone plans to. </a:t>
            </a:r>
          </a:p>
        </p:txBody>
      </p:sp>
      <p:sp>
        <p:nvSpPr>
          <p:cNvPr id="49" name="TextBox 48">
            <a:extLst>
              <a:ext uri="{FF2B5EF4-FFF2-40B4-BE49-F238E27FC236}">
                <a16:creationId xmlns:a16="http://schemas.microsoft.com/office/drawing/2014/main" id="{1A51EBB5-1DC0-3D45-8B3C-75BC18CCCF67}"/>
              </a:ext>
            </a:extLst>
          </p:cNvPr>
          <p:cNvSpPr txBox="1"/>
          <p:nvPr/>
        </p:nvSpPr>
        <p:spPr>
          <a:xfrm>
            <a:off x="7195217" y="9358131"/>
            <a:ext cx="14096846" cy="943335"/>
          </a:xfrm>
          <a:prstGeom prst="rect">
            <a:avLst/>
          </a:prstGeom>
          <a:noFill/>
        </p:spPr>
        <p:txBody>
          <a:bodyPr wrap="square" rtlCol="0" anchor="ctr">
            <a:spAutoFit/>
          </a:bodyPr>
          <a:lstStyle/>
          <a:p>
            <a:pPr algn="just">
              <a:lnSpc>
                <a:spcPts val="3500"/>
              </a:lnSpc>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Even retirement often seems like a distant speck. </a:t>
            </a:r>
          </a:p>
        </p:txBody>
      </p:sp>
      <p:sp>
        <p:nvSpPr>
          <p:cNvPr id="50" name="TextBox 49">
            <a:extLst>
              <a:ext uri="{FF2B5EF4-FFF2-40B4-BE49-F238E27FC236}">
                <a16:creationId xmlns:a16="http://schemas.microsoft.com/office/drawing/2014/main" id="{8BC76F2F-25C1-9244-B866-71A5134A243C}"/>
              </a:ext>
            </a:extLst>
          </p:cNvPr>
          <p:cNvSpPr txBox="1"/>
          <p:nvPr/>
        </p:nvSpPr>
        <p:spPr>
          <a:xfrm>
            <a:off x="7195217" y="5192532"/>
            <a:ext cx="14096846" cy="943335"/>
          </a:xfrm>
          <a:prstGeom prst="rect">
            <a:avLst/>
          </a:prstGeom>
          <a:noFill/>
        </p:spPr>
        <p:txBody>
          <a:bodyPr wrap="square" rtlCol="0" anchor="ctr">
            <a:spAutoFit/>
          </a:bodyPr>
          <a:lstStyle/>
          <a:p>
            <a:pPr algn="just">
              <a:lnSpc>
                <a:spcPts val="3500"/>
              </a:lnSpc>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Even retirement often seems like a distant speck. </a:t>
            </a:r>
          </a:p>
        </p:txBody>
      </p:sp>
    </p:spTree>
    <p:extLst>
      <p:ext uri="{BB962C8B-B14F-4D97-AF65-F5344CB8AC3E}">
        <p14:creationId xmlns:p14="http://schemas.microsoft.com/office/powerpoint/2010/main" val="1509499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19585">
            <a:extLst>
              <a:ext uri="{FF2B5EF4-FFF2-40B4-BE49-F238E27FC236}">
                <a16:creationId xmlns:a16="http://schemas.microsoft.com/office/drawing/2014/main" id="{1809AC73-B00C-F949-877A-FFD6D084B69D}"/>
              </a:ext>
            </a:extLst>
          </p:cNvPr>
          <p:cNvSpPr/>
          <p:nvPr/>
        </p:nvSpPr>
        <p:spPr>
          <a:xfrm>
            <a:off x="1580410" y="3087830"/>
            <a:ext cx="5559138" cy="5559141"/>
          </a:xfrm>
          <a:prstGeom prst="diamond">
            <a:avLst/>
          </a:prstGeom>
          <a:solidFill>
            <a:schemeClr val="accent1">
              <a:alpha val="89539"/>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8" name="Shape 19588">
            <a:extLst>
              <a:ext uri="{FF2B5EF4-FFF2-40B4-BE49-F238E27FC236}">
                <a16:creationId xmlns:a16="http://schemas.microsoft.com/office/drawing/2014/main" id="{CA765211-2863-BE46-8515-F013C7610C18}"/>
              </a:ext>
            </a:extLst>
          </p:cNvPr>
          <p:cNvSpPr/>
          <p:nvPr/>
        </p:nvSpPr>
        <p:spPr>
          <a:xfrm>
            <a:off x="5494832" y="3087831"/>
            <a:ext cx="5559140" cy="5559141"/>
          </a:xfrm>
          <a:prstGeom prst="diamond">
            <a:avLst/>
          </a:prstGeom>
          <a:solidFill>
            <a:schemeClr val="accent2">
              <a:alpha val="89838"/>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6" name="Shape 19591">
            <a:extLst>
              <a:ext uri="{FF2B5EF4-FFF2-40B4-BE49-F238E27FC236}">
                <a16:creationId xmlns:a16="http://schemas.microsoft.com/office/drawing/2014/main" id="{E5A59843-6AF2-0449-8F08-70408894D329}"/>
              </a:ext>
            </a:extLst>
          </p:cNvPr>
          <p:cNvSpPr/>
          <p:nvPr/>
        </p:nvSpPr>
        <p:spPr>
          <a:xfrm>
            <a:off x="9409254" y="3087831"/>
            <a:ext cx="5559140" cy="5559141"/>
          </a:xfrm>
          <a:prstGeom prst="diamond">
            <a:avLst/>
          </a:prstGeom>
          <a:solidFill>
            <a:schemeClr val="accent3">
              <a:alpha val="89539"/>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4" name="Shape 19594">
            <a:extLst>
              <a:ext uri="{FF2B5EF4-FFF2-40B4-BE49-F238E27FC236}">
                <a16:creationId xmlns:a16="http://schemas.microsoft.com/office/drawing/2014/main" id="{2A3281D6-F0ED-0B47-B3C9-438A277D7620}"/>
              </a:ext>
            </a:extLst>
          </p:cNvPr>
          <p:cNvSpPr/>
          <p:nvPr/>
        </p:nvSpPr>
        <p:spPr>
          <a:xfrm>
            <a:off x="13323679" y="3087831"/>
            <a:ext cx="5559140" cy="5559141"/>
          </a:xfrm>
          <a:prstGeom prst="diamond">
            <a:avLst/>
          </a:prstGeom>
          <a:solidFill>
            <a:schemeClr val="accent4">
              <a:alpha val="89539"/>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2" name="Shape 19597">
            <a:extLst>
              <a:ext uri="{FF2B5EF4-FFF2-40B4-BE49-F238E27FC236}">
                <a16:creationId xmlns:a16="http://schemas.microsoft.com/office/drawing/2014/main" id="{6EF326C7-FAB1-4949-8B65-E9AA4CC323A7}"/>
              </a:ext>
            </a:extLst>
          </p:cNvPr>
          <p:cNvSpPr/>
          <p:nvPr/>
        </p:nvSpPr>
        <p:spPr>
          <a:xfrm>
            <a:off x="17238100" y="3087831"/>
            <a:ext cx="5559140" cy="5559141"/>
          </a:xfrm>
          <a:prstGeom prst="diamond">
            <a:avLst/>
          </a:prstGeom>
          <a:solidFill>
            <a:schemeClr val="accent5">
              <a:alpha val="89756"/>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2" name="Freeform 41">
            <a:extLst>
              <a:ext uri="{FF2B5EF4-FFF2-40B4-BE49-F238E27FC236}">
                <a16:creationId xmlns:a16="http://schemas.microsoft.com/office/drawing/2014/main" id="{675A0417-9E14-694C-811E-06036626C8E7}"/>
              </a:ext>
            </a:extLst>
          </p:cNvPr>
          <p:cNvSpPr>
            <a:spLocks noChangeArrowheads="1"/>
          </p:cNvSpPr>
          <p:nvPr/>
        </p:nvSpPr>
        <p:spPr bwMode="auto">
          <a:xfrm>
            <a:off x="7510806" y="5149614"/>
            <a:ext cx="1527192" cy="1432880"/>
          </a:xfrm>
          <a:custGeom>
            <a:avLst/>
            <a:gdLst>
              <a:gd name="connsiteX0" fmla="*/ 56190 w 899753"/>
              <a:gd name="connsiteY0" fmla="*/ 309563 h 844190"/>
              <a:gd name="connsiteX1" fmla="*/ 168929 w 899753"/>
              <a:gd name="connsiteY1" fmla="*/ 309563 h 844190"/>
              <a:gd name="connsiteX2" fmla="*/ 168929 w 899753"/>
              <a:gd name="connsiteY2" fmla="*/ 731428 h 844190"/>
              <a:gd name="connsiteX3" fmla="*/ 281308 w 899753"/>
              <a:gd name="connsiteY3" fmla="*/ 731428 h 844190"/>
              <a:gd name="connsiteX4" fmla="*/ 281308 w 899753"/>
              <a:gd name="connsiteY4" fmla="*/ 309563 h 844190"/>
              <a:gd name="connsiteX5" fmla="*/ 394047 w 899753"/>
              <a:gd name="connsiteY5" fmla="*/ 309563 h 844190"/>
              <a:gd name="connsiteX6" fmla="*/ 394047 w 899753"/>
              <a:gd name="connsiteY6" fmla="*/ 731428 h 844190"/>
              <a:gd name="connsiteX7" fmla="*/ 506066 w 899753"/>
              <a:gd name="connsiteY7" fmla="*/ 731428 h 844190"/>
              <a:gd name="connsiteX8" fmla="*/ 506066 w 899753"/>
              <a:gd name="connsiteY8" fmla="*/ 309563 h 844190"/>
              <a:gd name="connsiteX9" fmla="*/ 618805 w 899753"/>
              <a:gd name="connsiteY9" fmla="*/ 309563 h 844190"/>
              <a:gd name="connsiteX10" fmla="*/ 618805 w 899753"/>
              <a:gd name="connsiteY10" fmla="*/ 731428 h 844190"/>
              <a:gd name="connsiteX11" fmla="*/ 731184 w 899753"/>
              <a:gd name="connsiteY11" fmla="*/ 731428 h 844190"/>
              <a:gd name="connsiteX12" fmla="*/ 731184 w 899753"/>
              <a:gd name="connsiteY12" fmla="*/ 309563 h 844190"/>
              <a:gd name="connsiteX13" fmla="*/ 843564 w 899753"/>
              <a:gd name="connsiteY13" fmla="*/ 309563 h 844190"/>
              <a:gd name="connsiteX14" fmla="*/ 843564 w 899753"/>
              <a:gd name="connsiteY14" fmla="*/ 731428 h 844190"/>
              <a:gd name="connsiteX15" fmla="*/ 899753 w 899753"/>
              <a:gd name="connsiteY15" fmla="*/ 731428 h 844190"/>
              <a:gd name="connsiteX16" fmla="*/ 899753 w 899753"/>
              <a:gd name="connsiteY16" fmla="*/ 844190 h 844190"/>
              <a:gd name="connsiteX17" fmla="*/ 0 w 899753"/>
              <a:gd name="connsiteY17" fmla="*/ 844190 h 844190"/>
              <a:gd name="connsiteX18" fmla="*/ 0 w 899753"/>
              <a:gd name="connsiteY18" fmla="*/ 731428 h 844190"/>
              <a:gd name="connsiteX19" fmla="*/ 56190 w 899753"/>
              <a:gd name="connsiteY19" fmla="*/ 731428 h 844190"/>
              <a:gd name="connsiteX20" fmla="*/ 450237 w 899753"/>
              <a:gd name="connsiteY20" fmla="*/ 112929 h 844190"/>
              <a:gd name="connsiteX21" fmla="*/ 422142 w 899753"/>
              <a:gd name="connsiteY21" fmla="*/ 141071 h 844190"/>
              <a:gd name="connsiteX22" fmla="*/ 450237 w 899753"/>
              <a:gd name="connsiteY22" fmla="*/ 169213 h 844190"/>
              <a:gd name="connsiteX23" fmla="*/ 477971 w 899753"/>
              <a:gd name="connsiteY23" fmla="*/ 141071 h 844190"/>
              <a:gd name="connsiteX24" fmla="*/ 450237 w 899753"/>
              <a:gd name="connsiteY24" fmla="*/ 112929 h 844190"/>
              <a:gd name="connsiteX25" fmla="*/ 450237 w 899753"/>
              <a:gd name="connsiteY25" fmla="*/ 0 h 844190"/>
              <a:gd name="connsiteX26" fmla="*/ 899753 w 899753"/>
              <a:gd name="connsiteY26" fmla="*/ 149009 h 844190"/>
              <a:gd name="connsiteX27" fmla="*/ 899753 w 899753"/>
              <a:gd name="connsiteY27" fmla="*/ 253639 h 844190"/>
              <a:gd name="connsiteX28" fmla="*/ 0 w 899753"/>
              <a:gd name="connsiteY28" fmla="*/ 253639 h 844190"/>
              <a:gd name="connsiteX29" fmla="*/ 0 w 899753"/>
              <a:gd name="connsiteY29" fmla="*/ 149009 h 844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99753" h="844190">
                <a:moveTo>
                  <a:pt x="56190" y="309563"/>
                </a:moveTo>
                <a:lnTo>
                  <a:pt x="168929" y="309563"/>
                </a:lnTo>
                <a:lnTo>
                  <a:pt x="168929" y="731428"/>
                </a:lnTo>
                <a:lnTo>
                  <a:pt x="281308" y="731428"/>
                </a:lnTo>
                <a:lnTo>
                  <a:pt x="281308" y="309563"/>
                </a:lnTo>
                <a:lnTo>
                  <a:pt x="394047" y="309563"/>
                </a:lnTo>
                <a:lnTo>
                  <a:pt x="394047" y="731428"/>
                </a:lnTo>
                <a:lnTo>
                  <a:pt x="506066" y="731428"/>
                </a:lnTo>
                <a:lnTo>
                  <a:pt x="506066" y="309563"/>
                </a:lnTo>
                <a:lnTo>
                  <a:pt x="618805" y="309563"/>
                </a:lnTo>
                <a:lnTo>
                  <a:pt x="618805" y="731428"/>
                </a:lnTo>
                <a:lnTo>
                  <a:pt x="731184" y="731428"/>
                </a:lnTo>
                <a:lnTo>
                  <a:pt x="731184" y="309563"/>
                </a:lnTo>
                <a:lnTo>
                  <a:pt x="843564" y="309563"/>
                </a:lnTo>
                <a:lnTo>
                  <a:pt x="843564" y="731428"/>
                </a:lnTo>
                <a:lnTo>
                  <a:pt x="899753" y="731428"/>
                </a:lnTo>
                <a:lnTo>
                  <a:pt x="899753" y="844190"/>
                </a:lnTo>
                <a:lnTo>
                  <a:pt x="0" y="844190"/>
                </a:lnTo>
                <a:lnTo>
                  <a:pt x="0" y="731428"/>
                </a:lnTo>
                <a:lnTo>
                  <a:pt x="56190" y="731428"/>
                </a:lnTo>
                <a:close/>
                <a:moveTo>
                  <a:pt x="450237" y="112929"/>
                </a:moveTo>
                <a:cubicBezTo>
                  <a:pt x="434389" y="112929"/>
                  <a:pt x="422142" y="125557"/>
                  <a:pt x="422142" y="141071"/>
                </a:cubicBezTo>
                <a:cubicBezTo>
                  <a:pt x="422142" y="156585"/>
                  <a:pt x="434389" y="169213"/>
                  <a:pt x="450237" y="169213"/>
                </a:cubicBezTo>
                <a:cubicBezTo>
                  <a:pt x="465365" y="169213"/>
                  <a:pt x="477971" y="156585"/>
                  <a:pt x="477971" y="141071"/>
                </a:cubicBezTo>
                <a:cubicBezTo>
                  <a:pt x="477971" y="125557"/>
                  <a:pt x="465365" y="112929"/>
                  <a:pt x="450237" y="112929"/>
                </a:cubicBezTo>
                <a:close/>
                <a:moveTo>
                  <a:pt x="450237" y="0"/>
                </a:moveTo>
                <a:lnTo>
                  <a:pt x="899753" y="149009"/>
                </a:lnTo>
                <a:lnTo>
                  <a:pt x="899753" y="253639"/>
                </a:lnTo>
                <a:lnTo>
                  <a:pt x="0" y="253639"/>
                </a:lnTo>
                <a:lnTo>
                  <a:pt x="0" y="149009"/>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4" name="Freeform 43">
            <a:extLst>
              <a:ext uri="{FF2B5EF4-FFF2-40B4-BE49-F238E27FC236}">
                <a16:creationId xmlns:a16="http://schemas.microsoft.com/office/drawing/2014/main" id="{FF640BAF-0E3A-9F4D-A042-9FE6C6BD82A1}"/>
              </a:ext>
            </a:extLst>
          </p:cNvPr>
          <p:cNvSpPr>
            <a:spLocks noChangeArrowheads="1"/>
          </p:cNvSpPr>
          <p:nvPr/>
        </p:nvSpPr>
        <p:spPr bwMode="auto">
          <a:xfrm>
            <a:off x="15338304" y="5293770"/>
            <a:ext cx="1529883" cy="1144566"/>
          </a:xfrm>
          <a:custGeom>
            <a:avLst/>
            <a:gdLst>
              <a:gd name="connsiteX0" fmla="*/ 573956 w 901340"/>
              <a:gd name="connsiteY0" fmla="*/ 561975 h 674329"/>
              <a:gd name="connsiteX1" fmla="*/ 901340 w 901340"/>
              <a:gd name="connsiteY1" fmla="*/ 561975 h 674329"/>
              <a:gd name="connsiteX2" fmla="*/ 901340 w 901340"/>
              <a:gd name="connsiteY2" fmla="*/ 674329 h 674329"/>
              <a:gd name="connsiteX3" fmla="*/ 468313 w 901340"/>
              <a:gd name="connsiteY3" fmla="*/ 674329 h 674329"/>
              <a:gd name="connsiteX4" fmla="*/ 573956 w 901340"/>
              <a:gd name="connsiteY4" fmla="*/ 561975 h 674329"/>
              <a:gd name="connsiteX5" fmla="*/ 616811 w 901340"/>
              <a:gd name="connsiteY5" fmla="*/ 420688 h 674329"/>
              <a:gd name="connsiteX6" fmla="*/ 842604 w 901340"/>
              <a:gd name="connsiteY6" fmla="*/ 420688 h 674329"/>
              <a:gd name="connsiteX7" fmla="*/ 842604 w 901340"/>
              <a:gd name="connsiteY7" fmla="*/ 533040 h 674329"/>
              <a:gd name="connsiteX8" fmla="*/ 587375 w 901340"/>
              <a:gd name="connsiteY8" fmla="*/ 533040 h 674329"/>
              <a:gd name="connsiteX9" fmla="*/ 616811 w 901340"/>
              <a:gd name="connsiteY9" fmla="*/ 420688 h 674329"/>
              <a:gd name="connsiteX10" fmla="*/ 600075 w 901340"/>
              <a:gd name="connsiteY10" fmla="*/ 280988 h 674329"/>
              <a:gd name="connsiteX11" fmla="*/ 901339 w 901340"/>
              <a:gd name="connsiteY11" fmla="*/ 280988 h 674329"/>
              <a:gd name="connsiteX12" fmla="*/ 901339 w 901340"/>
              <a:gd name="connsiteY12" fmla="*/ 393341 h 674329"/>
              <a:gd name="connsiteX13" fmla="*/ 619919 w 901340"/>
              <a:gd name="connsiteY13" fmla="*/ 393341 h 674329"/>
              <a:gd name="connsiteX14" fmla="*/ 600075 w 901340"/>
              <a:gd name="connsiteY14" fmla="*/ 280988 h 674329"/>
              <a:gd name="connsiteX15" fmla="*/ 196799 w 901340"/>
              <a:gd name="connsiteY15" fmla="*/ 280982 h 674329"/>
              <a:gd name="connsiteX16" fmla="*/ 196799 w 901340"/>
              <a:gd name="connsiteY16" fmla="*/ 337072 h 674329"/>
              <a:gd name="connsiteX17" fmla="*/ 252925 w 901340"/>
              <a:gd name="connsiteY17" fmla="*/ 337072 h 674329"/>
              <a:gd name="connsiteX18" fmla="*/ 252925 w 901340"/>
              <a:gd name="connsiteY18" fmla="*/ 449611 h 674329"/>
              <a:gd name="connsiteX19" fmla="*/ 196799 w 901340"/>
              <a:gd name="connsiteY19" fmla="*/ 449611 h 674329"/>
              <a:gd name="connsiteX20" fmla="*/ 196799 w 901340"/>
              <a:gd name="connsiteY20" fmla="*/ 505700 h 674329"/>
              <a:gd name="connsiteX21" fmla="*/ 365176 w 901340"/>
              <a:gd name="connsiteY21" fmla="*/ 505700 h 674329"/>
              <a:gd name="connsiteX22" fmla="*/ 365176 w 901340"/>
              <a:gd name="connsiteY22" fmla="*/ 449611 h 674329"/>
              <a:gd name="connsiteX23" fmla="*/ 309051 w 901340"/>
              <a:gd name="connsiteY23" fmla="*/ 449611 h 674329"/>
              <a:gd name="connsiteX24" fmla="*/ 309051 w 901340"/>
              <a:gd name="connsiteY24" fmla="*/ 280982 h 674329"/>
              <a:gd name="connsiteX25" fmla="*/ 503238 w 901340"/>
              <a:gd name="connsiteY25" fmla="*/ 139700 h 674329"/>
              <a:gd name="connsiteX26" fmla="*/ 787040 w 901340"/>
              <a:gd name="connsiteY26" fmla="*/ 139700 h 674329"/>
              <a:gd name="connsiteX27" fmla="*/ 787040 w 901340"/>
              <a:gd name="connsiteY27" fmla="*/ 252053 h 674329"/>
              <a:gd name="connsiteX28" fmla="*/ 587154 w 901340"/>
              <a:gd name="connsiteY28" fmla="*/ 252053 h 674329"/>
              <a:gd name="connsiteX29" fmla="*/ 503238 w 901340"/>
              <a:gd name="connsiteY29" fmla="*/ 139700 h 674329"/>
              <a:gd name="connsiteX30" fmla="*/ 280988 w 901340"/>
              <a:gd name="connsiteY30" fmla="*/ 112713 h 674329"/>
              <a:gd name="connsiteX31" fmla="*/ 561615 w 901340"/>
              <a:gd name="connsiteY31" fmla="*/ 393521 h 674329"/>
              <a:gd name="connsiteX32" fmla="*/ 280988 w 901340"/>
              <a:gd name="connsiteY32" fmla="*/ 674329 h 674329"/>
              <a:gd name="connsiteX33" fmla="*/ 0 w 901340"/>
              <a:gd name="connsiteY33" fmla="*/ 393521 h 674329"/>
              <a:gd name="connsiteX34" fmla="*/ 280988 w 901340"/>
              <a:gd name="connsiteY34" fmla="*/ 112713 h 674329"/>
              <a:gd name="connsiteX35" fmla="*/ 282575 w 901340"/>
              <a:gd name="connsiteY35" fmla="*/ 0 h 674329"/>
              <a:gd name="connsiteX36" fmla="*/ 844190 w 901340"/>
              <a:gd name="connsiteY36" fmla="*/ 0 h 674329"/>
              <a:gd name="connsiteX37" fmla="*/ 844190 w 901340"/>
              <a:gd name="connsiteY37" fmla="*/ 112353 h 674329"/>
              <a:gd name="connsiteX38" fmla="*/ 468221 w 901340"/>
              <a:gd name="connsiteY38" fmla="*/ 112353 h 674329"/>
              <a:gd name="connsiteX39" fmla="*/ 282575 w 901340"/>
              <a:gd name="connsiteY39" fmla="*/ 55816 h 67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01340" h="674329">
                <a:moveTo>
                  <a:pt x="573956" y="561975"/>
                </a:moveTo>
                <a:lnTo>
                  <a:pt x="901340" y="561975"/>
                </a:lnTo>
                <a:lnTo>
                  <a:pt x="901340" y="674329"/>
                </a:lnTo>
                <a:lnTo>
                  <a:pt x="468313" y="674329"/>
                </a:lnTo>
                <a:cubicBezTo>
                  <a:pt x="511940" y="645613"/>
                  <a:pt x="547996" y="607204"/>
                  <a:pt x="573956" y="561975"/>
                </a:cubicBezTo>
                <a:close/>
                <a:moveTo>
                  <a:pt x="616811" y="420688"/>
                </a:moveTo>
                <a:lnTo>
                  <a:pt x="842604" y="420688"/>
                </a:lnTo>
                <a:lnTo>
                  <a:pt x="842604" y="533040"/>
                </a:lnTo>
                <a:lnTo>
                  <a:pt x="587375" y="533040"/>
                </a:lnTo>
                <a:cubicBezTo>
                  <a:pt x="603529" y="498470"/>
                  <a:pt x="613580" y="460660"/>
                  <a:pt x="616811" y="420688"/>
                </a:cubicBezTo>
                <a:close/>
                <a:moveTo>
                  <a:pt x="600075" y="280988"/>
                </a:moveTo>
                <a:lnTo>
                  <a:pt x="901339" y="280988"/>
                </a:lnTo>
                <a:lnTo>
                  <a:pt x="901339" y="393341"/>
                </a:lnTo>
                <a:lnTo>
                  <a:pt x="619919" y="393341"/>
                </a:lnTo>
                <a:cubicBezTo>
                  <a:pt x="619919" y="353856"/>
                  <a:pt x="612703" y="316166"/>
                  <a:pt x="600075" y="280988"/>
                </a:cubicBezTo>
                <a:close/>
                <a:moveTo>
                  <a:pt x="196799" y="280982"/>
                </a:moveTo>
                <a:lnTo>
                  <a:pt x="196799" y="337072"/>
                </a:lnTo>
                <a:lnTo>
                  <a:pt x="252925" y="337072"/>
                </a:lnTo>
                <a:lnTo>
                  <a:pt x="252925" y="449611"/>
                </a:lnTo>
                <a:lnTo>
                  <a:pt x="196799" y="449611"/>
                </a:lnTo>
                <a:lnTo>
                  <a:pt x="196799" y="505700"/>
                </a:lnTo>
                <a:lnTo>
                  <a:pt x="365176" y="505700"/>
                </a:lnTo>
                <a:lnTo>
                  <a:pt x="365176" y="449611"/>
                </a:lnTo>
                <a:lnTo>
                  <a:pt x="309051" y="449611"/>
                </a:lnTo>
                <a:lnTo>
                  <a:pt x="309051" y="280982"/>
                </a:lnTo>
                <a:close/>
                <a:moveTo>
                  <a:pt x="503238" y="139700"/>
                </a:moveTo>
                <a:lnTo>
                  <a:pt x="787040" y="139700"/>
                </a:lnTo>
                <a:lnTo>
                  <a:pt x="787040" y="252053"/>
                </a:lnTo>
                <a:lnTo>
                  <a:pt x="587154" y="252053"/>
                </a:lnTo>
                <a:cubicBezTo>
                  <a:pt x="567346" y="208840"/>
                  <a:pt x="538894" y="170669"/>
                  <a:pt x="503238" y="139700"/>
                </a:cubicBezTo>
                <a:close/>
                <a:moveTo>
                  <a:pt x="280988" y="112713"/>
                </a:moveTo>
                <a:cubicBezTo>
                  <a:pt x="436053" y="112713"/>
                  <a:pt x="561615" y="238555"/>
                  <a:pt x="561615" y="393521"/>
                </a:cubicBezTo>
                <a:cubicBezTo>
                  <a:pt x="561615" y="548487"/>
                  <a:pt x="436053" y="674329"/>
                  <a:pt x="280988" y="674329"/>
                </a:cubicBezTo>
                <a:cubicBezTo>
                  <a:pt x="125923" y="674329"/>
                  <a:pt x="0" y="548487"/>
                  <a:pt x="0" y="393521"/>
                </a:cubicBezTo>
                <a:cubicBezTo>
                  <a:pt x="0" y="238555"/>
                  <a:pt x="125923" y="112713"/>
                  <a:pt x="280988" y="112713"/>
                </a:cubicBezTo>
                <a:close/>
                <a:moveTo>
                  <a:pt x="282575" y="0"/>
                </a:moveTo>
                <a:lnTo>
                  <a:pt x="844190" y="0"/>
                </a:lnTo>
                <a:lnTo>
                  <a:pt x="844190" y="112353"/>
                </a:lnTo>
                <a:lnTo>
                  <a:pt x="468221" y="112353"/>
                </a:lnTo>
                <a:cubicBezTo>
                  <a:pt x="415694" y="76702"/>
                  <a:pt x="351293" y="55816"/>
                  <a:pt x="282575" y="55816"/>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5" name="Freeform 44">
            <a:extLst>
              <a:ext uri="{FF2B5EF4-FFF2-40B4-BE49-F238E27FC236}">
                <a16:creationId xmlns:a16="http://schemas.microsoft.com/office/drawing/2014/main" id="{507887FA-1848-1842-AF76-72D6C4855F8B}"/>
              </a:ext>
            </a:extLst>
          </p:cNvPr>
          <p:cNvSpPr>
            <a:spLocks noChangeArrowheads="1"/>
          </p:cNvSpPr>
          <p:nvPr/>
        </p:nvSpPr>
        <p:spPr bwMode="auto">
          <a:xfrm>
            <a:off x="19254076" y="5103805"/>
            <a:ext cx="1527187" cy="1527192"/>
          </a:xfrm>
          <a:custGeom>
            <a:avLst/>
            <a:gdLst>
              <a:gd name="connsiteX0" fmla="*/ 422275 w 899752"/>
              <a:gd name="connsiteY0" fmla="*/ 280988 h 899754"/>
              <a:gd name="connsiteX1" fmla="*/ 534627 w 899752"/>
              <a:gd name="connsiteY1" fmla="*/ 365919 h 899754"/>
              <a:gd name="connsiteX2" fmla="*/ 422275 w 899752"/>
              <a:gd name="connsiteY2" fmla="*/ 450489 h 899754"/>
              <a:gd name="connsiteX3" fmla="*/ 57150 w 899752"/>
              <a:gd name="connsiteY3" fmla="*/ 225425 h 899754"/>
              <a:gd name="connsiteX4" fmla="*/ 113290 w 899752"/>
              <a:gd name="connsiteY4" fmla="*/ 225425 h 899754"/>
              <a:gd name="connsiteX5" fmla="*/ 113290 w 899752"/>
              <a:gd name="connsiteY5" fmla="*/ 562409 h 899754"/>
              <a:gd name="connsiteX6" fmla="*/ 422420 w 899752"/>
              <a:gd name="connsiteY6" fmla="*/ 562409 h 899754"/>
              <a:gd name="connsiteX7" fmla="*/ 478560 w 899752"/>
              <a:gd name="connsiteY7" fmla="*/ 562409 h 899754"/>
              <a:gd name="connsiteX8" fmla="*/ 787690 w 899752"/>
              <a:gd name="connsiteY8" fmla="*/ 562409 h 899754"/>
              <a:gd name="connsiteX9" fmla="*/ 787690 w 899752"/>
              <a:gd name="connsiteY9" fmla="*/ 225425 h 899754"/>
              <a:gd name="connsiteX10" fmla="*/ 844190 w 899752"/>
              <a:gd name="connsiteY10" fmla="*/ 225425 h 899754"/>
              <a:gd name="connsiteX11" fmla="*/ 844190 w 899752"/>
              <a:gd name="connsiteY11" fmla="*/ 618873 h 899754"/>
              <a:gd name="connsiteX12" fmla="*/ 478560 w 899752"/>
              <a:gd name="connsiteY12" fmla="*/ 618873 h 899754"/>
              <a:gd name="connsiteX13" fmla="*/ 478560 w 899752"/>
              <a:gd name="connsiteY13" fmla="*/ 803729 h 899754"/>
              <a:gd name="connsiteX14" fmla="*/ 490436 w 899752"/>
              <a:gd name="connsiteY14" fmla="*/ 815597 h 899754"/>
              <a:gd name="connsiteX15" fmla="*/ 518146 w 899752"/>
              <a:gd name="connsiteY15" fmla="*/ 843649 h 899754"/>
              <a:gd name="connsiteX16" fmla="*/ 590840 w 899752"/>
              <a:gd name="connsiteY16" fmla="*/ 843649 h 899754"/>
              <a:gd name="connsiteX17" fmla="*/ 590840 w 899752"/>
              <a:gd name="connsiteY17" fmla="*/ 899754 h 899754"/>
              <a:gd name="connsiteX18" fmla="*/ 495114 w 899752"/>
              <a:gd name="connsiteY18" fmla="*/ 899754 h 899754"/>
              <a:gd name="connsiteX19" fmla="*/ 450490 w 899752"/>
              <a:gd name="connsiteY19" fmla="*/ 855158 h 899754"/>
              <a:gd name="connsiteX20" fmla="*/ 405866 w 899752"/>
              <a:gd name="connsiteY20" fmla="*/ 899754 h 899754"/>
              <a:gd name="connsiteX21" fmla="*/ 309780 w 899752"/>
              <a:gd name="connsiteY21" fmla="*/ 899754 h 899754"/>
              <a:gd name="connsiteX22" fmla="*/ 309780 w 899752"/>
              <a:gd name="connsiteY22" fmla="*/ 843649 h 899754"/>
              <a:gd name="connsiteX23" fmla="*/ 382475 w 899752"/>
              <a:gd name="connsiteY23" fmla="*/ 843649 h 899754"/>
              <a:gd name="connsiteX24" fmla="*/ 410904 w 899752"/>
              <a:gd name="connsiteY24" fmla="*/ 815597 h 899754"/>
              <a:gd name="connsiteX25" fmla="*/ 422420 w 899752"/>
              <a:gd name="connsiteY25" fmla="*/ 803729 h 899754"/>
              <a:gd name="connsiteX26" fmla="*/ 422420 w 899752"/>
              <a:gd name="connsiteY26" fmla="*/ 618873 h 899754"/>
              <a:gd name="connsiteX27" fmla="*/ 57150 w 899752"/>
              <a:gd name="connsiteY27" fmla="*/ 618873 h 899754"/>
              <a:gd name="connsiteX28" fmla="*/ 421804 w 899752"/>
              <a:gd name="connsiteY28" fmla="*/ 0 h 899754"/>
              <a:gd name="connsiteX29" fmla="*/ 477949 w 899752"/>
              <a:gd name="connsiteY29" fmla="*/ 0 h 899754"/>
              <a:gd name="connsiteX30" fmla="*/ 477949 w 899752"/>
              <a:gd name="connsiteY30" fmla="*/ 56380 h 899754"/>
              <a:gd name="connsiteX31" fmla="*/ 899752 w 899752"/>
              <a:gd name="connsiteY31" fmla="*/ 56380 h 899754"/>
              <a:gd name="connsiteX32" fmla="*/ 899752 w 899752"/>
              <a:gd name="connsiteY32" fmla="*/ 169501 h 899754"/>
              <a:gd name="connsiteX33" fmla="*/ 0 w 899752"/>
              <a:gd name="connsiteY33" fmla="*/ 169501 h 899754"/>
              <a:gd name="connsiteX34" fmla="*/ 0 w 899752"/>
              <a:gd name="connsiteY34" fmla="*/ 56380 h 899754"/>
              <a:gd name="connsiteX35" fmla="*/ 421804 w 899752"/>
              <a:gd name="connsiteY35" fmla="*/ 56380 h 89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99752" h="899754">
                <a:moveTo>
                  <a:pt x="422275" y="280988"/>
                </a:moveTo>
                <a:lnTo>
                  <a:pt x="534627" y="365919"/>
                </a:lnTo>
                <a:lnTo>
                  <a:pt x="422275" y="450489"/>
                </a:lnTo>
                <a:close/>
                <a:moveTo>
                  <a:pt x="57150" y="225425"/>
                </a:moveTo>
                <a:lnTo>
                  <a:pt x="113290" y="225425"/>
                </a:lnTo>
                <a:lnTo>
                  <a:pt x="113290" y="562409"/>
                </a:lnTo>
                <a:lnTo>
                  <a:pt x="422420" y="562409"/>
                </a:lnTo>
                <a:lnTo>
                  <a:pt x="478560" y="562409"/>
                </a:lnTo>
                <a:lnTo>
                  <a:pt x="787690" y="562409"/>
                </a:lnTo>
                <a:lnTo>
                  <a:pt x="787690" y="225425"/>
                </a:lnTo>
                <a:lnTo>
                  <a:pt x="844190" y="225425"/>
                </a:lnTo>
                <a:lnTo>
                  <a:pt x="844190" y="618873"/>
                </a:lnTo>
                <a:lnTo>
                  <a:pt x="478560" y="618873"/>
                </a:lnTo>
                <a:lnTo>
                  <a:pt x="478560" y="803729"/>
                </a:lnTo>
                <a:lnTo>
                  <a:pt x="490436" y="815597"/>
                </a:lnTo>
                <a:lnTo>
                  <a:pt x="518146" y="843649"/>
                </a:lnTo>
                <a:lnTo>
                  <a:pt x="590840" y="843649"/>
                </a:lnTo>
                <a:lnTo>
                  <a:pt x="590840" y="899754"/>
                </a:lnTo>
                <a:lnTo>
                  <a:pt x="495114" y="899754"/>
                </a:lnTo>
                <a:lnTo>
                  <a:pt x="450490" y="855158"/>
                </a:lnTo>
                <a:lnTo>
                  <a:pt x="405866" y="899754"/>
                </a:lnTo>
                <a:lnTo>
                  <a:pt x="309780" y="899754"/>
                </a:lnTo>
                <a:lnTo>
                  <a:pt x="309780" y="843649"/>
                </a:lnTo>
                <a:lnTo>
                  <a:pt x="382475" y="843649"/>
                </a:lnTo>
                <a:lnTo>
                  <a:pt x="410904" y="815597"/>
                </a:lnTo>
                <a:lnTo>
                  <a:pt x="422420" y="803729"/>
                </a:lnTo>
                <a:lnTo>
                  <a:pt x="422420" y="618873"/>
                </a:lnTo>
                <a:lnTo>
                  <a:pt x="57150" y="618873"/>
                </a:lnTo>
                <a:close/>
                <a:moveTo>
                  <a:pt x="421804" y="0"/>
                </a:moveTo>
                <a:lnTo>
                  <a:pt x="477949" y="0"/>
                </a:lnTo>
                <a:lnTo>
                  <a:pt x="477949" y="56380"/>
                </a:lnTo>
                <a:lnTo>
                  <a:pt x="899752" y="56380"/>
                </a:lnTo>
                <a:lnTo>
                  <a:pt x="899752" y="169501"/>
                </a:lnTo>
                <a:lnTo>
                  <a:pt x="0" y="169501"/>
                </a:lnTo>
                <a:lnTo>
                  <a:pt x="0" y="56380"/>
                </a:lnTo>
                <a:lnTo>
                  <a:pt x="421804" y="56380"/>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6" name="Freeform 45">
            <a:extLst>
              <a:ext uri="{FF2B5EF4-FFF2-40B4-BE49-F238E27FC236}">
                <a16:creationId xmlns:a16="http://schemas.microsoft.com/office/drawing/2014/main" id="{0ED13B68-90B7-784A-96B5-E5B93711FD3E}"/>
              </a:ext>
            </a:extLst>
          </p:cNvPr>
          <p:cNvSpPr>
            <a:spLocks noChangeArrowheads="1"/>
          </p:cNvSpPr>
          <p:nvPr/>
        </p:nvSpPr>
        <p:spPr bwMode="auto">
          <a:xfrm>
            <a:off x="3596385" y="5246620"/>
            <a:ext cx="1527187" cy="1241562"/>
          </a:xfrm>
          <a:custGeom>
            <a:avLst/>
            <a:gdLst>
              <a:gd name="connsiteX0" fmla="*/ 0 w 899752"/>
              <a:gd name="connsiteY0" fmla="*/ 674688 h 731474"/>
              <a:gd name="connsiteX1" fmla="*/ 899752 w 899752"/>
              <a:gd name="connsiteY1" fmla="*/ 674688 h 731474"/>
              <a:gd name="connsiteX2" fmla="*/ 899752 w 899752"/>
              <a:gd name="connsiteY2" fmla="*/ 731474 h 731474"/>
              <a:gd name="connsiteX3" fmla="*/ 0 w 899752"/>
              <a:gd name="connsiteY3" fmla="*/ 731474 h 731474"/>
              <a:gd name="connsiteX4" fmla="*/ 477948 w 899752"/>
              <a:gd name="connsiteY4" fmla="*/ 0 h 731474"/>
              <a:gd name="connsiteX5" fmla="*/ 646742 w 899752"/>
              <a:gd name="connsiteY5" fmla="*/ 0 h 731474"/>
              <a:gd name="connsiteX6" fmla="*/ 646742 w 899752"/>
              <a:gd name="connsiteY6" fmla="*/ 562219 h 731474"/>
              <a:gd name="connsiteX7" fmla="*/ 702886 w 899752"/>
              <a:gd name="connsiteY7" fmla="*/ 562219 h 731474"/>
              <a:gd name="connsiteX8" fmla="*/ 702886 w 899752"/>
              <a:gd name="connsiteY8" fmla="*/ 140465 h 731474"/>
              <a:gd name="connsiteX9" fmla="*/ 871680 w 899752"/>
              <a:gd name="connsiteY9" fmla="*/ 140465 h 731474"/>
              <a:gd name="connsiteX10" fmla="*/ 871680 w 899752"/>
              <a:gd name="connsiteY10" fmla="*/ 562219 h 731474"/>
              <a:gd name="connsiteX11" fmla="*/ 899752 w 899752"/>
              <a:gd name="connsiteY11" fmla="*/ 562219 h 731474"/>
              <a:gd name="connsiteX12" fmla="*/ 899752 w 899752"/>
              <a:gd name="connsiteY12" fmla="*/ 618765 h 731474"/>
              <a:gd name="connsiteX13" fmla="*/ 815176 w 899752"/>
              <a:gd name="connsiteY13" fmla="*/ 618765 h 731474"/>
              <a:gd name="connsiteX14" fmla="*/ 815176 w 899752"/>
              <a:gd name="connsiteY14" fmla="*/ 196651 h 731474"/>
              <a:gd name="connsiteX15" fmla="*/ 759031 w 899752"/>
              <a:gd name="connsiteY15" fmla="*/ 196651 h 731474"/>
              <a:gd name="connsiteX16" fmla="*/ 759031 w 899752"/>
              <a:gd name="connsiteY16" fmla="*/ 618765 h 731474"/>
              <a:gd name="connsiteX17" fmla="*/ 590597 w 899752"/>
              <a:gd name="connsiteY17" fmla="*/ 618765 h 731474"/>
              <a:gd name="connsiteX18" fmla="*/ 590597 w 899752"/>
              <a:gd name="connsiteY18" fmla="*/ 56186 h 731474"/>
              <a:gd name="connsiteX19" fmla="*/ 534093 w 899752"/>
              <a:gd name="connsiteY19" fmla="*/ 56186 h 731474"/>
              <a:gd name="connsiteX20" fmla="*/ 534093 w 899752"/>
              <a:gd name="connsiteY20" fmla="*/ 618765 h 731474"/>
              <a:gd name="connsiteX21" fmla="*/ 365659 w 899752"/>
              <a:gd name="connsiteY21" fmla="*/ 618765 h 731474"/>
              <a:gd name="connsiteX22" fmla="*/ 365659 w 899752"/>
              <a:gd name="connsiteY22" fmla="*/ 252837 h 731474"/>
              <a:gd name="connsiteX23" fmla="*/ 309155 w 899752"/>
              <a:gd name="connsiteY23" fmla="*/ 252837 h 731474"/>
              <a:gd name="connsiteX24" fmla="*/ 309155 w 899752"/>
              <a:gd name="connsiteY24" fmla="*/ 618765 h 731474"/>
              <a:gd name="connsiteX25" fmla="*/ 140721 w 899752"/>
              <a:gd name="connsiteY25" fmla="*/ 618765 h 731474"/>
              <a:gd name="connsiteX26" fmla="*/ 140721 w 899752"/>
              <a:gd name="connsiteY26" fmla="*/ 393661 h 731474"/>
              <a:gd name="connsiteX27" fmla="*/ 84217 w 899752"/>
              <a:gd name="connsiteY27" fmla="*/ 393661 h 731474"/>
              <a:gd name="connsiteX28" fmla="*/ 84217 w 899752"/>
              <a:gd name="connsiteY28" fmla="*/ 618765 h 731474"/>
              <a:gd name="connsiteX29" fmla="*/ 0 w 899752"/>
              <a:gd name="connsiteY29" fmla="*/ 618765 h 731474"/>
              <a:gd name="connsiteX30" fmla="*/ 0 w 899752"/>
              <a:gd name="connsiteY30" fmla="*/ 562219 h 731474"/>
              <a:gd name="connsiteX31" fmla="*/ 28072 w 899752"/>
              <a:gd name="connsiteY31" fmla="*/ 562219 h 731474"/>
              <a:gd name="connsiteX32" fmla="*/ 28072 w 899752"/>
              <a:gd name="connsiteY32" fmla="*/ 337476 h 731474"/>
              <a:gd name="connsiteX33" fmla="*/ 196866 w 899752"/>
              <a:gd name="connsiteY33" fmla="*/ 337476 h 731474"/>
              <a:gd name="connsiteX34" fmla="*/ 196866 w 899752"/>
              <a:gd name="connsiteY34" fmla="*/ 562219 h 731474"/>
              <a:gd name="connsiteX35" fmla="*/ 253010 w 899752"/>
              <a:gd name="connsiteY35" fmla="*/ 562219 h 731474"/>
              <a:gd name="connsiteX36" fmla="*/ 253010 w 899752"/>
              <a:gd name="connsiteY36" fmla="*/ 196651 h 731474"/>
              <a:gd name="connsiteX37" fmla="*/ 421804 w 899752"/>
              <a:gd name="connsiteY37" fmla="*/ 196651 h 731474"/>
              <a:gd name="connsiteX38" fmla="*/ 421804 w 899752"/>
              <a:gd name="connsiteY38" fmla="*/ 562219 h 731474"/>
              <a:gd name="connsiteX39" fmla="*/ 477948 w 899752"/>
              <a:gd name="connsiteY39" fmla="*/ 562219 h 731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99752" h="731474">
                <a:moveTo>
                  <a:pt x="0" y="674688"/>
                </a:moveTo>
                <a:lnTo>
                  <a:pt x="899752" y="674688"/>
                </a:lnTo>
                <a:lnTo>
                  <a:pt x="899752" y="731474"/>
                </a:lnTo>
                <a:lnTo>
                  <a:pt x="0" y="731474"/>
                </a:lnTo>
                <a:close/>
                <a:moveTo>
                  <a:pt x="477948" y="0"/>
                </a:moveTo>
                <a:lnTo>
                  <a:pt x="646742" y="0"/>
                </a:lnTo>
                <a:lnTo>
                  <a:pt x="646742" y="562219"/>
                </a:lnTo>
                <a:lnTo>
                  <a:pt x="702886" y="562219"/>
                </a:lnTo>
                <a:lnTo>
                  <a:pt x="702886" y="140465"/>
                </a:lnTo>
                <a:lnTo>
                  <a:pt x="871680" y="140465"/>
                </a:lnTo>
                <a:lnTo>
                  <a:pt x="871680" y="562219"/>
                </a:lnTo>
                <a:lnTo>
                  <a:pt x="899752" y="562219"/>
                </a:lnTo>
                <a:lnTo>
                  <a:pt x="899752" y="618765"/>
                </a:lnTo>
                <a:lnTo>
                  <a:pt x="815176" y="618765"/>
                </a:lnTo>
                <a:lnTo>
                  <a:pt x="815176" y="196651"/>
                </a:lnTo>
                <a:lnTo>
                  <a:pt x="759031" y="196651"/>
                </a:lnTo>
                <a:lnTo>
                  <a:pt x="759031" y="618765"/>
                </a:lnTo>
                <a:lnTo>
                  <a:pt x="590597" y="618765"/>
                </a:lnTo>
                <a:lnTo>
                  <a:pt x="590597" y="56186"/>
                </a:lnTo>
                <a:lnTo>
                  <a:pt x="534093" y="56186"/>
                </a:lnTo>
                <a:lnTo>
                  <a:pt x="534093" y="618765"/>
                </a:lnTo>
                <a:lnTo>
                  <a:pt x="365659" y="618765"/>
                </a:lnTo>
                <a:lnTo>
                  <a:pt x="365659" y="252837"/>
                </a:lnTo>
                <a:lnTo>
                  <a:pt x="309155" y="252837"/>
                </a:lnTo>
                <a:lnTo>
                  <a:pt x="309155" y="618765"/>
                </a:lnTo>
                <a:lnTo>
                  <a:pt x="140721" y="618765"/>
                </a:lnTo>
                <a:lnTo>
                  <a:pt x="140721" y="393661"/>
                </a:lnTo>
                <a:lnTo>
                  <a:pt x="84217" y="393661"/>
                </a:lnTo>
                <a:lnTo>
                  <a:pt x="84217" y="618765"/>
                </a:lnTo>
                <a:lnTo>
                  <a:pt x="0" y="618765"/>
                </a:lnTo>
                <a:lnTo>
                  <a:pt x="0" y="562219"/>
                </a:lnTo>
                <a:lnTo>
                  <a:pt x="28072" y="562219"/>
                </a:lnTo>
                <a:lnTo>
                  <a:pt x="28072" y="337476"/>
                </a:lnTo>
                <a:lnTo>
                  <a:pt x="196866" y="337476"/>
                </a:lnTo>
                <a:lnTo>
                  <a:pt x="196866" y="562219"/>
                </a:lnTo>
                <a:lnTo>
                  <a:pt x="253010" y="562219"/>
                </a:lnTo>
                <a:lnTo>
                  <a:pt x="253010" y="196651"/>
                </a:lnTo>
                <a:lnTo>
                  <a:pt x="421804" y="196651"/>
                </a:lnTo>
                <a:lnTo>
                  <a:pt x="421804" y="562219"/>
                </a:lnTo>
                <a:lnTo>
                  <a:pt x="477948" y="562219"/>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7" name="Freeform 46">
            <a:extLst>
              <a:ext uri="{FF2B5EF4-FFF2-40B4-BE49-F238E27FC236}">
                <a16:creationId xmlns:a16="http://schemas.microsoft.com/office/drawing/2014/main" id="{CDD3F250-AC12-8340-96F4-6315DD3E6706}"/>
              </a:ext>
            </a:extLst>
          </p:cNvPr>
          <p:cNvSpPr>
            <a:spLocks noChangeArrowheads="1"/>
          </p:cNvSpPr>
          <p:nvPr/>
        </p:nvSpPr>
        <p:spPr bwMode="auto">
          <a:xfrm>
            <a:off x="11423882" y="5152308"/>
            <a:ext cx="1529883" cy="1430186"/>
          </a:xfrm>
          <a:custGeom>
            <a:avLst/>
            <a:gdLst>
              <a:gd name="connsiteX0" fmla="*/ 619798 w 901340"/>
              <a:gd name="connsiteY0" fmla="*/ 730250 h 842602"/>
              <a:gd name="connsiteX1" fmla="*/ 845104 w 901340"/>
              <a:gd name="connsiteY1" fmla="*/ 730250 h 842602"/>
              <a:gd name="connsiteX2" fmla="*/ 901340 w 901340"/>
              <a:gd name="connsiteY2" fmla="*/ 786426 h 842602"/>
              <a:gd name="connsiteX3" fmla="*/ 901340 w 901340"/>
              <a:gd name="connsiteY3" fmla="*/ 842602 h 842602"/>
              <a:gd name="connsiteX4" fmla="*/ 563562 w 901340"/>
              <a:gd name="connsiteY4" fmla="*/ 842602 h 842602"/>
              <a:gd name="connsiteX5" fmla="*/ 563562 w 901340"/>
              <a:gd name="connsiteY5" fmla="*/ 786426 h 842602"/>
              <a:gd name="connsiteX6" fmla="*/ 56536 w 901340"/>
              <a:gd name="connsiteY6" fmla="*/ 730250 h 842602"/>
              <a:gd name="connsiteX7" fmla="*/ 281241 w 901340"/>
              <a:gd name="connsiteY7" fmla="*/ 730250 h 842602"/>
              <a:gd name="connsiteX8" fmla="*/ 337777 w 901340"/>
              <a:gd name="connsiteY8" fmla="*/ 786426 h 842602"/>
              <a:gd name="connsiteX9" fmla="*/ 337777 w 901340"/>
              <a:gd name="connsiteY9" fmla="*/ 842602 h 842602"/>
              <a:gd name="connsiteX10" fmla="*/ 0 w 901340"/>
              <a:gd name="connsiteY10" fmla="*/ 842602 h 842602"/>
              <a:gd name="connsiteX11" fmla="*/ 0 w 901340"/>
              <a:gd name="connsiteY11" fmla="*/ 786426 h 842602"/>
              <a:gd name="connsiteX12" fmla="*/ 318349 w 901340"/>
              <a:gd name="connsiteY12" fmla="*/ 612775 h 842602"/>
              <a:gd name="connsiteX13" fmla="*/ 582992 w 901340"/>
              <a:gd name="connsiteY13" fmla="*/ 612775 h 842602"/>
              <a:gd name="connsiteX14" fmla="*/ 609241 w 901340"/>
              <a:gd name="connsiteY14" fmla="*/ 662402 h 842602"/>
              <a:gd name="connsiteX15" fmla="*/ 450670 w 901340"/>
              <a:gd name="connsiteY15" fmla="*/ 701318 h 842602"/>
              <a:gd name="connsiteX16" fmla="*/ 292100 w 901340"/>
              <a:gd name="connsiteY16" fmla="*/ 662402 h 842602"/>
              <a:gd name="connsiteX17" fmla="*/ 732270 w 901340"/>
              <a:gd name="connsiteY17" fmla="*/ 504825 h 842602"/>
              <a:gd name="connsiteX18" fmla="*/ 817201 w 901340"/>
              <a:gd name="connsiteY18" fmla="*/ 588881 h 842602"/>
              <a:gd name="connsiteX19" fmla="*/ 817201 w 901340"/>
              <a:gd name="connsiteY19" fmla="*/ 616900 h 842602"/>
              <a:gd name="connsiteX20" fmla="*/ 732270 w 901340"/>
              <a:gd name="connsiteY20" fmla="*/ 701316 h 842602"/>
              <a:gd name="connsiteX21" fmla="*/ 647700 w 901340"/>
              <a:gd name="connsiteY21" fmla="*/ 616900 h 842602"/>
              <a:gd name="connsiteX22" fmla="*/ 647700 w 901340"/>
              <a:gd name="connsiteY22" fmla="*/ 588881 h 842602"/>
              <a:gd name="connsiteX23" fmla="*/ 732270 w 901340"/>
              <a:gd name="connsiteY23" fmla="*/ 504825 h 842602"/>
              <a:gd name="connsiteX24" fmla="*/ 168095 w 901340"/>
              <a:gd name="connsiteY24" fmla="*/ 504825 h 842602"/>
              <a:gd name="connsiteX25" fmla="*/ 252053 w 901340"/>
              <a:gd name="connsiteY25" fmla="*/ 588881 h 842602"/>
              <a:gd name="connsiteX26" fmla="*/ 252053 w 901340"/>
              <a:gd name="connsiteY26" fmla="*/ 616900 h 842602"/>
              <a:gd name="connsiteX27" fmla="*/ 168095 w 901340"/>
              <a:gd name="connsiteY27" fmla="*/ 701316 h 842602"/>
              <a:gd name="connsiteX28" fmla="*/ 84137 w 901340"/>
              <a:gd name="connsiteY28" fmla="*/ 616900 h 842602"/>
              <a:gd name="connsiteX29" fmla="*/ 84137 w 901340"/>
              <a:gd name="connsiteY29" fmla="*/ 588881 h 842602"/>
              <a:gd name="connsiteX30" fmla="*/ 168095 w 901340"/>
              <a:gd name="connsiteY30" fmla="*/ 504825 h 842602"/>
              <a:gd name="connsiteX31" fmla="*/ 337524 w 901340"/>
              <a:gd name="connsiteY31" fmla="*/ 223837 h 842602"/>
              <a:gd name="connsiteX32" fmla="*/ 562589 w 901340"/>
              <a:gd name="connsiteY32" fmla="*/ 223837 h 842602"/>
              <a:gd name="connsiteX33" fmla="*/ 618765 w 901340"/>
              <a:gd name="connsiteY33" fmla="*/ 280013 h 842602"/>
              <a:gd name="connsiteX34" fmla="*/ 618765 w 901340"/>
              <a:gd name="connsiteY34" fmla="*/ 336190 h 842602"/>
              <a:gd name="connsiteX35" fmla="*/ 280987 w 901340"/>
              <a:gd name="connsiteY35" fmla="*/ 336190 h 842602"/>
              <a:gd name="connsiteX36" fmla="*/ 280987 w 901340"/>
              <a:gd name="connsiteY36" fmla="*/ 280013 h 842602"/>
              <a:gd name="connsiteX37" fmla="*/ 337524 w 901340"/>
              <a:gd name="connsiteY37" fmla="*/ 223837 h 842602"/>
              <a:gd name="connsiteX38" fmla="*/ 637877 w 901340"/>
              <a:gd name="connsiteY38" fmla="*/ 142875 h 842602"/>
              <a:gd name="connsiteX39" fmla="*/ 788626 w 901340"/>
              <a:gd name="connsiteY39" fmla="*/ 421914 h 842602"/>
              <a:gd name="connsiteX40" fmla="*/ 732230 w 901340"/>
              <a:gd name="connsiteY40" fmla="*/ 421914 h 842602"/>
              <a:gd name="connsiteX41" fmla="*/ 606425 w 901340"/>
              <a:gd name="connsiteY41" fmla="*/ 189742 h 842602"/>
              <a:gd name="connsiteX42" fmla="*/ 261899 w 901340"/>
              <a:gd name="connsiteY42" fmla="*/ 142875 h 842602"/>
              <a:gd name="connsiteX43" fmla="*/ 293326 w 901340"/>
              <a:gd name="connsiteY43" fmla="*/ 189657 h 842602"/>
              <a:gd name="connsiteX44" fmla="*/ 169064 w 901340"/>
              <a:gd name="connsiteY44" fmla="*/ 420327 h 842602"/>
              <a:gd name="connsiteX45" fmla="*/ 112712 w 901340"/>
              <a:gd name="connsiteY45" fmla="*/ 420327 h 842602"/>
              <a:gd name="connsiteX46" fmla="*/ 261899 w 901340"/>
              <a:gd name="connsiteY46" fmla="*/ 142875 h 842602"/>
              <a:gd name="connsiteX47" fmla="*/ 450670 w 901340"/>
              <a:gd name="connsiteY47" fmla="*/ 0 h 842602"/>
              <a:gd name="connsiteX48" fmla="*/ 534628 w 901340"/>
              <a:gd name="connsiteY48" fmla="*/ 84415 h 842602"/>
              <a:gd name="connsiteX49" fmla="*/ 534628 w 901340"/>
              <a:gd name="connsiteY49" fmla="*/ 112434 h 842602"/>
              <a:gd name="connsiteX50" fmla="*/ 450670 w 901340"/>
              <a:gd name="connsiteY50" fmla="*/ 196491 h 842602"/>
              <a:gd name="connsiteX51" fmla="*/ 366712 w 901340"/>
              <a:gd name="connsiteY51" fmla="*/ 112434 h 842602"/>
              <a:gd name="connsiteX52" fmla="*/ 366712 w 901340"/>
              <a:gd name="connsiteY52" fmla="*/ 84415 h 842602"/>
              <a:gd name="connsiteX53" fmla="*/ 450670 w 901340"/>
              <a:gd name="connsiteY53" fmla="*/ 0 h 842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901340" h="842602">
                <a:moveTo>
                  <a:pt x="619798" y="730250"/>
                </a:moveTo>
                <a:lnTo>
                  <a:pt x="845104" y="730250"/>
                </a:lnTo>
                <a:cubicBezTo>
                  <a:pt x="867093" y="752216"/>
                  <a:pt x="879350" y="764460"/>
                  <a:pt x="901340" y="786426"/>
                </a:cubicBezTo>
                <a:lnTo>
                  <a:pt x="901340" y="842602"/>
                </a:lnTo>
                <a:lnTo>
                  <a:pt x="563562" y="842602"/>
                </a:lnTo>
                <a:lnTo>
                  <a:pt x="563562" y="786426"/>
                </a:lnTo>
                <a:close/>
                <a:moveTo>
                  <a:pt x="56536" y="730250"/>
                </a:moveTo>
                <a:lnTo>
                  <a:pt x="281241" y="730250"/>
                </a:lnTo>
                <a:lnTo>
                  <a:pt x="337777" y="786426"/>
                </a:lnTo>
                <a:lnTo>
                  <a:pt x="337777" y="842602"/>
                </a:lnTo>
                <a:lnTo>
                  <a:pt x="0" y="842602"/>
                </a:lnTo>
                <a:lnTo>
                  <a:pt x="0" y="786426"/>
                </a:lnTo>
                <a:close/>
                <a:moveTo>
                  <a:pt x="318349" y="612775"/>
                </a:moveTo>
                <a:cubicBezTo>
                  <a:pt x="399252" y="655618"/>
                  <a:pt x="502089" y="655618"/>
                  <a:pt x="582992" y="612775"/>
                </a:cubicBezTo>
                <a:lnTo>
                  <a:pt x="609241" y="662402"/>
                </a:lnTo>
                <a:cubicBezTo>
                  <a:pt x="561058" y="687751"/>
                  <a:pt x="506044" y="701318"/>
                  <a:pt x="450670" y="701318"/>
                </a:cubicBezTo>
                <a:cubicBezTo>
                  <a:pt x="395297" y="701318"/>
                  <a:pt x="340642" y="687751"/>
                  <a:pt x="292100" y="662402"/>
                </a:cubicBezTo>
                <a:close/>
                <a:moveTo>
                  <a:pt x="732270" y="504825"/>
                </a:moveTo>
                <a:cubicBezTo>
                  <a:pt x="778892" y="504825"/>
                  <a:pt x="817201" y="542542"/>
                  <a:pt x="817201" y="588881"/>
                </a:cubicBezTo>
                <a:lnTo>
                  <a:pt x="817201" y="616900"/>
                </a:lnTo>
                <a:cubicBezTo>
                  <a:pt x="817201" y="663598"/>
                  <a:pt x="778892" y="701316"/>
                  <a:pt x="732270" y="701316"/>
                </a:cubicBezTo>
                <a:cubicBezTo>
                  <a:pt x="685648" y="701316"/>
                  <a:pt x="647700" y="663598"/>
                  <a:pt x="647700" y="616900"/>
                </a:cubicBezTo>
                <a:lnTo>
                  <a:pt x="647700" y="588881"/>
                </a:lnTo>
                <a:cubicBezTo>
                  <a:pt x="647700" y="542542"/>
                  <a:pt x="685648" y="504825"/>
                  <a:pt x="732270" y="504825"/>
                </a:cubicBezTo>
                <a:close/>
                <a:moveTo>
                  <a:pt x="168095" y="504825"/>
                </a:moveTo>
                <a:cubicBezTo>
                  <a:pt x="214739" y="504825"/>
                  <a:pt x="252053" y="542542"/>
                  <a:pt x="252053" y="588881"/>
                </a:cubicBezTo>
                <a:lnTo>
                  <a:pt x="252053" y="616900"/>
                </a:lnTo>
                <a:cubicBezTo>
                  <a:pt x="252053" y="663598"/>
                  <a:pt x="214739" y="701316"/>
                  <a:pt x="168095" y="701316"/>
                </a:cubicBezTo>
                <a:cubicBezTo>
                  <a:pt x="121811" y="701316"/>
                  <a:pt x="84137" y="663598"/>
                  <a:pt x="84137" y="616900"/>
                </a:cubicBezTo>
                <a:lnTo>
                  <a:pt x="84137" y="588881"/>
                </a:lnTo>
                <a:cubicBezTo>
                  <a:pt x="84137" y="542542"/>
                  <a:pt x="121811" y="504825"/>
                  <a:pt x="168095" y="504825"/>
                </a:cubicBezTo>
                <a:close/>
                <a:moveTo>
                  <a:pt x="337524" y="223837"/>
                </a:moveTo>
                <a:lnTo>
                  <a:pt x="562589" y="223837"/>
                </a:lnTo>
                <a:cubicBezTo>
                  <a:pt x="584555" y="245803"/>
                  <a:pt x="596799" y="258407"/>
                  <a:pt x="618765" y="280013"/>
                </a:cubicBezTo>
                <a:lnTo>
                  <a:pt x="618765" y="336190"/>
                </a:lnTo>
                <a:lnTo>
                  <a:pt x="280987" y="336190"/>
                </a:lnTo>
                <a:lnTo>
                  <a:pt x="280987" y="280013"/>
                </a:lnTo>
                <a:cubicBezTo>
                  <a:pt x="302954" y="258407"/>
                  <a:pt x="315557" y="245803"/>
                  <a:pt x="337524" y="223837"/>
                </a:cubicBezTo>
                <a:close/>
                <a:moveTo>
                  <a:pt x="637877" y="142875"/>
                </a:moveTo>
                <a:cubicBezTo>
                  <a:pt x="732230" y="205605"/>
                  <a:pt x="788626" y="309794"/>
                  <a:pt x="788626" y="421914"/>
                </a:cubicBezTo>
                <a:lnTo>
                  <a:pt x="732230" y="421914"/>
                </a:lnTo>
                <a:cubicBezTo>
                  <a:pt x="732230" y="328901"/>
                  <a:pt x="685234" y="242017"/>
                  <a:pt x="606425" y="189742"/>
                </a:cubicBezTo>
                <a:close/>
                <a:moveTo>
                  <a:pt x="261899" y="142875"/>
                </a:moveTo>
                <a:lnTo>
                  <a:pt x="293326" y="189657"/>
                </a:lnTo>
                <a:cubicBezTo>
                  <a:pt x="215301" y="241477"/>
                  <a:pt x="169064" y="327843"/>
                  <a:pt x="169064" y="420327"/>
                </a:cubicBezTo>
                <a:lnTo>
                  <a:pt x="112712" y="420327"/>
                </a:lnTo>
                <a:cubicBezTo>
                  <a:pt x="112712" y="309130"/>
                  <a:pt x="168341" y="205491"/>
                  <a:pt x="261899" y="142875"/>
                </a:cubicBezTo>
                <a:close/>
                <a:moveTo>
                  <a:pt x="450670" y="0"/>
                </a:moveTo>
                <a:cubicBezTo>
                  <a:pt x="496955" y="0"/>
                  <a:pt x="534628" y="37717"/>
                  <a:pt x="534628" y="84415"/>
                </a:cubicBezTo>
                <a:lnTo>
                  <a:pt x="534628" y="112434"/>
                </a:lnTo>
                <a:cubicBezTo>
                  <a:pt x="534628" y="158773"/>
                  <a:pt x="496955" y="196491"/>
                  <a:pt x="450670" y="196491"/>
                </a:cubicBezTo>
                <a:cubicBezTo>
                  <a:pt x="404386" y="196491"/>
                  <a:pt x="366712" y="158773"/>
                  <a:pt x="366712" y="112434"/>
                </a:cubicBezTo>
                <a:lnTo>
                  <a:pt x="366712" y="84415"/>
                </a:lnTo>
                <a:cubicBezTo>
                  <a:pt x="366712" y="37717"/>
                  <a:pt x="404386" y="0"/>
                  <a:pt x="450670"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8" name="Right Arrow 47">
            <a:extLst>
              <a:ext uri="{FF2B5EF4-FFF2-40B4-BE49-F238E27FC236}">
                <a16:creationId xmlns:a16="http://schemas.microsoft.com/office/drawing/2014/main" id="{86D13DC8-0EF9-EE46-8923-04FA0FEBE444}"/>
              </a:ext>
            </a:extLst>
          </p:cNvPr>
          <p:cNvSpPr/>
          <p:nvPr/>
        </p:nvSpPr>
        <p:spPr>
          <a:xfrm>
            <a:off x="6138355" y="5697815"/>
            <a:ext cx="371165" cy="336478"/>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9" name="Right Arrow 48">
            <a:extLst>
              <a:ext uri="{FF2B5EF4-FFF2-40B4-BE49-F238E27FC236}">
                <a16:creationId xmlns:a16="http://schemas.microsoft.com/office/drawing/2014/main" id="{5A43C78B-BC94-3F4A-AFB1-E236394C5560}"/>
              </a:ext>
            </a:extLst>
          </p:cNvPr>
          <p:cNvSpPr/>
          <p:nvPr/>
        </p:nvSpPr>
        <p:spPr>
          <a:xfrm>
            <a:off x="10047832" y="5697815"/>
            <a:ext cx="371165" cy="336478"/>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0" name="Right Arrow 49">
            <a:extLst>
              <a:ext uri="{FF2B5EF4-FFF2-40B4-BE49-F238E27FC236}">
                <a16:creationId xmlns:a16="http://schemas.microsoft.com/office/drawing/2014/main" id="{970C09F6-1F11-314A-A2C7-38DC58CB6254}"/>
              </a:ext>
            </a:extLst>
          </p:cNvPr>
          <p:cNvSpPr/>
          <p:nvPr/>
        </p:nvSpPr>
        <p:spPr>
          <a:xfrm>
            <a:off x="13955788" y="5697815"/>
            <a:ext cx="371165" cy="336478"/>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1" name="Right Arrow 50">
            <a:extLst>
              <a:ext uri="{FF2B5EF4-FFF2-40B4-BE49-F238E27FC236}">
                <a16:creationId xmlns:a16="http://schemas.microsoft.com/office/drawing/2014/main" id="{95BC9AC3-928D-4F46-8C50-2F0DB0786F5F}"/>
              </a:ext>
            </a:extLst>
          </p:cNvPr>
          <p:cNvSpPr/>
          <p:nvPr/>
        </p:nvSpPr>
        <p:spPr>
          <a:xfrm>
            <a:off x="17872221" y="5697815"/>
            <a:ext cx="371165" cy="336478"/>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2" name="TextBox 51">
            <a:extLst>
              <a:ext uri="{FF2B5EF4-FFF2-40B4-BE49-F238E27FC236}">
                <a16:creationId xmlns:a16="http://schemas.microsoft.com/office/drawing/2014/main" id="{F00CB2E1-0D6E-ED42-A82E-FD854EA3713A}"/>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53" name="TextBox 52">
            <a:extLst>
              <a:ext uri="{FF2B5EF4-FFF2-40B4-BE49-F238E27FC236}">
                <a16:creationId xmlns:a16="http://schemas.microsoft.com/office/drawing/2014/main" id="{9FB0CF17-A642-314D-AFF3-E0AC4445A993}"/>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54" name="TextBox 53">
            <a:extLst>
              <a:ext uri="{FF2B5EF4-FFF2-40B4-BE49-F238E27FC236}">
                <a16:creationId xmlns:a16="http://schemas.microsoft.com/office/drawing/2014/main" id="{5C0E47A1-932B-5245-B609-8CB0D0AC93B1}"/>
              </a:ext>
            </a:extLst>
          </p:cNvPr>
          <p:cNvSpPr txBox="1"/>
          <p:nvPr/>
        </p:nvSpPr>
        <p:spPr>
          <a:xfrm>
            <a:off x="2670075" y="10436657"/>
            <a:ext cx="3379806" cy="1841017"/>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55" name="TextBox 54">
            <a:extLst>
              <a:ext uri="{FF2B5EF4-FFF2-40B4-BE49-F238E27FC236}">
                <a16:creationId xmlns:a16="http://schemas.microsoft.com/office/drawing/2014/main" id="{B900C975-7677-FB43-B8A5-0738C8417F79}"/>
              </a:ext>
            </a:extLst>
          </p:cNvPr>
          <p:cNvSpPr txBox="1"/>
          <p:nvPr/>
        </p:nvSpPr>
        <p:spPr>
          <a:xfrm>
            <a:off x="2670084" y="9282175"/>
            <a:ext cx="3379796" cy="1077218"/>
          </a:xfrm>
          <a:prstGeom prst="rect">
            <a:avLst/>
          </a:prstGeom>
          <a:noFill/>
        </p:spPr>
        <p:txBody>
          <a:bodyPr wrap="square" rtlCol="0" anchor="b">
            <a:spAutoFit/>
          </a:bodyPr>
          <a:lstStyle/>
          <a:p>
            <a:pPr algn="ctr"/>
            <a:r>
              <a:rPr lang="en-US" sz="3200" b="1" dirty="0">
                <a:solidFill>
                  <a:schemeClr val="tx2"/>
                </a:solidFill>
                <a:latin typeface="Poppins" pitchFamily="2" charset="77"/>
                <a:ea typeface="Lato Light" panose="020F0502020204030203" pitchFamily="34" charset="0"/>
                <a:cs typeface="Poppins" pitchFamily="2" charset="77"/>
              </a:rPr>
              <a:t>EXECUTIVE SUMMARY</a:t>
            </a:r>
          </a:p>
        </p:txBody>
      </p:sp>
      <p:sp>
        <p:nvSpPr>
          <p:cNvPr id="58" name="TextBox 57">
            <a:extLst>
              <a:ext uri="{FF2B5EF4-FFF2-40B4-BE49-F238E27FC236}">
                <a16:creationId xmlns:a16="http://schemas.microsoft.com/office/drawing/2014/main" id="{7B818B65-7C02-5E43-A4FC-7CD5580CC2D4}"/>
              </a:ext>
            </a:extLst>
          </p:cNvPr>
          <p:cNvSpPr txBox="1"/>
          <p:nvPr/>
        </p:nvSpPr>
        <p:spPr>
          <a:xfrm>
            <a:off x="6576958" y="10436657"/>
            <a:ext cx="3379806" cy="1841017"/>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59" name="TextBox 58">
            <a:extLst>
              <a:ext uri="{FF2B5EF4-FFF2-40B4-BE49-F238E27FC236}">
                <a16:creationId xmlns:a16="http://schemas.microsoft.com/office/drawing/2014/main" id="{073470A5-FF57-1B4B-B804-6F67B522789D}"/>
              </a:ext>
            </a:extLst>
          </p:cNvPr>
          <p:cNvSpPr txBox="1"/>
          <p:nvPr/>
        </p:nvSpPr>
        <p:spPr>
          <a:xfrm>
            <a:off x="6598727" y="9282175"/>
            <a:ext cx="3336278" cy="1077218"/>
          </a:xfrm>
          <a:prstGeom prst="rect">
            <a:avLst/>
          </a:prstGeom>
          <a:noFill/>
        </p:spPr>
        <p:txBody>
          <a:bodyPr wrap="square" rtlCol="0" anchor="b">
            <a:spAutoFit/>
          </a:bodyPr>
          <a:lstStyle/>
          <a:p>
            <a:pPr algn="ctr"/>
            <a:r>
              <a:rPr lang="en-US" sz="3200" b="1" dirty="0">
                <a:solidFill>
                  <a:schemeClr val="tx2"/>
                </a:solidFill>
                <a:latin typeface="Poppins" pitchFamily="2" charset="77"/>
                <a:ea typeface="Lato Light" panose="020F0502020204030203" pitchFamily="34" charset="0"/>
                <a:cs typeface="Poppins" pitchFamily="2" charset="77"/>
              </a:rPr>
              <a:t>PRODUCTS &amp; SERVICES</a:t>
            </a:r>
          </a:p>
        </p:txBody>
      </p:sp>
      <p:sp>
        <p:nvSpPr>
          <p:cNvPr id="61" name="TextBox 60">
            <a:extLst>
              <a:ext uri="{FF2B5EF4-FFF2-40B4-BE49-F238E27FC236}">
                <a16:creationId xmlns:a16="http://schemas.microsoft.com/office/drawing/2014/main" id="{DB7D0E9D-A979-FE43-89BA-DBE34F6A8747}"/>
              </a:ext>
            </a:extLst>
          </p:cNvPr>
          <p:cNvSpPr txBox="1"/>
          <p:nvPr/>
        </p:nvSpPr>
        <p:spPr>
          <a:xfrm>
            <a:off x="10504090" y="10436657"/>
            <a:ext cx="3379806" cy="1841017"/>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62" name="TextBox 61">
            <a:extLst>
              <a:ext uri="{FF2B5EF4-FFF2-40B4-BE49-F238E27FC236}">
                <a16:creationId xmlns:a16="http://schemas.microsoft.com/office/drawing/2014/main" id="{89D0B05C-C95F-FE44-A1F7-BD47F234CB47}"/>
              </a:ext>
            </a:extLst>
          </p:cNvPr>
          <p:cNvSpPr txBox="1"/>
          <p:nvPr/>
        </p:nvSpPr>
        <p:spPr>
          <a:xfrm>
            <a:off x="10521968" y="9282175"/>
            <a:ext cx="3344058" cy="1077218"/>
          </a:xfrm>
          <a:prstGeom prst="rect">
            <a:avLst/>
          </a:prstGeom>
          <a:noFill/>
        </p:spPr>
        <p:txBody>
          <a:bodyPr wrap="square" rtlCol="0" anchor="b">
            <a:spAutoFit/>
          </a:bodyPr>
          <a:lstStyle/>
          <a:p>
            <a:pPr algn="ctr"/>
            <a:r>
              <a:rPr lang="en-US" sz="3200" b="1" dirty="0">
                <a:solidFill>
                  <a:schemeClr val="tx2"/>
                </a:solidFill>
                <a:latin typeface="Poppins" pitchFamily="2" charset="77"/>
                <a:ea typeface="Lato Light" panose="020F0502020204030203" pitchFamily="34" charset="0"/>
                <a:cs typeface="Poppins" pitchFamily="2" charset="77"/>
              </a:rPr>
              <a:t>MARKET ANALYSIS</a:t>
            </a:r>
          </a:p>
        </p:txBody>
      </p:sp>
      <p:sp>
        <p:nvSpPr>
          <p:cNvPr id="64" name="TextBox 63">
            <a:extLst>
              <a:ext uri="{FF2B5EF4-FFF2-40B4-BE49-F238E27FC236}">
                <a16:creationId xmlns:a16="http://schemas.microsoft.com/office/drawing/2014/main" id="{2E504F6C-CCD7-504A-9114-5C2F26741872}"/>
              </a:ext>
            </a:extLst>
          </p:cNvPr>
          <p:cNvSpPr txBox="1"/>
          <p:nvPr/>
        </p:nvSpPr>
        <p:spPr>
          <a:xfrm>
            <a:off x="14413342" y="10436657"/>
            <a:ext cx="3379806" cy="1841017"/>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65" name="TextBox 64">
            <a:extLst>
              <a:ext uri="{FF2B5EF4-FFF2-40B4-BE49-F238E27FC236}">
                <a16:creationId xmlns:a16="http://schemas.microsoft.com/office/drawing/2014/main" id="{FE137B4F-2B9A-9E47-AF4D-8A13CCC3EC45}"/>
              </a:ext>
            </a:extLst>
          </p:cNvPr>
          <p:cNvSpPr txBox="1"/>
          <p:nvPr/>
        </p:nvSpPr>
        <p:spPr>
          <a:xfrm>
            <a:off x="14413352" y="9282175"/>
            <a:ext cx="3379796" cy="1077218"/>
          </a:xfrm>
          <a:prstGeom prst="rect">
            <a:avLst/>
          </a:prstGeom>
          <a:noFill/>
        </p:spPr>
        <p:txBody>
          <a:bodyPr wrap="square" rtlCol="0" anchor="b">
            <a:spAutoFit/>
          </a:bodyPr>
          <a:lstStyle/>
          <a:p>
            <a:pPr algn="ctr"/>
            <a:r>
              <a:rPr lang="en-US" sz="3200" b="1" dirty="0">
                <a:solidFill>
                  <a:schemeClr val="tx2"/>
                </a:solidFill>
                <a:latin typeface="Poppins" pitchFamily="2" charset="77"/>
                <a:ea typeface="Lato Light" panose="020F0502020204030203" pitchFamily="34" charset="0"/>
                <a:cs typeface="Poppins" pitchFamily="2" charset="77"/>
              </a:rPr>
              <a:t>FINANCIAL PLANNING</a:t>
            </a:r>
          </a:p>
        </p:txBody>
      </p:sp>
      <p:sp>
        <p:nvSpPr>
          <p:cNvPr id="67" name="TextBox 66">
            <a:extLst>
              <a:ext uri="{FF2B5EF4-FFF2-40B4-BE49-F238E27FC236}">
                <a16:creationId xmlns:a16="http://schemas.microsoft.com/office/drawing/2014/main" id="{5B0CC6F9-5BED-E040-95B9-462041970F7F}"/>
              </a:ext>
            </a:extLst>
          </p:cNvPr>
          <p:cNvSpPr txBox="1"/>
          <p:nvPr/>
        </p:nvSpPr>
        <p:spPr>
          <a:xfrm>
            <a:off x="18327766" y="10436657"/>
            <a:ext cx="3379806" cy="1841017"/>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68" name="TextBox 67">
            <a:extLst>
              <a:ext uri="{FF2B5EF4-FFF2-40B4-BE49-F238E27FC236}">
                <a16:creationId xmlns:a16="http://schemas.microsoft.com/office/drawing/2014/main" id="{D9571404-7149-1141-8359-E15BF050B82C}"/>
              </a:ext>
            </a:extLst>
          </p:cNvPr>
          <p:cNvSpPr txBox="1"/>
          <p:nvPr/>
        </p:nvSpPr>
        <p:spPr>
          <a:xfrm>
            <a:off x="18327776" y="9774618"/>
            <a:ext cx="3379790" cy="584775"/>
          </a:xfrm>
          <a:prstGeom prst="rect">
            <a:avLst/>
          </a:prstGeom>
          <a:noFill/>
        </p:spPr>
        <p:txBody>
          <a:bodyPr wrap="square" rtlCol="0" anchor="b">
            <a:spAutoFit/>
          </a:bodyPr>
          <a:lstStyle/>
          <a:p>
            <a:pPr algn="ctr"/>
            <a:r>
              <a:rPr lang="en-US" sz="3200" b="1" dirty="0">
                <a:solidFill>
                  <a:schemeClr val="tx2"/>
                </a:solidFill>
                <a:latin typeface="Poppins" pitchFamily="2" charset="77"/>
                <a:ea typeface="Lato Light" panose="020F0502020204030203" pitchFamily="34" charset="0"/>
                <a:cs typeface="Poppins" pitchFamily="2" charset="77"/>
              </a:rPr>
              <a:t>BUDGET</a:t>
            </a:r>
          </a:p>
        </p:txBody>
      </p:sp>
    </p:spTree>
    <p:extLst>
      <p:ext uri="{BB962C8B-B14F-4D97-AF65-F5344CB8AC3E}">
        <p14:creationId xmlns:p14="http://schemas.microsoft.com/office/powerpoint/2010/main" val="3460683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1291">
            <a:extLst>
              <a:ext uri="{FF2B5EF4-FFF2-40B4-BE49-F238E27FC236}">
                <a16:creationId xmlns:a16="http://schemas.microsoft.com/office/drawing/2014/main" id="{E97A6BA3-31DD-8E44-BEEB-4F501FACDA59}"/>
              </a:ext>
            </a:extLst>
          </p:cNvPr>
          <p:cNvSpPr/>
          <p:nvPr/>
        </p:nvSpPr>
        <p:spPr>
          <a:xfrm rot="19800000">
            <a:off x="1120992" y="6320121"/>
            <a:ext cx="5269436" cy="3204455"/>
          </a:xfrm>
          <a:custGeom>
            <a:avLst/>
            <a:gdLst/>
            <a:ahLst/>
            <a:cxnLst>
              <a:cxn ang="0">
                <a:pos x="wd2" y="hd2"/>
              </a:cxn>
              <a:cxn ang="5400000">
                <a:pos x="wd2" y="hd2"/>
              </a:cxn>
              <a:cxn ang="10800000">
                <a:pos x="wd2" y="hd2"/>
              </a:cxn>
              <a:cxn ang="16200000">
                <a:pos x="wd2" y="hd2"/>
              </a:cxn>
            </a:cxnLst>
            <a:rect l="0" t="0" r="r" b="b"/>
            <a:pathLst>
              <a:path w="21600" h="21600" extrusionOk="0">
                <a:moveTo>
                  <a:pt x="0" y="12797"/>
                </a:moveTo>
                <a:lnTo>
                  <a:pt x="21600" y="0"/>
                </a:lnTo>
                <a:lnTo>
                  <a:pt x="21600" y="8803"/>
                </a:lnTo>
                <a:lnTo>
                  <a:pt x="0" y="21600"/>
                </a:lnTo>
                <a:lnTo>
                  <a:pt x="0" y="12797"/>
                </a:lnTo>
                <a:close/>
              </a:path>
            </a:pathLst>
          </a:cu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0" name="Shape 21292">
            <a:extLst>
              <a:ext uri="{FF2B5EF4-FFF2-40B4-BE49-F238E27FC236}">
                <a16:creationId xmlns:a16="http://schemas.microsoft.com/office/drawing/2014/main" id="{8FEFCA9F-C5C0-6547-8B31-32BC800883D7}"/>
              </a:ext>
            </a:extLst>
          </p:cNvPr>
          <p:cNvSpPr/>
          <p:nvPr/>
        </p:nvSpPr>
        <p:spPr>
          <a:xfrm rot="19800000">
            <a:off x="4508285" y="6574595"/>
            <a:ext cx="5269438" cy="3204453"/>
          </a:xfrm>
          <a:custGeom>
            <a:avLst/>
            <a:gdLst/>
            <a:ahLst/>
            <a:cxnLst>
              <a:cxn ang="0">
                <a:pos x="wd2" y="hd2"/>
              </a:cxn>
              <a:cxn ang="5400000">
                <a:pos x="wd2" y="hd2"/>
              </a:cxn>
              <a:cxn ang="10800000">
                <a:pos x="wd2" y="hd2"/>
              </a:cxn>
              <a:cxn ang="16200000">
                <a:pos x="wd2" y="hd2"/>
              </a:cxn>
            </a:cxnLst>
            <a:rect l="0" t="0" r="r" b="b"/>
            <a:pathLst>
              <a:path w="21600" h="21600" extrusionOk="0">
                <a:moveTo>
                  <a:pt x="0" y="12797"/>
                </a:moveTo>
                <a:lnTo>
                  <a:pt x="21600" y="0"/>
                </a:lnTo>
                <a:lnTo>
                  <a:pt x="21600" y="8803"/>
                </a:lnTo>
                <a:lnTo>
                  <a:pt x="0" y="21600"/>
                </a:lnTo>
                <a:lnTo>
                  <a:pt x="0" y="12797"/>
                </a:lnTo>
                <a:close/>
              </a:path>
            </a:pathLst>
          </a:cu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1" name="Shape 21293">
            <a:extLst>
              <a:ext uri="{FF2B5EF4-FFF2-40B4-BE49-F238E27FC236}">
                <a16:creationId xmlns:a16="http://schemas.microsoft.com/office/drawing/2014/main" id="{A16D5A19-D8DD-994B-8BA2-41FF5BF18511}"/>
              </a:ext>
            </a:extLst>
          </p:cNvPr>
          <p:cNvSpPr/>
          <p:nvPr/>
        </p:nvSpPr>
        <p:spPr>
          <a:xfrm rot="19800000">
            <a:off x="1414780" y="7403498"/>
            <a:ext cx="8072653" cy="1292174"/>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5" name="Shape 21297">
            <a:extLst>
              <a:ext uri="{FF2B5EF4-FFF2-40B4-BE49-F238E27FC236}">
                <a16:creationId xmlns:a16="http://schemas.microsoft.com/office/drawing/2014/main" id="{BB578830-AE4B-454E-95E6-DB97BD962BC3}"/>
              </a:ext>
            </a:extLst>
          </p:cNvPr>
          <p:cNvSpPr/>
          <p:nvPr/>
        </p:nvSpPr>
        <p:spPr>
          <a:xfrm rot="19800000">
            <a:off x="7885219" y="6824845"/>
            <a:ext cx="5269437" cy="3204455"/>
          </a:xfrm>
          <a:custGeom>
            <a:avLst/>
            <a:gdLst/>
            <a:ahLst/>
            <a:cxnLst>
              <a:cxn ang="0">
                <a:pos x="wd2" y="hd2"/>
              </a:cxn>
              <a:cxn ang="5400000">
                <a:pos x="wd2" y="hd2"/>
              </a:cxn>
              <a:cxn ang="10800000">
                <a:pos x="wd2" y="hd2"/>
              </a:cxn>
              <a:cxn ang="16200000">
                <a:pos x="wd2" y="hd2"/>
              </a:cxn>
            </a:cxnLst>
            <a:rect l="0" t="0" r="r" b="b"/>
            <a:pathLst>
              <a:path w="21600" h="21600" extrusionOk="0">
                <a:moveTo>
                  <a:pt x="0" y="12797"/>
                </a:moveTo>
                <a:lnTo>
                  <a:pt x="21600" y="0"/>
                </a:lnTo>
                <a:lnTo>
                  <a:pt x="21600" y="8803"/>
                </a:lnTo>
                <a:lnTo>
                  <a:pt x="0" y="21600"/>
                </a:lnTo>
                <a:lnTo>
                  <a:pt x="0" y="12797"/>
                </a:lnTo>
                <a:close/>
              </a:path>
            </a:pathLst>
          </a:cu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6" name="Shape 21298">
            <a:extLst>
              <a:ext uri="{FF2B5EF4-FFF2-40B4-BE49-F238E27FC236}">
                <a16:creationId xmlns:a16="http://schemas.microsoft.com/office/drawing/2014/main" id="{C6615598-A84F-D941-A679-0A57EDEF9E7D}"/>
              </a:ext>
            </a:extLst>
          </p:cNvPr>
          <p:cNvSpPr/>
          <p:nvPr/>
        </p:nvSpPr>
        <p:spPr>
          <a:xfrm rot="19800000">
            <a:off x="4791715" y="7653749"/>
            <a:ext cx="8072651" cy="1292174"/>
          </a:xfrm>
          <a:prstGeom prst="rect">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1" name="Shape 21302">
            <a:extLst>
              <a:ext uri="{FF2B5EF4-FFF2-40B4-BE49-F238E27FC236}">
                <a16:creationId xmlns:a16="http://schemas.microsoft.com/office/drawing/2014/main" id="{1E88107A-9885-884B-99B5-41ABF2CB7401}"/>
              </a:ext>
            </a:extLst>
          </p:cNvPr>
          <p:cNvSpPr/>
          <p:nvPr/>
        </p:nvSpPr>
        <p:spPr>
          <a:xfrm rot="19800000">
            <a:off x="11262151" y="7090020"/>
            <a:ext cx="5269438" cy="3204455"/>
          </a:xfrm>
          <a:custGeom>
            <a:avLst/>
            <a:gdLst/>
            <a:ahLst/>
            <a:cxnLst>
              <a:cxn ang="0">
                <a:pos x="wd2" y="hd2"/>
              </a:cxn>
              <a:cxn ang="5400000">
                <a:pos x="wd2" y="hd2"/>
              </a:cxn>
              <a:cxn ang="10800000">
                <a:pos x="wd2" y="hd2"/>
              </a:cxn>
              <a:cxn ang="16200000">
                <a:pos x="wd2" y="hd2"/>
              </a:cxn>
            </a:cxnLst>
            <a:rect l="0" t="0" r="r" b="b"/>
            <a:pathLst>
              <a:path w="21600" h="21600" extrusionOk="0">
                <a:moveTo>
                  <a:pt x="0" y="12797"/>
                </a:moveTo>
                <a:lnTo>
                  <a:pt x="21600" y="0"/>
                </a:lnTo>
                <a:lnTo>
                  <a:pt x="21600" y="8803"/>
                </a:lnTo>
                <a:lnTo>
                  <a:pt x="0" y="21600"/>
                </a:lnTo>
                <a:lnTo>
                  <a:pt x="0" y="12797"/>
                </a:lnTo>
                <a:close/>
              </a:path>
            </a:pathLst>
          </a:cu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2" name="Shape 21303">
            <a:extLst>
              <a:ext uri="{FF2B5EF4-FFF2-40B4-BE49-F238E27FC236}">
                <a16:creationId xmlns:a16="http://schemas.microsoft.com/office/drawing/2014/main" id="{FEF32E81-E1BC-A744-B177-9D68F81B0B33}"/>
              </a:ext>
            </a:extLst>
          </p:cNvPr>
          <p:cNvSpPr/>
          <p:nvPr/>
        </p:nvSpPr>
        <p:spPr>
          <a:xfrm rot="19800000">
            <a:off x="8168646" y="7918924"/>
            <a:ext cx="8072654" cy="1292174"/>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7" name="Shape 21307">
            <a:extLst>
              <a:ext uri="{FF2B5EF4-FFF2-40B4-BE49-F238E27FC236}">
                <a16:creationId xmlns:a16="http://schemas.microsoft.com/office/drawing/2014/main" id="{51A6D407-4FC4-254A-BEFC-17098FEAC0E9}"/>
              </a:ext>
            </a:extLst>
          </p:cNvPr>
          <p:cNvSpPr/>
          <p:nvPr/>
        </p:nvSpPr>
        <p:spPr>
          <a:xfrm rot="19800000">
            <a:off x="14639085" y="7340273"/>
            <a:ext cx="5269438" cy="3204455"/>
          </a:xfrm>
          <a:custGeom>
            <a:avLst/>
            <a:gdLst/>
            <a:ahLst/>
            <a:cxnLst>
              <a:cxn ang="0">
                <a:pos x="wd2" y="hd2"/>
              </a:cxn>
              <a:cxn ang="5400000">
                <a:pos x="wd2" y="hd2"/>
              </a:cxn>
              <a:cxn ang="10800000">
                <a:pos x="wd2" y="hd2"/>
              </a:cxn>
              <a:cxn ang="16200000">
                <a:pos x="wd2" y="hd2"/>
              </a:cxn>
            </a:cxnLst>
            <a:rect l="0" t="0" r="r" b="b"/>
            <a:pathLst>
              <a:path w="21600" h="21600" extrusionOk="0">
                <a:moveTo>
                  <a:pt x="0" y="12797"/>
                </a:moveTo>
                <a:lnTo>
                  <a:pt x="21600" y="0"/>
                </a:lnTo>
                <a:lnTo>
                  <a:pt x="21600" y="8803"/>
                </a:lnTo>
                <a:lnTo>
                  <a:pt x="0" y="21600"/>
                </a:lnTo>
                <a:lnTo>
                  <a:pt x="0" y="12797"/>
                </a:lnTo>
                <a:close/>
              </a:path>
            </a:pathLst>
          </a:custGeom>
          <a:solidFill>
            <a:schemeClr val="accent4">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8" name="Shape 21308">
            <a:extLst>
              <a:ext uri="{FF2B5EF4-FFF2-40B4-BE49-F238E27FC236}">
                <a16:creationId xmlns:a16="http://schemas.microsoft.com/office/drawing/2014/main" id="{CB44EBC5-472F-DD41-B986-8B5F4B109458}"/>
              </a:ext>
            </a:extLst>
          </p:cNvPr>
          <p:cNvSpPr/>
          <p:nvPr/>
        </p:nvSpPr>
        <p:spPr>
          <a:xfrm rot="19800000">
            <a:off x="11545580" y="8169177"/>
            <a:ext cx="8072654" cy="1292174"/>
          </a:xfrm>
          <a:prstGeom prst="rect">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Shape 21312">
            <a:extLst>
              <a:ext uri="{FF2B5EF4-FFF2-40B4-BE49-F238E27FC236}">
                <a16:creationId xmlns:a16="http://schemas.microsoft.com/office/drawing/2014/main" id="{3536F47F-9CED-EB43-8DE3-382AA3FE399B}"/>
              </a:ext>
            </a:extLst>
          </p:cNvPr>
          <p:cNvSpPr/>
          <p:nvPr/>
        </p:nvSpPr>
        <p:spPr>
          <a:xfrm rot="19800000">
            <a:off x="17987229" y="7605448"/>
            <a:ext cx="5269438" cy="3204455"/>
          </a:xfrm>
          <a:custGeom>
            <a:avLst/>
            <a:gdLst/>
            <a:ahLst/>
            <a:cxnLst>
              <a:cxn ang="0">
                <a:pos x="wd2" y="hd2"/>
              </a:cxn>
              <a:cxn ang="5400000">
                <a:pos x="wd2" y="hd2"/>
              </a:cxn>
              <a:cxn ang="10800000">
                <a:pos x="wd2" y="hd2"/>
              </a:cxn>
              <a:cxn ang="16200000">
                <a:pos x="wd2" y="hd2"/>
              </a:cxn>
            </a:cxnLst>
            <a:rect l="0" t="0" r="r" b="b"/>
            <a:pathLst>
              <a:path w="21600" h="21600" extrusionOk="0">
                <a:moveTo>
                  <a:pt x="0" y="12797"/>
                </a:moveTo>
                <a:lnTo>
                  <a:pt x="21600" y="0"/>
                </a:lnTo>
                <a:lnTo>
                  <a:pt x="21600" y="8803"/>
                </a:lnTo>
                <a:lnTo>
                  <a:pt x="0" y="21600"/>
                </a:lnTo>
                <a:lnTo>
                  <a:pt x="0" y="12797"/>
                </a:lnTo>
                <a:close/>
              </a:path>
            </a:pathLst>
          </a:cu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4" name="Shape 21313">
            <a:extLst>
              <a:ext uri="{FF2B5EF4-FFF2-40B4-BE49-F238E27FC236}">
                <a16:creationId xmlns:a16="http://schemas.microsoft.com/office/drawing/2014/main" id="{9079CD3B-A34D-7A40-88D4-DF7E2B81FEFF}"/>
              </a:ext>
            </a:extLst>
          </p:cNvPr>
          <p:cNvSpPr/>
          <p:nvPr/>
        </p:nvSpPr>
        <p:spPr>
          <a:xfrm rot="19800000">
            <a:off x="14893724" y="8434352"/>
            <a:ext cx="8072654" cy="1292174"/>
          </a:xfrm>
          <a:prstGeom prst="rect">
            <a:avLst/>
          </a:prstGeom>
          <a:solidFill>
            <a:schemeClr val="accent5">
              <a:lumMod val="90000"/>
              <a:lumOff val="1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4" name="TextBox 33">
            <a:extLst>
              <a:ext uri="{FF2B5EF4-FFF2-40B4-BE49-F238E27FC236}">
                <a16:creationId xmlns:a16="http://schemas.microsoft.com/office/drawing/2014/main" id="{8CE111E8-5209-A440-A943-F18F61F6A301}"/>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35" name="TextBox 34">
            <a:extLst>
              <a:ext uri="{FF2B5EF4-FFF2-40B4-BE49-F238E27FC236}">
                <a16:creationId xmlns:a16="http://schemas.microsoft.com/office/drawing/2014/main" id="{267ABD61-AB33-324A-B1A0-EE84408F5C70}"/>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36" name="TextBox 35">
            <a:extLst>
              <a:ext uri="{FF2B5EF4-FFF2-40B4-BE49-F238E27FC236}">
                <a16:creationId xmlns:a16="http://schemas.microsoft.com/office/drawing/2014/main" id="{F318E184-9567-374E-A3FB-9CD36C8B5CEF}"/>
              </a:ext>
            </a:extLst>
          </p:cNvPr>
          <p:cNvSpPr txBox="1"/>
          <p:nvPr/>
        </p:nvSpPr>
        <p:spPr>
          <a:xfrm rot="19800000">
            <a:off x="1966262" y="8425260"/>
            <a:ext cx="4633000" cy="584775"/>
          </a:xfrm>
          <a:prstGeom prst="rect">
            <a:avLst/>
          </a:prstGeom>
          <a:noFill/>
        </p:spPr>
        <p:txBody>
          <a:bodyPr wrap="none" rtlCol="0" anchor="ctr">
            <a:spAutoFit/>
          </a:bodyPr>
          <a:lstStyle/>
          <a:p>
            <a:r>
              <a:rPr lang="en-US" sz="3200" b="1" dirty="0">
                <a:solidFill>
                  <a:schemeClr val="bg1"/>
                </a:solidFill>
                <a:latin typeface="Poppins" pitchFamily="2" charset="77"/>
                <a:cs typeface="Poppins" pitchFamily="2" charset="77"/>
              </a:rPr>
              <a:t>EXECUTIVE SUMMARY</a:t>
            </a:r>
          </a:p>
        </p:txBody>
      </p:sp>
      <p:sp>
        <p:nvSpPr>
          <p:cNvPr id="37" name="TextBox 36">
            <a:extLst>
              <a:ext uri="{FF2B5EF4-FFF2-40B4-BE49-F238E27FC236}">
                <a16:creationId xmlns:a16="http://schemas.microsoft.com/office/drawing/2014/main" id="{D6E54B2B-6698-0048-9C36-4390B37C1CFF}"/>
              </a:ext>
            </a:extLst>
          </p:cNvPr>
          <p:cNvSpPr txBox="1"/>
          <p:nvPr/>
        </p:nvSpPr>
        <p:spPr>
          <a:xfrm rot="19800000">
            <a:off x="5323122" y="8650113"/>
            <a:ext cx="4871847" cy="584775"/>
          </a:xfrm>
          <a:prstGeom prst="rect">
            <a:avLst/>
          </a:prstGeom>
          <a:noFill/>
        </p:spPr>
        <p:txBody>
          <a:bodyPr wrap="none" rtlCol="0" anchor="ctr">
            <a:spAutoFit/>
          </a:bodyPr>
          <a:lstStyle/>
          <a:p>
            <a:r>
              <a:rPr lang="en-US" sz="3200" b="1" dirty="0">
                <a:solidFill>
                  <a:schemeClr val="bg1"/>
                </a:solidFill>
                <a:latin typeface="Poppins" pitchFamily="2" charset="77"/>
                <a:cs typeface="Poppins" pitchFamily="2" charset="77"/>
              </a:rPr>
              <a:t>PRODUCTS &amp; SERVICES</a:t>
            </a:r>
          </a:p>
        </p:txBody>
      </p:sp>
      <p:sp>
        <p:nvSpPr>
          <p:cNvPr id="38" name="TextBox 37">
            <a:extLst>
              <a:ext uri="{FF2B5EF4-FFF2-40B4-BE49-F238E27FC236}">
                <a16:creationId xmlns:a16="http://schemas.microsoft.com/office/drawing/2014/main" id="{11F3D7AF-CADF-274D-AAC1-D25125B35FD1}"/>
              </a:ext>
            </a:extLst>
          </p:cNvPr>
          <p:cNvSpPr txBox="1"/>
          <p:nvPr/>
        </p:nvSpPr>
        <p:spPr>
          <a:xfrm rot="19800000">
            <a:off x="8865618" y="9074294"/>
            <a:ext cx="3978974" cy="584775"/>
          </a:xfrm>
          <a:prstGeom prst="rect">
            <a:avLst/>
          </a:prstGeom>
          <a:noFill/>
        </p:spPr>
        <p:txBody>
          <a:bodyPr wrap="none" rtlCol="0" anchor="ctr">
            <a:spAutoFit/>
          </a:bodyPr>
          <a:lstStyle/>
          <a:p>
            <a:r>
              <a:rPr lang="en-US" sz="3200" b="1" dirty="0">
                <a:solidFill>
                  <a:schemeClr val="bg1"/>
                </a:solidFill>
                <a:latin typeface="Poppins" pitchFamily="2" charset="77"/>
                <a:cs typeface="Poppins" pitchFamily="2" charset="77"/>
              </a:rPr>
              <a:t>MARKET ANALYSIS</a:t>
            </a:r>
          </a:p>
        </p:txBody>
      </p:sp>
      <p:sp>
        <p:nvSpPr>
          <p:cNvPr id="39" name="TextBox 38">
            <a:extLst>
              <a:ext uri="{FF2B5EF4-FFF2-40B4-BE49-F238E27FC236}">
                <a16:creationId xmlns:a16="http://schemas.microsoft.com/office/drawing/2014/main" id="{22D6F8C1-3870-8644-89E5-793DC9D6C8DC}"/>
              </a:ext>
            </a:extLst>
          </p:cNvPr>
          <p:cNvSpPr txBox="1"/>
          <p:nvPr/>
        </p:nvSpPr>
        <p:spPr>
          <a:xfrm rot="19800000">
            <a:off x="12086440" y="9150585"/>
            <a:ext cx="4826962" cy="584775"/>
          </a:xfrm>
          <a:prstGeom prst="rect">
            <a:avLst/>
          </a:prstGeom>
          <a:noFill/>
        </p:spPr>
        <p:txBody>
          <a:bodyPr wrap="none" rtlCol="0" anchor="ctr">
            <a:spAutoFit/>
          </a:bodyPr>
          <a:lstStyle/>
          <a:p>
            <a:r>
              <a:rPr lang="en-US" sz="3200" b="1" dirty="0">
                <a:solidFill>
                  <a:schemeClr val="bg1"/>
                </a:solidFill>
                <a:latin typeface="Poppins" pitchFamily="2" charset="77"/>
                <a:cs typeface="Poppins" pitchFamily="2" charset="77"/>
              </a:rPr>
              <a:t>MARKETING STRATEGY</a:t>
            </a:r>
          </a:p>
        </p:txBody>
      </p:sp>
      <p:sp>
        <p:nvSpPr>
          <p:cNvPr id="40" name="TextBox 39">
            <a:extLst>
              <a:ext uri="{FF2B5EF4-FFF2-40B4-BE49-F238E27FC236}">
                <a16:creationId xmlns:a16="http://schemas.microsoft.com/office/drawing/2014/main" id="{0D480387-1CD4-CF47-97EA-3D1063FB7DAC}"/>
              </a:ext>
            </a:extLst>
          </p:cNvPr>
          <p:cNvSpPr txBox="1"/>
          <p:nvPr/>
        </p:nvSpPr>
        <p:spPr>
          <a:xfrm rot="19800000">
            <a:off x="15450125" y="9479942"/>
            <a:ext cx="4589718" cy="584775"/>
          </a:xfrm>
          <a:prstGeom prst="rect">
            <a:avLst/>
          </a:prstGeom>
          <a:noFill/>
        </p:spPr>
        <p:txBody>
          <a:bodyPr wrap="none" rtlCol="0" anchor="ctr">
            <a:spAutoFit/>
          </a:bodyPr>
          <a:lstStyle/>
          <a:p>
            <a:r>
              <a:rPr lang="en-US" sz="3200" b="1" dirty="0">
                <a:solidFill>
                  <a:schemeClr val="bg1"/>
                </a:solidFill>
                <a:latin typeface="Poppins" pitchFamily="2" charset="77"/>
                <a:cs typeface="Poppins" pitchFamily="2" charset="77"/>
              </a:rPr>
              <a:t>FINANCIAL PLANNING</a:t>
            </a:r>
          </a:p>
        </p:txBody>
      </p:sp>
      <p:sp>
        <p:nvSpPr>
          <p:cNvPr id="41" name="TextBox 40">
            <a:extLst>
              <a:ext uri="{FF2B5EF4-FFF2-40B4-BE49-F238E27FC236}">
                <a16:creationId xmlns:a16="http://schemas.microsoft.com/office/drawing/2014/main" id="{4E8714F0-BFA3-CE49-9FB1-0DCA894E4578}"/>
              </a:ext>
            </a:extLst>
          </p:cNvPr>
          <p:cNvSpPr txBox="1"/>
          <p:nvPr/>
        </p:nvSpPr>
        <p:spPr>
          <a:xfrm>
            <a:off x="1520825" y="2969672"/>
            <a:ext cx="21335999" cy="1392176"/>
          </a:xfrm>
          <a:prstGeom prst="rect">
            <a:avLst/>
          </a:prstGeom>
          <a:noFill/>
        </p:spPr>
        <p:txBody>
          <a:bodyPr wrap="square" rtlCol="0" anchor="ctr">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Even retirement often seems like a distant speck on the horizon, let alone plans to hand over the business. However, establishing a sound business succession plan is beneficial for most business owners and can be absolutely necessary for some.</a:t>
            </a:r>
          </a:p>
        </p:txBody>
      </p:sp>
    </p:spTree>
    <p:extLst>
      <p:ext uri="{BB962C8B-B14F-4D97-AF65-F5344CB8AC3E}">
        <p14:creationId xmlns:p14="http://schemas.microsoft.com/office/powerpoint/2010/main" val="1673402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37458">
            <a:extLst>
              <a:ext uri="{FF2B5EF4-FFF2-40B4-BE49-F238E27FC236}">
                <a16:creationId xmlns:a16="http://schemas.microsoft.com/office/drawing/2014/main" id="{D094E253-F3F4-8745-86C4-493077940656}"/>
              </a:ext>
            </a:extLst>
          </p:cNvPr>
          <p:cNvSpPr/>
          <p:nvPr/>
        </p:nvSpPr>
        <p:spPr>
          <a:xfrm flipH="1">
            <a:off x="3388190" y="5740493"/>
            <a:ext cx="4792906" cy="3809838"/>
          </a:xfrm>
          <a:custGeom>
            <a:avLst/>
            <a:gdLst/>
            <a:ahLst/>
            <a:cxnLst>
              <a:cxn ang="0">
                <a:pos x="wd2" y="hd2"/>
              </a:cxn>
              <a:cxn ang="5400000">
                <a:pos x="wd2" y="hd2"/>
              </a:cxn>
              <a:cxn ang="10800000">
                <a:pos x="wd2" y="hd2"/>
              </a:cxn>
              <a:cxn ang="16200000">
                <a:pos x="wd2" y="hd2"/>
              </a:cxn>
            </a:cxnLst>
            <a:rect l="0" t="0" r="r" b="b"/>
            <a:pathLst>
              <a:path w="21600" h="21600" extrusionOk="0">
                <a:moveTo>
                  <a:pt x="15692" y="0"/>
                </a:moveTo>
                <a:lnTo>
                  <a:pt x="0" y="21600"/>
                </a:lnTo>
                <a:lnTo>
                  <a:pt x="11810" y="21600"/>
                </a:lnTo>
                <a:lnTo>
                  <a:pt x="21600" y="8126"/>
                </a:lnTo>
                <a:lnTo>
                  <a:pt x="15692" y="0"/>
                </a:lnTo>
                <a:close/>
              </a:path>
            </a:pathLst>
          </a:cu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8" name="Shape 37459">
            <a:extLst>
              <a:ext uri="{FF2B5EF4-FFF2-40B4-BE49-F238E27FC236}">
                <a16:creationId xmlns:a16="http://schemas.microsoft.com/office/drawing/2014/main" id="{DCEDBCF2-0C6D-EA42-9B8D-75BAD8B08639}"/>
              </a:ext>
            </a:extLst>
          </p:cNvPr>
          <p:cNvSpPr/>
          <p:nvPr/>
        </p:nvSpPr>
        <p:spPr>
          <a:xfrm>
            <a:off x="5483048" y="4877260"/>
            <a:ext cx="6890843" cy="46731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215" y="0"/>
                </a:lnTo>
                <a:lnTo>
                  <a:pt x="21600" y="21600"/>
                </a:lnTo>
                <a:lnTo>
                  <a:pt x="13385" y="21600"/>
                </a:lnTo>
                <a:lnTo>
                  <a:pt x="0" y="0"/>
                </a:lnTo>
                <a:close/>
              </a:path>
            </a:pathLst>
          </a:cu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9" name="Shape 37460">
            <a:extLst>
              <a:ext uri="{FF2B5EF4-FFF2-40B4-BE49-F238E27FC236}">
                <a16:creationId xmlns:a16="http://schemas.microsoft.com/office/drawing/2014/main" id="{D707A868-97C6-6C4A-B905-55F9B435BD63}"/>
              </a:ext>
            </a:extLst>
          </p:cNvPr>
          <p:cNvSpPr/>
          <p:nvPr/>
        </p:nvSpPr>
        <p:spPr>
          <a:xfrm>
            <a:off x="14026016" y="4877260"/>
            <a:ext cx="6890845" cy="46731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215" y="0"/>
                </a:lnTo>
                <a:lnTo>
                  <a:pt x="21600" y="21600"/>
                </a:lnTo>
                <a:lnTo>
                  <a:pt x="13385" y="21600"/>
                </a:lnTo>
                <a:lnTo>
                  <a:pt x="0" y="0"/>
                </a:lnTo>
                <a:close/>
              </a:path>
            </a:pathLst>
          </a:custGeom>
          <a:solidFill>
            <a:schemeClr val="accent4">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0" name="Shape 37461">
            <a:extLst>
              <a:ext uri="{FF2B5EF4-FFF2-40B4-BE49-F238E27FC236}">
                <a16:creationId xmlns:a16="http://schemas.microsoft.com/office/drawing/2014/main" id="{ED701FC4-1C3C-4845-AF8D-366745A852E7}"/>
              </a:ext>
            </a:extLst>
          </p:cNvPr>
          <p:cNvSpPr/>
          <p:nvPr/>
        </p:nvSpPr>
        <p:spPr>
          <a:xfrm>
            <a:off x="9833647" y="4877260"/>
            <a:ext cx="6890845" cy="46731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215" y="0"/>
                </a:lnTo>
                <a:lnTo>
                  <a:pt x="21600" y="21600"/>
                </a:lnTo>
                <a:lnTo>
                  <a:pt x="13385" y="21600"/>
                </a:lnTo>
                <a:lnTo>
                  <a:pt x="0" y="0"/>
                </a:lnTo>
                <a:close/>
              </a:path>
            </a:pathLst>
          </a:cu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1" name="Shape 37462">
            <a:extLst>
              <a:ext uri="{FF2B5EF4-FFF2-40B4-BE49-F238E27FC236}">
                <a16:creationId xmlns:a16="http://schemas.microsoft.com/office/drawing/2014/main" id="{2FFA7F68-2890-564A-8188-C426F9A25C58}"/>
              </a:ext>
            </a:extLst>
          </p:cNvPr>
          <p:cNvSpPr/>
          <p:nvPr/>
        </p:nvSpPr>
        <p:spPr>
          <a:xfrm flipH="1">
            <a:off x="14103654" y="4877260"/>
            <a:ext cx="6890843" cy="46731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215" y="0"/>
                </a:lnTo>
                <a:lnTo>
                  <a:pt x="21600" y="21600"/>
                </a:lnTo>
                <a:lnTo>
                  <a:pt x="13385" y="21600"/>
                </a:lnTo>
                <a:lnTo>
                  <a:pt x="0" y="0"/>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2" name="Shape 37463">
            <a:extLst>
              <a:ext uri="{FF2B5EF4-FFF2-40B4-BE49-F238E27FC236}">
                <a16:creationId xmlns:a16="http://schemas.microsoft.com/office/drawing/2014/main" id="{6FA14858-7998-8145-BB9A-0DBBBA3F5B30}"/>
              </a:ext>
            </a:extLst>
          </p:cNvPr>
          <p:cNvSpPr/>
          <p:nvPr/>
        </p:nvSpPr>
        <p:spPr>
          <a:xfrm flipH="1">
            <a:off x="9756011" y="4877260"/>
            <a:ext cx="6890845" cy="46731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215" y="0"/>
                </a:lnTo>
                <a:lnTo>
                  <a:pt x="21600" y="21600"/>
                </a:lnTo>
                <a:lnTo>
                  <a:pt x="13385" y="21600"/>
                </a:lnTo>
                <a:lnTo>
                  <a:pt x="0" y="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3" name="Shape 37464">
            <a:extLst>
              <a:ext uri="{FF2B5EF4-FFF2-40B4-BE49-F238E27FC236}">
                <a16:creationId xmlns:a16="http://schemas.microsoft.com/office/drawing/2014/main" id="{29713835-E54B-524F-A2CE-67F2F7A5A5B3}"/>
              </a:ext>
            </a:extLst>
          </p:cNvPr>
          <p:cNvSpPr/>
          <p:nvPr/>
        </p:nvSpPr>
        <p:spPr>
          <a:xfrm flipH="1">
            <a:off x="5563642" y="4877260"/>
            <a:ext cx="6890845" cy="46731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215" y="0"/>
                </a:lnTo>
                <a:lnTo>
                  <a:pt x="21600" y="21600"/>
                </a:lnTo>
                <a:lnTo>
                  <a:pt x="13385" y="21600"/>
                </a:lnTo>
                <a:lnTo>
                  <a:pt x="0" y="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4" name="Shape 37465">
            <a:extLst>
              <a:ext uri="{FF2B5EF4-FFF2-40B4-BE49-F238E27FC236}">
                <a16:creationId xmlns:a16="http://schemas.microsoft.com/office/drawing/2014/main" id="{7A4A507B-BC84-4A44-8EE2-869868B2A571}"/>
              </a:ext>
            </a:extLst>
          </p:cNvPr>
          <p:cNvSpPr/>
          <p:nvPr/>
        </p:nvSpPr>
        <p:spPr>
          <a:xfrm flipH="1">
            <a:off x="3383153" y="4877770"/>
            <a:ext cx="4721126" cy="37304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602" y="21600"/>
                </a:lnTo>
                <a:lnTo>
                  <a:pt x="21600" y="13301"/>
                </a:lnTo>
                <a:lnTo>
                  <a:pt x="11990" y="0"/>
                </a:lnTo>
                <a:lnTo>
                  <a:pt x="0" y="0"/>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5" name="Shape 37467">
            <a:extLst>
              <a:ext uri="{FF2B5EF4-FFF2-40B4-BE49-F238E27FC236}">
                <a16:creationId xmlns:a16="http://schemas.microsoft.com/office/drawing/2014/main" id="{FCC1F0C3-FEF1-BA47-B2CE-5925D4CEB5EA}"/>
              </a:ext>
            </a:extLst>
          </p:cNvPr>
          <p:cNvSpPr/>
          <p:nvPr/>
        </p:nvSpPr>
        <p:spPr>
          <a:xfrm>
            <a:off x="5944101" y="2864751"/>
            <a:ext cx="1713130" cy="1713131"/>
          </a:xfrm>
          <a:prstGeom prst="ellipse">
            <a:avLst/>
          </a:prstGeom>
          <a:solidFill>
            <a:schemeClr val="accent1"/>
          </a:solidFill>
          <a:ln w="38100" cap="flat">
            <a:solidFill>
              <a:schemeClr val="bg1"/>
            </a:solidFill>
            <a:prstDash val="solid"/>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3" name="Shape 37470">
            <a:extLst>
              <a:ext uri="{FF2B5EF4-FFF2-40B4-BE49-F238E27FC236}">
                <a16:creationId xmlns:a16="http://schemas.microsoft.com/office/drawing/2014/main" id="{AE656360-F1B1-AB4B-8221-CFAB93D2B0F8}"/>
              </a:ext>
            </a:extLst>
          </p:cNvPr>
          <p:cNvSpPr/>
          <p:nvPr/>
        </p:nvSpPr>
        <p:spPr>
          <a:xfrm>
            <a:off x="18812140" y="2864751"/>
            <a:ext cx="1713130" cy="1713131"/>
          </a:xfrm>
          <a:prstGeom prst="ellipse">
            <a:avLst/>
          </a:prstGeom>
          <a:solidFill>
            <a:schemeClr val="accent4"/>
          </a:solidFill>
          <a:ln w="38100" cap="flat">
            <a:solidFill>
              <a:schemeClr val="bg1"/>
            </a:solidFill>
            <a:prstDash val="solid"/>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1" name="Shape 37473">
            <a:extLst>
              <a:ext uri="{FF2B5EF4-FFF2-40B4-BE49-F238E27FC236}">
                <a16:creationId xmlns:a16="http://schemas.microsoft.com/office/drawing/2014/main" id="{BF3D1B1E-FD59-4F47-A776-6C0AFE287CA5}"/>
              </a:ext>
            </a:extLst>
          </p:cNvPr>
          <p:cNvSpPr/>
          <p:nvPr/>
        </p:nvSpPr>
        <p:spPr>
          <a:xfrm>
            <a:off x="10233446" y="2864751"/>
            <a:ext cx="1713132" cy="1713131"/>
          </a:xfrm>
          <a:prstGeom prst="ellipse">
            <a:avLst/>
          </a:prstGeom>
          <a:solidFill>
            <a:schemeClr val="accent2"/>
          </a:solidFill>
          <a:ln w="38100" cap="flat">
            <a:solidFill>
              <a:schemeClr val="bg1"/>
            </a:solidFill>
            <a:prstDash val="solid"/>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Shape 37476">
            <a:extLst>
              <a:ext uri="{FF2B5EF4-FFF2-40B4-BE49-F238E27FC236}">
                <a16:creationId xmlns:a16="http://schemas.microsoft.com/office/drawing/2014/main" id="{8A62FDD3-C16F-C046-9D19-FB58359CDB2F}"/>
              </a:ext>
            </a:extLst>
          </p:cNvPr>
          <p:cNvSpPr/>
          <p:nvPr/>
        </p:nvSpPr>
        <p:spPr>
          <a:xfrm>
            <a:off x="14522792" y="2864751"/>
            <a:ext cx="1713130" cy="1713131"/>
          </a:xfrm>
          <a:prstGeom prst="ellipse">
            <a:avLst/>
          </a:prstGeom>
          <a:solidFill>
            <a:schemeClr val="accent3"/>
          </a:solidFill>
          <a:ln w="38100" cap="flat">
            <a:solidFill>
              <a:schemeClr val="bg1"/>
            </a:solidFill>
            <a:prstDash val="solid"/>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6" name="TextBox 15">
            <a:extLst>
              <a:ext uri="{FF2B5EF4-FFF2-40B4-BE49-F238E27FC236}">
                <a16:creationId xmlns:a16="http://schemas.microsoft.com/office/drawing/2014/main" id="{5D5F22DE-2CCA-A342-9D60-CB28364BFA8F}"/>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17" name="TextBox 16">
            <a:extLst>
              <a:ext uri="{FF2B5EF4-FFF2-40B4-BE49-F238E27FC236}">
                <a16:creationId xmlns:a16="http://schemas.microsoft.com/office/drawing/2014/main" id="{FADC67C7-E15C-304C-B4F5-95CA899CEEA5}"/>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20" name="Freeform 61">
            <a:extLst>
              <a:ext uri="{FF2B5EF4-FFF2-40B4-BE49-F238E27FC236}">
                <a16:creationId xmlns:a16="http://schemas.microsoft.com/office/drawing/2014/main" id="{C066F081-AC5F-7140-9B96-706317567E85}"/>
              </a:ext>
            </a:extLst>
          </p:cNvPr>
          <p:cNvSpPr>
            <a:spLocks noChangeArrowheads="1"/>
          </p:cNvSpPr>
          <p:nvPr/>
        </p:nvSpPr>
        <p:spPr bwMode="auto">
          <a:xfrm>
            <a:off x="19223411" y="3391744"/>
            <a:ext cx="890588" cy="779462"/>
          </a:xfrm>
          <a:custGeom>
            <a:avLst/>
            <a:gdLst>
              <a:gd name="T0" fmla="*/ 611830 w 890228"/>
              <a:gd name="T1" fmla="*/ 584147 h 779103"/>
              <a:gd name="T2" fmla="*/ 584134 w 890228"/>
              <a:gd name="T3" fmla="*/ 612203 h 779103"/>
              <a:gd name="T4" fmla="*/ 584134 w 890228"/>
              <a:gd name="T5" fmla="*/ 667597 h 779103"/>
              <a:gd name="T6" fmla="*/ 611830 w 890228"/>
              <a:gd name="T7" fmla="*/ 695653 h 779103"/>
              <a:gd name="T8" fmla="*/ 639885 w 890228"/>
              <a:gd name="T9" fmla="*/ 667597 h 779103"/>
              <a:gd name="T10" fmla="*/ 639885 w 890228"/>
              <a:gd name="T11" fmla="*/ 612203 h 779103"/>
              <a:gd name="T12" fmla="*/ 611830 w 890228"/>
              <a:gd name="T13" fmla="*/ 584147 h 779103"/>
              <a:gd name="T14" fmla="*/ 611830 w 890228"/>
              <a:gd name="T15" fmla="*/ 389551 h 779103"/>
              <a:gd name="T16" fmla="*/ 556438 w 890228"/>
              <a:gd name="T17" fmla="*/ 445304 h 779103"/>
              <a:gd name="T18" fmla="*/ 556438 w 890228"/>
              <a:gd name="T19" fmla="*/ 500698 h 779103"/>
              <a:gd name="T20" fmla="*/ 667581 w 890228"/>
              <a:gd name="T21" fmla="*/ 500698 h 779103"/>
              <a:gd name="T22" fmla="*/ 667581 w 890228"/>
              <a:gd name="T23" fmla="*/ 445304 h 779103"/>
              <a:gd name="T24" fmla="*/ 611830 w 890228"/>
              <a:gd name="T25" fmla="*/ 389551 h 779103"/>
              <a:gd name="T26" fmla="*/ 55752 w 890228"/>
              <a:gd name="T27" fmla="*/ 0 h 779103"/>
              <a:gd name="T28" fmla="*/ 834477 w 890228"/>
              <a:gd name="T29" fmla="*/ 0 h 779103"/>
              <a:gd name="T30" fmla="*/ 890228 w 890228"/>
              <a:gd name="T31" fmla="*/ 55753 h 779103"/>
              <a:gd name="T32" fmla="*/ 890228 w 890228"/>
              <a:gd name="T33" fmla="*/ 556450 h 779103"/>
              <a:gd name="T34" fmla="*/ 834477 w 890228"/>
              <a:gd name="T35" fmla="*/ 612203 h 779103"/>
              <a:gd name="T36" fmla="*/ 820809 w 890228"/>
              <a:gd name="T37" fmla="*/ 612203 h 779103"/>
              <a:gd name="T38" fmla="*/ 792753 w 890228"/>
              <a:gd name="T39" fmla="*/ 556450 h 779103"/>
              <a:gd name="T40" fmla="*/ 834477 w 890228"/>
              <a:gd name="T41" fmla="*/ 556450 h 779103"/>
              <a:gd name="T42" fmla="*/ 834477 w 890228"/>
              <a:gd name="T43" fmla="*/ 277451 h 779103"/>
              <a:gd name="T44" fmla="*/ 57150 w 890228"/>
              <a:gd name="T45" fmla="*/ 277451 h 779103"/>
              <a:gd name="T46" fmla="*/ 57150 w 890228"/>
              <a:gd name="T47" fmla="*/ 138112 h 779103"/>
              <a:gd name="T48" fmla="*/ 834477 w 890228"/>
              <a:gd name="T49" fmla="*/ 138112 h 779103"/>
              <a:gd name="T50" fmla="*/ 834477 w 890228"/>
              <a:gd name="T51" fmla="*/ 55753 h 779103"/>
              <a:gd name="T52" fmla="*/ 55752 w 890228"/>
              <a:gd name="T53" fmla="*/ 55753 h 779103"/>
              <a:gd name="T54" fmla="*/ 55752 w 890228"/>
              <a:gd name="T55" fmla="*/ 556450 h 779103"/>
              <a:gd name="T56" fmla="*/ 444934 w 890228"/>
              <a:gd name="T57" fmla="*/ 556450 h 779103"/>
              <a:gd name="T58" fmla="*/ 444934 w 890228"/>
              <a:gd name="T59" fmla="*/ 528754 h 779103"/>
              <a:gd name="T60" fmla="*/ 472990 w 890228"/>
              <a:gd name="T61" fmla="*/ 500698 h 779103"/>
              <a:gd name="T62" fmla="*/ 500686 w 890228"/>
              <a:gd name="T63" fmla="*/ 500698 h 779103"/>
              <a:gd name="T64" fmla="*/ 500686 w 890228"/>
              <a:gd name="T65" fmla="*/ 445304 h 779103"/>
              <a:gd name="T66" fmla="*/ 611830 w 890228"/>
              <a:gd name="T67" fmla="*/ 333798 h 779103"/>
              <a:gd name="T68" fmla="*/ 723333 w 890228"/>
              <a:gd name="T69" fmla="*/ 445304 h 779103"/>
              <a:gd name="T70" fmla="*/ 723333 w 890228"/>
              <a:gd name="T71" fmla="*/ 500698 h 779103"/>
              <a:gd name="T72" fmla="*/ 751029 w 890228"/>
              <a:gd name="T73" fmla="*/ 500698 h 779103"/>
              <a:gd name="T74" fmla="*/ 779085 w 890228"/>
              <a:gd name="T75" fmla="*/ 528754 h 779103"/>
              <a:gd name="T76" fmla="*/ 779085 w 890228"/>
              <a:gd name="T77" fmla="*/ 751046 h 779103"/>
              <a:gd name="T78" fmla="*/ 751029 w 890228"/>
              <a:gd name="T79" fmla="*/ 779103 h 779103"/>
              <a:gd name="T80" fmla="*/ 472990 w 890228"/>
              <a:gd name="T81" fmla="*/ 779103 h 779103"/>
              <a:gd name="T82" fmla="*/ 444934 w 890228"/>
              <a:gd name="T83" fmla="*/ 751046 h 779103"/>
              <a:gd name="T84" fmla="*/ 444934 w 890228"/>
              <a:gd name="T85" fmla="*/ 612203 h 779103"/>
              <a:gd name="T86" fmla="*/ 55752 w 890228"/>
              <a:gd name="T87" fmla="*/ 612203 h 779103"/>
              <a:gd name="T88" fmla="*/ 0 w 890228"/>
              <a:gd name="T89" fmla="*/ 556450 h 779103"/>
              <a:gd name="T90" fmla="*/ 0 w 890228"/>
              <a:gd name="T91" fmla="*/ 55753 h 779103"/>
              <a:gd name="T92" fmla="*/ 55752 w 890228"/>
              <a:gd name="T93" fmla="*/ 0 h 77910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90228" h="779103">
                <a:moveTo>
                  <a:pt x="611830" y="584147"/>
                </a:moveTo>
                <a:cubicBezTo>
                  <a:pt x="596723" y="584147"/>
                  <a:pt x="584134" y="596736"/>
                  <a:pt x="584134" y="612203"/>
                </a:cubicBezTo>
                <a:lnTo>
                  <a:pt x="584134" y="667597"/>
                </a:lnTo>
                <a:cubicBezTo>
                  <a:pt x="584134" y="683064"/>
                  <a:pt x="596723" y="695653"/>
                  <a:pt x="611830" y="695653"/>
                </a:cubicBezTo>
                <a:cubicBezTo>
                  <a:pt x="627296" y="695653"/>
                  <a:pt x="639885" y="683064"/>
                  <a:pt x="639885" y="667597"/>
                </a:cubicBezTo>
                <a:lnTo>
                  <a:pt x="639885" y="612203"/>
                </a:lnTo>
                <a:cubicBezTo>
                  <a:pt x="639885" y="596736"/>
                  <a:pt x="627296" y="584147"/>
                  <a:pt x="611830" y="584147"/>
                </a:cubicBezTo>
                <a:close/>
                <a:moveTo>
                  <a:pt x="611830" y="389551"/>
                </a:moveTo>
                <a:cubicBezTo>
                  <a:pt x="581256" y="389551"/>
                  <a:pt x="556438" y="414370"/>
                  <a:pt x="556438" y="445304"/>
                </a:cubicBezTo>
                <a:lnTo>
                  <a:pt x="556438" y="500698"/>
                </a:lnTo>
                <a:lnTo>
                  <a:pt x="667581" y="500698"/>
                </a:lnTo>
                <a:lnTo>
                  <a:pt x="667581" y="445304"/>
                </a:lnTo>
                <a:cubicBezTo>
                  <a:pt x="667581" y="414370"/>
                  <a:pt x="642763" y="389551"/>
                  <a:pt x="611830" y="389551"/>
                </a:cubicBezTo>
                <a:close/>
                <a:moveTo>
                  <a:pt x="55752" y="0"/>
                </a:moveTo>
                <a:lnTo>
                  <a:pt x="834477" y="0"/>
                </a:lnTo>
                <a:cubicBezTo>
                  <a:pt x="865050" y="0"/>
                  <a:pt x="890228" y="25179"/>
                  <a:pt x="890228" y="55753"/>
                </a:cubicBezTo>
                <a:lnTo>
                  <a:pt x="890228" y="556450"/>
                </a:lnTo>
                <a:cubicBezTo>
                  <a:pt x="890228" y="587025"/>
                  <a:pt x="865050" y="612203"/>
                  <a:pt x="834477" y="612203"/>
                </a:cubicBezTo>
                <a:lnTo>
                  <a:pt x="820809" y="612203"/>
                </a:lnTo>
                <a:lnTo>
                  <a:pt x="792753" y="556450"/>
                </a:lnTo>
                <a:lnTo>
                  <a:pt x="834477" y="556450"/>
                </a:lnTo>
                <a:lnTo>
                  <a:pt x="834477" y="277451"/>
                </a:lnTo>
                <a:lnTo>
                  <a:pt x="57150" y="277451"/>
                </a:lnTo>
                <a:lnTo>
                  <a:pt x="57150" y="138112"/>
                </a:lnTo>
                <a:lnTo>
                  <a:pt x="834477" y="138112"/>
                </a:lnTo>
                <a:lnTo>
                  <a:pt x="834477" y="55753"/>
                </a:lnTo>
                <a:lnTo>
                  <a:pt x="55752" y="55753"/>
                </a:lnTo>
                <a:lnTo>
                  <a:pt x="55752" y="556450"/>
                </a:lnTo>
                <a:lnTo>
                  <a:pt x="444934" y="556450"/>
                </a:lnTo>
                <a:lnTo>
                  <a:pt x="444934" y="528754"/>
                </a:lnTo>
                <a:cubicBezTo>
                  <a:pt x="444934" y="513287"/>
                  <a:pt x="457524" y="500698"/>
                  <a:pt x="472990" y="500698"/>
                </a:cubicBezTo>
                <a:lnTo>
                  <a:pt x="500686" y="500698"/>
                </a:lnTo>
                <a:lnTo>
                  <a:pt x="500686" y="445304"/>
                </a:lnTo>
                <a:cubicBezTo>
                  <a:pt x="500686" y="383796"/>
                  <a:pt x="550683" y="333798"/>
                  <a:pt x="611830" y="333798"/>
                </a:cubicBezTo>
                <a:cubicBezTo>
                  <a:pt x="673336" y="333798"/>
                  <a:pt x="723333" y="383796"/>
                  <a:pt x="723333" y="445304"/>
                </a:cubicBezTo>
                <a:lnTo>
                  <a:pt x="723333" y="500698"/>
                </a:lnTo>
                <a:lnTo>
                  <a:pt x="751029" y="500698"/>
                </a:lnTo>
                <a:cubicBezTo>
                  <a:pt x="766496" y="500698"/>
                  <a:pt x="779085" y="513287"/>
                  <a:pt x="779085" y="528754"/>
                </a:cubicBezTo>
                <a:lnTo>
                  <a:pt x="779085" y="751046"/>
                </a:lnTo>
                <a:cubicBezTo>
                  <a:pt x="779085" y="766513"/>
                  <a:pt x="766496" y="779103"/>
                  <a:pt x="751029" y="779103"/>
                </a:cubicBezTo>
                <a:lnTo>
                  <a:pt x="472990" y="779103"/>
                </a:lnTo>
                <a:cubicBezTo>
                  <a:pt x="457524" y="779103"/>
                  <a:pt x="444934" y="766513"/>
                  <a:pt x="444934" y="751046"/>
                </a:cubicBezTo>
                <a:lnTo>
                  <a:pt x="444934" y="612203"/>
                </a:lnTo>
                <a:lnTo>
                  <a:pt x="55752" y="612203"/>
                </a:lnTo>
                <a:cubicBezTo>
                  <a:pt x="24819" y="612203"/>
                  <a:pt x="0" y="587025"/>
                  <a:pt x="0" y="556450"/>
                </a:cubicBezTo>
                <a:lnTo>
                  <a:pt x="0" y="55753"/>
                </a:lnTo>
                <a:cubicBezTo>
                  <a:pt x="0" y="25179"/>
                  <a:pt x="24819" y="0"/>
                  <a:pt x="5575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2" name="Freeform 58">
            <a:extLst>
              <a:ext uri="{FF2B5EF4-FFF2-40B4-BE49-F238E27FC236}">
                <a16:creationId xmlns:a16="http://schemas.microsoft.com/office/drawing/2014/main" id="{20277DE0-FBAD-5040-A9A0-BE419DD04430}"/>
              </a:ext>
            </a:extLst>
          </p:cNvPr>
          <p:cNvSpPr>
            <a:spLocks noChangeArrowheads="1"/>
          </p:cNvSpPr>
          <p:nvPr/>
        </p:nvSpPr>
        <p:spPr bwMode="auto">
          <a:xfrm>
            <a:off x="6355372" y="3442710"/>
            <a:ext cx="890588" cy="557212"/>
          </a:xfrm>
          <a:custGeom>
            <a:avLst/>
            <a:gdLst>
              <a:gd name="T0" fmla="*/ 223741 w 890228"/>
              <a:gd name="T1" fmla="*/ 166687 h 556852"/>
              <a:gd name="T2" fmla="*/ 279256 w 890228"/>
              <a:gd name="T3" fmla="*/ 166687 h 556852"/>
              <a:gd name="T4" fmla="*/ 279256 w 890228"/>
              <a:gd name="T5" fmla="*/ 194788 h 556852"/>
              <a:gd name="T6" fmla="*/ 279256 w 890228"/>
              <a:gd name="T7" fmla="*/ 196949 h 556852"/>
              <a:gd name="T8" fmla="*/ 254022 w 890228"/>
              <a:gd name="T9" fmla="*/ 501371 h 556852"/>
              <a:gd name="T10" fmla="*/ 446521 w 890228"/>
              <a:gd name="T11" fmla="*/ 501371 h 556852"/>
              <a:gd name="T12" fmla="*/ 446521 w 890228"/>
              <a:gd name="T13" fmla="*/ 166687 h 556852"/>
              <a:gd name="T14" fmla="*/ 558271 w 890228"/>
              <a:gd name="T15" fmla="*/ 166687 h 556852"/>
              <a:gd name="T16" fmla="*/ 558271 w 890228"/>
              <a:gd name="T17" fmla="*/ 501371 h 556852"/>
              <a:gd name="T18" fmla="*/ 639381 w 890228"/>
              <a:gd name="T19" fmla="*/ 501371 h 556852"/>
              <a:gd name="T20" fmla="*/ 614147 w 890228"/>
              <a:gd name="T21" fmla="*/ 196949 h 556852"/>
              <a:gd name="T22" fmla="*/ 614147 w 890228"/>
              <a:gd name="T23" fmla="*/ 194788 h 556852"/>
              <a:gd name="T24" fmla="*/ 614147 w 890228"/>
              <a:gd name="T25" fmla="*/ 166687 h 556852"/>
              <a:gd name="T26" fmla="*/ 669661 w 890228"/>
              <a:gd name="T27" fmla="*/ 166687 h 556852"/>
              <a:gd name="T28" fmla="*/ 669661 w 890228"/>
              <a:gd name="T29" fmla="*/ 193347 h 556852"/>
              <a:gd name="T30" fmla="*/ 697419 w 890228"/>
              <a:gd name="T31" fmla="*/ 526590 h 556852"/>
              <a:gd name="T32" fmla="*/ 690209 w 890228"/>
              <a:gd name="T33" fmla="*/ 547845 h 556852"/>
              <a:gd name="T34" fmla="*/ 669661 w 890228"/>
              <a:gd name="T35" fmla="*/ 556852 h 556852"/>
              <a:gd name="T36" fmla="*/ 223741 w 890228"/>
              <a:gd name="T37" fmla="*/ 556852 h 556852"/>
              <a:gd name="T38" fmla="*/ 203194 w 890228"/>
              <a:gd name="T39" fmla="*/ 547845 h 556852"/>
              <a:gd name="T40" fmla="*/ 195984 w 890228"/>
              <a:gd name="T41" fmla="*/ 526590 h 556852"/>
              <a:gd name="T42" fmla="*/ 223741 w 890228"/>
              <a:gd name="T43" fmla="*/ 193347 h 556852"/>
              <a:gd name="T44" fmla="*/ 139199 w 890228"/>
              <a:gd name="T45" fmla="*/ 0 h 556852"/>
              <a:gd name="T46" fmla="*/ 751029 w 890228"/>
              <a:gd name="T47" fmla="*/ 0 h 556852"/>
              <a:gd name="T48" fmla="*/ 890228 w 890228"/>
              <a:gd name="T49" fmla="*/ 139520 h 556852"/>
              <a:gd name="T50" fmla="*/ 751029 w 890228"/>
              <a:gd name="T51" fmla="*/ 279040 h 556852"/>
              <a:gd name="T52" fmla="*/ 723333 w 890228"/>
              <a:gd name="T53" fmla="*/ 279040 h 556852"/>
              <a:gd name="T54" fmla="*/ 723333 w 890228"/>
              <a:gd name="T55" fmla="*/ 167280 h 556852"/>
              <a:gd name="T56" fmla="*/ 695637 w 890228"/>
              <a:gd name="T57" fmla="*/ 139520 h 556852"/>
              <a:gd name="T58" fmla="*/ 194591 w 890228"/>
              <a:gd name="T59" fmla="*/ 139520 h 556852"/>
              <a:gd name="T60" fmla="*/ 166895 w 890228"/>
              <a:gd name="T61" fmla="*/ 167280 h 556852"/>
              <a:gd name="T62" fmla="*/ 166895 w 890228"/>
              <a:gd name="T63" fmla="*/ 279040 h 556852"/>
              <a:gd name="T64" fmla="*/ 139199 w 890228"/>
              <a:gd name="T65" fmla="*/ 279040 h 556852"/>
              <a:gd name="T66" fmla="*/ 0 w 890228"/>
              <a:gd name="T67" fmla="*/ 139520 h 556852"/>
              <a:gd name="T68" fmla="*/ 139199 w 890228"/>
              <a:gd name="T69" fmla="*/ 0 h 5568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90228" h="556852">
                <a:moveTo>
                  <a:pt x="223741" y="166687"/>
                </a:moveTo>
                <a:lnTo>
                  <a:pt x="279256" y="166687"/>
                </a:lnTo>
                <a:lnTo>
                  <a:pt x="279256" y="194788"/>
                </a:lnTo>
                <a:cubicBezTo>
                  <a:pt x="279256" y="195508"/>
                  <a:pt x="279256" y="196229"/>
                  <a:pt x="279256" y="196949"/>
                </a:cubicBezTo>
                <a:lnTo>
                  <a:pt x="254022" y="501371"/>
                </a:lnTo>
                <a:lnTo>
                  <a:pt x="446521" y="501371"/>
                </a:lnTo>
                <a:lnTo>
                  <a:pt x="446521" y="166687"/>
                </a:lnTo>
                <a:lnTo>
                  <a:pt x="558271" y="166687"/>
                </a:lnTo>
                <a:lnTo>
                  <a:pt x="558271" y="501371"/>
                </a:lnTo>
                <a:lnTo>
                  <a:pt x="639381" y="501371"/>
                </a:lnTo>
                <a:lnTo>
                  <a:pt x="614147" y="196949"/>
                </a:lnTo>
                <a:cubicBezTo>
                  <a:pt x="614147" y="196229"/>
                  <a:pt x="614147" y="195508"/>
                  <a:pt x="614147" y="194788"/>
                </a:cubicBezTo>
                <a:lnTo>
                  <a:pt x="614147" y="166687"/>
                </a:lnTo>
                <a:lnTo>
                  <a:pt x="669661" y="166687"/>
                </a:lnTo>
                <a:lnTo>
                  <a:pt x="669661" y="193347"/>
                </a:lnTo>
                <a:lnTo>
                  <a:pt x="697419" y="526590"/>
                </a:lnTo>
                <a:cubicBezTo>
                  <a:pt x="698140" y="534516"/>
                  <a:pt x="695616" y="542081"/>
                  <a:pt x="690209" y="547845"/>
                </a:cubicBezTo>
                <a:cubicBezTo>
                  <a:pt x="685162" y="553610"/>
                  <a:pt x="677592" y="556852"/>
                  <a:pt x="669661" y="556852"/>
                </a:cubicBezTo>
                <a:lnTo>
                  <a:pt x="223741" y="556852"/>
                </a:lnTo>
                <a:cubicBezTo>
                  <a:pt x="215811" y="556852"/>
                  <a:pt x="208601" y="553610"/>
                  <a:pt x="203194" y="547845"/>
                </a:cubicBezTo>
                <a:cubicBezTo>
                  <a:pt x="197787" y="542081"/>
                  <a:pt x="195263" y="534516"/>
                  <a:pt x="195984" y="526590"/>
                </a:cubicBezTo>
                <a:lnTo>
                  <a:pt x="223741" y="193347"/>
                </a:lnTo>
                <a:lnTo>
                  <a:pt x="223741" y="166687"/>
                </a:lnTo>
                <a:close/>
                <a:moveTo>
                  <a:pt x="139199" y="0"/>
                </a:moveTo>
                <a:lnTo>
                  <a:pt x="751029" y="0"/>
                </a:lnTo>
                <a:cubicBezTo>
                  <a:pt x="827643" y="0"/>
                  <a:pt x="890228" y="62369"/>
                  <a:pt x="890228" y="139520"/>
                </a:cubicBezTo>
                <a:cubicBezTo>
                  <a:pt x="890228" y="216310"/>
                  <a:pt x="827643" y="279040"/>
                  <a:pt x="751029" y="279040"/>
                </a:cubicBezTo>
                <a:lnTo>
                  <a:pt x="723333" y="279040"/>
                </a:lnTo>
                <a:lnTo>
                  <a:pt x="723333" y="167280"/>
                </a:lnTo>
                <a:cubicBezTo>
                  <a:pt x="723333" y="151777"/>
                  <a:pt x="710744" y="139520"/>
                  <a:pt x="695637" y="139520"/>
                </a:cubicBezTo>
                <a:lnTo>
                  <a:pt x="194591" y="139520"/>
                </a:lnTo>
                <a:cubicBezTo>
                  <a:pt x="179125" y="139520"/>
                  <a:pt x="166895" y="151777"/>
                  <a:pt x="166895" y="167280"/>
                </a:cubicBezTo>
                <a:lnTo>
                  <a:pt x="166895" y="279040"/>
                </a:lnTo>
                <a:lnTo>
                  <a:pt x="139199" y="279040"/>
                </a:lnTo>
                <a:cubicBezTo>
                  <a:pt x="62586" y="279040"/>
                  <a:pt x="0" y="216310"/>
                  <a:pt x="0" y="139520"/>
                </a:cubicBezTo>
                <a:cubicBezTo>
                  <a:pt x="0" y="62369"/>
                  <a:pt x="62586" y="0"/>
                  <a:pt x="13919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4" name="Freeform 57">
            <a:extLst>
              <a:ext uri="{FF2B5EF4-FFF2-40B4-BE49-F238E27FC236}">
                <a16:creationId xmlns:a16="http://schemas.microsoft.com/office/drawing/2014/main" id="{E499A59F-0D0C-6745-9741-8C3F9D07FC9F}"/>
              </a:ext>
            </a:extLst>
          </p:cNvPr>
          <p:cNvSpPr>
            <a:spLocks noChangeArrowheads="1"/>
          </p:cNvSpPr>
          <p:nvPr/>
        </p:nvSpPr>
        <p:spPr bwMode="auto">
          <a:xfrm>
            <a:off x="14934063" y="3387146"/>
            <a:ext cx="890588" cy="668338"/>
          </a:xfrm>
          <a:custGeom>
            <a:avLst/>
            <a:gdLst/>
            <a:ahLst/>
            <a:cxnLst/>
            <a:rect l="0" t="0" r="r" b="b"/>
            <a:pathLst>
              <a:path w="890228" h="667978">
                <a:moveTo>
                  <a:pt x="667581" y="528470"/>
                </a:moveTo>
                <a:cubicBezTo>
                  <a:pt x="652475" y="528470"/>
                  <a:pt x="639885" y="541087"/>
                  <a:pt x="639885" y="556588"/>
                </a:cubicBezTo>
                <a:cubicBezTo>
                  <a:pt x="639885" y="571728"/>
                  <a:pt x="652475" y="584345"/>
                  <a:pt x="667581" y="584345"/>
                </a:cubicBezTo>
                <a:cubicBezTo>
                  <a:pt x="683048" y="584345"/>
                  <a:pt x="695637" y="571728"/>
                  <a:pt x="695637" y="556588"/>
                </a:cubicBezTo>
                <a:cubicBezTo>
                  <a:pt x="695637" y="541087"/>
                  <a:pt x="683048" y="528470"/>
                  <a:pt x="667581" y="528470"/>
                </a:cubicBezTo>
                <a:close/>
                <a:moveTo>
                  <a:pt x="278039" y="528470"/>
                </a:moveTo>
                <a:cubicBezTo>
                  <a:pt x="262932" y="528470"/>
                  <a:pt x="250343" y="541087"/>
                  <a:pt x="250343" y="556588"/>
                </a:cubicBezTo>
                <a:cubicBezTo>
                  <a:pt x="250343" y="571728"/>
                  <a:pt x="262932" y="584345"/>
                  <a:pt x="278039" y="584345"/>
                </a:cubicBezTo>
                <a:cubicBezTo>
                  <a:pt x="293506" y="584345"/>
                  <a:pt x="306095" y="571728"/>
                  <a:pt x="306095" y="556588"/>
                </a:cubicBezTo>
                <a:cubicBezTo>
                  <a:pt x="306095" y="541087"/>
                  <a:pt x="293506" y="528470"/>
                  <a:pt x="278039" y="528470"/>
                </a:cubicBezTo>
                <a:close/>
                <a:moveTo>
                  <a:pt x="584134" y="138065"/>
                </a:moveTo>
                <a:lnTo>
                  <a:pt x="584134" y="277573"/>
                </a:lnTo>
                <a:lnTo>
                  <a:pt x="622620" y="277573"/>
                </a:lnTo>
                <a:lnTo>
                  <a:pt x="642763" y="237198"/>
                </a:lnTo>
                <a:cubicBezTo>
                  <a:pt x="649597" y="223500"/>
                  <a:pt x="666502" y="217732"/>
                  <a:pt x="680171" y="224581"/>
                </a:cubicBezTo>
                <a:cubicBezTo>
                  <a:pt x="693839" y="231791"/>
                  <a:pt x="699594" y="248373"/>
                  <a:pt x="692760" y="262072"/>
                </a:cubicBezTo>
                <a:lnTo>
                  <a:pt x="684847" y="277573"/>
                </a:lnTo>
                <a:lnTo>
                  <a:pt x="736642" y="277573"/>
                </a:lnTo>
                <a:lnTo>
                  <a:pt x="677293" y="138065"/>
                </a:lnTo>
                <a:lnTo>
                  <a:pt x="584134" y="138065"/>
                </a:lnTo>
                <a:close/>
                <a:moveTo>
                  <a:pt x="556438" y="82550"/>
                </a:moveTo>
                <a:lnTo>
                  <a:pt x="695637" y="82550"/>
                </a:lnTo>
                <a:cubicBezTo>
                  <a:pt x="706787" y="82550"/>
                  <a:pt x="716859" y="89039"/>
                  <a:pt x="721175" y="99493"/>
                </a:cubicBezTo>
                <a:lnTo>
                  <a:pt x="801385" y="286585"/>
                </a:lnTo>
                <a:lnTo>
                  <a:pt x="840591" y="313261"/>
                </a:lnTo>
                <a:cubicBezTo>
                  <a:pt x="871884" y="333808"/>
                  <a:pt x="890228" y="368775"/>
                  <a:pt x="890228" y="405905"/>
                </a:cubicBezTo>
                <a:lnTo>
                  <a:pt x="890228" y="556588"/>
                </a:lnTo>
                <a:cubicBezTo>
                  <a:pt x="890228" y="571728"/>
                  <a:pt x="877639" y="584345"/>
                  <a:pt x="862532" y="584345"/>
                </a:cubicBezTo>
                <a:lnTo>
                  <a:pt x="775128" y="584345"/>
                </a:lnTo>
                <a:cubicBezTo>
                  <a:pt x="762539" y="632290"/>
                  <a:pt x="719377" y="667978"/>
                  <a:pt x="667581" y="667978"/>
                </a:cubicBezTo>
                <a:cubicBezTo>
                  <a:pt x="606434" y="667978"/>
                  <a:pt x="556438" y="617870"/>
                  <a:pt x="556438" y="556588"/>
                </a:cubicBezTo>
                <a:cubicBezTo>
                  <a:pt x="556438" y="499631"/>
                  <a:pt x="598881" y="453489"/>
                  <a:pt x="653554" y="446280"/>
                </a:cubicBezTo>
                <a:cubicBezTo>
                  <a:pt x="653913" y="446280"/>
                  <a:pt x="653913" y="446280"/>
                  <a:pt x="653913" y="446280"/>
                </a:cubicBezTo>
                <a:cubicBezTo>
                  <a:pt x="649237" y="445559"/>
                  <a:pt x="644561" y="444838"/>
                  <a:pt x="639885" y="444838"/>
                </a:cubicBezTo>
                <a:cubicBezTo>
                  <a:pt x="578379" y="444838"/>
                  <a:pt x="528382" y="494945"/>
                  <a:pt x="528382" y="556588"/>
                </a:cubicBezTo>
                <a:cubicBezTo>
                  <a:pt x="528382" y="565600"/>
                  <a:pt x="530181" y="574973"/>
                  <a:pt x="532339" y="583624"/>
                </a:cubicBezTo>
                <a:cubicBezTo>
                  <a:pt x="530900" y="583624"/>
                  <a:pt x="529821" y="584345"/>
                  <a:pt x="528742" y="584345"/>
                </a:cubicBezTo>
                <a:lnTo>
                  <a:pt x="385586" y="584345"/>
                </a:lnTo>
                <a:cubicBezTo>
                  <a:pt x="372997" y="632290"/>
                  <a:pt x="329834" y="667978"/>
                  <a:pt x="278039" y="667978"/>
                </a:cubicBezTo>
                <a:cubicBezTo>
                  <a:pt x="216892" y="667978"/>
                  <a:pt x="166895" y="617870"/>
                  <a:pt x="166895" y="556227"/>
                </a:cubicBezTo>
                <a:cubicBezTo>
                  <a:pt x="166895" y="499631"/>
                  <a:pt x="209339" y="453129"/>
                  <a:pt x="264371" y="446280"/>
                </a:cubicBezTo>
                <a:cubicBezTo>
                  <a:pt x="259695" y="445559"/>
                  <a:pt x="255019" y="444838"/>
                  <a:pt x="250343" y="444838"/>
                </a:cubicBezTo>
                <a:cubicBezTo>
                  <a:pt x="188836" y="444838"/>
                  <a:pt x="139199" y="494945"/>
                  <a:pt x="139199" y="556588"/>
                </a:cubicBezTo>
                <a:cubicBezTo>
                  <a:pt x="139199" y="565961"/>
                  <a:pt x="140638" y="575333"/>
                  <a:pt x="143156" y="584345"/>
                </a:cubicBezTo>
                <a:lnTo>
                  <a:pt x="83448" y="584345"/>
                </a:lnTo>
                <a:cubicBezTo>
                  <a:pt x="37408" y="584345"/>
                  <a:pt x="0" y="546855"/>
                  <a:pt x="0" y="500713"/>
                </a:cubicBezTo>
                <a:lnTo>
                  <a:pt x="0" y="417080"/>
                </a:lnTo>
                <a:cubicBezTo>
                  <a:pt x="0" y="401579"/>
                  <a:pt x="12589" y="388962"/>
                  <a:pt x="27696" y="388962"/>
                </a:cubicBezTo>
                <a:lnTo>
                  <a:pt x="528382" y="388962"/>
                </a:lnTo>
                <a:lnTo>
                  <a:pt x="528382" y="305330"/>
                </a:lnTo>
                <a:lnTo>
                  <a:pt x="528742" y="110307"/>
                </a:lnTo>
                <a:cubicBezTo>
                  <a:pt x="528742" y="94807"/>
                  <a:pt x="540971" y="82550"/>
                  <a:pt x="556438" y="82550"/>
                </a:cubicBezTo>
                <a:close/>
                <a:moveTo>
                  <a:pt x="84895" y="0"/>
                </a:moveTo>
                <a:lnTo>
                  <a:pt x="224343" y="0"/>
                </a:lnTo>
                <a:lnTo>
                  <a:pt x="224343" y="166943"/>
                </a:lnTo>
                <a:lnTo>
                  <a:pt x="279834" y="138880"/>
                </a:lnTo>
                <a:lnTo>
                  <a:pt x="335685" y="166943"/>
                </a:lnTo>
                <a:lnTo>
                  <a:pt x="335685" y="0"/>
                </a:lnTo>
                <a:lnTo>
                  <a:pt x="475132" y="0"/>
                </a:lnTo>
                <a:cubicBezTo>
                  <a:pt x="490627" y="0"/>
                  <a:pt x="502878" y="12233"/>
                  <a:pt x="502878" y="27704"/>
                </a:cubicBezTo>
                <a:lnTo>
                  <a:pt x="502878" y="333887"/>
                </a:lnTo>
                <a:cubicBezTo>
                  <a:pt x="502878" y="348998"/>
                  <a:pt x="490627" y="361590"/>
                  <a:pt x="475132" y="361590"/>
                </a:cubicBezTo>
                <a:lnTo>
                  <a:pt x="84895" y="361590"/>
                </a:lnTo>
                <a:cubicBezTo>
                  <a:pt x="69401" y="361590"/>
                  <a:pt x="57150" y="348998"/>
                  <a:pt x="57150" y="333887"/>
                </a:cubicBezTo>
                <a:lnTo>
                  <a:pt x="57150" y="27704"/>
                </a:lnTo>
                <a:cubicBezTo>
                  <a:pt x="57150" y="12233"/>
                  <a:pt x="69401" y="0"/>
                  <a:pt x="84895"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6" name="Freeform 40">
            <a:extLst>
              <a:ext uri="{FF2B5EF4-FFF2-40B4-BE49-F238E27FC236}">
                <a16:creationId xmlns:a16="http://schemas.microsoft.com/office/drawing/2014/main" id="{14AC686F-95C7-4C40-BF85-17030A786B6E}"/>
              </a:ext>
            </a:extLst>
          </p:cNvPr>
          <p:cNvSpPr>
            <a:spLocks noChangeArrowheads="1"/>
          </p:cNvSpPr>
          <p:nvPr/>
        </p:nvSpPr>
        <p:spPr bwMode="auto">
          <a:xfrm>
            <a:off x="10755843" y="3222754"/>
            <a:ext cx="668338" cy="890587"/>
          </a:xfrm>
          <a:custGeom>
            <a:avLst/>
            <a:gdLst>
              <a:gd name="T0" fmla="*/ 445319 w 1858"/>
              <a:gd name="T1" fmla="*/ 278398 h 2476"/>
              <a:gd name="T2" fmla="*/ 278414 w 1858"/>
              <a:gd name="T3" fmla="*/ 278398 h 2476"/>
              <a:gd name="T4" fmla="*/ 222659 w 1858"/>
              <a:gd name="T5" fmla="*/ 389182 h 2476"/>
              <a:gd name="T6" fmla="*/ 222659 w 1858"/>
              <a:gd name="T7" fmla="*/ 278398 h 2476"/>
              <a:gd name="T8" fmla="*/ 222659 w 1858"/>
              <a:gd name="T9" fmla="*/ 278398 h 2476"/>
              <a:gd name="T10" fmla="*/ 222659 w 1858"/>
              <a:gd name="T11" fmla="*/ 166895 h 2476"/>
              <a:gd name="T12" fmla="*/ 222659 w 1858"/>
              <a:gd name="T13" fmla="*/ 166895 h 2476"/>
              <a:gd name="T14" fmla="*/ 333809 w 1858"/>
              <a:gd name="T15" fmla="*/ 55752 h 2476"/>
              <a:gd name="T16" fmla="*/ 333809 w 1858"/>
              <a:gd name="T17" fmla="*/ 55752 h 2476"/>
              <a:gd name="T18" fmla="*/ 445319 w 1858"/>
              <a:gd name="T19" fmla="*/ 166895 h 2476"/>
              <a:gd name="T20" fmla="*/ 445319 w 1858"/>
              <a:gd name="T21" fmla="*/ 166895 h 2476"/>
              <a:gd name="T22" fmla="*/ 445319 w 1858"/>
              <a:gd name="T23" fmla="*/ 166895 h 2476"/>
              <a:gd name="T24" fmla="*/ 445319 w 1858"/>
              <a:gd name="T25" fmla="*/ 278398 h 2476"/>
              <a:gd name="T26" fmla="*/ 666899 w 1858"/>
              <a:gd name="T27" fmla="*/ 771171 h 2476"/>
              <a:gd name="T28" fmla="*/ 611864 w 1858"/>
              <a:gd name="T29" fmla="*/ 302857 h 2476"/>
              <a:gd name="T30" fmla="*/ 611864 w 1858"/>
              <a:gd name="T31" fmla="*/ 302857 h 2476"/>
              <a:gd name="T32" fmla="*/ 584526 w 1858"/>
              <a:gd name="T33" fmla="*/ 278398 h 2476"/>
              <a:gd name="T34" fmla="*/ 556469 w 1858"/>
              <a:gd name="T35" fmla="*/ 278398 h 2476"/>
              <a:gd name="T36" fmla="*/ 500714 w 1858"/>
              <a:gd name="T37" fmla="*/ 389182 h 2476"/>
              <a:gd name="T38" fmla="*/ 500714 w 1858"/>
              <a:gd name="T39" fmla="*/ 278398 h 2476"/>
              <a:gd name="T40" fmla="*/ 500714 w 1858"/>
              <a:gd name="T41" fmla="*/ 166895 h 2476"/>
              <a:gd name="T42" fmla="*/ 500714 w 1858"/>
              <a:gd name="T43" fmla="*/ 166895 h 2476"/>
              <a:gd name="T44" fmla="*/ 500714 w 1858"/>
              <a:gd name="T45" fmla="*/ 166535 h 2476"/>
              <a:gd name="T46" fmla="*/ 500714 w 1858"/>
              <a:gd name="T47" fmla="*/ 166535 h 2476"/>
              <a:gd name="T48" fmla="*/ 333809 w 1858"/>
              <a:gd name="T49" fmla="*/ 0 h 2476"/>
              <a:gd name="T50" fmla="*/ 333809 w 1858"/>
              <a:gd name="T51" fmla="*/ 0 h 2476"/>
              <a:gd name="T52" fmla="*/ 166905 w 1858"/>
              <a:gd name="T53" fmla="*/ 166895 h 2476"/>
              <a:gd name="T54" fmla="*/ 166905 w 1858"/>
              <a:gd name="T55" fmla="*/ 278398 h 2476"/>
              <a:gd name="T56" fmla="*/ 83452 w 1858"/>
              <a:gd name="T57" fmla="*/ 278398 h 2476"/>
              <a:gd name="T58" fmla="*/ 83452 w 1858"/>
              <a:gd name="T59" fmla="*/ 278398 h 2476"/>
              <a:gd name="T60" fmla="*/ 55755 w 1858"/>
              <a:gd name="T61" fmla="*/ 302857 h 2476"/>
              <a:gd name="T62" fmla="*/ 719 w 1858"/>
              <a:gd name="T63" fmla="*/ 771171 h 2476"/>
              <a:gd name="T64" fmla="*/ 719 w 1858"/>
              <a:gd name="T65" fmla="*/ 771171 h 2476"/>
              <a:gd name="T66" fmla="*/ 0 w 1858"/>
              <a:gd name="T67" fmla="*/ 783760 h 2476"/>
              <a:gd name="T68" fmla="*/ 0 w 1858"/>
              <a:gd name="T69" fmla="*/ 783760 h 2476"/>
              <a:gd name="T70" fmla="*/ 106833 w 1858"/>
              <a:gd name="T71" fmla="*/ 890227 h 2476"/>
              <a:gd name="T72" fmla="*/ 561145 w 1858"/>
              <a:gd name="T73" fmla="*/ 890227 h 2476"/>
              <a:gd name="T74" fmla="*/ 561145 w 1858"/>
              <a:gd name="T75" fmla="*/ 890227 h 2476"/>
              <a:gd name="T76" fmla="*/ 667978 w 1858"/>
              <a:gd name="T77" fmla="*/ 783760 h 2476"/>
              <a:gd name="T78" fmla="*/ 667978 w 1858"/>
              <a:gd name="T79" fmla="*/ 783760 h 2476"/>
              <a:gd name="T80" fmla="*/ 666899 w 1858"/>
              <a:gd name="T81" fmla="*/ 771171 h 247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58" h="2476">
                <a:moveTo>
                  <a:pt x="1238" y="774"/>
                </a:moveTo>
                <a:lnTo>
                  <a:pt x="774" y="774"/>
                </a:lnTo>
                <a:lnTo>
                  <a:pt x="619" y="1082"/>
                </a:lnTo>
                <a:lnTo>
                  <a:pt x="619" y="774"/>
                </a:lnTo>
                <a:lnTo>
                  <a:pt x="619" y="464"/>
                </a:lnTo>
                <a:cubicBezTo>
                  <a:pt x="619" y="293"/>
                  <a:pt x="758" y="155"/>
                  <a:pt x="928" y="155"/>
                </a:cubicBezTo>
                <a:cubicBezTo>
                  <a:pt x="1099" y="155"/>
                  <a:pt x="1238" y="293"/>
                  <a:pt x="1238" y="464"/>
                </a:cubicBezTo>
                <a:lnTo>
                  <a:pt x="1238" y="774"/>
                </a:lnTo>
                <a:close/>
                <a:moveTo>
                  <a:pt x="1854" y="2144"/>
                </a:moveTo>
                <a:lnTo>
                  <a:pt x="1701" y="842"/>
                </a:lnTo>
                <a:cubicBezTo>
                  <a:pt x="1697" y="803"/>
                  <a:pt x="1664" y="774"/>
                  <a:pt x="1625" y="774"/>
                </a:cubicBezTo>
                <a:lnTo>
                  <a:pt x="1547" y="774"/>
                </a:lnTo>
                <a:lnTo>
                  <a:pt x="1392" y="1082"/>
                </a:lnTo>
                <a:lnTo>
                  <a:pt x="1392" y="774"/>
                </a:lnTo>
                <a:lnTo>
                  <a:pt x="1392" y="464"/>
                </a:lnTo>
                <a:cubicBezTo>
                  <a:pt x="1392" y="463"/>
                  <a:pt x="1392" y="463"/>
                  <a:pt x="1392" y="463"/>
                </a:cubicBezTo>
                <a:cubicBezTo>
                  <a:pt x="1392" y="208"/>
                  <a:pt x="1184" y="0"/>
                  <a:pt x="928" y="0"/>
                </a:cubicBezTo>
                <a:cubicBezTo>
                  <a:pt x="672" y="0"/>
                  <a:pt x="464" y="208"/>
                  <a:pt x="464" y="464"/>
                </a:cubicBezTo>
                <a:lnTo>
                  <a:pt x="464" y="774"/>
                </a:lnTo>
                <a:lnTo>
                  <a:pt x="232" y="774"/>
                </a:lnTo>
                <a:cubicBezTo>
                  <a:pt x="193" y="774"/>
                  <a:pt x="160" y="803"/>
                  <a:pt x="155" y="842"/>
                </a:cubicBezTo>
                <a:lnTo>
                  <a:pt x="2" y="2144"/>
                </a:lnTo>
                <a:cubicBezTo>
                  <a:pt x="1" y="2155"/>
                  <a:pt x="0" y="2167"/>
                  <a:pt x="0" y="2179"/>
                </a:cubicBezTo>
                <a:cubicBezTo>
                  <a:pt x="0" y="2342"/>
                  <a:pt x="133" y="2475"/>
                  <a:pt x="297" y="2475"/>
                </a:cubicBezTo>
                <a:lnTo>
                  <a:pt x="1560" y="2475"/>
                </a:lnTo>
                <a:cubicBezTo>
                  <a:pt x="1723" y="2475"/>
                  <a:pt x="1857" y="2342"/>
                  <a:pt x="1857" y="2179"/>
                </a:cubicBezTo>
                <a:cubicBezTo>
                  <a:pt x="1857" y="2167"/>
                  <a:pt x="1856" y="2155"/>
                  <a:pt x="1854" y="2144"/>
                </a:cubicBez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4" name="TextBox 3">
            <a:extLst>
              <a:ext uri="{FF2B5EF4-FFF2-40B4-BE49-F238E27FC236}">
                <a16:creationId xmlns:a16="http://schemas.microsoft.com/office/drawing/2014/main" id="{14E1C922-E936-214E-9C63-0D65146B3295}"/>
              </a:ext>
            </a:extLst>
          </p:cNvPr>
          <p:cNvSpPr txBox="1"/>
          <p:nvPr/>
        </p:nvSpPr>
        <p:spPr>
          <a:xfrm rot="18760402">
            <a:off x="3698101" y="6013389"/>
            <a:ext cx="3238676" cy="1077218"/>
          </a:xfrm>
          <a:prstGeom prst="rect">
            <a:avLst/>
          </a:prstGeom>
          <a:noFill/>
        </p:spPr>
        <p:txBody>
          <a:bodyPr wrap="square" rtlCol="0">
            <a:spAutoFit/>
          </a:bodyPr>
          <a:lstStyle/>
          <a:p>
            <a:pPr algn="ctr"/>
            <a:r>
              <a:rPr lang="en-US" sz="3200" b="1" dirty="0">
                <a:solidFill>
                  <a:schemeClr val="bg1"/>
                </a:solidFill>
                <a:latin typeface="Poppins" pitchFamily="2" charset="77"/>
                <a:cs typeface="Poppins" pitchFamily="2" charset="77"/>
              </a:rPr>
              <a:t>EXECUTIVE SUMMARY</a:t>
            </a:r>
          </a:p>
        </p:txBody>
      </p:sp>
      <p:sp>
        <p:nvSpPr>
          <p:cNvPr id="36" name="TextBox 35">
            <a:extLst>
              <a:ext uri="{FF2B5EF4-FFF2-40B4-BE49-F238E27FC236}">
                <a16:creationId xmlns:a16="http://schemas.microsoft.com/office/drawing/2014/main" id="{DB33ED7A-C05E-F148-9AE4-BD368BCBAA7E}"/>
              </a:ext>
            </a:extLst>
          </p:cNvPr>
          <p:cNvSpPr txBox="1"/>
          <p:nvPr/>
        </p:nvSpPr>
        <p:spPr>
          <a:xfrm rot="18760402">
            <a:off x="6581212" y="6906078"/>
            <a:ext cx="4997220" cy="584775"/>
          </a:xfrm>
          <a:prstGeom prst="rect">
            <a:avLst/>
          </a:prstGeom>
          <a:noFill/>
        </p:spPr>
        <p:txBody>
          <a:bodyPr wrap="square" rtlCol="0">
            <a:spAutoFit/>
          </a:bodyPr>
          <a:lstStyle/>
          <a:p>
            <a:pPr algn="ctr"/>
            <a:r>
              <a:rPr lang="en-US" sz="3200" b="1" dirty="0">
                <a:solidFill>
                  <a:schemeClr val="bg1"/>
                </a:solidFill>
                <a:latin typeface="Poppins" pitchFamily="2" charset="77"/>
                <a:cs typeface="Poppins" pitchFamily="2" charset="77"/>
              </a:rPr>
              <a:t>PRODUCTS &amp; SERVICES</a:t>
            </a:r>
          </a:p>
        </p:txBody>
      </p:sp>
      <p:sp>
        <p:nvSpPr>
          <p:cNvPr id="37" name="TextBox 36">
            <a:extLst>
              <a:ext uri="{FF2B5EF4-FFF2-40B4-BE49-F238E27FC236}">
                <a16:creationId xmlns:a16="http://schemas.microsoft.com/office/drawing/2014/main" id="{E2C26970-D18D-F349-8003-79E52C8C9051}"/>
              </a:ext>
            </a:extLst>
          </p:cNvPr>
          <p:cNvSpPr txBox="1"/>
          <p:nvPr/>
        </p:nvSpPr>
        <p:spPr>
          <a:xfrm rot="18760402">
            <a:off x="10702824" y="6906077"/>
            <a:ext cx="4997220" cy="584775"/>
          </a:xfrm>
          <a:prstGeom prst="rect">
            <a:avLst/>
          </a:prstGeom>
          <a:noFill/>
        </p:spPr>
        <p:txBody>
          <a:bodyPr wrap="square" rtlCol="0">
            <a:spAutoFit/>
          </a:bodyPr>
          <a:lstStyle/>
          <a:p>
            <a:pPr algn="ctr"/>
            <a:r>
              <a:rPr lang="en-US" sz="3200" b="1" dirty="0">
                <a:solidFill>
                  <a:schemeClr val="bg1"/>
                </a:solidFill>
                <a:latin typeface="Poppins" pitchFamily="2" charset="77"/>
                <a:cs typeface="Poppins" pitchFamily="2" charset="77"/>
              </a:rPr>
              <a:t>MARKET STRATEGY</a:t>
            </a:r>
          </a:p>
        </p:txBody>
      </p:sp>
      <p:sp>
        <p:nvSpPr>
          <p:cNvPr id="38" name="TextBox 37">
            <a:extLst>
              <a:ext uri="{FF2B5EF4-FFF2-40B4-BE49-F238E27FC236}">
                <a16:creationId xmlns:a16="http://schemas.microsoft.com/office/drawing/2014/main" id="{6F3120D1-C417-724D-A0A9-EE4262AFA86F}"/>
              </a:ext>
            </a:extLst>
          </p:cNvPr>
          <p:cNvSpPr txBox="1"/>
          <p:nvPr/>
        </p:nvSpPr>
        <p:spPr>
          <a:xfrm rot="18760402">
            <a:off x="15050466" y="6906076"/>
            <a:ext cx="4997220" cy="584775"/>
          </a:xfrm>
          <a:prstGeom prst="rect">
            <a:avLst/>
          </a:prstGeom>
          <a:noFill/>
        </p:spPr>
        <p:txBody>
          <a:bodyPr wrap="square" rtlCol="0">
            <a:spAutoFit/>
          </a:bodyPr>
          <a:lstStyle/>
          <a:p>
            <a:pPr algn="ctr"/>
            <a:r>
              <a:rPr lang="en-US" sz="3200" b="1" dirty="0">
                <a:solidFill>
                  <a:schemeClr val="bg1"/>
                </a:solidFill>
                <a:latin typeface="Poppins" pitchFamily="2" charset="77"/>
                <a:cs typeface="Poppins" pitchFamily="2" charset="77"/>
              </a:rPr>
              <a:t>FINANCIAL PLANNING</a:t>
            </a:r>
          </a:p>
        </p:txBody>
      </p:sp>
      <p:sp>
        <p:nvSpPr>
          <p:cNvPr id="39" name="TextBox 38">
            <a:extLst>
              <a:ext uri="{FF2B5EF4-FFF2-40B4-BE49-F238E27FC236}">
                <a16:creationId xmlns:a16="http://schemas.microsoft.com/office/drawing/2014/main" id="{CE1E7C69-BADF-F54B-99C5-CDC786CA7217}"/>
              </a:ext>
            </a:extLst>
          </p:cNvPr>
          <p:cNvSpPr txBox="1"/>
          <p:nvPr/>
        </p:nvSpPr>
        <p:spPr>
          <a:xfrm>
            <a:off x="3886289" y="10413054"/>
            <a:ext cx="3379806" cy="1841017"/>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40" name="TextBox 39">
            <a:extLst>
              <a:ext uri="{FF2B5EF4-FFF2-40B4-BE49-F238E27FC236}">
                <a16:creationId xmlns:a16="http://schemas.microsoft.com/office/drawing/2014/main" id="{8CE974D5-1E79-AB4D-B6AB-EE68133D5901}"/>
              </a:ext>
            </a:extLst>
          </p:cNvPr>
          <p:cNvSpPr txBox="1"/>
          <p:nvPr/>
        </p:nvSpPr>
        <p:spPr>
          <a:xfrm>
            <a:off x="8305888" y="10436657"/>
            <a:ext cx="3379806" cy="1841017"/>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41" name="TextBox 40">
            <a:extLst>
              <a:ext uri="{FF2B5EF4-FFF2-40B4-BE49-F238E27FC236}">
                <a16:creationId xmlns:a16="http://schemas.microsoft.com/office/drawing/2014/main" id="{20186AE7-3BCA-B946-B9AF-8EFBF35F0CCA}"/>
              </a:ext>
            </a:extLst>
          </p:cNvPr>
          <p:cNvSpPr txBox="1"/>
          <p:nvPr/>
        </p:nvSpPr>
        <p:spPr>
          <a:xfrm>
            <a:off x="12725487" y="10436657"/>
            <a:ext cx="3379806" cy="1841017"/>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42" name="TextBox 41">
            <a:extLst>
              <a:ext uri="{FF2B5EF4-FFF2-40B4-BE49-F238E27FC236}">
                <a16:creationId xmlns:a16="http://schemas.microsoft.com/office/drawing/2014/main" id="{4ED86DBD-D8A0-054B-B8A0-C5E567A395E6}"/>
              </a:ext>
            </a:extLst>
          </p:cNvPr>
          <p:cNvSpPr txBox="1"/>
          <p:nvPr/>
        </p:nvSpPr>
        <p:spPr>
          <a:xfrm>
            <a:off x="17145086" y="10436657"/>
            <a:ext cx="3379806" cy="1841017"/>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Tree>
    <p:extLst>
      <p:ext uri="{BB962C8B-B14F-4D97-AF65-F5344CB8AC3E}">
        <p14:creationId xmlns:p14="http://schemas.microsoft.com/office/powerpoint/2010/main" val="2344852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45">
            <a:extLst>
              <a:ext uri="{FF2B5EF4-FFF2-40B4-BE49-F238E27FC236}">
                <a16:creationId xmlns:a16="http://schemas.microsoft.com/office/drawing/2014/main" id="{504075CA-DD1E-AE49-A8BC-8770CEB8DDE4}"/>
              </a:ext>
            </a:extLst>
          </p:cNvPr>
          <p:cNvSpPr/>
          <p:nvPr/>
        </p:nvSpPr>
        <p:spPr>
          <a:xfrm>
            <a:off x="4154386" y="6465111"/>
            <a:ext cx="16068876" cy="6488889"/>
          </a:xfrm>
          <a:custGeom>
            <a:avLst/>
            <a:gdLst/>
            <a:ahLst/>
            <a:cxnLst>
              <a:cxn ang="0">
                <a:pos x="wd2" y="hd2"/>
              </a:cxn>
              <a:cxn ang="5400000">
                <a:pos x="wd2" y="hd2"/>
              </a:cxn>
              <a:cxn ang="10800000">
                <a:pos x="wd2" y="hd2"/>
              </a:cxn>
              <a:cxn ang="16200000">
                <a:pos x="wd2" y="hd2"/>
              </a:cxn>
            </a:cxnLst>
            <a:rect l="0" t="0" r="r" b="b"/>
            <a:pathLst>
              <a:path w="21600" h="21600" extrusionOk="0">
                <a:moveTo>
                  <a:pt x="0" y="12797"/>
                </a:moveTo>
                <a:lnTo>
                  <a:pt x="21600" y="0"/>
                </a:lnTo>
                <a:lnTo>
                  <a:pt x="21600" y="8803"/>
                </a:lnTo>
                <a:lnTo>
                  <a:pt x="0" y="21600"/>
                </a:lnTo>
                <a:lnTo>
                  <a:pt x="0" y="12797"/>
                </a:ln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8" name="Shape 346">
            <a:extLst>
              <a:ext uri="{FF2B5EF4-FFF2-40B4-BE49-F238E27FC236}">
                <a16:creationId xmlns:a16="http://schemas.microsoft.com/office/drawing/2014/main" id="{B06AC43B-B679-8245-9F0B-15492655BB00}"/>
              </a:ext>
            </a:extLst>
          </p:cNvPr>
          <p:cNvSpPr/>
          <p:nvPr/>
        </p:nvSpPr>
        <p:spPr>
          <a:xfrm>
            <a:off x="4154390" y="2579914"/>
            <a:ext cx="16068874" cy="6488889"/>
          </a:xfrm>
          <a:custGeom>
            <a:avLst/>
            <a:gdLst/>
            <a:ahLst/>
            <a:cxnLst>
              <a:cxn ang="0">
                <a:pos x="wd2" y="hd2"/>
              </a:cxn>
              <a:cxn ang="5400000">
                <a:pos x="wd2" y="hd2"/>
              </a:cxn>
              <a:cxn ang="10800000">
                <a:pos x="wd2" y="hd2"/>
              </a:cxn>
              <a:cxn ang="16200000">
                <a:pos x="wd2" y="hd2"/>
              </a:cxn>
            </a:cxnLst>
            <a:rect l="0" t="0" r="r" b="b"/>
            <a:pathLst>
              <a:path w="21600" h="21600" extrusionOk="0">
                <a:moveTo>
                  <a:pt x="0" y="12797"/>
                </a:moveTo>
                <a:lnTo>
                  <a:pt x="21600" y="0"/>
                </a:lnTo>
                <a:lnTo>
                  <a:pt x="21600" y="8803"/>
                </a:lnTo>
                <a:lnTo>
                  <a:pt x="0" y="21600"/>
                </a:lnTo>
                <a:lnTo>
                  <a:pt x="0" y="12797"/>
                </a:ln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4" name="Shape 348">
            <a:extLst>
              <a:ext uri="{FF2B5EF4-FFF2-40B4-BE49-F238E27FC236}">
                <a16:creationId xmlns:a16="http://schemas.microsoft.com/office/drawing/2014/main" id="{68792B54-0C76-B849-BBAB-A11DE80543ED}"/>
              </a:ext>
            </a:extLst>
          </p:cNvPr>
          <p:cNvSpPr/>
          <p:nvPr/>
        </p:nvSpPr>
        <p:spPr>
          <a:xfrm>
            <a:off x="4154388" y="2579914"/>
            <a:ext cx="16068876" cy="2644375"/>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1" name="Shape 352">
            <a:extLst>
              <a:ext uri="{FF2B5EF4-FFF2-40B4-BE49-F238E27FC236}">
                <a16:creationId xmlns:a16="http://schemas.microsoft.com/office/drawing/2014/main" id="{7D103BAD-5E4F-9C43-B8CE-D54436E1DB26}"/>
              </a:ext>
            </a:extLst>
          </p:cNvPr>
          <p:cNvSpPr/>
          <p:nvPr/>
        </p:nvSpPr>
        <p:spPr>
          <a:xfrm>
            <a:off x="4154388" y="10309625"/>
            <a:ext cx="16068876" cy="2644375"/>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8" name="Shape 356">
            <a:extLst>
              <a:ext uri="{FF2B5EF4-FFF2-40B4-BE49-F238E27FC236}">
                <a16:creationId xmlns:a16="http://schemas.microsoft.com/office/drawing/2014/main" id="{37ECB24C-4210-A946-BF2B-BC54048A0800}"/>
              </a:ext>
            </a:extLst>
          </p:cNvPr>
          <p:cNvSpPr/>
          <p:nvPr/>
        </p:nvSpPr>
        <p:spPr>
          <a:xfrm>
            <a:off x="4154388" y="6444770"/>
            <a:ext cx="16068876" cy="2644375"/>
          </a:xfrm>
          <a:prstGeom prst="rect">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TextBox 18">
            <a:extLst>
              <a:ext uri="{FF2B5EF4-FFF2-40B4-BE49-F238E27FC236}">
                <a16:creationId xmlns:a16="http://schemas.microsoft.com/office/drawing/2014/main" id="{4DD12AB6-6A12-9F4E-B333-A1D5FBD67B86}"/>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20" name="TextBox 19">
            <a:extLst>
              <a:ext uri="{FF2B5EF4-FFF2-40B4-BE49-F238E27FC236}">
                <a16:creationId xmlns:a16="http://schemas.microsoft.com/office/drawing/2014/main" id="{430744AD-5293-F441-BCCE-1F09331A7BAE}"/>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21" name="TextBox 20">
            <a:extLst>
              <a:ext uri="{FF2B5EF4-FFF2-40B4-BE49-F238E27FC236}">
                <a16:creationId xmlns:a16="http://schemas.microsoft.com/office/drawing/2014/main" id="{380B41FF-9FAB-9E48-BAB8-88C15E35D4D9}"/>
              </a:ext>
            </a:extLst>
          </p:cNvPr>
          <p:cNvSpPr txBox="1"/>
          <p:nvPr/>
        </p:nvSpPr>
        <p:spPr>
          <a:xfrm>
            <a:off x="4887260" y="3117177"/>
            <a:ext cx="1451039" cy="1569660"/>
          </a:xfrm>
          <a:prstGeom prst="rect">
            <a:avLst/>
          </a:prstGeom>
          <a:noFill/>
        </p:spPr>
        <p:txBody>
          <a:bodyPr wrap="none" rtlCol="0" anchor="ctr">
            <a:spAutoFit/>
          </a:bodyPr>
          <a:lstStyle/>
          <a:p>
            <a:pPr algn="ctr"/>
            <a:r>
              <a:rPr lang="en-US" sz="9600" b="1" dirty="0">
                <a:solidFill>
                  <a:schemeClr val="bg1"/>
                </a:solidFill>
                <a:latin typeface="Poppins" pitchFamily="2" charset="77"/>
                <a:cs typeface="Poppins" pitchFamily="2" charset="77"/>
              </a:rPr>
              <a:t>01</a:t>
            </a:r>
          </a:p>
        </p:txBody>
      </p:sp>
      <p:sp>
        <p:nvSpPr>
          <p:cNvPr id="22" name="TextBox 21">
            <a:extLst>
              <a:ext uri="{FF2B5EF4-FFF2-40B4-BE49-F238E27FC236}">
                <a16:creationId xmlns:a16="http://schemas.microsoft.com/office/drawing/2014/main" id="{7C030853-B438-DF4E-A0AB-C7E63EFDDC33}"/>
              </a:ext>
            </a:extLst>
          </p:cNvPr>
          <p:cNvSpPr txBox="1"/>
          <p:nvPr/>
        </p:nvSpPr>
        <p:spPr>
          <a:xfrm>
            <a:off x="4767035" y="6982127"/>
            <a:ext cx="1691489" cy="1569660"/>
          </a:xfrm>
          <a:prstGeom prst="rect">
            <a:avLst/>
          </a:prstGeom>
          <a:noFill/>
        </p:spPr>
        <p:txBody>
          <a:bodyPr wrap="none" rtlCol="0" anchor="ctr">
            <a:spAutoFit/>
          </a:bodyPr>
          <a:lstStyle/>
          <a:p>
            <a:pPr algn="ctr"/>
            <a:r>
              <a:rPr lang="en-US" sz="9600" b="1" dirty="0">
                <a:solidFill>
                  <a:schemeClr val="bg1"/>
                </a:solidFill>
                <a:latin typeface="Poppins" pitchFamily="2" charset="77"/>
                <a:cs typeface="Poppins" pitchFamily="2" charset="77"/>
              </a:rPr>
              <a:t>02</a:t>
            </a:r>
          </a:p>
        </p:txBody>
      </p:sp>
      <p:sp>
        <p:nvSpPr>
          <p:cNvPr id="23" name="TextBox 22">
            <a:extLst>
              <a:ext uri="{FF2B5EF4-FFF2-40B4-BE49-F238E27FC236}">
                <a16:creationId xmlns:a16="http://schemas.microsoft.com/office/drawing/2014/main" id="{5EC1CD80-331D-2546-9EA6-07C0E714539F}"/>
              </a:ext>
            </a:extLst>
          </p:cNvPr>
          <p:cNvSpPr txBox="1"/>
          <p:nvPr/>
        </p:nvSpPr>
        <p:spPr>
          <a:xfrm>
            <a:off x="4746196" y="10846982"/>
            <a:ext cx="1733168" cy="1569660"/>
          </a:xfrm>
          <a:prstGeom prst="rect">
            <a:avLst/>
          </a:prstGeom>
          <a:noFill/>
        </p:spPr>
        <p:txBody>
          <a:bodyPr wrap="none" rtlCol="0" anchor="ctr">
            <a:spAutoFit/>
          </a:bodyPr>
          <a:lstStyle/>
          <a:p>
            <a:pPr algn="ctr"/>
            <a:r>
              <a:rPr lang="en-US" sz="9600" b="1" dirty="0">
                <a:solidFill>
                  <a:schemeClr val="bg1"/>
                </a:solidFill>
                <a:latin typeface="Poppins" pitchFamily="2" charset="77"/>
                <a:cs typeface="Poppins" pitchFamily="2" charset="77"/>
              </a:rPr>
              <a:t>03</a:t>
            </a:r>
          </a:p>
        </p:txBody>
      </p:sp>
      <p:sp>
        <p:nvSpPr>
          <p:cNvPr id="24" name="TextBox 23">
            <a:extLst>
              <a:ext uri="{FF2B5EF4-FFF2-40B4-BE49-F238E27FC236}">
                <a16:creationId xmlns:a16="http://schemas.microsoft.com/office/drawing/2014/main" id="{F230E5E0-7FD6-9A41-B38C-A971AA0C1BFB}"/>
              </a:ext>
            </a:extLst>
          </p:cNvPr>
          <p:cNvSpPr txBox="1"/>
          <p:nvPr/>
        </p:nvSpPr>
        <p:spPr>
          <a:xfrm>
            <a:off x="7250953" y="3205919"/>
            <a:ext cx="12239437" cy="1392176"/>
          </a:xfrm>
          <a:prstGeom prst="rect">
            <a:avLst/>
          </a:prstGeom>
          <a:noFill/>
        </p:spPr>
        <p:txBody>
          <a:bodyPr wrap="square" rtlCol="0" anchor="ctr">
            <a:spAutoFit/>
          </a:bodyPr>
          <a:lstStyle/>
          <a:p>
            <a:pPr algn="just">
              <a:lnSpc>
                <a:spcPts val="3500"/>
              </a:lnSpc>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Even retirement often seems like a distant speck on the horizon, let alone plans to hand over the business. </a:t>
            </a:r>
          </a:p>
        </p:txBody>
      </p:sp>
      <p:sp>
        <p:nvSpPr>
          <p:cNvPr id="25" name="TextBox 24">
            <a:extLst>
              <a:ext uri="{FF2B5EF4-FFF2-40B4-BE49-F238E27FC236}">
                <a16:creationId xmlns:a16="http://schemas.microsoft.com/office/drawing/2014/main" id="{EBD7C62B-A179-A441-AFAD-CB43597970F3}"/>
              </a:ext>
            </a:extLst>
          </p:cNvPr>
          <p:cNvSpPr txBox="1"/>
          <p:nvPr/>
        </p:nvSpPr>
        <p:spPr>
          <a:xfrm>
            <a:off x="7250953" y="7070869"/>
            <a:ext cx="12239437" cy="1392176"/>
          </a:xfrm>
          <a:prstGeom prst="rect">
            <a:avLst/>
          </a:prstGeom>
          <a:noFill/>
        </p:spPr>
        <p:txBody>
          <a:bodyPr wrap="square" rtlCol="0" anchor="ctr">
            <a:spAutoFit/>
          </a:bodyPr>
          <a:lstStyle/>
          <a:p>
            <a:pPr algn="just">
              <a:lnSpc>
                <a:spcPts val="3500"/>
              </a:lnSpc>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Even retirement often seems like a distant speck on the horizon, let alone plans to hand over the business. </a:t>
            </a:r>
          </a:p>
        </p:txBody>
      </p:sp>
      <p:sp>
        <p:nvSpPr>
          <p:cNvPr id="26" name="TextBox 25">
            <a:extLst>
              <a:ext uri="{FF2B5EF4-FFF2-40B4-BE49-F238E27FC236}">
                <a16:creationId xmlns:a16="http://schemas.microsoft.com/office/drawing/2014/main" id="{755D21B9-2481-1846-919C-22759380E46A}"/>
              </a:ext>
            </a:extLst>
          </p:cNvPr>
          <p:cNvSpPr txBox="1"/>
          <p:nvPr/>
        </p:nvSpPr>
        <p:spPr>
          <a:xfrm>
            <a:off x="7250953" y="10935724"/>
            <a:ext cx="12239437" cy="1392176"/>
          </a:xfrm>
          <a:prstGeom prst="rect">
            <a:avLst/>
          </a:prstGeom>
          <a:noFill/>
        </p:spPr>
        <p:txBody>
          <a:bodyPr wrap="square" rtlCol="0" anchor="ctr">
            <a:spAutoFit/>
          </a:bodyPr>
          <a:lstStyle/>
          <a:p>
            <a:pPr algn="just">
              <a:lnSpc>
                <a:spcPts val="3500"/>
              </a:lnSpc>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Even retirement often seems like a distant speck on the horizon, let alone plans to hand over the business. </a:t>
            </a:r>
          </a:p>
        </p:txBody>
      </p:sp>
    </p:spTree>
    <p:extLst>
      <p:ext uri="{BB962C8B-B14F-4D97-AF65-F5344CB8AC3E}">
        <p14:creationId xmlns:p14="http://schemas.microsoft.com/office/powerpoint/2010/main" val="1389403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10826B76-1D8C-0747-B229-83F3949E982F}"/>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49" name="TextBox 48">
            <a:extLst>
              <a:ext uri="{FF2B5EF4-FFF2-40B4-BE49-F238E27FC236}">
                <a16:creationId xmlns:a16="http://schemas.microsoft.com/office/drawing/2014/main" id="{DE260C7F-67D4-1045-9133-F3C212BFDDCA}"/>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42" name="Shape 20606">
            <a:extLst>
              <a:ext uri="{FF2B5EF4-FFF2-40B4-BE49-F238E27FC236}">
                <a16:creationId xmlns:a16="http://schemas.microsoft.com/office/drawing/2014/main" id="{39C8AFB6-863A-A048-9423-10EE0E00296A}"/>
              </a:ext>
            </a:extLst>
          </p:cNvPr>
          <p:cNvSpPr/>
          <p:nvPr/>
        </p:nvSpPr>
        <p:spPr>
          <a:xfrm>
            <a:off x="17115991" y="3842909"/>
            <a:ext cx="843806" cy="199320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8" name="Shape 20611">
            <a:extLst>
              <a:ext uri="{FF2B5EF4-FFF2-40B4-BE49-F238E27FC236}">
                <a16:creationId xmlns:a16="http://schemas.microsoft.com/office/drawing/2014/main" id="{53D330AC-3E84-A941-AD9C-A15BCE59FA64}"/>
              </a:ext>
            </a:extLst>
          </p:cNvPr>
          <p:cNvSpPr/>
          <p:nvPr/>
        </p:nvSpPr>
        <p:spPr>
          <a:xfrm>
            <a:off x="12187244" y="4896853"/>
            <a:ext cx="0" cy="93926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5" name="Shape 20619">
            <a:extLst>
              <a:ext uri="{FF2B5EF4-FFF2-40B4-BE49-F238E27FC236}">
                <a16:creationId xmlns:a16="http://schemas.microsoft.com/office/drawing/2014/main" id="{0BB7E2CB-FB6D-2D4D-8442-F74FABFD0DD6}"/>
              </a:ext>
            </a:extLst>
          </p:cNvPr>
          <p:cNvSpPr/>
          <p:nvPr/>
        </p:nvSpPr>
        <p:spPr>
          <a:xfrm flipH="1">
            <a:off x="6417851" y="3842909"/>
            <a:ext cx="843807" cy="199320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1" name="Shape 20624">
            <a:extLst>
              <a:ext uri="{FF2B5EF4-FFF2-40B4-BE49-F238E27FC236}">
                <a16:creationId xmlns:a16="http://schemas.microsoft.com/office/drawing/2014/main" id="{02EAEFB6-F79E-9E4B-A1A4-CB23F7DD62EB}"/>
              </a:ext>
            </a:extLst>
          </p:cNvPr>
          <p:cNvSpPr/>
          <p:nvPr/>
        </p:nvSpPr>
        <p:spPr>
          <a:xfrm rot="10800000">
            <a:off x="7437568" y="10577044"/>
            <a:ext cx="2260092" cy="58477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7" name="Shape 20629">
            <a:extLst>
              <a:ext uri="{FF2B5EF4-FFF2-40B4-BE49-F238E27FC236}">
                <a16:creationId xmlns:a16="http://schemas.microsoft.com/office/drawing/2014/main" id="{D356A006-7783-0144-9065-55CB022CA102}"/>
              </a:ext>
            </a:extLst>
          </p:cNvPr>
          <p:cNvSpPr/>
          <p:nvPr/>
        </p:nvSpPr>
        <p:spPr>
          <a:xfrm rot="10800000" flipH="1">
            <a:off x="14671092" y="10577044"/>
            <a:ext cx="2260092" cy="5847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9" name="Shape 20633">
            <a:extLst>
              <a:ext uri="{FF2B5EF4-FFF2-40B4-BE49-F238E27FC236}">
                <a16:creationId xmlns:a16="http://schemas.microsoft.com/office/drawing/2014/main" id="{C562443F-9524-A24B-AD65-84E7154179BB}"/>
              </a:ext>
            </a:extLst>
          </p:cNvPr>
          <p:cNvSpPr/>
          <p:nvPr/>
        </p:nvSpPr>
        <p:spPr>
          <a:xfrm rot="10800000" flipH="1">
            <a:off x="5152833" y="5796289"/>
            <a:ext cx="4203510" cy="350292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7" name="Shape 20636">
            <a:extLst>
              <a:ext uri="{FF2B5EF4-FFF2-40B4-BE49-F238E27FC236}">
                <a16:creationId xmlns:a16="http://schemas.microsoft.com/office/drawing/2014/main" id="{79B2F524-E636-D34C-B27C-F4233FF09CCE}"/>
              </a:ext>
            </a:extLst>
          </p:cNvPr>
          <p:cNvSpPr/>
          <p:nvPr/>
        </p:nvSpPr>
        <p:spPr>
          <a:xfrm>
            <a:off x="7619163" y="7107980"/>
            <a:ext cx="4203506" cy="35029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5" name="Shape 20639">
            <a:extLst>
              <a:ext uri="{FF2B5EF4-FFF2-40B4-BE49-F238E27FC236}">
                <a16:creationId xmlns:a16="http://schemas.microsoft.com/office/drawing/2014/main" id="{7B82CCCD-A1C9-9E48-9F88-CA9C54649DBC}"/>
              </a:ext>
            </a:extLst>
          </p:cNvPr>
          <p:cNvSpPr/>
          <p:nvPr/>
        </p:nvSpPr>
        <p:spPr>
          <a:xfrm rot="10800000" flipH="1">
            <a:off x="10085495" y="5796289"/>
            <a:ext cx="4203506" cy="350292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Shape 20642">
            <a:extLst>
              <a:ext uri="{FF2B5EF4-FFF2-40B4-BE49-F238E27FC236}">
                <a16:creationId xmlns:a16="http://schemas.microsoft.com/office/drawing/2014/main" id="{2AB22B11-B5F9-1049-884E-6079C670FE64}"/>
              </a:ext>
            </a:extLst>
          </p:cNvPr>
          <p:cNvSpPr/>
          <p:nvPr/>
        </p:nvSpPr>
        <p:spPr>
          <a:xfrm rot="10800000" flipH="1">
            <a:off x="15018154" y="5796289"/>
            <a:ext cx="4203510" cy="350292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1" name="Shape 20645">
            <a:extLst>
              <a:ext uri="{FF2B5EF4-FFF2-40B4-BE49-F238E27FC236}">
                <a16:creationId xmlns:a16="http://schemas.microsoft.com/office/drawing/2014/main" id="{8643D3B7-A096-934D-8ECA-BC9843D43469}"/>
              </a:ext>
            </a:extLst>
          </p:cNvPr>
          <p:cNvSpPr/>
          <p:nvPr/>
        </p:nvSpPr>
        <p:spPr>
          <a:xfrm>
            <a:off x="12551823" y="7107980"/>
            <a:ext cx="4203506" cy="35029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0" name="Freeform 82">
            <a:extLst>
              <a:ext uri="{FF2B5EF4-FFF2-40B4-BE49-F238E27FC236}">
                <a16:creationId xmlns:a16="http://schemas.microsoft.com/office/drawing/2014/main" id="{45088FBB-A7F9-FE4F-A183-EE8C46167806}"/>
              </a:ext>
            </a:extLst>
          </p:cNvPr>
          <p:cNvSpPr>
            <a:spLocks noChangeArrowheads="1"/>
          </p:cNvSpPr>
          <p:nvPr/>
        </p:nvSpPr>
        <p:spPr bwMode="auto">
          <a:xfrm>
            <a:off x="11664399" y="6315133"/>
            <a:ext cx="1097454" cy="1027774"/>
          </a:xfrm>
          <a:custGeom>
            <a:avLst/>
            <a:gdLst>
              <a:gd name="T0" fmla="*/ 28575 w 899753"/>
              <a:gd name="T1" fmla="*/ 444500 h 842603"/>
              <a:gd name="T2" fmla="*/ 65686 w 899753"/>
              <a:gd name="T3" fmla="*/ 449899 h 842603"/>
              <a:gd name="T4" fmla="*/ 366179 w 899753"/>
              <a:gd name="T5" fmla="*/ 475816 h 842603"/>
              <a:gd name="T6" fmla="*/ 366179 w 899753"/>
              <a:gd name="T7" fmla="*/ 533047 h 842603"/>
              <a:gd name="T8" fmla="*/ 535161 w 899753"/>
              <a:gd name="T9" fmla="*/ 533047 h 842603"/>
              <a:gd name="T10" fmla="*/ 535161 w 899753"/>
              <a:gd name="T11" fmla="*/ 475816 h 842603"/>
              <a:gd name="T12" fmla="*/ 835293 w 899753"/>
              <a:gd name="T13" fmla="*/ 449899 h 842603"/>
              <a:gd name="T14" fmla="*/ 872765 w 899753"/>
              <a:gd name="T15" fmla="*/ 444500 h 842603"/>
              <a:gd name="T16" fmla="*/ 872765 w 899753"/>
              <a:gd name="T17" fmla="*/ 769894 h 842603"/>
              <a:gd name="T18" fmla="*/ 799984 w 899753"/>
              <a:gd name="T19" fmla="*/ 842603 h 842603"/>
              <a:gd name="T20" fmla="*/ 101356 w 899753"/>
              <a:gd name="T21" fmla="*/ 842603 h 842603"/>
              <a:gd name="T22" fmla="*/ 28575 w 899753"/>
              <a:gd name="T23" fmla="*/ 769894 h 842603"/>
              <a:gd name="T24" fmla="*/ 348884 w 899753"/>
              <a:gd name="T25" fmla="*/ 56606 h 842603"/>
              <a:gd name="T26" fmla="*/ 337362 w 899753"/>
              <a:gd name="T27" fmla="*/ 68144 h 842603"/>
              <a:gd name="T28" fmla="*/ 337362 w 899753"/>
              <a:gd name="T29" fmla="*/ 112852 h 842603"/>
              <a:gd name="T30" fmla="*/ 562391 w 899753"/>
              <a:gd name="T31" fmla="*/ 112852 h 842603"/>
              <a:gd name="T32" fmla="*/ 562391 w 899753"/>
              <a:gd name="T33" fmla="*/ 68144 h 842603"/>
              <a:gd name="T34" fmla="*/ 550869 w 899753"/>
              <a:gd name="T35" fmla="*/ 56606 h 842603"/>
              <a:gd name="T36" fmla="*/ 325841 w 899753"/>
              <a:gd name="T37" fmla="*/ 0 h 842603"/>
              <a:gd name="T38" fmla="*/ 573912 w 899753"/>
              <a:gd name="T39" fmla="*/ 0 h 842603"/>
              <a:gd name="T40" fmla="*/ 618558 w 899753"/>
              <a:gd name="T41" fmla="*/ 44708 h 842603"/>
              <a:gd name="T42" fmla="*/ 618558 w 899753"/>
              <a:gd name="T43" fmla="*/ 112852 h 842603"/>
              <a:gd name="T44" fmla="*/ 855108 w 899753"/>
              <a:gd name="T45" fmla="*/ 112852 h 842603"/>
              <a:gd name="T46" fmla="*/ 899753 w 899753"/>
              <a:gd name="T47" fmla="*/ 157561 h 842603"/>
              <a:gd name="T48" fmla="*/ 899753 w 899753"/>
              <a:gd name="T49" fmla="*/ 390837 h 842603"/>
              <a:gd name="T50" fmla="*/ 816943 w 899753"/>
              <a:gd name="T51" fmla="*/ 402014 h 842603"/>
              <a:gd name="T52" fmla="*/ 534307 w 899753"/>
              <a:gd name="T53" fmla="*/ 425089 h 842603"/>
              <a:gd name="T54" fmla="*/ 534307 w 899753"/>
              <a:gd name="T55" fmla="*/ 366320 h 842603"/>
              <a:gd name="T56" fmla="*/ 365446 w 899753"/>
              <a:gd name="T57" fmla="*/ 366320 h 842603"/>
              <a:gd name="T58" fmla="*/ 365446 w 899753"/>
              <a:gd name="T59" fmla="*/ 425089 h 842603"/>
              <a:gd name="T60" fmla="*/ 83171 w 899753"/>
              <a:gd name="T61" fmla="*/ 402014 h 842603"/>
              <a:gd name="T62" fmla="*/ 0 w 899753"/>
              <a:gd name="T63" fmla="*/ 390837 h 842603"/>
              <a:gd name="T64" fmla="*/ 0 w 899753"/>
              <a:gd name="T65" fmla="*/ 157561 h 842603"/>
              <a:gd name="T66" fmla="*/ 44646 w 899753"/>
              <a:gd name="T67" fmla="*/ 112852 h 842603"/>
              <a:gd name="T68" fmla="*/ 281195 w 899753"/>
              <a:gd name="T69" fmla="*/ 112852 h 842603"/>
              <a:gd name="T70" fmla="*/ 281195 w 899753"/>
              <a:gd name="T71" fmla="*/ 44708 h 8426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1" name="Freeform 41">
            <a:extLst>
              <a:ext uri="{FF2B5EF4-FFF2-40B4-BE49-F238E27FC236}">
                <a16:creationId xmlns:a16="http://schemas.microsoft.com/office/drawing/2014/main" id="{CC8CB647-90EF-BB42-AF55-403996967D10}"/>
              </a:ext>
            </a:extLst>
          </p:cNvPr>
          <p:cNvSpPr>
            <a:spLocks noChangeArrowheads="1"/>
          </p:cNvSpPr>
          <p:nvPr/>
        </p:nvSpPr>
        <p:spPr bwMode="auto">
          <a:xfrm>
            <a:off x="6739732" y="6326502"/>
            <a:ext cx="1029708" cy="1097454"/>
          </a:xfrm>
          <a:custGeom>
            <a:avLst/>
            <a:gdLst>
              <a:gd name="T0" fmla="*/ 450379 w 2344"/>
              <a:gd name="T1" fmla="*/ 478140 h 2500"/>
              <a:gd name="T2" fmla="*/ 731775 w 2344"/>
              <a:gd name="T3" fmla="*/ 421973 h 2500"/>
              <a:gd name="T4" fmla="*/ 731775 w 2344"/>
              <a:gd name="T5" fmla="*/ 703168 h 2500"/>
              <a:gd name="T6" fmla="*/ 450379 w 2344"/>
              <a:gd name="T7" fmla="*/ 646641 h 2500"/>
              <a:gd name="T8" fmla="*/ 731775 w 2344"/>
              <a:gd name="T9" fmla="*/ 703168 h 2500"/>
              <a:gd name="T10" fmla="*/ 366068 w 2344"/>
              <a:gd name="T11" fmla="*/ 365446 h 2500"/>
              <a:gd name="T12" fmla="*/ 337964 w 2344"/>
              <a:gd name="T13" fmla="*/ 337362 h 2500"/>
              <a:gd name="T14" fmla="*/ 366068 w 2344"/>
              <a:gd name="T15" fmla="*/ 309279 h 2500"/>
              <a:gd name="T16" fmla="*/ 394171 w 2344"/>
              <a:gd name="T17" fmla="*/ 337362 h 2500"/>
              <a:gd name="T18" fmla="*/ 366068 w 2344"/>
              <a:gd name="T19" fmla="*/ 478140 h 2500"/>
              <a:gd name="T20" fmla="*/ 337964 w 2344"/>
              <a:gd name="T21" fmla="*/ 449696 h 2500"/>
              <a:gd name="T22" fmla="*/ 366068 w 2344"/>
              <a:gd name="T23" fmla="*/ 421973 h 2500"/>
              <a:gd name="T24" fmla="*/ 394171 w 2344"/>
              <a:gd name="T25" fmla="*/ 449696 h 2500"/>
              <a:gd name="T26" fmla="*/ 366068 w 2344"/>
              <a:gd name="T27" fmla="*/ 478140 h 2500"/>
              <a:gd name="T28" fmla="*/ 366068 w 2344"/>
              <a:gd name="T29" fmla="*/ 590474 h 2500"/>
              <a:gd name="T30" fmla="*/ 337964 w 2344"/>
              <a:gd name="T31" fmla="*/ 562391 h 2500"/>
              <a:gd name="T32" fmla="*/ 366068 w 2344"/>
              <a:gd name="T33" fmla="*/ 534307 h 2500"/>
              <a:gd name="T34" fmla="*/ 394171 w 2344"/>
              <a:gd name="T35" fmla="*/ 562391 h 2500"/>
              <a:gd name="T36" fmla="*/ 366068 w 2344"/>
              <a:gd name="T37" fmla="*/ 703168 h 2500"/>
              <a:gd name="T38" fmla="*/ 337964 w 2344"/>
              <a:gd name="T39" fmla="*/ 674725 h 2500"/>
              <a:gd name="T40" fmla="*/ 366068 w 2344"/>
              <a:gd name="T41" fmla="*/ 646641 h 2500"/>
              <a:gd name="T42" fmla="*/ 394171 w 2344"/>
              <a:gd name="T43" fmla="*/ 674725 h 2500"/>
              <a:gd name="T44" fmla="*/ 366068 w 2344"/>
              <a:gd name="T45" fmla="*/ 703168 h 2500"/>
              <a:gd name="T46" fmla="*/ 619000 w 2344"/>
              <a:gd name="T47" fmla="*/ 534307 h 2500"/>
              <a:gd name="T48" fmla="*/ 450379 w 2344"/>
              <a:gd name="T49" fmla="*/ 590474 h 2500"/>
              <a:gd name="T50" fmla="*/ 450379 w 2344"/>
              <a:gd name="T51" fmla="*/ 309279 h 2500"/>
              <a:gd name="T52" fmla="*/ 703311 w 2344"/>
              <a:gd name="T53" fmla="*/ 365446 h 2500"/>
              <a:gd name="T54" fmla="*/ 450379 w 2344"/>
              <a:gd name="T55" fmla="*/ 309279 h 2500"/>
              <a:gd name="T56" fmla="*/ 647104 w 2344"/>
              <a:gd name="T57" fmla="*/ 140418 h 2500"/>
              <a:gd name="T58" fmla="*/ 450379 w 2344"/>
              <a:gd name="T59" fmla="*/ 196585 h 2500"/>
              <a:gd name="T60" fmla="*/ 225189 w 2344"/>
              <a:gd name="T61" fmla="*/ 815502 h 2500"/>
              <a:gd name="T62" fmla="*/ 197086 w 2344"/>
              <a:gd name="T63" fmla="*/ 843586 h 2500"/>
              <a:gd name="T64" fmla="*/ 168982 w 2344"/>
              <a:gd name="T65" fmla="*/ 815502 h 2500"/>
              <a:gd name="T66" fmla="*/ 168982 w 2344"/>
              <a:gd name="T67" fmla="*/ 309279 h 2500"/>
              <a:gd name="T68" fmla="*/ 225189 w 2344"/>
              <a:gd name="T69" fmla="*/ 281195 h 2500"/>
              <a:gd name="T70" fmla="*/ 112775 w 2344"/>
              <a:gd name="T71" fmla="*/ 590474 h 2500"/>
              <a:gd name="T72" fmla="*/ 56568 w 2344"/>
              <a:gd name="T73" fmla="*/ 309279 h 2500"/>
              <a:gd name="T74" fmla="*/ 84311 w 2344"/>
              <a:gd name="T75" fmla="*/ 281195 h 2500"/>
              <a:gd name="T76" fmla="*/ 112775 w 2344"/>
              <a:gd name="T77" fmla="*/ 309279 h 2500"/>
              <a:gd name="T78" fmla="*/ 225189 w 2344"/>
              <a:gd name="T79" fmla="*/ 0 h 2500"/>
              <a:gd name="T80" fmla="*/ 84311 w 2344"/>
              <a:gd name="T81" fmla="*/ 225028 h 2500"/>
              <a:gd name="T82" fmla="*/ 0 w 2344"/>
              <a:gd name="T83" fmla="*/ 309279 h 2500"/>
              <a:gd name="T84" fmla="*/ 112775 w 2344"/>
              <a:gd name="T85" fmla="*/ 646641 h 2500"/>
              <a:gd name="T86" fmla="*/ 112775 w 2344"/>
              <a:gd name="T87" fmla="*/ 815502 h 2500"/>
              <a:gd name="T88" fmla="*/ 759879 w 2344"/>
              <a:gd name="T89" fmla="*/ 899753 h 2500"/>
              <a:gd name="T90" fmla="*/ 844190 w 2344"/>
              <a:gd name="T91" fmla="*/ 815502 h 2500"/>
              <a:gd name="T92" fmla="*/ 225189 w 2344"/>
              <a:gd name="T93" fmla="*/ 0 h 2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44" h="2500">
                <a:moveTo>
                  <a:pt x="2031" y="1328"/>
                </a:moveTo>
                <a:lnTo>
                  <a:pt x="1250" y="1328"/>
                </a:lnTo>
                <a:lnTo>
                  <a:pt x="1250" y="1172"/>
                </a:lnTo>
                <a:lnTo>
                  <a:pt x="2031" y="1172"/>
                </a:lnTo>
                <a:lnTo>
                  <a:pt x="2031" y="1328"/>
                </a:lnTo>
                <a:close/>
                <a:moveTo>
                  <a:pt x="2031" y="1953"/>
                </a:moveTo>
                <a:lnTo>
                  <a:pt x="1250" y="1953"/>
                </a:lnTo>
                <a:lnTo>
                  <a:pt x="1250" y="1796"/>
                </a:lnTo>
                <a:lnTo>
                  <a:pt x="2031" y="1796"/>
                </a:lnTo>
                <a:lnTo>
                  <a:pt x="2031" y="1953"/>
                </a:lnTo>
                <a:close/>
                <a:moveTo>
                  <a:pt x="1016" y="1015"/>
                </a:moveTo>
                <a:lnTo>
                  <a:pt x="1016" y="1015"/>
                </a:lnTo>
                <a:cubicBezTo>
                  <a:pt x="972" y="1015"/>
                  <a:pt x="938" y="980"/>
                  <a:pt x="938" y="937"/>
                </a:cubicBezTo>
                <a:cubicBezTo>
                  <a:pt x="938" y="893"/>
                  <a:pt x="972" y="859"/>
                  <a:pt x="1016" y="859"/>
                </a:cubicBezTo>
                <a:cubicBezTo>
                  <a:pt x="1059" y="859"/>
                  <a:pt x="1094" y="893"/>
                  <a:pt x="1094" y="937"/>
                </a:cubicBezTo>
                <a:cubicBezTo>
                  <a:pt x="1094" y="980"/>
                  <a:pt x="1059" y="1015"/>
                  <a:pt x="1016" y="1015"/>
                </a:cubicBezTo>
                <a:close/>
                <a:moveTo>
                  <a:pt x="1016" y="1328"/>
                </a:moveTo>
                <a:lnTo>
                  <a:pt x="1016" y="1328"/>
                </a:lnTo>
                <a:cubicBezTo>
                  <a:pt x="972" y="1328"/>
                  <a:pt x="938" y="1293"/>
                  <a:pt x="938" y="1249"/>
                </a:cubicBezTo>
                <a:cubicBezTo>
                  <a:pt x="938" y="1206"/>
                  <a:pt x="972" y="1172"/>
                  <a:pt x="1016" y="1172"/>
                </a:cubicBezTo>
                <a:cubicBezTo>
                  <a:pt x="1059" y="1172"/>
                  <a:pt x="1094" y="1206"/>
                  <a:pt x="1094" y="1249"/>
                </a:cubicBezTo>
                <a:cubicBezTo>
                  <a:pt x="1094" y="1293"/>
                  <a:pt x="1059" y="1328"/>
                  <a:pt x="1016" y="1328"/>
                </a:cubicBezTo>
                <a:close/>
                <a:moveTo>
                  <a:pt x="1016" y="1640"/>
                </a:moveTo>
                <a:lnTo>
                  <a:pt x="1016" y="1640"/>
                </a:lnTo>
                <a:cubicBezTo>
                  <a:pt x="972" y="1640"/>
                  <a:pt x="938" y="1605"/>
                  <a:pt x="938" y="1562"/>
                </a:cubicBezTo>
                <a:cubicBezTo>
                  <a:pt x="938" y="1519"/>
                  <a:pt x="972" y="1484"/>
                  <a:pt x="1016" y="1484"/>
                </a:cubicBezTo>
                <a:cubicBezTo>
                  <a:pt x="1059" y="1484"/>
                  <a:pt x="1094" y="1519"/>
                  <a:pt x="1094" y="1562"/>
                </a:cubicBezTo>
                <a:cubicBezTo>
                  <a:pt x="1094" y="1605"/>
                  <a:pt x="1059" y="1640"/>
                  <a:pt x="1016" y="1640"/>
                </a:cubicBezTo>
                <a:close/>
                <a:moveTo>
                  <a:pt x="1016" y="1953"/>
                </a:moveTo>
                <a:lnTo>
                  <a:pt x="1016" y="1953"/>
                </a:lnTo>
                <a:cubicBezTo>
                  <a:pt x="972" y="1953"/>
                  <a:pt x="938" y="1917"/>
                  <a:pt x="938" y="1874"/>
                </a:cubicBezTo>
                <a:cubicBezTo>
                  <a:pt x="938" y="1831"/>
                  <a:pt x="972" y="1796"/>
                  <a:pt x="1016" y="1796"/>
                </a:cubicBezTo>
                <a:cubicBezTo>
                  <a:pt x="1059" y="1796"/>
                  <a:pt x="1094" y="1831"/>
                  <a:pt x="1094" y="1874"/>
                </a:cubicBezTo>
                <a:cubicBezTo>
                  <a:pt x="1094" y="1917"/>
                  <a:pt x="1059" y="1953"/>
                  <a:pt x="1016" y="1953"/>
                </a:cubicBezTo>
                <a:close/>
                <a:moveTo>
                  <a:pt x="1250" y="1484"/>
                </a:moveTo>
                <a:lnTo>
                  <a:pt x="1718" y="1484"/>
                </a:lnTo>
                <a:lnTo>
                  <a:pt x="1718" y="1640"/>
                </a:lnTo>
                <a:lnTo>
                  <a:pt x="1250" y="1640"/>
                </a:lnTo>
                <a:lnTo>
                  <a:pt x="1250" y="1484"/>
                </a:lnTo>
                <a:close/>
                <a:moveTo>
                  <a:pt x="1250" y="859"/>
                </a:moveTo>
                <a:lnTo>
                  <a:pt x="1952" y="859"/>
                </a:lnTo>
                <a:lnTo>
                  <a:pt x="1952" y="1015"/>
                </a:lnTo>
                <a:lnTo>
                  <a:pt x="1250" y="1015"/>
                </a:lnTo>
                <a:lnTo>
                  <a:pt x="1250" y="859"/>
                </a:lnTo>
                <a:close/>
                <a:moveTo>
                  <a:pt x="1250" y="390"/>
                </a:moveTo>
                <a:lnTo>
                  <a:pt x="1796" y="390"/>
                </a:lnTo>
                <a:lnTo>
                  <a:pt x="1796" y="546"/>
                </a:lnTo>
                <a:lnTo>
                  <a:pt x="1250" y="546"/>
                </a:lnTo>
                <a:lnTo>
                  <a:pt x="1250" y="390"/>
                </a:lnTo>
                <a:close/>
                <a:moveTo>
                  <a:pt x="625" y="2265"/>
                </a:moveTo>
                <a:lnTo>
                  <a:pt x="625" y="2265"/>
                </a:lnTo>
                <a:cubicBezTo>
                  <a:pt x="625" y="2308"/>
                  <a:pt x="590" y="2343"/>
                  <a:pt x="547" y="2343"/>
                </a:cubicBezTo>
                <a:cubicBezTo>
                  <a:pt x="504" y="2343"/>
                  <a:pt x="469" y="2308"/>
                  <a:pt x="469" y="2265"/>
                </a:cubicBezTo>
                <a:lnTo>
                  <a:pt x="469" y="859"/>
                </a:lnTo>
                <a:cubicBezTo>
                  <a:pt x="469" y="831"/>
                  <a:pt x="463" y="806"/>
                  <a:pt x="454" y="781"/>
                </a:cubicBezTo>
                <a:lnTo>
                  <a:pt x="625" y="781"/>
                </a:lnTo>
                <a:lnTo>
                  <a:pt x="625" y="2265"/>
                </a:lnTo>
                <a:close/>
                <a:moveTo>
                  <a:pt x="313" y="1640"/>
                </a:moveTo>
                <a:lnTo>
                  <a:pt x="157" y="1640"/>
                </a:lnTo>
                <a:lnTo>
                  <a:pt x="157" y="859"/>
                </a:lnTo>
                <a:cubicBezTo>
                  <a:pt x="157" y="816"/>
                  <a:pt x="191" y="781"/>
                  <a:pt x="234" y="781"/>
                </a:cubicBezTo>
                <a:cubicBezTo>
                  <a:pt x="277" y="781"/>
                  <a:pt x="313" y="816"/>
                  <a:pt x="313" y="859"/>
                </a:cubicBezTo>
                <a:lnTo>
                  <a:pt x="313" y="1640"/>
                </a:lnTo>
                <a:close/>
                <a:moveTo>
                  <a:pt x="625" y="0"/>
                </a:moveTo>
                <a:lnTo>
                  <a:pt x="625" y="625"/>
                </a:lnTo>
                <a:lnTo>
                  <a:pt x="234" y="625"/>
                </a:lnTo>
                <a:cubicBezTo>
                  <a:pt x="105" y="625"/>
                  <a:pt x="0" y="730"/>
                  <a:pt x="0" y="859"/>
                </a:cubicBezTo>
                <a:lnTo>
                  <a:pt x="0" y="1796"/>
                </a:lnTo>
                <a:lnTo>
                  <a:pt x="313" y="1796"/>
                </a:lnTo>
                <a:lnTo>
                  <a:pt x="313" y="2265"/>
                </a:lnTo>
                <a:cubicBezTo>
                  <a:pt x="313" y="2394"/>
                  <a:pt x="418" y="2499"/>
                  <a:pt x="547" y="2499"/>
                </a:cubicBezTo>
                <a:lnTo>
                  <a:pt x="2109" y="2499"/>
                </a:lnTo>
                <a:cubicBezTo>
                  <a:pt x="2238" y="2499"/>
                  <a:pt x="2343" y="2394"/>
                  <a:pt x="2343" y="2265"/>
                </a:cubicBezTo>
                <a:lnTo>
                  <a:pt x="2343" y="0"/>
                </a:lnTo>
                <a:lnTo>
                  <a:pt x="625" y="0"/>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52" name="Freeform 89">
            <a:extLst>
              <a:ext uri="{FF2B5EF4-FFF2-40B4-BE49-F238E27FC236}">
                <a16:creationId xmlns:a16="http://schemas.microsoft.com/office/drawing/2014/main" id="{887C5F7F-2CF6-D94F-8643-573F3C9A6C7F}"/>
              </a:ext>
            </a:extLst>
          </p:cNvPr>
          <p:cNvSpPr>
            <a:spLocks noChangeArrowheads="1"/>
          </p:cNvSpPr>
          <p:nvPr/>
        </p:nvSpPr>
        <p:spPr bwMode="auto">
          <a:xfrm>
            <a:off x="14121397" y="9098784"/>
            <a:ext cx="1099390" cy="822608"/>
          </a:xfrm>
          <a:custGeom>
            <a:avLst/>
            <a:gdLst>
              <a:gd name="T0" fmla="*/ 573956 w 901340"/>
              <a:gd name="T1" fmla="*/ 561975 h 674329"/>
              <a:gd name="T2" fmla="*/ 901340 w 901340"/>
              <a:gd name="T3" fmla="*/ 561975 h 674329"/>
              <a:gd name="T4" fmla="*/ 901340 w 901340"/>
              <a:gd name="T5" fmla="*/ 674329 h 674329"/>
              <a:gd name="T6" fmla="*/ 468313 w 901340"/>
              <a:gd name="T7" fmla="*/ 674329 h 674329"/>
              <a:gd name="T8" fmla="*/ 573956 w 901340"/>
              <a:gd name="T9" fmla="*/ 561975 h 674329"/>
              <a:gd name="T10" fmla="*/ 616811 w 901340"/>
              <a:gd name="T11" fmla="*/ 420688 h 674329"/>
              <a:gd name="T12" fmla="*/ 842604 w 901340"/>
              <a:gd name="T13" fmla="*/ 420688 h 674329"/>
              <a:gd name="T14" fmla="*/ 842604 w 901340"/>
              <a:gd name="T15" fmla="*/ 533040 h 674329"/>
              <a:gd name="T16" fmla="*/ 587375 w 901340"/>
              <a:gd name="T17" fmla="*/ 533040 h 674329"/>
              <a:gd name="T18" fmla="*/ 616811 w 901340"/>
              <a:gd name="T19" fmla="*/ 420688 h 674329"/>
              <a:gd name="T20" fmla="*/ 600075 w 901340"/>
              <a:gd name="T21" fmla="*/ 280988 h 674329"/>
              <a:gd name="T22" fmla="*/ 901339 w 901340"/>
              <a:gd name="T23" fmla="*/ 280988 h 674329"/>
              <a:gd name="T24" fmla="*/ 901339 w 901340"/>
              <a:gd name="T25" fmla="*/ 393341 h 674329"/>
              <a:gd name="T26" fmla="*/ 619919 w 901340"/>
              <a:gd name="T27" fmla="*/ 393341 h 674329"/>
              <a:gd name="T28" fmla="*/ 600075 w 901340"/>
              <a:gd name="T29" fmla="*/ 280988 h 674329"/>
              <a:gd name="T30" fmla="*/ 196799 w 901340"/>
              <a:gd name="T31" fmla="*/ 280982 h 674329"/>
              <a:gd name="T32" fmla="*/ 196799 w 901340"/>
              <a:gd name="T33" fmla="*/ 337072 h 674329"/>
              <a:gd name="T34" fmla="*/ 252925 w 901340"/>
              <a:gd name="T35" fmla="*/ 337072 h 674329"/>
              <a:gd name="T36" fmla="*/ 252925 w 901340"/>
              <a:gd name="T37" fmla="*/ 449611 h 674329"/>
              <a:gd name="T38" fmla="*/ 196799 w 901340"/>
              <a:gd name="T39" fmla="*/ 449611 h 674329"/>
              <a:gd name="T40" fmla="*/ 196799 w 901340"/>
              <a:gd name="T41" fmla="*/ 505700 h 674329"/>
              <a:gd name="T42" fmla="*/ 365176 w 901340"/>
              <a:gd name="T43" fmla="*/ 505700 h 674329"/>
              <a:gd name="T44" fmla="*/ 365176 w 901340"/>
              <a:gd name="T45" fmla="*/ 449611 h 674329"/>
              <a:gd name="T46" fmla="*/ 309051 w 901340"/>
              <a:gd name="T47" fmla="*/ 449611 h 674329"/>
              <a:gd name="T48" fmla="*/ 309051 w 901340"/>
              <a:gd name="T49" fmla="*/ 280982 h 674329"/>
              <a:gd name="T50" fmla="*/ 503238 w 901340"/>
              <a:gd name="T51" fmla="*/ 139700 h 674329"/>
              <a:gd name="T52" fmla="*/ 787040 w 901340"/>
              <a:gd name="T53" fmla="*/ 139700 h 674329"/>
              <a:gd name="T54" fmla="*/ 787040 w 901340"/>
              <a:gd name="T55" fmla="*/ 252053 h 674329"/>
              <a:gd name="T56" fmla="*/ 587154 w 901340"/>
              <a:gd name="T57" fmla="*/ 252053 h 674329"/>
              <a:gd name="T58" fmla="*/ 503238 w 901340"/>
              <a:gd name="T59" fmla="*/ 139700 h 674329"/>
              <a:gd name="T60" fmla="*/ 280988 w 901340"/>
              <a:gd name="T61" fmla="*/ 112713 h 674329"/>
              <a:gd name="T62" fmla="*/ 561615 w 901340"/>
              <a:gd name="T63" fmla="*/ 393521 h 674329"/>
              <a:gd name="T64" fmla="*/ 280988 w 901340"/>
              <a:gd name="T65" fmla="*/ 674329 h 674329"/>
              <a:gd name="T66" fmla="*/ 0 w 901340"/>
              <a:gd name="T67" fmla="*/ 393521 h 674329"/>
              <a:gd name="T68" fmla="*/ 280988 w 901340"/>
              <a:gd name="T69" fmla="*/ 112713 h 674329"/>
              <a:gd name="T70" fmla="*/ 282575 w 901340"/>
              <a:gd name="T71" fmla="*/ 0 h 674329"/>
              <a:gd name="T72" fmla="*/ 844190 w 901340"/>
              <a:gd name="T73" fmla="*/ 0 h 674329"/>
              <a:gd name="T74" fmla="*/ 844190 w 901340"/>
              <a:gd name="T75" fmla="*/ 112353 h 674329"/>
              <a:gd name="T76" fmla="*/ 468221 w 901340"/>
              <a:gd name="T77" fmla="*/ 112353 h 674329"/>
              <a:gd name="T78" fmla="*/ 282575 w 901340"/>
              <a:gd name="T79" fmla="*/ 55816 h 6743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01340" h="674329">
                <a:moveTo>
                  <a:pt x="573956" y="561975"/>
                </a:moveTo>
                <a:lnTo>
                  <a:pt x="901340" y="561975"/>
                </a:lnTo>
                <a:lnTo>
                  <a:pt x="901340" y="674329"/>
                </a:lnTo>
                <a:lnTo>
                  <a:pt x="468313" y="674329"/>
                </a:lnTo>
                <a:cubicBezTo>
                  <a:pt x="511940" y="645613"/>
                  <a:pt x="547996" y="607204"/>
                  <a:pt x="573956" y="561975"/>
                </a:cubicBezTo>
                <a:close/>
                <a:moveTo>
                  <a:pt x="616811" y="420688"/>
                </a:moveTo>
                <a:lnTo>
                  <a:pt x="842604" y="420688"/>
                </a:lnTo>
                <a:lnTo>
                  <a:pt x="842604" y="533040"/>
                </a:lnTo>
                <a:lnTo>
                  <a:pt x="587375" y="533040"/>
                </a:lnTo>
                <a:cubicBezTo>
                  <a:pt x="603529" y="498470"/>
                  <a:pt x="613580" y="460660"/>
                  <a:pt x="616811" y="420688"/>
                </a:cubicBezTo>
                <a:close/>
                <a:moveTo>
                  <a:pt x="600075" y="280988"/>
                </a:moveTo>
                <a:lnTo>
                  <a:pt x="901339" y="280988"/>
                </a:lnTo>
                <a:lnTo>
                  <a:pt x="901339" y="393341"/>
                </a:lnTo>
                <a:lnTo>
                  <a:pt x="619919" y="393341"/>
                </a:lnTo>
                <a:cubicBezTo>
                  <a:pt x="619919" y="353856"/>
                  <a:pt x="612703" y="316166"/>
                  <a:pt x="600075" y="280988"/>
                </a:cubicBezTo>
                <a:close/>
                <a:moveTo>
                  <a:pt x="196799" y="280982"/>
                </a:moveTo>
                <a:lnTo>
                  <a:pt x="196799" y="337072"/>
                </a:lnTo>
                <a:lnTo>
                  <a:pt x="252925" y="337072"/>
                </a:lnTo>
                <a:lnTo>
                  <a:pt x="252925" y="449611"/>
                </a:lnTo>
                <a:lnTo>
                  <a:pt x="196799" y="449611"/>
                </a:lnTo>
                <a:lnTo>
                  <a:pt x="196799" y="505700"/>
                </a:lnTo>
                <a:lnTo>
                  <a:pt x="365176" y="505700"/>
                </a:lnTo>
                <a:lnTo>
                  <a:pt x="365176" y="449611"/>
                </a:lnTo>
                <a:lnTo>
                  <a:pt x="309051" y="449611"/>
                </a:lnTo>
                <a:lnTo>
                  <a:pt x="309051" y="280982"/>
                </a:lnTo>
                <a:lnTo>
                  <a:pt x="196799" y="280982"/>
                </a:lnTo>
                <a:close/>
                <a:moveTo>
                  <a:pt x="503238" y="139700"/>
                </a:moveTo>
                <a:lnTo>
                  <a:pt x="787040" y="139700"/>
                </a:lnTo>
                <a:lnTo>
                  <a:pt x="787040" y="252053"/>
                </a:lnTo>
                <a:lnTo>
                  <a:pt x="587154" y="252053"/>
                </a:lnTo>
                <a:cubicBezTo>
                  <a:pt x="567346" y="208840"/>
                  <a:pt x="538894" y="170669"/>
                  <a:pt x="503238" y="139700"/>
                </a:cubicBezTo>
                <a:close/>
                <a:moveTo>
                  <a:pt x="280988" y="112713"/>
                </a:moveTo>
                <a:cubicBezTo>
                  <a:pt x="436053" y="112713"/>
                  <a:pt x="561615" y="238555"/>
                  <a:pt x="561615" y="393521"/>
                </a:cubicBezTo>
                <a:cubicBezTo>
                  <a:pt x="561615" y="548487"/>
                  <a:pt x="436053" y="674329"/>
                  <a:pt x="280988" y="674329"/>
                </a:cubicBezTo>
                <a:cubicBezTo>
                  <a:pt x="125923" y="674329"/>
                  <a:pt x="0" y="548487"/>
                  <a:pt x="0" y="393521"/>
                </a:cubicBezTo>
                <a:cubicBezTo>
                  <a:pt x="0" y="238555"/>
                  <a:pt x="125923" y="112713"/>
                  <a:pt x="280988" y="112713"/>
                </a:cubicBezTo>
                <a:close/>
                <a:moveTo>
                  <a:pt x="282575" y="0"/>
                </a:moveTo>
                <a:lnTo>
                  <a:pt x="844190" y="0"/>
                </a:lnTo>
                <a:lnTo>
                  <a:pt x="844190" y="112353"/>
                </a:lnTo>
                <a:lnTo>
                  <a:pt x="468221" y="112353"/>
                </a:lnTo>
                <a:cubicBezTo>
                  <a:pt x="415694" y="76702"/>
                  <a:pt x="351293" y="55816"/>
                  <a:pt x="282575" y="55816"/>
                </a:cubicBezTo>
                <a:lnTo>
                  <a:pt x="282575"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3" name="Freeform 85">
            <a:extLst>
              <a:ext uri="{FF2B5EF4-FFF2-40B4-BE49-F238E27FC236}">
                <a16:creationId xmlns:a16="http://schemas.microsoft.com/office/drawing/2014/main" id="{067D568C-EB65-DB48-895C-F98604FAE670}"/>
              </a:ext>
            </a:extLst>
          </p:cNvPr>
          <p:cNvSpPr>
            <a:spLocks noChangeArrowheads="1"/>
          </p:cNvSpPr>
          <p:nvPr/>
        </p:nvSpPr>
        <p:spPr bwMode="auto">
          <a:xfrm>
            <a:off x="9172192" y="8961360"/>
            <a:ext cx="1097452" cy="1097456"/>
          </a:xfrm>
          <a:custGeom>
            <a:avLst/>
            <a:gdLst>
              <a:gd name="T0" fmla="*/ 422275 w 899752"/>
              <a:gd name="T1" fmla="*/ 280988 h 899754"/>
              <a:gd name="T2" fmla="*/ 534627 w 899752"/>
              <a:gd name="T3" fmla="*/ 365919 h 899754"/>
              <a:gd name="T4" fmla="*/ 422275 w 899752"/>
              <a:gd name="T5" fmla="*/ 450489 h 899754"/>
              <a:gd name="T6" fmla="*/ 57150 w 899752"/>
              <a:gd name="T7" fmla="*/ 225425 h 899754"/>
              <a:gd name="T8" fmla="*/ 113290 w 899752"/>
              <a:gd name="T9" fmla="*/ 225425 h 899754"/>
              <a:gd name="T10" fmla="*/ 113290 w 899752"/>
              <a:gd name="T11" fmla="*/ 562409 h 899754"/>
              <a:gd name="T12" fmla="*/ 422420 w 899752"/>
              <a:gd name="T13" fmla="*/ 562409 h 899754"/>
              <a:gd name="T14" fmla="*/ 478560 w 899752"/>
              <a:gd name="T15" fmla="*/ 562409 h 899754"/>
              <a:gd name="T16" fmla="*/ 787690 w 899752"/>
              <a:gd name="T17" fmla="*/ 562409 h 899754"/>
              <a:gd name="T18" fmla="*/ 787690 w 899752"/>
              <a:gd name="T19" fmla="*/ 225425 h 899754"/>
              <a:gd name="T20" fmla="*/ 844190 w 899752"/>
              <a:gd name="T21" fmla="*/ 225425 h 899754"/>
              <a:gd name="T22" fmla="*/ 844190 w 899752"/>
              <a:gd name="T23" fmla="*/ 618873 h 899754"/>
              <a:gd name="T24" fmla="*/ 478560 w 899752"/>
              <a:gd name="T25" fmla="*/ 618873 h 899754"/>
              <a:gd name="T26" fmla="*/ 478560 w 899752"/>
              <a:gd name="T27" fmla="*/ 803729 h 899754"/>
              <a:gd name="T28" fmla="*/ 490436 w 899752"/>
              <a:gd name="T29" fmla="*/ 815597 h 899754"/>
              <a:gd name="T30" fmla="*/ 518146 w 899752"/>
              <a:gd name="T31" fmla="*/ 843649 h 899754"/>
              <a:gd name="T32" fmla="*/ 590840 w 899752"/>
              <a:gd name="T33" fmla="*/ 843649 h 899754"/>
              <a:gd name="T34" fmla="*/ 590840 w 899752"/>
              <a:gd name="T35" fmla="*/ 899754 h 899754"/>
              <a:gd name="T36" fmla="*/ 495114 w 899752"/>
              <a:gd name="T37" fmla="*/ 899754 h 899754"/>
              <a:gd name="T38" fmla="*/ 450490 w 899752"/>
              <a:gd name="T39" fmla="*/ 855158 h 899754"/>
              <a:gd name="T40" fmla="*/ 405866 w 899752"/>
              <a:gd name="T41" fmla="*/ 899754 h 899754"/>
              <a:gd name="T42" fmla="*/ 309780 w 899752"/>
              <a:gd name="T43" fmla="*/ 899754 h 899754"/>
              <a:gd name="T44" fmla="*/ 309780 w 899752"/>
              <a:gd name="T45" fmla="*/ 843649 h 899754"/>
              <a:gd name="T46" fmla="*/ 382475 w 899752"/>
              <a:gd name="T47" fmla="*/ 843649 h 899754"/>
              <a:gd name="T48" fmla="*/ 410904 w 899752"/>
              <a:gd name="T49" fmla="*/ 815597 h 899754"/>
              <a:gd name="T50" fmla="*/ 422420 w 899752"/>
              <a:gd name="T51" fmla="*/ 803729 h 899754"/>
              <a:gd name="T52" fmla="*/ 422420 w 899752"/>
              <a:gd name="T53" fmla="*/ 618873 h 899754"/>
              <a:gd name="T54" fmla="*/ 57150 w 899752"/>
              <a:gd name="T55" fmla="*/ 618873 h 899754"/>
              <a:gd name="T56" fmla="*/ 421804 w 899752"/>
              <a:gd name="T57" fmla="*/ 0 h 899754"/>
              <a:gd name="T58" fmla="*/ 477949 w 899752"/>
              <a:gd name="T59" fmla="*/ 0 h 899754"/>
              <a:gd name="T60" fmla="*/ 477949 w 899752"/>
              <a:gd name="T61" fmla="*/ 56380 h 899754"/>
              <a:gd name="T62" fmla="*/ 899752 w 899752"/>
              <a:gd name="T63" fmla="*/ 56380 h 899754"/>
              <a:gd name="T64" fmla="*/ 899752 w 899752"/>
              <a:gd name="T65" fmla="*/ 169501 h 899754"/>
              <a:gd name="T66" fmla="*/ 0 w 899752"/>
              <a:gd name="T67" fmla="*/ 169501 h 899754"/>
              <a:gd name="T68" fmla="*/ 0 w 899752"/>
              <a:gd name="T69" fmla="*/ 56380 h 899754"/>
              <a:gd name="T70" fmla="*/ 421804 w 899752"/>
              <a:gd name="T71" fmla="*/ 56380 h 8997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2" h="899754">
                <a:moveTo>
                  <a:pt x="422275" y="280988"/>
                </a:moveTo>
                <a:lnTo>
                  <a:pt x="534627" y="365919"/>
                </a:lnTo>
                <a:lnTo>
                  <a:pt x="422275" y="450489"/>
                </a:lnTo>
                <a:lnTo>
                  <a:pt x="422275" y="280988"/>
                </a:lnTo>
                <a:close/>
                <a:moveTo>
                  <a:pt x="57150" y="225425"/>
                </a:moveTo>
                <a:lnTo>
                  <a:pt x="113290" y="225425"/>
                </a:lnTo>
                <a:lnTo>
                  <a:pt x="113290" y="562409"/>
                </a:lnTo>
                <a:lnTo>
                  <a:pt x="422420" y="562409"/>
                </a:lnTo>
                <a:lnTo>
                  <a:pt x="478560" y="562409"/>
                </a:lnTo>
                <a:lnTo>
                  <a:pt x="787690" y="562409"/>
                </a:lnTo>
                <a:lnTo>
                  <a:pt x="787690" y="225425"/>
                </a:lnTo>
                <a:lnTo>
                  <a:pt x="844190" y="225425"/>
                </a:lnTo>
                <a:lnTo>
                  <a:pt x="844190" y="618873"/>
                </a:lnTo>
                <a:lnTo>
                  <a:pt x="478560" y="618873"/>
                </a:lnTo>
                <a:lnTo>
                  <a:pt x="478560" y="803729"/>
                </a:lnTo>
                <a:lnTo>
                  <a:pt x="490436" y="815597"/>
                </a:lnTo>
                <a:lnTo>
                  <a:pt x="518146" y="843649"/>
                </a:lnTo>
                <a:lnTo>
                  <a:pt x="590840" y="843649"/>
                </a:lnTo>
                <a:lnTo>
                  <a:pt x="590840" y="899754"/>
                </a:lnTo>
                <a:lnTo>
                  <a:pt x="495114" y="899754"/>
                </a:lnTo>
                <a:lnTo>
                  <a:pt x="450490" y="855158"/>
                </a:lnTo>
                <a:lnTo>
                  <a:pt x="405866" y="899754"/>
                </a:lnTo>
                <a:lnTo>
                  <a:pt x="309780" y="899754"/>
                </a:lnTo>
                <a:lnTo>
                  <a:pt x="309780" y="843649"/>
                </a:lnTo>
                <a:lnTo>
                  <a:pt x="382475" y="843649"/>
                </a:lnTo>
                <a:lnTo>
                  <a:pt x="410904" y="815597"/>
                </a:lnTo>
                <a:lnTo>
                  <a:pt x="422420" y="803729"/>
                </a:lnTo>
                <a:lnTo>
                  <a:pt x="422420" y="618873"/>
                </a:lnTo>
                <a:lnTo>
                  <a:pt x="57150" y="618873"/>
                </a:lnTo>
                <a:lnTo>
                  <a:pt x="57150" y="225425"/>
                </a:lnTo>
                <a:close/>
                <a:moveTo>
                  <a:pt x="421804" y="0"/>
                </a:moveTo>
                <a:lnTo>
                  <a:pt x="477949" y="0"/>
                </a:lnTo>
                <a:lnTo>
                  <a:pt x="477949" y="56380"/>
                </a:lnTo>
                <a:lnTo>
                  <a:pt x="899752" y="56380"/>
                </a:lnTo>
                <a:lnTo>
                  <a:pt x="899752" y="169501"/>
                </a:lnTo>
                <a:lnTo>
                  <a:pt x="0" y="169501"/>
                </a:lnTo>
                <a:lnTo>
                  <a:pt x="0" y="56380"/>
                </a:lnTo>
                <a:lnTo>
                  <a:pt x="421804" y="56380"/>
                </a:lnTo>
                <a:lnTo>
                  <a:pt x="421804"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4" name="Freeform 94">
            <a:extLst>
              <a:ext uri="{FF2B5EF4-FFF2-40B4-BE49-F238E27FC236}">
                <a16:creationId xmlns:a16="http://schemas.microsoft.com/office/drawing/2014/main" id="{DC7C7FAE-9403-8A43-87E9-3A8832F5D960}"/>
              </a:ext>
            </a:extLst>
          </p:cNvPr>
          <p:cNvSpPr>
            <a:spLocks noChangeArrowheads="1"/>
          </p:cNvSpPr>
          <p:nvPr/>
        </p:nvSpPr>
        <p:spPr bwMode="auto">
          <a:xfrm>
            <a:off x="16567261" y="6372189"/>
            <a:ext cx="1097454" cy="1027774"/>
          </a:xfrm>
          <a:custGeom>
            <a:avLst/>
            <a:gdLst>
              <a:gd name="T0" fmla="*/ 674995 w 899753"/>
              <a:gd name="T1" fmla="*/ 392910 h 842603"/>
              <a:gd name="T2" fmla="*/ 646900 w 899753"/>
              <a:gd name="T3" fmla="*/ 420634 h 842603"/>
              <a:gd name="T4" fmla="*/ 674995 w 899753"/>
              <a:gd name="T5" fmla="*/ 449077 h 842603"/>
              <a:gd name="T6" fmla="*/ 703090 w 899753"/>
              <a:gd name="T7" fmla="*/ 420634 h 842603"/>
              <a:gd name="T8" fmla="*/ 674995 w 899753"/>
              <a:gd name="T9" fmla="*/ 392910 h 842603"/>
              <a:gd name="T10" fmla="*/ 707817 w 899753"/>
              <a:gd name="T11" fmla="*/ 223915 h 842603"/>
              <a:gd name="T12" fmla="*/ 744151 w 899753"/>
              <a:gd name="T13" fmla="*/ 229091 h 842603"/>
              <a:gd name="T14" fmla="*/ 756398 w 899753"/>
              <a:gd name="T15" fmla="*/ 277337 h 842603"/>
              <a:gd name="T16" fmla="*/ 712815 w 899753"/>
              <a:gd name="T17" fmla="*/ 345745 h 842603"/>
              <a:gd name="T18" fmla="*/ 897232 w 899753"/>
              <a:gd name="T19" fmla="*/ 420634 h 842603"/>
              <a:gd name="T20" fmla="*/ 899753 w 899753"/>
              <a:gd name="T21" fmla="*/ 420634 h 842603"/>
              <a:gd name="T22" fmla="*/ 899753 w 899753"/>
              <a:gd name="T23" fmla="*/ 533327 h 842603"/>
              <a:gd name="T24" fmla="*/ 693004 w 899753"/>
              <a:gd name="T25" fmla="*/ 715148 h 842603"/>
              <a:gd name="T26" fmla="*/ 646900 w 899753"/>
              <a:gd name="T27" fmla="*/ 741431 h 842603"/>
              <a:gd name="T28" fmla="*/ 618805 w 899753"/>
              <a:gd name="T29" fmla="*/ 674103 h 842603"/>
              <a:gd name="T30" fmla="*/ 618805 w 899753"/>
              <a:gd name="T31" fmla="*/ 758353 h 842603"/>
              <a:gd name="T32" fmla="*/ 618805 w 899753"/>
              <a:gd name="T33" fmla="*/ 786437 h 842603"/>
              <a:gd name="T34" fmla="*/ 618805 w 899753"/>
              <a:gd name="T35" fmla="*/ 842603 h 842603"/>
              <a:gd name="T36" fmla="*/ 534161 w 899753"/>
              <a:gd name="T37" fmla="*/ 842603 h 842603"/>
              <a:gd name="T38" fmla="*/ 477971 w 899753"/>
              <a:gd name="T39" fmla="*/ 758353 h 842603"/>
              <a:gd name="T40" fmla="*/ 365592 w 899753"/>
              <a:gd name="T41" fmla="*/ 758353 h 842603"/>
              <a:gd name="T42" fmla="*/ 394047 w 899753"/>
              <a:gd name="T43" fmla="*/ 674103 h 842603"/>
              <a:gd name="T44" fmla="*/ 394047 w 899753"/>
              <a:gd name="T45" fmla="*/ 645660 h 842603"/>
              <a:gd name="T46" fmla="*/ 281308 w 899753"/>
              <a:gd name="T47" fmla="*/ 758353 h 842603"/>
              <a:gd name="T48" fmla="*/ 281308 w 899753"/>
              <a:gd name="T49" fmla="*/ 786437 h 842603"/>
              <a:gd name="T50" fmla="*/ 281308 w 899753"/>
              <a:gd name="T51" fmla="*/ 842603 h 842603"/>
              <a:gd name="T52" fmla="*/ 197024 w 899753"/>
              <a:gd name="T53" fmla="*/ 842603 h 842603"/>
              <a:gd name="T54" fmla="*/ 111659 w 899753"/>
              <a:gd name="T55" fmla="*/ 705787 h 842603"/>
              <a:gd name="T56" fmla="*/ 56910 w 899753"/>
              <a:gd name="T57" fmla="*/ 532967 h 842603"/>
              <a:gd name="T58" fmla="*/ 56190 w 899753"/>
              <a:gd name="T59" fmla="*/ 533327 h 842603"/>
              <a:gd name="T60" fmla="*/ 0 w 899753"/>
              <a:gd name="T61" fmla="*/ 477160 h 842603"/>
              <a:gd name="T62" fmla="*/ 56190 w 899753"/>
              <a:gd name="T63" fmla="*/ 420634 h 842603"/>
              <a:gd name="T64" fmla="*/ 70958 w 899753"/>
              <a:gd name="T65" fmla="*/ 422794 h 842603"/>
              <a:gd name="T66" fmla="*/ 280227 w 899753"/>
              <a:gd name="T67" fmla="*/ 231251 h 842603"/>
              <a:gd name="T68" fmla="*/ 346142 w 899753"/>
              <a:gd name="T69" fmla="*/ 224050 h 842603"/>
              <a:gd name="T70" fmla="*/ 422502 w 899753"/>
              <a:gd name="T71" fmla="*/ 224050 h 842603"/>
              <a:gd name="T72" fmla="*/ 566938 w 899753"/>
              <a:gd name="T73" fmla="*/ 251054 h 842603"/>
              <a:gd name="T74" fmla="*/ 534161 w 899753"/>
              <a:gd name="T75" fmla="*/ 392910 h 842603"/>
              <a:gd name="T76" fmla="*/ 593232 w 899753"/>
              <a:gd name="T77" fmla="*/ 264375 h 842603"/>
              <a:gd name="T78" fmla="*/ 671753 w 899753"/>
              <a:gd name="T79" fmla="*/ 226571 h 842603"/>
              <a:gd name="T80" fmla="*/ 707817 w 899753"/>
              <a:gd name="T81" fmla="*/ 223915 h 842603"/>
              <a:gd name="T82" fmla="*/ 366713 w 899753"/>
              <a:gd name="T83" fmla="*/ 112713 h 842603"/>
              <a:gd name="T84" fmla="*/ 423502 w 899753"/>
              <a:gd name="T85" fmla="*/ 112713 h 842603"/>
              <a:gd name="T86" fmla="*/ 423502 w 899753"/>
              <a:gd name="T87" fmla="*/ 198075 h 842603"/>
              <a:gd name="T88" fmla="*/ 366713 w 899753"/>
              <a:gd name="T89" fmla="*/ 198075 h 842603"/>
              <a:gd name="T90" fmla="*/ 393880 w 899753"/>
              <a:gd name="T91" fmla="*/ 0 h 842603"/>
              <a:gd name="T92" fmla="*/ 561616 w 899753"/>
              <a:gd name="T93" fmla="*/ 167961 h 842603"/>
              <a:gd name="T94" fmla="*/ 554432 w 899753"/>
              <a:gd name="T95" fmla="*/ 217129 h 842603"/>
              <a:gd name="T96" fmla="*/ 499119 w 899753"/>
              <a:gd name="T97" fmla="*/ 203491 h 842603"/>
              <a:gd name="T98" fmla="*/ 505584 w 899753"/>
              <a:gd name="T99" fmla="*/ 167961 h 842603"/>
              <a:gd name="T100" fmla="*/ 393880 w 899753"/>
              <a:gd name="T101" fmla="*/ 55987 h 842603"/>
              <a:gd name="T102" fmla="*/ 281457 w 899753"/>
              <a:gd name="T103" fmla="*/ 167961 h 842603"/>
              <a:gd name="T104" fmla="*/ 287204 w 899753"/>
              <a:gd name="T105" fmla="*/ 201697 h 842603"/>
              <a:gd name="T106" fmla="*/ 232609 w 899753"/>
              <a:gd name="T107" fmla="*/ 217129 h 842603"/>
              <a:gd name="T108" fmla="*/ 225425 w 899753"/>
              <a:gd name="T109" fmla="*/ 167961 h 842603"/>
              <a:gd name="T110" fmla="*/ 393880 w 899753"/>
              <a:gd name="T111" fmla="*/ 0 h 84260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99753" h="842603">
                <a:moveTo>
                  <a:pt x="674995" y="392910"/>
                </a:moveTo>
                <a:cubicBezTo>
                  <a:pt x="659147" y="392910"/>
                  <a:pt x="646900" y="405152"/>
                  <a:pt x="646900" y="420634"/>
                </a:cubicBezTo>
                <a:cubicBezTo>
                  <a:pt x="646900" y="436475"/>
                  <a:pt x="659147" y="449077"/>
                  <a:pt x="674995" y="449077"/>
                </a:cubicBezTo>
                <a:cubicBezTo>
                  <a:pt x="690483" y="449077"/>
                  <a:pt x="703090" y="436475"/>
                  <a:pt x="703090" y="420634"/>
                </a:cubicBezTo>
                <a:cubicBezTo>
                  <a:pt x="703090" y="405152"/>
                  <a:pt x="690483" y="392910"/>
                  <a:pt x="674995" y="392910"/>
                </a:cubicBezTo>
                <a:close/>
                <a:moveTo>
                  <a:pt x="707817" y="223915"/>
                </a:moveTo>
                <a:cubicBezTo>
                  <a:pt x="719929" y="224321"/>
                  <a:pt x="732085" y="226031"/>
                  <a:pt x="744151" y="229091"/>
                </a:cubicBezTo>
                <a:lnTo>
                  <a:pt x="756398" y="277337"/>
                </a:lnTo>
                <a:cubicBezTo>
                  <a:pt x="735507" y="296059"/>
                  <a:pt x="720739" y="319822"/>
                  <a:pt x="712815" y="345745"/>
                </a:cubicBezTo>
                <a:cubicBezTo>
                  <a:pt x="763241" y="392910"/>
                  <a:pt x="828075" y="420634"/>
                  <a:pt x="897232" y="420634"/>
                </a:cubicBezTo>
                <a:lnTo>
                  <a:pt x="899753" y="420634"/>
                </a:lnTo>
                <a:lnTo>
                  <a:pt x="899753" y="533327"/>
                </a:lnTo>
                <a:cubicBezTo>
                  <a:pt x="844284" y="607496"/>
                  <a:pt x="773687" y="669423"/>
                  <a:pt x="693004" y="715148"/>
                </a:cubicBezTo>
                <a:lnTo>
                  <a:pt x="646900" y="741431"/>
                </a:lnTo>
                <a:lnTo>
                  <a:pt x="618805" y="674103"/>
                </a:lnTo>
                <a:lnTo>
                  <a:pt x="618805" y="758353"/>
                </a:lnTo>
                <a:lnTo>
                  <a:pt x="618805" y="786437"/>
                </a:lnTo>
                <a:lnTo>
                  <a:pt x="618805" y="842603"/>
                </a:lnTo>
                <a:lnTo>
                  <a:pt x="534161" y="842603"/>
                </a:lnTo>
                <a:lnTo>
                  <a:pt x="477971" y="758353"/>
                </a:lnTo>
                <a:lnTo>
                  <a:pt x="365592" y="758353"/>
                </a:lnTo>
                <a:cubicBezTo>
                  <a:pt x="389365" y="737471"/>
                  <a:pt x="394047" y="707587"/>
                  <a:pt x="394047" y="674103"/>
                </a:cubicBezTo>
                <a:lnTo>
                  <a:pt x="394047" y="645660"/>
                </a:lnTo>
                <a:cubicBezTo>
                  <a:pt x="394047" y="692466"/>
                  <a:pt x="327772" y="758353"/>
                  <a:pt x="281308" y="758353"/>
                </a:cubicBezTo>
                <a:lnTo>
                  <a:pt x="281308" y="786437"/>
                </a:lnTo>
                <a:lnTo>
                  <a:pt x="281308" y="842603"/>
                </a:lnTo>
                <a:lnTo>
                  <a:pt x="197024" y="842603"/>
                </a:lnTo>
                <a:lnTo>
                  <a:pt x="111659" y="705787"/>
                </a:lnTo>
                <a:cubicBezTo>
                  <a:pt x="78882" y="653941"/>
                  <a:pt x="60152" y="594534"/>
                  <a:pt x="56910" y="532967"/>
                </a:cubicBezTo>
                <a:cubicBezTo>
                  <a:pt x="56550" y="533327"/>
                  <a:pt x="56550" y="533327"/>
                  <a:pt x="56190" y="533327"/>
                </a:cubicBezTo>
                <a:cubicBezTo>
                  <a:pt x="25213" y="533327"/>
                  <a:pt x="0" y="508124"/>
                  <a:pt x="0" y="477160"/>
                </a:cubicBezTo>
                <a:cubicBezTo>
                  <a:pt x="0" y="445837"/>
                  <a:pt x="25213" y="420634"/>
                  <a:pt x="56190" y="420634"/>
                </a:cubicBezTo>
                <a:cubicBezTo>
                  <a:pt x="61232" y="420634"/>
                  <a:pt x="66275" y="421714"/>
                  <a:pt x="70958" y="422794"/>
                </a:cubicBezTo>
                <a:cubicBezTo>
                  <a:pt x="101213" y="331343"/>
                  <a:pt x="176493" y="256454"/>
                  <a:pt x="280227" y="231251"/>
                </a:cubicBezTo>
                <a:cubicBezTo>
                  <a:pt x="301839" y="225851"/>
                  <a:pt x="323810" y="224050"/>
                  <a:pt x="346142" y="224050"/>
                </a:cubicBezTo>
                <a:lnTo>
                  <a:pt x="422502" y="224050"/>
                </a:lnTo>
                <a:cubicBezTo>
                  <a:pt x="472208" y="224050"/>
                  <a:pt x="521194" y="233412"/>
                  <a:pt x="566938" y="251054"/>
                </a:cubicBezTo>
                <a:cubicBezTo>
                  <a:pt x="529478" y="287058"/>
                  <a:pt x="520834" y="330263"/>
                  <a:pt x="534161" y="392910"/>
                </a:cubicBezTo>
                <a:cubicBezTo>
                  <a:pt x="534161" y="340344"/>
                  <a:pt x="556132" y="295339"/>
                  <a:pt x="593232" y="264375"/>
                </a:cubicBezTo>
                <a:cubicBezTo>
                  <a:pt x="615204" y="245653"/>
                  <a:pt x="641497" y="232331"/>
                  <a:pt x="671753" y="226571"/>
                </a:cubicBezTo>
                <a:cubicBezTo>
                  <a:pt x="683639" y="224411"/>
                  <a:pt x="695706" y="223510"/>
                  <a:pt x="707817" y="223915"/>
                </a:cubicBezTo>
                <a:close/>
                <a:moveTo>
                  <a:pt x="366713" y="112713"/>
                </a:moveTo>
                <a:lnTo>
                  <a:pt x="423502" y="112713"/>
                </a:lnTo>
                <a:lnTo>
                  <a:pt x="423502" y="198075"/>
                </a:lnTo>
                <a:lnTo>
                  <a:pt x="366713" y="198075"/>
                </a:lnTo>
                <a:lnTo>
                  <a:pt x="366713" y="112713"/>
                </a:lnTo>
                <a:close/>
                <a:moveTo>
                  <a:pt x="393880" y="0"/>
                </a:moveTo>
                <a:cubicBezTo>
                  <a:pt x="486189" y="0"/>
                  <a:pt x="561616" y="75008"/>
                  <a:pt x="561616" y="167961"/>
                </a:cubicBezTo>
                <a:cubicBezTo>
                  <a:pt x="561616" y="185188"/>
                  <a:pt x="559102" y="201338"/>
                  <a:pt x="554432" y="217129"/>
                </a:cubicBezTo>
                <a:cubicBezTo>
                  <a:pt x="536474" y="211028"/>
                  <a:pt x="518155" y="206721"/>
                  <a:pt x="499119" y="203491"/>
                </a:cubicBezTo>
                <a:cubicBezTo>
                  <a:pt x="503070" y="192365"/>
                  <a:pt x="505584" y="180522"/>
                  <a:pt x="505584" y="167961"/>
                </a:cubicBezTo>
                <a:cubicBezTo>
                  <a:pt x="505584" y="106232"/>
                  <a:pt x="455299" y="55987"/>
                  <a:pt x="393880" y="55987"/>
                </a:cubicBezTo>
                <a:cubicBezTo>
                  <a:pt x="331742" y="55987"/>
                  <a:pt x="281457" y="106232"/>
                  <a:pt x="281457" y="167961"/>
                </a:cubicBezTo>
                <a:cubicBezTo>
                  <a:pt x="281457" y="179804"/>
                  <a:pt x="283971" y="190930"/>
                  <a:pt x="287204" y="201697"/>
                </a:cubicBezTo>
                <a:cubicBezTo>
                  <a:pt x="268527" y="205285"/>
                  <a:pt x="250209" y="210669"/>
                  <a:pt x="232609" y="217129"/>
                </a:cubicBezTo>
                <a:cubicBezTo>
                  <a:pt x="227939" y="201697"/>
                  <a:pt x="225425" y="185188"/>
                  <a:pt x="225425" y="167961"/>
                </a:cubicBezTo>
                <a:cubicBezTo>
                  <a:pt x="225425" y="75008"/>
                  <a:pt x="300853" y="0"/>
                  <a:pt x="39388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6" name="TextBox 55">
            <a:extLst>
              <a:ext uri="{FF2B5EF4-FFF2-40B4-BE49-F238E27FC236}">
                <a16:creationId xmlns:a16="http://schemas.microsoft.com/office/drawing/2014/main" id="{F9496CA3-CCAE-5143-8537-5F2404958CA6}"/>
              </a:ext>
            </a:extLst>
          </p:cNvPr>
          <p:cNvSpPr txBox="1"/>
          <p:nvPr/>
        </p:nvSpPr>
        <p:spPr>
          <a:xfrm>
            <a:off x="17115989" y="11507398"/>
            <a:ext cx="4729600" cy="1392176"/>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t>
            </a:r>
          </a:p>
        </p:txBody>
      </p:sp>
      <p:sp>
        <p:nvSpPr>
          <p:cNvPr id="57" name="TextBox 56">
            <a:extLst>
              <a:ext uri="{FF2B5EF4-FFF2-40B4-BE49-F238E27FC236}">
                <a16:creationId xmlns:a16="http://schemas.microsoft.com/office/drawing/2014/main" id="{9F81AC27-2DDF-AC49-AF59-B96BEC07D36A}"/>
              </a:ext>
            </a:extLst>
          </p:cNvPr>
          <p:cNvSpPr txBox="1"/>
          <p:nvPr/>
        </p:nvSpPr>
        <p:spPr>
          <a:xfrm>
            <a:off x="17115988" y="10906615"/>
            <a:ext cx="4190571" cy="584775"/>
          </a:xfrm>
          <a:prstGeom prst="rect">
            <a:avLst/>
          </a:prstGeom>
          <a:noFill/>
        </p:spPr>
        <p:txBody>
          <a:bodyPr wrap="none" rtlCol="0" anchor="b">
            <a:spAutoFit/>
          </a:bodyPr>
          <a:lstStyle/>
          <a:p>
            <a:r>
              <a:rPr lang="en-US" sz="3200" b="1" dirty="0">
                <a:solidFill>
                  <a:schemeClr val="tx2"/>
                </a:solidFill>
                <a:latin typeface="Poppins" pitchFamily="2" charset="77"/>
                <a:cs typeface="Poppins" pitchFamily="2" charset="77"/>
              </a:rPr>
              <a:t>FINANCE PLANNING</a:t>
            </a:r>
          </a:p>
        </p:txBody>
      </p:sp>
      <p:sp>
        <p:nvSpPr>
          <p:cNvPr id="60" name="TextBox 59">
            <a:extLst>
              <a:ext uri="{FF2B5EF4-FFF2-40B4-BE49-F238E27FC236}">
                <a16:creationId xmlns:a16="http://schemas.microsoft.com/office/drawing/2014/main" id="{FEFCADBB-6748-FA49-83E6-96D7F52D3A26}"/>
              </a:ext>
            </a:extLst>
          </p:cNvPr>
          <p:cNvSpPr txBox="1"/>
          <p:nvPr/>
        </p:nvSpPr>
        <p:spPr>
          <a:xfrm>
            <a:off x="2532061" y="11507398"/>
            <a:ext cx="4729600" cy="1392176"/>
          </a:xfrm>
          <a:prstGeom prst="rect">
            <a:avLst/>
          </a:prstGeom>
          <a:noFill/>
        </p:spPr>
        <p:txBody>
          <a:bodyPr wrap="square" rtlCol="0" anchor="t">
            <a:spAutoFit/>
          </a:bodyPr>
          <a:lstStyle/>
          <a:p>
            <a:pPr algn="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t>
            </a:r>
          </a:p>
        </p:txBody>
      </p:sp>
      <p:sp>
        <p:nvSpPr>
          <p:cNvPr id="61" name="TextBox 60">
            <a:extLst>
              <a:ext uri="{FF2B5EF4-FFF2-40B4-BE49-F238E27FC236}">
                <a16:creationId xmlns:a16="http://schemas.microsoft.com/office/drawing/2014/main" id="{6CFA949F-092F-2949-8B2C-73CA64C54834}"/>
              </a:ext>
            </a:extLst>
          </p:cNvPr>
          <p:cNvSpPr txBox="1"/>
          <p:nvPr/>
        </p:nvSpPr>
        <p:spPr>
          <a:xfrm>
            <a:off x="2389813" y="10906615"/>
            <a:ext cx="4871848" cy="584775"/>
          </a:xfrm>
          <a:prstGeom prst="rect">
            <a:avLst/>
          </a:prstGeom>
          <a:noFill/>
        </p:spPr>
        <p:txBody>
          <a:bodyPr wrap="none" rtlCol="0" anchor="b">
            <a:spAutoFit/>
          </a:bodyPr>
          <a:lstStyle/>
          <a:p>
            <a:pPr algn="r"/>
            <a:r>
              <a:rPr lang="en-US" sz="3200" b="1" dirty="0">
                <a:solidFill>
                  <a:schemeClr val="tx2"/>
                </a:solidFill>
                <a:latin typeface="Poppins" pitchFamily="2" charset="77"/>
                <a:cs typeface="Poppins" pitchFamily="2" charset="77"/>
              </a:rPr>
              <a:t>PRODUCTS &amp; SERVICES</a:t>
            </a:r>
          </a:p>
        </p:txBody>
      </p:sp>
      <p:sp>
        <p:nvSpPr>
          <p:cNvPr id="64" name="TextBox 63">
            <a:extLst>
              <a:ext uri="{FF2B5EF4-FFF2-40B4-BE49-F238E27FC236}">
                <a16:creationId xmlns:a16="http://schemas.microsoft.com/office/drawing/2014/main" id="{DE707893-D4A4-0245-85E4-DD154E282D4D}"/>
              </a:ext>
            </a:extLst>
          </p:cNvPr>
          <p:cNvSpPr txBox="1"/>
          <p:nvPr/>
        </p:nvSpPr>
        <p:spPr>
          <a:xfrm>
            <a:off x="18127225" y="4066218"/>
            <a:ext cx="4729600" cy="1392176"/>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t>
            </a:r>
          </a:p>
        </p:txBody>
      </p:sp>
      <p:sp>
        <p:nvSpPr>
          <p:cNvPr id="65" name="TextBox 64">
            <a:extLst>
              <a:ext uri="{FF2B5EF4-FFF2-40B4-BE49-F238E27FC236}">
                <a16:creationId xmlns:a16="http://schemas.microsoft.com/office/drawing/2014/main" id="{B7F5325B-989C-6042-AC1D-D2AD4B7F4738}"/>
              </a:ext>
            </a:extLst>
          </p:cNvPr>
          <p:cNvSpPr txBox="1"/>
          <p:nvPr/>
        </p:nvSpPr>
        <p:spPr>
          <a:xfrm>
            <a:off x="18127224" y="3465435"/>
            <a:ext cx="1818126" cy="584775"/>
          </a:xfrm>
          <a:prstGeom prst="rect">
            <a:avLst/>
          </a:prstGeom>
          <a:noFill/>
        </p:spPr>
        <p:txBody>
          <a:bodyPr wrap="none" rtlCol="0" anchor="b">
            <a:spAutoFit/>
          </a:bodyPr>
          <a:lstStyle/>
          <a:p>
            <a:r>
              <a:rPr lang="en-US" sz="3200" b="1" dirty="0">
                <a:solidFill>
                  <a:schemeClr val="tx2"/>
                </a:solidFill>
                <a:latin typeface="Poppins" pitchFamily="2" charset="77"/>
                <a:cs typeface="Poppins" pitchFamily="2" charset="77"/>
              </a:rPr>
              <a:t>BUDGET</a:t>
            </a:r>
          </a:p>
        </p:txBody>
      </p:sp>
      <p:sp>
        <p:nvSpPr>
          <p:cNvPr id="67" name="TextBox 66">
            <a:extLst>
              <a:ext uri="{FF2B5EF4-FFF2-40B4-BE49-F238E27FC236}">
                <a16:creationId xmlns:a16="http://schemas.microsoft.com/office/drawing/2014/main" id="{715A8522-CA41-4B4C-99E9-652CC5D179EB}"/>
              </a:ext>
            </a:extLst>
          </p:cNvPr>
          <p:cNvSpPr txBox="1"/>
          <p:nvPr/>
        </p:nvSpPr>
        <p:spPr>
          <a:xfrm>
            <a:off x="1520826" y="4066218"/>
            <a:ext cx="4729600" cy="1392176"/>
          </a:xfrm>
          <a:prstGeom prst="rect">
            <a:avLst/>
          </a:prstGeom>
          <a:noFill/>
        </p:spPr>
        <p:txBody>
          <a:bodyPr wrap="square" rtlCol="0" anchor="t">
            <a:spAutoFit/>
          </a:bodyPr>
          <a:lstStyle/>
          <a:p>
            <a:pPr algn="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t>
            </a:r>
          </a:p>
        </p:txBody>
      </p:sp>
      <p:sp>
        <p:nvSpPr>
          <p:cNvPr id="68" name="TextBox 67">
            <a:extLst>
              <a:ext uri="{FF2B5EF4-FFF2-40B4-BE49-F238E27FC236}">
                <a16:creationId xmlns:a16="http://schemas.microsoft.com/office/drawing/2014/main" id="{FC4DFB66-B1A4-3444-BC40-6E67CEF4E5FF}"/>
              </a:ext>
            </a:extLst>
          </p:cNvPr>
          <p:cNvSpPr txBox="1"/>
          <p:nvPr/>
        </p:nvSpPr>
        <p:spPr>
          <a:xfrm>
            <a:off x="1617426" y="3465435"/>
            <a:ext cx="4633000" cy="584775"/>
          </a:xfrm>
          <a:prstGeom prst="rect">
            <a:avLst/>
          </a:prstGeom>
          <a:noFill/>
        </p:spPr>
        <p:txBody>
          <a:bodyPr wrap="none" rtlCol="0" anchor="b">
            <a:spAutoFit/>
          </a:bodyPr>
          <a:lstStyle/>
          <a:p>
            <a:pPr algn="r"/>
            <a:r>
              <a:rPr lang="en-US" sz="3200" b="1" dirty="0">
                <a:solidFill>
                  <a:schemeClr val="tx2"/>
                </a:solidFill>
                <a:latin typeface="Poppins" pitchFamily="2" charset="77"/>
                <a:cs typeface="Poppins" pitchFamily="2" charset="77"/>
              </a:rPr>
              <a:t>EXECUTIVE SUMMARY</a:t>
            </a:r>
          </a:p>
        </p:txBody>
      </p:sp>
      <p:sp>
        <p:nvSpPr>
          <p:cNvPr id="70" name="TextBox 69">
            <a:extLst>
              <a:ext uri="{FF2B5EF4-FFF2-40B4-BE49-F238E27FC236}">
                <a16:creationId xmlns:a16="http://schemas.microsoft.com/office/drawing/2014/main" id="{CB288F6A-07F0-484E-A2A3-ED88333033BE}"/>
              </a:ext>
            </a:extLst>
          </p:cNvPr>
          <p:cNvSpPr txBox="1"/>
          <p:nvPr/>
        </p:nvSpPr>
        <p:spPr>
          <a:xfrm>
            <a:off x="9822444" y="3370130"/>
            <a:ext cx="4729600" cy="1392176"/>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t>
            </a:r>
          </a:p>
        </p:txBody>
      </p:sp>
      <p:sp>
        <p:nvSpPr>
          <p:cNvPr id="71" name="TextBox 70">
            <a:extLst>
              <a:ext uri="{FF2B5EF4-FFF2-40B4-BE49-F238E27FC236}">
                <a16:creationId xmlns:a16="http://schemas.microsoft.com/office/drawing/2014/main" id="{3894C692-7EF4-4C44-9DC7-7E7780F9F8A9}"/>
              </a:ext>
            </a:extLst>
          </p:cNvPr>
          <p:cNvSpPr txBox="1"/>
          <p:nvPr/>
        </p:nvSpPr>
        <p:spPr>
          <a:xfrm>
            <a:off x="10197761" y="2769347"/>
            <a:ext cx="3978974" cy="584775"/>
          </a:xfrm>
          <a:prstGeom prst="rect">
            <a:avLst/>
          </a:prstGeom>
          <a:noFill/>
        </p:spPr>
        <p:txBody>
          <a:bodyPr wrap="none" rtlCol="0" anchor="b">
            <a:spAutoFit/>
          </a:bodyPr>
          <a:lstStyle/>
          <a:p>
            <a:pPr algn="ctr"/>
            <a:r>
              <a:rPr lang="en-US" sz="3200" b="1" dirty="0">
                <a:solidFill>
                  <a:schemeClr val="tx2"/>
                </a:solidFill>
                <a:latin typeface="Poppins" pitchFamily="2" charset="77"/>
                <a:cs typeface="Poppins" pitchFamily="2" charset="77"/>
              </a:rPr>
              <a:t>MARKET ANALYSIS</a:t>
            </a:r>
          </a:p>
        </p:txBody>
      </p:sp>
    </p:spTree>
    <p:extLst>
      <p:ext uri="{BB962C8B-B14F-4D97-AF65-F5344CB8AC3E}">
        <p14:creationId xmlns:p14="http://schemas.microsoft.com/office/powerpoint/2010/main" val="2133068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27047">
            <a:extLst>
              <a:ext uri="{FF2B5EF4-FFF2-40B4-BE49-F238E27FC236}">
                <a16:creationId xmlns:a16="http://schemas.microsoft.com/office/drawing/2014/main" id="{AC6CD7FC-F03A-404E-8E38-ADEF319FF3FE}"/>
              </a:ext>
            </a:extLst>
          </p:cNvPr>
          <p:cNvSpPr/>
          <p:nvPr/>
        </p:nvSpPr>
        <p:spPr>
          <a:xfrm>
            <a:off x="10708830" y="6904794"/>
            <a:ext cx="1872308" cy="2975371"/>
          </a:xfrm>
          <a:custGeom>
            <a:avLst/>
            <a:gdLst/>
            <a:ahLst/>
            <a:cxnLst>
              <a:cxn ang="0">
                <a:pos x="wd2" y="hd2"/>
              </a:cxn>
              <a:cxn ang="5400000">
                <a:pos x="wd2" y="hd2"/>
              </a:cxn>
              <a:cxn ang="10800000">
                <a:pos x="wd2" y="hd2"/>
              </a:cxn>
              <a:cxn ang="16200000">
                <a:pos x="wd2" y="hd2"/>
              </a:cxn>
            </a:cxnLst>
            <a:rect l="0" t="0" r="r" b="b"/>
            <a:pathLst>
              <a:path w="21600" h="21600" extrusionOk="0">
                <a:moveTo>
                  <a:pt x="17395" y="7718"/>
                </a:moveTo>
                <a:cubicBezTo>
                  <a:pt x="17217" y="7186"/>
                  <a:pt x="17007" y="6661"/>
                  <a:pt x="16887" y="6124"/>
                </a:cubicBezTo>
                <a:cubicBezTo>
                  <a:pt x="16819" y="5821"/>
                  <a:pt x="16747" y="5517"/>
                  <a:pt x="16646" y="5217"/>
                </a:cubicBezTo>
                <a:cubicBezTo>
                  <a:pt x="16509" y="4807"/>
                  <a:pt x="16342" y="4400"/>
                  <a:pt x="16152" y="3998"/>
                </a:cubicBezTo>
                <a:cubicBezTo>
                  <a:pt x="15932" y="3531"/>
                  <a:pt x="15641" y="3078"/>
                  <a:pt x="15300" y="2641"/>
                </a:cubicBezTo>
                <a:cubicBezTo>
                  <a:pt x="14830" y="2040"/>
                  <a:pt x="14255" y="1458"/>
                  <a:pt x="13574" y="942"/>
                </a:cubicBezTo>
                <a:cubicBezTo>
                  <a:pt x="13375" y="791"/>
                  <a:pt x="13160" y="631"/>
                  <a:pt x="12918" y="505"/>
                </a:cubicBezTo>
                <a:cubicBezTo>
                  <a:pt x="12065" y="63"/>
                  <a:pt x="11061" y="0"/>
                  <a:pt x="11061" y="0"/>
                </a:cubicBezTo>
                <a:cubicBezTo>
                  <a:pt x="11061" y="0"/>
                  <a:pt x="2" y="0"/>
                  <a:pt x="0" y="0"/>
                </a:cubicBezTo>
                <a:cubicBezTo>
                  <a:pt x="93" y="0"/>
                  <a:pt x="261" y="79"/>
                  <a:pt x="343" y="106"/>
                </a:cubicBezTo>
                <a:cubicBezTo>
                  <a:pt x="484" y="153"/>
                  <a:pt x="620" y="205"/>
                  <a:pt x="754" y="259"/>
                </a:cubicBezTo>
                <a:cubicBezTo>
                  <a:pt x="1157" y="424"/>
                  <a:pt x="1538" y="611"/>
                  <a:pt x="1903" y="807"/>
                </a:cubicBezTo>
                <a:cubicBezTo>
                  <a:pt x="2413" y="1081"/>
                  <a:pt x="2893" y="1379"/>
                  <a:pt x="3300" y="1715"/>
                </a:cubicBezTo>
                <a:cubicBezTo>
                  <a:pt x="3797" y="2126"/>
                  <a:pt x="4165" y="2589"/>
                  <a:pt x="4423" y="3079"/>
                </a:cubicBezTo>
                <a:cubicBezTo>
                  <a:pt x="4738" y="3678"/>
                  <a:pt x="5168" y="5495"/>
                  <a:pt x="5207" y="5653"/>
                </a:cubicBezTo>
                <a:cubicBezTo>
                  <a:pt x="6447" y="10800"/>
                  <a:pt x="11221" y="10800"/>
                  <a:pt x="11221" y="10800"/>
                </a:cubicBezTo>
                <a:cubicBezTo>
                  <a:pt x="11221" y="10800"/>
                  <a:pt x="6447" y="10800"/>
                  <a:pt x="5207" y="15947"/>
                </a:cubicBezTo>
                <a:cubicBezTo>
                  <a:pt x="5168" y="16105"/>
                  <a:pt x="4738" y="17922"/>
                  <a:pt x="4423" y="18521"/>
                </a:cubicBezTo>
                <a:cubicBezTo>
                  <a:pt x="4165" y="19011"/>
                  <a:pt x="3797" y="19474"/>
                  <a:pt x="3300" y="19885"/>
                </a:cubicBezTo>
                <a:cubicBezTo>
                  <a:pt x="2893" y="20220"/>
                  <a:pt x="2413" y="20519"/>
                  <a:pt x="1903" y="20793"/>
                </a:cubicBezTo>
                <a:cubicBezTo>
                  <a:pt x="1538" y="20989"/>
                  <a:pt x="1157" y="21176"/>
                  <a:pt x="754" y="21341"/>
                </a:cubicBezTo>
                <a:cubicBezTo>
                  <a:pt x="620" y="21395"/>
                  <a:pt x="484" y="21447"/>
                  <a:pt x="343" y="21494"/>
                </a:cubicBezTo>
                <a:cubicBezTo>
                  <a:pt x="261" y="21521"/>
                  <a:pt x="93" y="21600"/>
                  <a:pt x="0" y="21600"/>
                </a:cubicBezTo>
                <a:cubicBezTo>
                  <a:pt x="2" y="21600"/>
                  <a:pt x="11061" y="21600"/>
                  <a:pt x="11061" y="21600"/>
                </a:cubicBezTo>
                <a:cubicBezTo>
                  <a:pt x="11061" y="21600"/>
                  <a:pt x="12065" y="21537"/>
                  <a:pt x="12918" y="21095"/>
                </a:cubicBezTo>
                <a:cubicBezTo>
                  <a:pt x="13160" y="20969"/>
                  <a:pt x="13375" y="20809"/>
                  <a:pt x="13574" y="20658"/>
                </a:cubicBezTo>
                <a:cubicBezTo>
                  <a:pt x="14255" y="20141"/>
                  <a:pt x="14830" y="19560"/>
                  <a:pt x="15300" y="18959"/>
                </a:cubicBezTo>
                <a:cubicBezTo>
                  <a:pt x="15641" y="18522"/>
                  <a:pt x="15932" y="18069"/>
                  <a:pt x="16152" y="17602"/>
                </a:cubicBezTo>
                <a:cubicBezTo>
                  <a:pt x="16342" y="17200"/>
                  <a:pt x="16509" y="16793"/>
                  <a:pt x="16646" y="16383"/>
                </a:cubicBezTo>
                <a:cubicBezTo>
                  <a:pt x="16747" y="16083"/>
                  <a:pt x="16819" y="15779"/>
                  <a:pt x="16887" y="15476"/>
                </a:cubicBezTo>
                <a:cubicBezTo>
                  <a:pt x="17007" y="14939"/>
                  <a:pt x="17217" y="14414"/>
                  <a:pt x="17395" y="13882"/>
                </a:cubicBezTo>
                <a:cubicBezTo>
                  <a:pt x="18008" y="12051"/>
                  <a:pt x="20815" y="11047"/>
                  <a:pt x="21600" y="10800"/>
                </a:cubicBezTo>
                <a:cubicBezTo>
                  <a:pt x="20815" y="10553"/>
                  <a:pt x="18008" y="9549"/>
                  <a:pt x="17395" y="7718"/>
                </a:cubicBez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8" name="Shape 27048">
            <a:extLst>
              <a:ext uri="{FF2B5EF4-FFF2-40B4-BE49-F238E27FC236}">
                <a16:creationId xmlns:a16="http://schemas.microsoft.com/office/drawing/2014/main" id="{34432F2C-CCF7-1047-A57B-037DE22E10F2}"/>
              </a:ext>
            </a:extLst>
          </p:cNvPr>
          <p:cNvSpPr/>
          <p:nvPr/>
        </p:nvSpPr>
        <p:spPr>
          <a:xfrm>
            <a:off x="10708830" y="9978629"/>
            <a:ext cx="1872308" cy="2975371"/>
          </a:xfrm>
          <a:custGeom>
            <a:avLst/>
            <a:gdLst/>
            <a:ahLst/>
            <a:cxnLst>
              <a:cxn ang="0">
                <a:pos x="wd2" y="hd2"/>
              </a:cxn>
              <a:cxn ang="5400000">
                <a:pos x="wd2" y="hd2"/>
              </a:cxn>
              <a:cxn ang="10800000">
                <a:pos x="wd2" y="hd2"/>
              </a:cxn>
              <a:cxn ang="16200000">
                <a:pos x="wd2" y="hd2"/>
              </a:cxn>
            </a:cxnLst>
            <a:rect l="0" t="0" r="r" b="b"/>
            <a:pathLst>
              <a:path w="21600" h="21600" extrusionOk="0">
                <a:moveTo>
                  <a:pt x="17395" y="7718"/>
                </a:moveTo>
                <a:cubicBezTo>
                  <a:pt x="17217" y="7186"/>
                  <a:pt x="17007" y="6661"/>
                  <a:pt x="16887" y="6124"/>
                </a:cubicBezTo>
                <a:cubicBezTo>
                  <a:pt x="16819" y="5821"/>
                  <a:pt x="16747" y="5517"/>
                  <a:pt x="16646" y="5217"/>
                </a:cubicBezTo>
                <a:cubicBezTo>
                  <a:pt x="16509" y="4807"/>
                  <a:pt x="16342" y="4400"/>
                  <a:pt x="16152" y="3998"/>
                </a:cubicBezTo>
                <a:cubicBezTo>
                  <a:pt x="15932" y="3531"/>
                  <a:pt x="15641" y="3078"/>
                  <a:pt x="15300" y="2641"/>
                </a:cubicBezTo>
                <a:cubicBezTo>
                  <a:pt x="14830" y="2040"/>
                  <a:pt x="14255" y="1459"/>
                  <a:pt x="13574" y="942"/>
                </a:cubicBezTo>
                <a:cubicBezTo>
                  <a:pt x="13375" y="791"/>
                  <a:pt x="13160" y="631"/>
                  <a:pt x="12918" y="505"/>
                </a:cubicBezTo>
                <a:cubicBezTo>
                  <a:pt x="12065" y="63"/>
                  <a:pt x="11061" y="0"/>
                  <a:pt x="11061" y="0"/>
                </a:cubicBezTo>
                <a:cubicBezTo>
                  <a:pt x="11061" y="0"/>
                  <a:pt x="2" y="0"/>
                  <a:pt x="0" y="0"/>
                </a:cubicBezTo>
                <a:cubicBezTo>
                  <a:pt x="93" y="0"/>
                  <a:pt x="261" y="79"/>
                  <a:pt x="343" y="106"/>
                </a:cubicBezTo>
                <a:cubicBezTo>
                  <a:pt x="484" y="153"/>
                  <a:pt x="620" y="205"/>
                  <a:pt x="754" y="259"/>
                </a:cubicBezTo>
                <a:cubicBezTo>
                  <a:pt x="1157" y="424"/>
                  <a:pt x="1538" y="611"/>
                  <a:pt x="1903" y="807"/>
                </a:cubicBezTo>
                <a:cubicBezTo>
                  <a:pt x="2413" y="1081"/>
                  <a:pt x="2893" y="1380"/>
                  <a:pt x="3300" y="1715"/>
                </a:cubicBezTo>
                <a:cubicBezTo>
                  <a:pt x="3797" y="2126"/>
                  <a:pt x="4165" y="2589"/>
                  <a:pt x="4423" y="3079"/>
                </a:cubicBezTo>
                <a:cubicBezTo>
                  <a:pt x="4738" y="3678"/>
                  <a:pt x="5168" y="5495"/>
                  <a:pt x="5207" y="5653"/>
                </a:cubicBezTo>
                <a:cubicBezTo>
                  <a:pt x="6447" y="10800"/>
                  <a:pt x="11221" y="10800"/>
                  <a:pt x="11221" y="10800"/>
                </a:cubicBezTo>
                <a:cubicBezTo>
                  <a:pt x="11221" y="10800"/>
                  <a:pt x="6447" y="10800"/>
                  <a:pt x="5207" y="15947"/>
                </a:cubicBezTo>
                <a:cubicBezTo>
                  <a:pt x="5168" y="16105"/>
                  <a:pt x="4738" y="17922"/>
                  <a:pt x="4423" y="18521"/>
                </a:cubicBezTo>
                <a:cubicBezTo>
                  <a:pt x="4165" y="19011"/>
                  <a:pt x="3797" y="19474"/>
                  <a:pt x="3300" y="19885"/>
                </a:cubicBezTo>
                <a:cubicBezTo>
                  <a:pt x="2893" y="20221"/>
                  <a:pt x="2413" y="20519"/>
                  <a:pt x="1903" y="20793"/>
                </a:cubicBezTo>
                <a:cubicBezTo>
                  <a:pt x="1538" y="20989"/>
                  <a:pt x="1157" y="21176"/>
                  <a:pt x="754" y="21341"/>
                </a:cubicBezTo>
                <a:cubicBezTo>
                  <a:pt x="620" y="21396"/>
                  <a:pt x="484" y="21447"/>
                  <a:pt x="343" y="21494"/>
                </a:cubicBezTo>
                <a:cubicBezTo>
                  <a:pt x="261" y="21521"/>
                  <a:pt x="93" y="21600"/>
                  <a:pt x="0" y="21600"/>
                </a:cubicBezTo>
                <a:cubicBezTo>
                  <a:pt x="2" y="21600"/>
                  <a:pt x="11061" y="21600"/>
                  <a:pt x="11061" y="21600"/>
                </a:cubicBezTo>
                <a:cubicBezTo>
                  <a:pt x="11061" y="21600"/>
                  <a:pt x="12065" y="21537"/>
                  <a:pt x="12918" y="21095"/>
                </a:cubicBezTo>
                <a:cubicBezTo>
                  <a:pt x="13160" y="20969"/>
                  <a:pt x="13375" y="20809"/>
                  <a:pt x="13574" y="20658"/>
                </a:cubicBezTo>
                <a:cubicBezTo>
                  <a:pt x="14255" y="20142"/>
                  <a:pt x="14830" y="19560"/>
                  <a:pt x="15300" y="18959"/>
                </a:cubicBezTo>
                <a:cubicBezTo>
                  <a:pt x="15641" y="18522"/>
                  <a:pt x="15932" y="18069"/>
                  <a:pt x="16152" y="17602"/>
                </a:cubicBezTo>
                <a:cubicBezTo>
                  <a:pt x="16342" y="17200"/>
                  <a:pt x="16509" y="16793"/>
                  <a:pt x="16646" y="16383"/>
                </a:cubicBezTo>
                <a:cubicBezTo>
                  <a:pt x="16747" y="16083"/>
                  <a:pt x="16819" y="15779"/>
                  <a:pt x="16887" y="15476"/>
                </a:cubicBezTo>
                <a:cubicBezTo>
                  <a:pt x="17007" y="14939"/>
                  <a:pt x="17217" y="14414"/>
                  <a:pt x="17395" y="13882"/>
                </a:cubicBezTo>
                <a:cubicBezTo>
                  <a:pt x="18008" y="12051"/>
                  <a:pt x="20815" y="11047"/>
                  <a:pt x="21600" y="10800"/>
                </a:cubicBezTo>
                <a:cubicBezTo>
                  <a:pt x="20815" y="10553"/>
                  <a:pt x="18008" y="9549"/>
                  <a:pt x="17395" y="7718"/>
                </a:cubicBezTo>
                <a:close/>
              </a:path>
            </a:pathLst>
          </a:custGeom>
          <a:solidFill>
            <a:schemeClr val="accent6">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9" name="Shape 27049">
            <a:extLst>
              <a:ext uri="{FF2B5EF4-FFF2-40B4-BE49-F238E27FC236}">
                <a16:creationId xmlns:a16="http://schemas.microsoft.com/office/drawing/2014/main" id="{C9EEA77A-E4F3-AF4E-83C3-98C0FA16F940}"/>
              </a:ext>
            </a:extLst>
          </p:cNvPr>
          <p:cNvSpPr/>
          <p:nvPr/>
        </p:nvSpPr>
        <p:spPr>
          <a:xfrm flipH="1">
            <a:off x="11818799" y="2274718"/>
            <a:ext cx="1872308" cy="2975356"/>
          </a:xfrm>
          <a:custGeom>
            <a:avLst/>
            <a:gdLst/>
            <a:ahLst/>
            <a:cxnLst>
              <a:cxn ang="0">
                <a:pos x="wd2" y="hd2"/>
              </a:cxn>
              <a:cxn ang="5400000">
                <a:pos x="wd2" y="hd2"/>
              </a:cxn>
              <a:cxn ang="10800000">
                <a:pos x="wd2" y="hd2"/>
              </a:cxn>
              <a:cxn ang="16200000">
                <a:pos x="wd2" y="hd2"/>
              </a:cxn>
            </a:cxnLst>
            <a:rect l="0" t="0" r="r" b="b"/>
            <a:pathLst>
              <a:path w="21600" h="21600" extrusionOk="0">
                <a:moveTo>
                  <a:pt x="17395" y="7718"/>
                </a:moveTo>
                <a:cubicBezTo>
                  <a:pt x="17217" y="7186"/>
                  <a:pt x="17007" y="6661"/>
                  <a:pt x="16887" y="6124"/>
                </a:cubicBezTo>
                <a:cubicBezTo>
                  <a:pt x="16819" y="5821"/>
                  <a:pt x="16747" y="5517"/>
                  <a:pt x="16646" y="5217"/>
                </a:cubicBezTo>
                <a:cubicBezTo>
                  <a:pt x="16509" y="4807"/>
                  <a:pt x="16342" y="4400"/>
                  <a:pt x="16152" y="3998"/>
                </a:cubicBezTo>
                <a:cubicBezTo>
                  <a:pt x="15932" y="3531"/>
                  <a:pt x="15641" y="3078"/>
                  <a:pt x="15300" y="2641"/>
                </a:cubicBezTo>
                <a:cubicBezTo>
                  <a:pt x="14830" y="2040"/>
                  <a:pt x="14255" y="1459"/>
                  <a:pt x="13574" y="942"/>
                </a:cubicBezTo>
                <a:cubicBezTo>
                  <a:pt x="13375" y="791"/>
                  <a:pt x="13160" y="631"/>
                  <a:pt x="12918" y="505"/>
                </a:cubicBezTo>
                <a:cubicBezTo>
                  <a:pt x="12065" y="63"/>
                  <a:pt x="11061" y="0"/>
                  <a:pt x="11061" y="0"/>
                </a:cubicBezTo>
                <a:cubicBezTo>
                  <a:pt x="11061" y="0"/>
                  <a:pt x="2" y="0"/>
                  <a:pt x="0" y="0"/>
                </a:cubicBezTo>
                <a:cubicBezTo>
                  <a:pt x="93" y="0"/>
                  <a:pt x="261" y="79"/>
                  <a:pt x="343" y="106"/>
                </a:cubicBezTo>
                <a:cubicBezTo>
                  <a:pt x="484" y="153"/>
                  <a:pt x="620" y="205"/>
                  <a:pt x="754" y="259"/>
                </a:cubicBezTo>
                <a:cubicBezTo>
                  <a:pt x="1157" y="424"/>
                  <a:pt x="1538" y="611"/>
                  <a:pt x="1903" y="807"/>
                </a:cubicBezTo>
                <a:cubicBezTo>
                  <a:pt x="2413" y="1081"/>
                  <a:pt x="2893" y="1379"/>
                  <a:pt x="3300" y="1715"/>
                </a:cubicBezTo>
                <a:cubicBezTo>
                  <a:pt x="3797" y="2126"/>
                  <a:pt x="4165" y="2589"/>
                  <a:pt x="4423" y="3079"/>
                </a:cubicBezTo>
                <a:cubicBezTo>
                  <a:pt x="4738" y="3678"/>
                  <a:pt x="5168" y="5495"/>
                  <a:pt x="5207" y="5653"/>
                </a:cubicBezTo>
                <a:cubicBezTo>
                  <a:pt x="6447" y="10800"/>
                  <a:pt x="11221" y="10800"/>
                  <a:pt x="11221" y="10800"/>
                </a:cubicBezTo>
                <a:cubicBezTo>
                  <a:pt x="11221" y="10800"/>
                  <a:pt x="6447" y="10800"/>
                  <a:pt x="5207" y="15947"/>
                </a:cubicBezTo>
                <a:cubicBezTo>
                  <a:pt x="5168" y="16105"/>
                  <a:pt x="4738" y="17922"/>
                  <a:pt x="4423" y="18521"/>
                </a:cubicBezTo>
                <a:cubicBezTo>
                  <a:pt x="4165" y="19011"/>
                  <a:pt x="3797" y="19474"/>
                  <a:pt x="3300" y="19885"/>
                </a:cubicBezTo>
                <a:cubicBezTo>
                  <a:pt x="2893" y="20221"/>
                  <a:pt x="2413" y="20519"/>
                  <a:pt x="1903" y="20793"/>
                </a:cubicBezTo>
                <a:cubicBezTo>
                  <a:pt x="1538" y="20989"/>
                  <a:pt x="1157" y="21176"/>
                  <a:pt x="754" y="21341"/>
                </a:cubicBezTo>
                <a:cubicBezTo>
                  <a:pt x="620" y="21396"/>
                  <a:pt x="484" y="21447"/>
                  <a:pt x="343" y="21494"/>
                </a:cubicBezTo>
                <a:cubicBezTo>
                  <a:pt x="261" y="21521"/>
                  <a:pt x="93" y="21600"/>
                  <a:pt x="0" y="21600"/>
                </a:cubicBezTo>
                <a:cubicBezTo>
                  <a:pt x="2" y="21600"/>
                  <a:pt x="11061" y="21600"/>
                  <a:pt x="11061" y="21600"/>
                </a:cubicBezTo>
                <a:cubicBezTo>
                  <a:pt x="11061" y="21600"/>
                  <a:pt x="12065" y="21537"/>
                  <a:pt x="12918" y="21095"/>
                </a:cubicBezTo>
                <a:cubicBezTo>
                  <a:pt x="13160" y="20969"/>
                  <a:pt x="13375" y="20809"/>
                  <a:pt x="13574" y="20658"/>
                </a:cubicBezTo>
                <a:cubicBezTo>
                  <a:pt x="14255" y="20142"/>
                  <a:pt x="14830" y="19560"/>
                  <a:pt x="15300" y="18959"/>
                </a:cubicBezTo>
                <a:cubicBezTo>
                  <a:pt x="15641" y="18522"/>
                  <a:pt x="15932" y="18069"/>
                  <a:pt x="16152" y="17602"/>
                </a:cubicBezTo>
                <a:cubicBezTo>
                  <a:pt x="16342" y="17200"/>
                  <a:pt x="16509" y="16793"/>
                  <a:pt x="16646" y="16383"/>
                </a:cubicBezTo>
                <a:cubicBezTo>
                  <a:pt x="16747" y="16083"/>
                  <a:pt x="16819" y="15779"/>
                  <a:pt x="16887" y="15476"/>
                </a:cubicBezTo>
                <a:cubicBezTo>
                  <a:pt x="17007" y="14939"/>
                  <a:pt x="17217" y="14414"/>
                  <a:pt x="17395" y="13882"/>
                </a:cubicBezTo>
                <a:cubicBezTo>
                  <a:pt x="18008" y="12051"/>
                  <a:pt x="20815" y="11047"/>
                  <a:pt x="21600" y="10800"/>
                </a:cubicBezTo>
                <a:cubicBezTo>
                  <a:pt x="20815" y="10553"/>
                  <a:pt x="18008" y="9549"/>
                  <a:pt x="17395" y="7718"/>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0" name="Shape 27050">
            <a:extLst>
              <a:ext uri="{FF2B5EF4-FFF2-40B4-BE49-F238E27FC236}">
                <a16:creationId xmlns:a16="http://schemas.microsoft.com/office/drawing/2014/main" id="{05794263-E316-8F43-84D7-396D9CF07AF4}"/>
              </a:ext>
            </a:extLst>
          </p:cNvPr>
          <p:cNvSpPr/>
          <p:nvPr/>
        </p:nvSpPr>
        <p:spPr>
          <a:xfrm flipH="1">
            <a:off x="11818799" y="5348548"/>
            <a:ext cx="1872308" cy="2975371"/>
          </a:xfrm>
          <a:custGeom>
            <a:avLst/>
            <a:gdLst/>
            <a:ahLst/>
            <a:cxnLst>
              <a:cxn ang="0">
                <a:pos x="wd2" y="hd2"/>
              </a:cxn>
              <a:cxn ang="5400000">
                <a:pos x="wd2" y="hd2"/>
              </a:cxn>
              <a:cxn ang="10800000">
                <a:pos x="wd2" y="hd2"/>
              </a:cxn>
              <a:cxn ang="16200000">
                <a:pos x="wd2" y="hd2"/>
              </a:cxn>
            </a:cxnLst>
            <a:rect l="0" t="0" r="r" b="b"/>
            <a:pathLst>
              <a:path w="21600" h="21600" extrusionOk="0">
                <a:moveTo>
                  <a:pt x="17395" y="7718"/>
                </a:moveTo>
                <a:cubicBezTo>
                  <a:pt x="17217" y="7186"/>
                  <a:pt x="17007" y="6661"/>
                  <a:pt x="16887" y="6124"/>
                </a:cubicBezTo>
                <a:cubicBezTo>
                  <a:pt x="16819" y="5821"/>
                  <a:pt x="16747" y="5517"/>
                  <a:pt x="16646" y="5217"/>
                </a:cubicBezTo>
                <a:cubicBezTo>
                  <a:pt x="16509" y="4807"/>
                  <a:pt x="16342" y="4400"/>
                  <a:pt x="16152" y="3998"/>
                </a:cubicBezTo>
                <a:cubicBezTo>
                  <a:pt x="15932" y="3531"/>
                  <a:pt x="15641" y="3078"/>
                  <a:pt x="15300" y="2641"/>
                </a:cubicBezTo>
                <a:cubicBezTo>
                  <a:pt x="14830" y="2040"/>
                  <a:pt x="14255" y="1458"/>
                  <a:pt x="13574" y="942"/>
                </a:cubicBezTo>
                <a:cubicBezTo>
                  <a:pt x="13375" y="791"/>
                  <a:pt x="13160" y="631"/>
                  <a:pt x="12918" y="505"/>
                </a:cubicBezTo>
                <a:cubicBezTo>
                  <a:pt x="12065" y="63"/>
                  <a:pt x="11061" y="0"/>
                  <a:pt x="11061" y="0"/>
                </a:cubicBezTo>
                <a:cubicBezTo>
                  <a:pt x="11061" y="0"/>
                  <a:pt x="2" y="0"/>
                  <a:pt x="0" y="0"/>
                </a:cubicBezTo>
                <a:cubicBezTo>
                  <a:pt x="93" y="0"/>
                  <a:pt x="261" y="79"/>
                  <a:pt x="343" y="106"/>
                </a:cubicBezTo>
                <a:cubicBezTo>
                  <a:pt x="484" y="153"/>
                  <a:pt x="620" y="205"/>
                  <a:pt x="754" y="259"/>
                </a:cubicBezTo>
                <a:cubicBezTo>
                  <a:pt x="1157" y="424"/>
                  <a:pt x="1538" y="611"/>
                  <a:pt x="1903" y="807"/>
                </a:cubicBezTo>
                <a:cubicBezTo>
                  <a:pt x="2413" y="1081"/>
                  <a:pt x="2893" y="1379"/>
                  <a:pt x="3300" y="1715"/>
                </a:cubicBezTo>
                <a:cubicBezTo>
                  <a:pt x="3797" y="2126"/>
                  <a:pt x="4165" y="2589"/>
                  <a:pt x="4423" y="3079"/>
                </a:cubicBezTo>
                <a:cubicBezTo>
                  <a:pt x="4738" y="3678"/>
                  <a:pt x="5168" y="5495"/>
                  <a:pt x="5207" y="5653"/>
                </a:cubicBezTo>
                <a:cubicBezTo>
                  <a:pt x="6447" y="10800"/>
                  <a:pt x="11221" y="10800"/>
                  <a:pt x="11221" y="10800"/>
                </a:cubicBezTo>
                <a:cubicBezTo>
                  <a:pt x="11221" y="10800"/>
                  <a:pt x="6447" y="10800"/>
                  <a:pt x="5207" y="15947"/>
                </a:cubicBezTo>
                <a:cubicBezTo>
                  <a:pt x="5168" y="16105"/>
                  <a:pt x="4738" y="17922"/>
                  <a:pt x="4423" y="18521"/>
                </a:cubicBezTo>
                <a:cubicBezTo>
                  <a:pt x="4165" y="19011"/>
                  <a:pt x="3797" y="19474"/>
                  <a:pt x="3300" y="19885"/>
                </a:cubicBezTo>
                <a:cubicBezTo>
                  <a:pt x="2893" y="20220"/>
                  <a:pt x="2413" y="20519"/>
                  <a:pt x="1903" y="20793"/>
                </a:cubicBezTo>
                <a:cubicBezTo>
                  <a:pt x="1538" y="20989"/>
                  <a:pt x="1157" y="21176"/>
                  <a:pt x="754" y="21341"/>
                </a:cubicBezTo>
                <a:cubicBezTo>
                  <a:pt x="620" y="21395"/>
                  <a:pt x="484" y="21447"/>
                  <a:pt x="343" y="21494"/>
                </a:cubicBezTo>
                <a:cubicBezTo>
                  <a:pt x="261" y="21521"/>
                  <a:pt x="93" y="21600"/>
                  <a:pt x="0" y="21600"/>
                </a:cubicBezTo>
                <a:cubicBezTo>
                  <a:pt x="2" y="21600"/>
                  <a:pt x="11061" y="21600"/>
                  <a:pt x="11061" y="21600"/>
                </a:cubicBezTo>
                <a:cubicBezTo>
                  <a:pt x="11061" y="21600"/>
                  <a:pt x="12065" y="21537"/>
                  <a:pt x="12918" y="21095"/>
                </a:cubicBezTo>
                <a:cubicBezTo>
                  <a:pt x="13160" y="20969"/>
                  <a:pt x="13375" y="20809"/>
                  <a:pt x="13574" y="20658"/>
                </a:cubicBezTo>
                <a:cubicBezTo>
                  <a:pt x="14255" y="20141"/>
                  <a:pt x="14830" y="19560"/>
                  <a:pt x="15300" y="18959"/>
                </a:cubicBezTo>
                <a:cubicBezTo>
                  <a:pt x="15641" y="18522"/>
                  <a:pt x="15932" y="18069"/>
                  <a:pt x="16152" y="17602"/>
                </a:cubicBezTo>
                <a:cubicBezTo>
                  <a:pt x="16342" y="17200"/>
                  <a:pt x="16509" y="16793"/>
                  <a:pt x="16646" y="16383"/>
                </a:cubicBezTo>
                <a:cubicBezTo>
                  <a:pt x="16747" y="16083"/>
                  <a:pt x="16819" y="15779"/>
                  <a:pt x="16887" y="15476"/>
                </a:cubicBezTo>
                <a:cubicBezTo>
                  <a:pt x="17007" y="14939"/>
                  <a:pt x="17217" y="14414"/>
                  <a:pt x="17395" y="13882"/>
                </a:cubicBezTo>
                <a:cubicBezTo>
                  <a:pt x="18008" y="12051"/>
                  <a:pt x="20815" y="11047"/>
                  <a:pt x="21600" y="10800"/>
                </a:cubicBezTo>
                <a:cubicBezTo>
                  <a:pt x="20815" y="10553"/>
                  <a:pt x="18008" y="9549"/>
                  <a:pt x="17395" y="7718"/>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1" name="Shape 27051">
            <a:extLst>
              <a:ext uri="{FF2B5EF4-FFF2-40B4-BE49-F238E27FC236}">
                <a16:creationId xmlns:a16="http://schemas.microsoft.com/office/drawing/2014/main" id="{CBEFF1D3-D36D-E949-841E-18B419E4C46B}"/>
              </a:ext>
            </a:extLst>
          </p:cNvPr>
          <p:cNvSpPr/>
          <p:nvPr/>
        </p:nvSpPr>
        <p:spPr>
          <a:xfrm flipH="1">
            <a:off x="11818799" y="8422382"/>
            <a:ext cx="1872308" cy="2975371"/>
          </a:xfrm>
          <a:custGeom>
            <a:avLst/>
            <a:gdLst/>
            <a:ahLst/>
            <a:cxnLst>
              <a:cxn ang="0">
                <a:pos x="wd2" y="hd2"/>
              </a:cxn>
              <a:cxn ang="5400000">
                <a:pos x="wd2" y="hd2"/>
              </a:cxn>
              <a:cxn ang="10800000">
                <a:pos x="wd2" y="hd2"/>
              </a:cxn>
              <a:cxn ang="16200000">
                <a:pos x="wd2" y="hd2"/>
              </a:cxn>
            </a:cxnLst>
            <a:rect l="0" t="0" r="r" b="b"/>
            <a:pathLst>
              <a:path w="21600" h="21600" extrusionOk="0">
                <a:moveTo>
                  <a:pt x="17395" y="7718"/>
                </a:moveTo>
                <a:cubicBezTo>
                  <a:pt x="17217" y="7186"/>
                  <a:pt x="17007" y="6661"/>
                  <a:pt x="16887" y="6124"/>
                </a:cubicBezTo>
                <a:cubicBezTo>
                  <a:pt x="16819" y="5821"/>
                  <a:pt x="16747" y="5517"/>
                  <a:pt x="16646" y="5217"/>
                </a:cubicBezTo>
                <a:cubicBezTo>
                  <a:pt x="16509" y="4807"/>
                  <a:pt x="16342" y="4400"/>
                  <a:pt x="16152" y="3998"/>
                </a:cubicBezTo>
                <a:cubicBezTo>
                  <a:pt x="15932" y="3531"/>
                  <a:pt x="15641" y="3078"/>
                  <a:pt x="15300" y="2641"/>
                </a:cubicBezTo>
                <a:cubicBezTo>
                  <a:pt x="14830" y="2040"/>
                  <a:pt x="14255" y="1459"/>
                  <a:pt x="13574" y="942"/>
                </a:cubicBezTo>
                <a:cubicBezTo>
                  <a:pt x="13375" y="791"/>
                  <a:pt x="13160" y="631"/>
                  <a:pt x="12918" y="505"/>
                </a:cubicBezTo>
                <a:cubicBezTo>
                  <a:pt x="12065" y="63"/>
                  <a:pt x="11061" y="0"/>
                  <a:pt x="11061" y="0"/>
                </a:cubicBezTo>
                <a:cubicBezTo>
                  <a:pt x="11061" y="0"/>
                  <a:pt x="2" y="0"/>
                  <a:pt x="0" y="0"/>
                </a:cubicBezTo>
                <a:cubicBezTo>
                  <a:pt x="93" y="0"/>
                  <a:pt x="261" y="79"/>
                  <a:pt x="343" y="106"/>
                </a:cubicBezTo>
                <a:cubicBezTo>
                  <a:pt x="484" y="153"/>
                  <a:pt x="620" y="205"/>
                  <a:pt x="754" y="259"/>
                </a:cubicBezTo>
                <a:cubicBezTo>
                  <a:pt x="1157" y="424"/>
                  <a:pt x="1538" y="611"/>
                  <a:pt x="1903" y="807"/>
                </a:cubicBezTo>
                <a:cubicBezTo>
                  <a:pt x="2413" y="1081"/>
                  <a:pt x="2893" y="1380"/>
                  <a:pt x="3300" y="1715"/>
                </a:cubicBezTo>
                <a:cubicBezTo>
                  <a:pt x="3797" y="2126"/>
                  <a:pt x="4165" y="2589"/>
                  <a:pt x="4423" y="3079"/>
                </a:cubicBezTo>
                <a:cubicBezTo>
                  <a:pt x="4738" y="3678"/>
                  <a:pt x="5168" y="5495"/>
                  <a:pt x="5207" y="5653"/>
                </a:cubicBezTo>
                <a:cubicBezTo>
                  <a:pt x="6447" y="10800"/>
                  <a:pt x="11221" y="10800"/>
                  <a:pt x="11221" y="10800"/>
                </a:cubicBezTo>
                <a:cubicBezTo>
                  <a:pt x="11221" y="10800"/>
                  <a:pt x="6447" y="10800"/>
                  <a:pt x="5207" y="15947"/>
                </a:cubicBezTo>
                <a:cubicBezTo>
                  <a:pt x="5168" y="16105"/>
                  <a:pt x="4738" y="17922"/>
                  <a:pt x="4423" y="18521"/>
                </a:cubicBezTo>
                <a:cubicBezTo>
                  <a:pt x="4165" y="19011"/>
                  <a:pt x="3797" y="19474"/>
                  <a:pt x="3300" y="19885"/>
                </a:cubicBezTo>
                <a:cubicBezTo>
                  <a:pt x="2893" y="20221"/>
                  <a:pt x="2413" y="20519"/>
                  <a:pt x="1903" y="20793"/>
                </a:cubicBezTo>
                <a:cubicBezTo>
                  <a:pt x="1538" y="20989"/>
                  <a:pt x="1157" y="21176"/>
                  <a:pt x="754" y="21341"/>
                </a:cubicBezTo>
                <a:cubicBezTo>
                  <a:pt x="620" y="21396"/>
                  <a:pt x="484" y="21447"/>
                  <a:pt x="343" y="21494"/>
                </a:cubicBezTo>
                <a:cubicBezTo>
                  <a:pt x="261" y="21521"/>
                  <a:pt x="93" y="21600"/>
                  <a:pt x="0" y="21600"/>
                </a:cubicBezTo>
                <a:cubicBezTo>
                  <a:pt x="2" y="21600"/>
                  <a:pt x="11061" y="21600"/>
                  <a:pt x="11061" y="21600"/>
                </a:cubicBezTo>
                <a:cubicBezTo>
                  <a:pt x="11061" y="21600"/>
                  <a:pt x="12065" y="21537"/>
                  <a:pt x="12918" y="21095"/>
                </a:cubicBezTo>
                <a:cubicBezTo>
                  <a:pt x="13160" y="20969"/>
                  <a:pt x="13375" y="20809"/>
                  <a:pt x="13574" y="20658"/>
                </a:cubicBezTo>
                <a:cubicBezTo>
                  <a:pt x="14255" y="20142"/>
                  <a:pt x="14830" y="19560"/>
                  <a:pt x="15300" y="18959"/>
                </a:cubicBezTo>
                <a:cubicBezTo>
                  <a:pt x="15641" y="18522"/>
                  <a:pt x="15932" y="18069"/>
                  <a:pt x="16152" y="17602"/>
                </a:cubicBezTo>
                <a:cubicBezTo>
                  <a:pt x="16342" y="17200"/>
                  <a:pt x="16509" y="16793"/>
                  <a:pt x="16646" y="16383"/>
                </a:cubicBezTo>
                <a:cubicBezTo>
                  <a:pt x="16747" y="16083"/>
                  <a:pt x="16819" y="15779"/>
                  <a:pt x="16887" y="15476"/>
                </a:cubicBezTo>
                <a:cubicBezTo>
                  <a:pt x="17007" y="14939"/>
                  <a:pt x="17217" y="14414"/>
                  <a:pt x="17395" y="13882"/>
                </a:cubicBezTo>
                <a:cubicBezTo>
                  <a:pt x="18008" y="12051"/>
                  <a:pt x="20815" y="11047"/>
                  <a:pt x="21600" y="10800"/>
                </a:cubicBezTo>
                <a:cubicBezTo>
                  <a:pt x="20815" y="10553"/>
                  <a:pt x="18008" y="9549"/>
                  <a:pt x="17395" y="7718"/>
                </a:cubicBezTo>
                <a:close/>
              </a:path>
            </a:pathLst>
          </a:custGeom>
          <a:solidFill>
            <a:schemeClr val="accent5"/>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2" name="Shape 27052">
            <a:extLst>
              <a:ext uri="{FF2B5EF4-FFF2-40B4-BE49-F238E27FC236}">
                <a16:creationId xmlns:a16="http://schemas.microsoft.com/office/drawing/2014/main" id="{CDD5192D-AFE9-B744-B089-5CFA00CA3E9B}"/>
              </a:ext>
            </a:extLst>
          </p:cNvPr>
          <p:cNvSpPr/>
          <p:nvPr/>
        </p:nvSpPr>
        <p:spPr>
          <a:xfrm>
            <a:off x="10708830" y="3831722"/>
            <a:ext cx="1872308" cy="2975371"/>
          </a:xfrm>
          <a:custGeom>
            <a:avLst/>
            <a:gdLst/>
            <a:ahLst/>
            <a:cxnLst>
              <a:cxn ang="0">
                <a:pos x="wd2" y="hd2"/>
              </a:cxn>
              <a:cxn ang="5400000">
                <a:pos x="wd2" y="hd2"/>
              </a:cxn>
              <a:cxn ang="10800000">
                <a:pos x="wd2" y="hd2"/>
              </a:cxn>
              <a:cxn ang="16200000">
                <a:pos x="wd2" y="hd2"/>
              </a:cxn>
            </a:cxnLst>
            <a:rect l="0" t="0" r="r" b="b"/>
            <a:pathLst>
              <a:path w="21600" h="21600" extrusionOk="0">
                <a:moveTo>
                  <a:pt x="17395" y="7718"/>
                </a:moveTo>
                <a:cubicBezTo>
                  <a:pt x="17217" y="7186"/>
                  <a:pt x="17007" y="6661"/>
                  <a:pt x="16887" y="6124"/>
                </a:cubicBezTo>
                <a:cubicBezTo>
                  <a:pt x="16819" y="5821"/>
                  <a:pt x="16747" y="5517"/>
                  <a:pt x="16646" y="5217"/>
                </a:cubicBezTo>
                <a:cubicBezTo>
                  <a:pt x="16509" y="4807"/>
                  <a:pt x="16342" y="4400"/>
                  <a:pt x="16152" y="3998"/>
                </a:cubicBezTo>
                <a:cubicBezTo>
                  <a:pt x="15932" y="3531"/>
                  <a:pt x="15641" y="3078"/>
                  <a:pt x="15300" y="2641"/>
                </a:cubicBezTo>
                <a:cubicBezTo>
                  <a:pt x="14830" y="2040"/>
                  <a:pt x="14255" y="1458"/>
                  <a:pt x="13574" y="942"/>
                </a:cubicBezTo>
                <a:cubicBezTo>
                  <a:pt x="13375" y="791"/>
                  <a:pt x="13160" y="631"/>
                  <a:pt x="12918" y="505"/>
                </a:cubicBezTo>
                <a:cubicBezTo>
                  <a:pt x="12065" y="63"/>
                  <a:pt x="11061" y="0"/>
                  <a:pt x="11061" y="0"/>
                </a:cubicBezTo>
                <a:cubicBezTo>
                  <a:pt x="11061" y="0"/>
                  <a:pt x="2" y="0"/>
                  <a:pt x="0" y="0"/>
                </a:cubicBezTo>
                <a:cubicBezTo>
                  <a:pt x="93" y="0"/>
                  <a:pt x="261" y="79"/>
                  <a:pt x="343" y="106"/>
                </a:cubicBezTo>
                <a:cubicBezTo>
                  <a:pt x="484" y="153"/>
                  <a:pt x="620" y="205"/>
                  <a:pt x="754" y="259"/>
                </a:cubicBezTo>
                <a:cubicBezTo>
                  <a:pt x="1157" y="424"/>
                  <a:pt x="1538" y="611"/>
                  <a:pt x="1903" y="807"/>
                </a:cubicBezTo>
                <a:cubicBezTo>
                  <a:pt x="2413" y="1081"/>
                  <a:pt x="2893" y="1379"/>
                  <a:pt x="3300" y="1715"/>
                </a:cubicBezTo>
                <a:cubicBezTo>
                  <a:pt x="3797" y="2126"/>
                  <a:pt x="4165" y="2589"/>
                  <a:pt x="4423" y="3079"/>
                </a:cubicBezTo>
                <a:cubicBezTo>
                  <a:pt x="4738" y="3678"/>
                  <a:pt x="5168" y="5495"/>
                  <a:pt x="5207" y="5653"/>
                </a:cubicBezTo>
                <a:cubicBezTo>
                  <a:pt x="6447" y="10800"/>
                  <a:pt x="11221" y="10800"/>
                  <a:pt x="11221" y="10800"/>
                </a:cubicBezTo>
                <a:cubicBezTo>
                  <a:pt x="11221" y="10800"/>
                  <a:pt x="6447" y="10800"/>
                  <a:pt x="5207" y="15947"/>
                </a:cubicBezTo>
                <a:cubicBezTo>
                  <a:pt x="5168" y="16105"/>
                  <a:pt x="4738" y="17922"/>
                  <a:pt x="4423" y="18521"/>
                </a:cubicBezTo>
                <a:cubicBezTo>
                  <a:pt x="4165" y="19011"/>
                  <a:pt x="3797" y="19474"/>
                  <a:pt x="3300" y="19885"/>
                </a:cubicBezTo>
                <a:cubicBezTo>
                  <a:pt x="2893" y="20220"/>
                  <a:pt x="2413" y="20519"/>
                  <a:pt x="1903" y="20793"/>
                </a:cubicBezTo>
                <a:cubicBezTo>
                  <a:pt x="1538" y="20989"/>
                  <a:pt x="1157" y="21176"/>
                  <a:pt x="754" y="21341"/>
                </a:cubicBezTo>
                <a:cubicBezTo>
                  <a:pt x="620" y="21395"/>
                  <a:pt x="484" y="21447"/>
                  <a:pt x="343" y="21494"/>
                </a:cubicBezTo>
                <a:cubicBezTo>
                  <a:pt x="261" y="21521"/>
                  <a:pt x="93" y="21600"/>
                  <a:pt x="0" y="21600"/>
                </a:cubicBezTo>
                <a:cubicBezTo>
                  <a:pt x="2" y="21600"/>
                  <a:pt x="11061" y="21600"/>
                  <a:pt x="11061" y="21600"/>
                </a:cubicBezTo>
                <a:cubicBezTo>
                  <a:pt x="11061" y="21600"/>
                  <a:pt x="12065" y="21537"/>
                  <a:pt x="12918" y="21095"/>
                </a:cubicBezTo>
                <a:cubicBezTo>
                  <a:pt x="13160" y="20969"/>
                  <a:pt x="13375" y="20809"/>
                  <a:pt x="13574" y="20658"/>
                </a:cubicBezTo>
                <a:cubicBezTo>
                  <a:pt x="14255" y="20141"/>
                  <a:pt x="14830" y="19560"/>
                  <a:pt x="15300" y="18959"/>
                </a:cubicBezTo>
                <a:cubicBezTo>
                  <a:pt x="15641" y="18522"/>
                  <a:pt x="15932" y="18069"/>
                  <a:pt x="16152" y="17602"/>
                </a:cubicBezTo>
                <a:cubicBezTo>
                  <a:pt x="16342" y="17200"/>
                  <a:pt x="16509" y="16793"/>
                  <a:pt x="16646" y="16383"/>
                </a:cubicBezTo>
                <a:cubicBezTo>
                  <a:pt x="16747" y="16083"/>
                  <a:pt x="16819" y="15779"/>
                  <a:pt x="16887" y="15476"/>
                </a:cubicBezTo>
                <a:cubicBezTo>
                  <a:pt x="17007" y="14939"/>
                  <a:pt x="17217" y="14414"/>
                  <a:pt x="17395" y="13882"/>
                </a:cubicBezTo>
                <a:cubicBezTo>
                  <a:pt x="18008" y="12051"/>
                  <a:pt x="20815" y="11047"/>
                  <a:pt x="21600" y="10800"/>
                </a:cubicBezTo>
                <a:cubicBezTo>
                  <a:pt x="20815" y="10553"/>
                  <a:pt x="18008" y="9549"/>
                  <a:pt x="17395" y="7718"/>
                </a:cubicBez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3" name="TextBox 52">
            <a:extLst>
              <a:ext uri="{FF2B5EF4-FFF2-40B4-BE49-F238E27FC236}">
                <a16:creationId xmlns:a16="http://schemas.microsoft.com/office/drawing/2014/main" id="{33F42716-666B-F34C-A517-199D107962CB}"/>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54" name="TextBox 53">
            <a:extLst>
              <a:ext uri="{FF2B5EF4-FFF2-40B4-BE49-F238E27FC236}">
                <a16:creationId xmlns:a16="http://schemas.microsoft.com/office/drawing/2014/main" id="{305152C2-5361-7E43-9EC4-8AA1C85F7884}"/>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55" name="Oval 54">
            <a:extLst>
              <a:ext uri="{FF2B5EF4-FFF2-40B4-BE49-F238E27FC236}">
                <a16:creationId xmlns:a16="http://schemas.microsoft.com/office/drawing/2014/main" id="{5F667A9F-C999-BB4E-885F-C8E63106E644}"/>
              </a:ext>
            </a:extLst>
          </p:cNvPr>
          <p:cNvSpPr/>
          <p:nvPr/>
        </p:nvSpPr>
        <p:spPr>
          <a:xfrm>
            <a:off x="14404785" y="2951173"/>
            <a:ext cx="1622446" cy="162244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6" name="Oval 55">
            <a:extLst>
              <a:ext uri="{FF2B5EF4-FFF2-40B4-BE49-F238E27FC236}">
                <a16:creationId xmlns:a16="http://schemas.microsoft.com/office/drawing/2014/main" id="{D8932152-6F3A-9948-8277-9529DE3D973C}"/>
              </a:ext>
            </a:extLst>
          </p:cNvPr>
          <p:cNvSpPr/>
          <p:nvPr/>
        </p:nvSpPr>
        <p:spPr>
          <a:xfrm>
            <a:off x="14404785" y="6025010"/>
            <a:ext cx="1622446" cy="16224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7" name="Oval 56">
            <a:extLst>
              <a:ext uri="{FF2B5EF4-FFF2-40B4-BE49-F238E27FC236}">
                <a16:creationId xmlns:a16="http://schemas.microsoft.com/office/drawing/2014/main" id="{CE58D94F-C72E-914F-8F2E-368694334AC6}"/>
              </a:ext>
            </a:extLst>
          </p:cNvPr>
          <p:cNvSpPr/>
          <p:nvPr/>
        </p:nvSpPr>
        <p:spPr>
          <a:xfrm>
            <a:off x="14404785" y="9098847"/>
            <a:ext cx="1622446" cy="162244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8" name="Oval 57">
            <a:extLst>
              <a:ext uri="{FF2B5EF4-FFF2-40B4-BE49-F238E27FC236}">
                <a16:creationId xmlns:a16="http://schemas.microsoft.com/office/drawing/2014/main" id="{6B674BCE-F0A4-DE41-B11D-DE80BB87DB07}"/>
              </a:ext>
            </a:extLst>
          </p:cNvPr>
          <p:cNvSpPr/>
          <p:nvPr/>
        </p:nvSpPr>
        <p:spPr>
          <a:xfrm>
            <a:off x="1516483" y="4507421"/>
            <a:ext cx="1622446" cy="16224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9" name="Oval 58">
            <a:extLst>
              <a:ext uri="{FF2B5EF4-FFF2-40B4-BE49-F238E27FC236}">
                <a16:creationId xmlns:a16="http://schemas.microsoft.com/office/drawing/2014/main" id="{2A980EBF-52FB-1440-B2FD-8F1E2A365610}"/>
              </a:ext>
            </a:extLst>
          </p:cNvPr>
          <p:cNvSpPr/>
          <p:nvPr/>
        </p:nvSpPr>
        <p:spPr>
          <a:xfrm>
            <a:off x="1516483" y="7581256"/>
            <a:ext cx="1622446" cy="16224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0" name="Oval 59">
            <a:extLst>
              <a:ext uri="{FF2B5EF4-FFF2-40B4-BE49-F238E27FC236}">
                <a16:creationId xmlns:a16="http://schemas.microsoft.com/office/drawing/2014/main" id="{121F585F-AAFA-F841-99F4-711604FC80FE}"/>
              </a:ext>
            </a:extLst>
          </p:cNvPr>
          <p:cNvSpPr/>
          <p:nvPr/>
        </p:nvSpPr>
        <p:spPr>
          <a:xfrm>
            <a:off x="1516483" y="10655091"/>
            <a:ext cx="1622446" cy="1622446"/>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1" name="Freeform 82">
            <a:extLst>
              <a:ext uri="{FF2B5EF4-FFF2-40B4-BE49-F238E27FC236}">
                <a16:creationId xmlns:a16="http://schemas.microsoft.com/office/drawing/2014/main" id="{DC02C992-1AC8-594B-A802-6FB0E2086C34}"/>
              </a:ext>
            </a:extLst>
          </p:cNvPr>
          <p:cNvSpPr>
            <a:spLocks noChangeArrowheads="1"/>
          </p:cNvSpPr>
          <p:nvPr/>
        </p:nvSpPr>
        <p:spPr bwMode="auto">
          <a:xfrm>
            <a:off x="1911260" y="4928639"/>
            <a:ext cx="832892" cy="780010"/>
          </a:xfrm>
          <a:custGeom>
            <a:avLst/>
            <a:gdLst>
              <a:gd name="T0" fmla="*/ 28575 w 899753"/>
              <a:gd name="T1" fmla="*/ 444500 h 842603"/>
              <a:gd name="T2" fmla="*/ 65686 w 899753"/>
              <a:gd name="T3" fmla="*/ 449899 h 842603"/>
              <a:gd name="T4" fmla="*/ 366179 w 899753"/>
              <a:gd name="T5" fmla="*/ 475816 h 842603"/>
              <a:gd name="T6" fmla="*/ 366179 w 899753"/>
              <a:gd name="T7" fmla="*/ 533047 h 842603"/>
              <a:gd name="T8" fmla="*/ 535161 w 899753"/>
              <a:gd name="T9" fmla="*/ 533047 h 842603"/>
              <a:gd name="T10" fmla="*/ 535161 w 899753"/>
              <a:gd name="T11" fmla="*/ 475816 h 842603"/>
              <a:gd name="T12" fmla="*/ 835293 w 899753"/>
              <a:gd name="T13" fmla="*/ 449899 h 842603"/>
              <a:gd name="T14" fmla="*/ 872765 w 899753"/>
              <a:gd name="T15" fmla="*/ 444500 h 842603"/>
              <a:gd name="T16" fmla="*/ 872765 w 899753"/>
              <a:gd name="T17" fmla="*/ 769894 h 842603"/>
              <a:gd name="T18" fmla="*/ 799984 w 899753"/>
              <a:gd name="T19" fmla="*/ 842603 h 842603"/>
              <a:gd name="T20" fmla="*/ 101356 w 899753"/>
              <a:gd name="T21" fmla="*/ 842603 h 842603"/>
              <a:gd name="T22" fmla="*/ 28575 w 899753"/>
              <a:gd name="T23" fmla="*/ 769894 h 842603"/>
              <a:gd name="T24" fmla="*/ 348884 w 899753"/>
              <a:gd name="T25" fmla="*/ 56606 h 842603"/>
              <a:gd name="T26" fmla="*/ 337362 w 899753"/>
              <a:gd name="T27" fmla="*/ 68144 h 842603"/>
              <a:gd name="T28" fmla="*/ 337362 w 899753"/>
              <a:gd name="T29" fmla="*/ 112852 h 842603"/>
              <a:gd name="T30" fmla="*/ 562391 w 899753"/>
              <a:gd name="T31" fmla="*/ 112852 h 842603"/>
              <a:gd name="T32" fmla="*/ 562391 w 899753"/>
              <a:gd name="T33" fmla="*/ 68144 h 842603"/>
              <a:gd name="T34" fmla="*/ 550869 w 899753"/>
              <a:gd name="T35" fmla="*/ 56606 h 842603"/>
              <a:gd name="T36" fmla="*/ 325841 w 899753"/>
              <a:gd name="T37" fmla="*/ 0 h 842603"/>
              <a:gd name="T38" fmla="*/ 573912 w 899753"/>
              <a:gd name="T39" fmla="*/ 0 h 842603"/>
              <a:gd name="T40" fmla="*/ 618558 w 899753"/>
              <a:gd name="T41" fmla="*/ 44708 h 842603"/>
              <a:gd name="T42" fmla="*/ 618558 w 899753"/>
              <a:gd name="T43" fmla="*/ 112852 h 842603"/>
              <a:gd name="T44" fmla="*/ 855108 w 899753"/>
              <a:gd name="T45" fmla="*/ 112852 h 842603"/>
              <a:gd name="T46" fmla="*/ 899753 w 899753"/>
              <a:gd name="T47" fmla="*/ 157561 h 842603"/>
              <a:gd name="T48" fmla="*/ 899753 w 899753"/>
              <a:gd name="T49" fmla="*/ 390837 h 842603"/>
              <a:gd name="T50" fmla="*/ 816943 w 899753"/>
              <a:gd name="T51" fmla="*/ 402014 h 842603"/>
              <a:gd name="T52" fmla="*/ 534307 w 899753"/>
              <a:gd name="T53" fmla="*/ 425089 h 842603"/>
              <a:gd name="T54" fmla="*/ 534307 w 899753"/>
              <a:gd name="T55" fmla="*/ 366320 h 842603"/>
              <a:gd name="T56" fmla="*/ 365446 w 899753"/>
              <a:gd name="T57" fmla="*/ 366320 h 842603"/>
              <a:gd name="T58" fmla="*/ 365446 w 899753"/>
              <a:gd name="T59" fmla="*/ 425089 h 842603"/>
              <a:gd name="T60" fmla="*/ 83171 w 899753"/>
              <a:gd name="T61" fmla="*/ 402014 h 842603"/>
              <a:gd name="T62" fmla="*/ 0 w 899753"/>
              <a:gd name="T63" fmla="*/ 390837 h 842603"/>
              <a:gd name="T64" fmla="*/ 0 w 899753"/>
              <a:gd name="T65" fmla="*/ 157561 h 842603"/>
              <a:gd name="T66" fmla="*/ 44646 w 899753"/>
              <a:gd name="T67" fmla="*/ 112852 h 842603"/>
              <a:gd name="T68" fmla="*/ 281195 w 899753"/>
              <a:gd name="T69" fmla="*/ 112852 h 842603"/>
              <a:gd name="T70" fmla="*/ 281195 w 899753"/>
              <a:gd name="T71" fmla="*/ 44708 h 8426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2" name="Freeform 41">
            <a:extLst>
              <a:ext uri="{FF2B5EF4-FFF2-40B4-BE49-F238E27FC236}">
                <a16:creationId xmlns:a16="http://schemas.microsoft.com/office/drawing/2014/main" id="{2A94863E-E206-1D4D-A487-72F459ACA7A1}"/>
              </a:ext>
            </a:extLst>
          </p:cNvPr>
          <p:cNvSpPr>
            <a:spLocks noChangeArrowheads="1"/>
          </p:cNvSpPr>
          <p:nvPr/>
        </p:nvSpPr>
        <p:spPr bwMode="auto">
          <a:xfrm>
            <a:off x="14825269" y="3345950"/>
            <a:ext cx="781478" cy="832892"/>
          </a:xfrm>
          <a:custGeom>
            <a:avLst/>
            <a:gdLst>
              <a:gd name="T0" fmla="*/ 450379 w 2344"/>
              <a:gd name="T1" fmla="*/ 478140 h 2500"/>
              <a:gd name="T2" fmla="*/ 731775 w 2344"/>
              <a:gd name="T3" fmla="*/ 421973 h 2500"/>
              <a:gd name="T4" fmla="*/ 731775 w 2344"/>
              <a:gd name="T5" fmla="*/ 703168 h 2500"/>
              <a:gd name="T6" fmla="*/ 450379 w 2344"/>
              <a:gd name="T7" fmla="*/ 646641 h 2500"/>
              <a:gd name="T8" fmla="*/ 731775 w 2344"/>
              <a:gd name="T9" fmla="*/ 703168 h 2500"/>
              <a:gd name="T10" fmla="*/ 366068 w 2344"/>
              <a:gd name="T11" fmla="*/ 365446 h 2500"/>
              <a:gd name="T12" fmla="*/ 337964 w 2344"/>
              <a:gd name="T13" fmla="*/ 337362 h 2500"/>
              <a:gd name="T14" fmla="*/ 366068 w 2344"/>
              <a:gd name="T15" fmla="*/ 309279 h 2500"/>
              <a:gd name="T16" fmla="*/ 394171 w 2344"/>
              <a:gd name="T17" fmla="*/ 337362 h 2500"/>
              <a:gd name="T18" fmla="*/ 366068 w 2344"/>
              <a:gd name="T19" fmla="*/ 478140 h 2500"/>
              <a:gd name="T20" fmla="*/ 337964 w 2344"/>
              <a:gd name="T21" fmla="*/ 449696 h 2500"/>
              <a:gd name="T22" fmla="*/ 366068 w 2344"/>
              <a:gd name="T23" fmla="*/ 421973 h 2500"/>
              <a:gd name="T24" fmla="*/ 394171 w 2344"/>
              <a:gd name="T25" fmla="*/ 449696 h 2500"/>
              <a:gd name="T26" fmla="*/ 366068 w 2344"/>
              <a:gd name="T27" fmla="*/ 478140 h 2500"/>
              <a:gd name="T28" fmla="*/ 366068 w 2344"/>
              <a:gd name="T29" fmla="*/ 590474 h 2500"/>
              <a:gd name="T30" fmla="*/ 337964 w 2344"/>
              <a:gd name="T31" fmla="*/ 562391 h 2500"/>
              <a:gd name="T32" fmla="*/ 366068 w 2344"/>
              <a:gd name="T33" fmla="*/ 534307 h 2500"/>
              <a:gd name="T34" fmla="*/ 394171 w 2344"/>
              <a:gd name="T35" fmla="*/ 562391 h 2500"/>
              <a:gd name="T36" fmla="*/ 366068 w 2344"/>
              <a:gd name="T37" fmla="*/ 703168 h 2500"/>
              <a:gd name="T38" fmla="*/ 337964 w 2344"/>
              <a:gd name="T39" fmla="*/ 674725 h 2500"/>
              <a:gd name="T40" fmla="*/ 366068 w 2344"/>
              <a:gd name="T41" fmla="*/ 646641 h 2500"/>
              <a:gd name="T42" fmla="*/ 394171 w 2344"/>
              <a:gd name="T43" fmla="*/ 674725 h 2500"/>
              <a:gd name="T44" fmla="*/ 366068 w 2344"/>
              <a:gd name="T45" fmla="*/ 703168 h 2500"/>
              <a:gd name="T46" fmla="*/ 619000 w 2344"/>
              <a:gd name="T47" fmla="*/ 534307 h 2500"/>
              <a:gd name="T48" fmla="*/ 450379 w 2344"/>
              <a:gd name="T49" fmla="*/ 590474 h 2500"/>
              <a:gd name="T50" fmla="*/ 450379 w 2344"/>
              <a:gd name="T51" fmla="*/ 309279 h 2500"/>
              <a:gd name="T52" fmla="*/ 703311 w 2344"/>
              <a:gd name="T53" fmla="*/ 365446 h 2500"/>
              <a:gd name="T54" fmla="*/ 450379 w 2344"/>
              <a:gd name="T55" fmla="*/ 309279 h 2500"/>
              <a:gd name="T56" fmla="*/ 647104 w 2344"/>
              <a:gd name="T57" fmla="*/ 140418 h 2500"/>
              <a:gd name="T58" fmla="*/ 450379 w 2344"/>
              <a:gd name="T59" fmla="*/ 196585 h 2500"/>
              <a:gd name="T60" fmla="*/ 225189 w 2344"/>
              <a:gd name="T61" fmla="*/ 815502 h 2500"/>
              <a:gd name="T62" fmla="*/ 197086 w 2344"/>
              <a:gd name="T63" fmla="*/ 843586 h 2500"/>
              <a:gd name="T64" fmla="*/ 168982 w 2344"/>
              <a:gd name="T65" fmla="*/ 815502 h 2500"/>
              <a:gd name="T66" fmla="*/ 168982 w 2344"/>
              <a:gd name="T67" fmla="*/ 309279 h 2500"/>
              <a:gd name="T68" fmla="*/ 225189 w 2344"/>
              <a:gd name="T69" fmla="*/ 281195 h 2500"/>
              <a:gd name="T70" fmla="*/ 112775 w 2344"/>
              <a:gd name="T71" fmla="*/ 590474 h 2500"/>
              <a:gd name="T72" fmla="*/ 56568 w 2344"/>
              <a:gd name="T73" fmla="*/ 309279 h 2500"/>
              <a:gd name="T74" fmla="*/ 84311 w 2344"/>
              <a:gd name="T75" fmla="*/ 281195 h 2500"/>
              <a:gd name="T76" fmla="*/ 112775 w 2344"/>
              <a:gd name="T77" fmla="*/ 309279 h 2500"/>
              <a:gd name="T78" fmla="*/ 225189 w 2344"/>
              <a:gd name="T79" fmla="*/ 0 h 2500"/>
              <a:gd name="T80" fmla="*/ 84311 w 2344"/>
              <a:gd name="T81" fmla="*/ 225028 h 2500"/>
              <a:gd name="T82" fmla="*/ 0 w 2344"/>
              <a:gd name="T83" fmla="*/ 309279 h 2500"/>
              <a:gd name="T84" fmla="*/ 112775 w 2344"/>
              <a:gd name="T85" fmla="*/ 646641 h 2500"/>
              <a:gd name="T86" fmla="*/ 112775 w 2344"/>
              <a:gd name="T87" fmla="*/ 815502 h 2500"/>
              <a:gd name="T88" fmla="*/ 759879 w 2344"/>
              <a:gd name="T89" fmla="*/ 899753 h 2500"/>
              <a:gd name="T90" fmla="*/ 844190 w 2344"/>
              <a:gd name="T91" fmla="*/ 815502 h 2500"/>
              <a:gd name="T92" fmla="*/ 225189 w 2344"/>
              <a:gd name="T93" fmla="*/ 0 h 2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44" h="2500">
                <a:moveTo>
                  <a:pt x="2031" y="1328"/>
                </a:moveTo>
                <a:lnTo>
                  <a:pt x="1250" y="1328"/>
                </a:lnTo>
                <a:lnTo>
                  <a:pt x="1250" y="1172"/>
                </a:lnTo>
                <a:lnTo>
                  <a:pt x="2031" y="1172"/>
                </a:lnTo>
                <a:lnTo>
                  <a:pt x="2031" y="1328"/>
                </a:lnTo>
                <a:close/>
                <a:moveTo>
                  <a:pt x="2031" y="1953"/>
                </a:moveTo>
                <a:lnTo>
                  <a:pt x="1250" y="1953"/>
                </a:lnTo>
                <a:lnTo>
                  <a:pt x="1250" y="1796"/>
                </a:lnTo>
                <a:lnTo>
                  <a:pt x="2031" y="1796"/>
                </a:lnTo>
                <a:lnTo>
                  <a:pt x="2031" y="1953"/>
                </a:lnTo>
                <a:close/>
                <a:moveTo>
                  <a:pt x="1016" y="1015"/>
                </a:moveTo>
                <a:lnTo>
                  <a:pt x="1016" y="1015"/>
                </a:lnTo>
                <a:cubicBezTo>
                  <a:pt x="972" y="1015"/>
                  <a:pt x="938" y="980"/>
                  <a:pt x="938" y="937"/>
                </a:cubicBezTo>
                <a:cubicBezTo>
                  <a:pt x="938" y="893"/>
                  <a:pt x="972" y="859"/>
                  <a:pt x="1016" y="859"/>
                </a:cubicBezTo>
                <a:cubicBezTo>
                  <a:pt x="1059" y="859"/>
                  <a:pt x="1094" y="893"/>
                  <a:pt x="1094" y="937"/>
                </a:cubicBezTo>
                <a:cubicBezTo>
                  <a:pt x="1094" y="980"/>
                  <a:pt x="1059" y="1015"/>
                  <a:pt x="1016" y="1015"/>
                </a:cubicBezTo>
                <a:close/>
                <a:moveTo>
                  <a:pt x="1016" y="1328"/>
                </a:moveTo>
                <a:lnTo>
                  <a:pt x="1016" y="1328"/>
                </a:lnTo>
                <a:cubicBezTo>
                  <a:pt x="972" y="1328"/>
                  <a:pt x="938" y="1293"/>
                  <a:pt x="938" y="1249"/>
                </a:cubicBezTo>
                <a:cubicBezTo>
                  <a:pt x="938" y="1206"/>
                  <a:pt x="972" y="1172"/>
                  <a:pt x="1016" y="1172"/>
                </a:cubicBezTo>
                <a:cubicBezTo>
                  <a:pt x="1059" y="1172"/>
                  <a:pt x="1094" y="1206"/>
                  <a:pt x="1094" y="1249"/>
                </a:cubicBezTo>
                <a:cubicBezTo>
                  <a:pt x="1094" y="1293"/>
                  <a:pt x="1059" y="1328"/>
                  <a:pt x="1016" y="1328"/>
                </a:cubicBezTo>
                <a:close/>
                <a:moveTo>
                  <a:pt x="1016" y="1640"/>
                </a:moveTo>
                <a:lnTo>
                  <a:pt x="1016" y="1640"/>
                </a:lnTo>
                <a:cubicBezTo>
                  <a:pt x="972" y="1640"/>
                  <a:pt x="938" y="1605"/>
                  <a:pt x="938" y="1562"/>
                </a:cubicBezTo>
                <a:cubicBezTo>
                  <a:pt x="938" y="1519"/>
                  <a:pt x="972" y="1484"/>
                  <a:pt x="1016" y="1484"/>
                </a:cubicBezTo>
                <a:cubicBezTo>
                  <a:pt x="1059" y="1484"/>
                  <a:pt x="1094" y="1519"/>
                  <a:pt x="1094" y="1562"/>
                </a:cubicBezTo>
                <a:cubicBezTo>
                  <a:pt x="1094" y="1605"/>
                  <a:pt x="1059" y="1640"/>
                  <a:pt x="1016" y="1640"/>
                </a:cubicBezTo>
                <a:close/>
                <a:moveTo>
                  <a:pt x="1016" y="1953"/>
                </a:moveTo>
                <a:lnTo>
                  <a:pt x="1016" y="1953"/>
                </a:lnTo>
                <a:cubicBezTo>
                  <a:pt x="972" y="1953"/>
                  <a:pt x="938" y="1917"/>
                  <a:pt x="938" y="1874"/>
                </a:cubicBezTo>
                <a:cubicBezTo>
                  <a:pt x="938" y="1831"/>
                  <a:pt x="972" y="1796"/>
                  <a:pt x="1016" y="1796"/>
                </a:cubicBezTo>
                <a:cubicBezTo>
                  <a:pt x="1059" y="1796"/>
                  <a:pt x="1094" y="1831"/>
                  <a:pt x="1094" y="1874"/>
                </a:cubicBezTo>
                <a:cubicBezTo>
                  <a:pt x="1094" y="1917"/>
                  <a:pt x="1059" y="1953"/>
                  <a:pt x="1016" y="1953"/>
                </a:cubicBezTo>
                <a:close/>
                <a:moveTo>
                  <a:pt x="1250" y="1484"/>
                </a:moveTo>
                <a:lnTo>
                  <a:pt x="1718" y="1484"/>
                </a:lnTo>
                <a:lnTo>
                  <a:pt x="1718" y="1640"/>
                </a:lnTo>
                <a:lnTo>
                  <a:pt x="1250" y="1640"/>
                </a:lnTo>
                <a:lnTo>
                  <a:pt x="1250" y="1484"/>
                </a:lnTo>
                <a:close/>
                <a:moveTo>
                  <a:pt x="1250" y="859"/>
                </a:moveTo>
                <a:lnTo>
                  <a:pt x="1952" y="859"/>
                </a:lnTo>
                <a:lnTo>
                  <a:pt x="1952" y="1015"/>
                </a:lnTo>
                <a:lnTo>
                  <a:pt x="1250" y="1015"/>
                </a:lnTo>
                <a:lnTo>
                  <a:pt x="1250" y="859"/>
                </a:lnTo>
                <a:close/>
                <a:moveTo>
                  <a:pt x="1250" y="390"/>
                </a:moveTo>
                <a:lnTo>
                  <a:pt x="1796" y="390"/>
                </a:lnTo>
                <a:lnTo>
                  <a:pt x="1796" y="546"/>
                </a:lnTo>
                <a:lnTo>
                  <a:pt x="1250" y="546"/>
                </a:lnTo>
                <a:lnTo>
                  <a:pt x="1250" y="390"/>
                </a:lnTo>
                <a:close/>
                <a:moveTo>
                  <a:pt x="625" y="2265"/>
                </a:moveTo>
                <a:lnTo>
                  <a:pt x="625" y="2265"/>
                </a:lnTo>
                <a:cubicBezTo>
                  <a:pt x="625" y="2308"/>
                  <a:pt x="590" y="2343"/>
                  <a:pt x="547" y="2343"/>
                </a:cubicBezTo>
                <a:cubicBezTo>
                  <a:pt x="504" y="2343"/>
                  <a:pt x="469" y="2308"/>
                  <a:pt x="469" y="2265"/>
                </a:cubicBezTo>
                <a:lnTo>
                  <a:pt x="469" y="859"/>
                </a:lnTo>
                <a:cubicBezTo>
                  <a:pt x="469" y="831"/>
                  <a:pt x="463" y="806"/>
                  <a:pt x="454" y="781"/>
                </a:cubicBezTo>
                <a:lnTo>
                  <a:pt x="625" y="781"/>
                </a:lnTo>
                <a:lnTo>
                  <a:pt x="625" y="2265"/>
                </a:lnTo>
                <a:close/>
                <a:moveTo>
                  <a:pt x="313" y="1640"/>
                </a:moveTo>
                <a:lnTo>
                  <a:pt x="157" y="1640"/>
                </a:lnTo>
                <a:lnTo>
                  <a:pt x="157" y="859"/>
                </a:lnTo>
                <a:cubicBezTo>
                  <a:pt x="157" y="816"/>
                  <a:pt x="191" y="781"/>
                  <a:pt x="234" y="781"/>
                </a:cubicBezTo>
                <a:cubicBezTo>
                  <a:pt x="277" y="781"/>
                  <a:pt x="313" y="816"/>
                  <a:pt x="313" y="859"/>
                </a:cubicBezTo>
                <a:lnTo>
                  <a:pt x="313" y="1640"/>
                </a:lnTo>
                <a:close/>
                <a:moveTo>
                  <a:pt x="625" y="0"/>
                </a:moveTo>
                <a:lnTo>
                  <a:pt x="625" y="625"/>
                </a:lnTo>
                <a:lnTo>
                  <a:pt x="234" y="625"/>
                </a:lnTo>
                <a:cubicBezTo>
                  <a:pt x="105" y="625"/>
                  <a:pt x="0" y="730"/>
                  <a:pt x="0" y="859"/>
                </a:cubicBezTo>
                <a:lnTo>
                  <a:pt x="0" y="1796"/>
                </a:lnTo>
                <a:lnTo>
                  <a:pt x="313" y="1796"/>
                </a:lnTo>
                <a:lnTo>
                  <a:pt x="313" y="2265"/>
                </a:lnTo>
                <a:cubicBezTo>
                  <a:pt x="313" y="2394"/>
                  <a:pt x="418" y="2499"/>
                  <a:pt x="547" y="2499"/>
                </a:cubicBezTo>
                <a:lnTo>
                  <a:pt x="2109" y="2499"/>
                </a:lnTo>
                <a:cubicBezTo>
                  <a:pt x="2238" y="2499"/>
                  <a:pt x="2343" y="2394"/>
                  <a:pt x="2343" y="2265"/>
                </a:cubicBezTo>
                <a:lnTo>
                  <a:pt x="2343" y="0"/>
                </a:lnTo>
                <a:lnTo>
                  <a:pt x="625" y="0"/>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63" name="Freeform 89">
            <a:extLst>
              <a:ext uri="{FF2B5EF4-FFF2-40B4-BE49-F238E27FC236}">
                <a16:creationId xmlns:a16="http://schemas.microsoft.com/office/drawing/2014/main" id="{DC4D33EE-69FA-1146-843E-3C050D230A85}"/>
              </a:ext>
            </a:extLst>
          </p:cNvPr>
          <p:cNvSpPr>
            <a:spLocks noChangeArrowheads="1"/>
          </p:cNvSpPr>
          <p:nvPr/>
        </p:nvSpPr>
        <p:spPr bwMode="auto">
          <a:xfrm>
            <a:off x="14798093" y="9597916"/>
            <a:ext cx="834360" cy="624302"/>
          </a:xfrm>
          <a:custGeom>
            <a:avLst/>
            <a:gdLst>
              <a:gd name="T0" fmla="*/ 573956 w 901340"/>
              <a:gd name="T1" fmla="*/ 561975 h 674329"/>
              <a:gd name="T2" fmla="*/ 901340 w 901340"/>
              <a:gd name="T3" fmla="*/ 561975 h 674329"/>
              <a:gd name="T4" fmla="*/ 901340 w 901340"/>
              <a:gd name="T5" fmla="*/ 674329 h 674329"/>
              <a:gd name="T6" fmla="*/ 468313 w 901340"/>
              <a:gd name="T7" fmla="*/ 674329 h 674329"/>
              <a:gd name="T8" fmla="*/ 573956 w 901340"/>
              <a:gd name="T9" fmla="*/ 561975 h 674329"/>
              <a:gd name="T10" fmla="*/ 616811 w 901340"/>
              <a:gd name="T11" fmla="*/ 420688 h 674329"/>
              <a:gd name="T12" fmla="*/ 842604 w 901340"/>
              <a:gd name="T13" fmla="*/ 420688 h 674329"/>
              <a:gd name="T14" fmla="*/ 842604 w 901340"/>
              <a:gd name="T15" fmla="*/ 533040 h 674329"/>
              <a:gd name="T16" fmla="*/ 587375 w 901340"/>
              <a:gd name="T17" fmla="*/ 533040 h 674329"/>
              <a:gd name="T18" fmla="*/ 616811 w 901340"/>
              <a:gd name="T19" fmla="*/ 420688 h 674329"/>
              <a:gd name="T20" fmla="*/ 600075 w 901340"/>
              <a:gd name="T21" fmla="*/ 280988 h 674329"/>
              <a:gd name="T22" fmla="*/ 901339 w 901340"/>
              <a:gd name="T23" fmla="*/ 280988 h 674329"/>
              <a:gd name="T24" fmla="*/ 901339 w 901340"/>
              <a:gd name="T25" fmla="*/ 393341 h 674329"/>
              <a:gd name="T26" fmla="*/ 619919 w 901340"/>
              <a:gd name="T27" fmla="*/ 393341 h 674329"/>
              <a:gd name="T28" fmla="*/ 600075 w 901340"/>
              <a:gd name="T29" fmla="*/ 280988 h 674329"/>
              <a:gd name="T30" fmla="*/ 196799 w 901340"/>
              <a:gd name="T31" fmla="*/ 280982 h 674329"/>
              <a:gd name="T32" fmla="*/ 196799 w 901340"/>
              <a:gd name="T33" fmla="*/ 337072 h 674329"/>
              <a:gd name="T34" fmla="*/ 252925 w 901340"/>
              <a:gd name="T35" fmla="*/ 337072 h 674329"/>
              <a:gd name="T36" fmla="*/ 252925 w 901340"/>
              <a:gd name="T37" fmla="*/ 449611 h 674329"/>
              <a:gd name="T38" fmla="*/ 196799 w 901340"/>
              <a:gd name="T39" fmla="*/ 449611 h 674329"/>
              <a:gd name="T40" fmla="*/ 196799 w 901340"/>
              <a:gd name="T41" fmla="*/ 505700 h 674329"/>
              <a:gd name="T42" fmla="*/ 365176 w 901340"/>
              <a:gd name="T43" fmla="*/ 505700 h 674329"/>
              <a:gd name="T44" fmla="*/ 365176 w 901340"/>
              <a:gd name="T45" fmla="*/ 449611 h 674329"/>
              <a:gd name="T46" fmla="*/ 309051 w 901340"/>
              <a:gd name="T47" fmla="*/ 449611 h 674329"/>
              <a:gd name="T48" fmla="*/ 309051 w 901340"/>
              <a:gd name="T49" fmla="*/ 280982 h 674329"/>
              <a:gd name="T50" fmla="*/ 503238 w 901340"/>
              <a:gd name="T51" fmla="*/ 139700 h 674329"/>
              <a:gd name="T52" fmla="*/ 787040 w 901340"/>
              <a:gd name="T53" fmla="*/ 139700 h 674329"/>
              <a:gd name="T54" fmla="*/ 787040 w 901340"/>
              <a:gd name="T55" fmla="*/ 252053 h 674329"/>
              <a:gd name="T56" fmla="*/ 587154 w 901340"/>
              <a:gd name="T57" fmla="*/ 252053 h 674329"/>
              <a:gd name="T58" fmla="*/ 503238 w 901340"/>
              <a:gd name="T59" fmla="*/ 139700 h 674329"/>
              <a:gd name="T60" fmla="*/ 280988 w 901340"/>
              <a:gd name="T61" fmla="*/ 112713 h 674329"/>
              <a:gd name="T62" fmla="*/ 561615 w 901340"/>
              <a:gd name="T63" fmla="*/ 393521 h 674329"/>
              <a:gd name="T64" fmla="*/ 280988 w 901340"/>
              <a:gd name="T65" fmla="*/ 674329 h 674329"/>
              <a:gd name="T66" fmla="*/ 0 w 901340"/>
              <a:gd name="T67" fmla="*/ 393521 h 674329"/>
              <a:gd name="T68" fmla="*/ 280988 w 901340"/>
              <a:gd name="T69" fmla="*/ 112713 h 674329"/>
              <a:gd name="T70" fmla="*/ 282575 w 901340"/>
              <a:gd name="T71" fmla="*/ 0 h 674329"/>
              <a:gd name="T72" fmla="*/ 844190 w 901340"/>
              <a:gd name="T73" fmla="*/ 0 h 674329"/>
              <a:gd name="T74" fmla="*/ 844190 w 901340"/>
              <a:gd name="T75" fmla="*/ 112353 h 674329"/>
              <a:gd name="T76" fmla="*/ 468221 w 901340"/>
              <a:gd name="T77" fmla="*/ 112353 h 674329"/>
              <a:gd name="T78" fmla="*/ 282575 w 901340"/>
              <a:gd name="T79" fmla="*/ 55816 h 6743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01340" h="674329">
                <a:moveTo>
                  <a:pt x="573956" y="561975"/>
                </a:moveTo>
                <a:lnTo>
                  <a:pt x="901340" y="561975"/>
                </a:lnTo>
                <a:lnTo>
                  <a:pt x="901340" y="674329"/>
                </a:lnTo>
                <a:lnTo>
                  <a:pt x="468313" y="674329"/>
                </a:lnTo>
                <a:cubicBezTo>
                  <a:pt x="511940" y="645613"/>
                  <a:pt x="547996" y="607204"/>
                  <a:pt x="573956" y="561975"/>
                </a:cubicBezTo>
                <a:close/>
                <a:moveTo>
                  <a:pt x="616811" y="420688"/>
                </a:moveTo>
                <a:lnTo>
                  <a:pt x="842604" y="420688"/>
                </a:lnTo>
                <a:lnTo>
                  <a:pt x="842604" y="533040"/>
                </a:lnTo>
                <a:lnTo>
                  <a:pt x="587375" y="533040"/>
                </a:lnTo>
                <a:cubicBezTo>
                  <a:pt x="603529" y="498470"/>
                  <a:pt x="613580" y="460660"/>
                  <a:pt x="616811" y="420688"/>
                </a:cubicBezTo>
                <a:close/>
                <a:moveTo>
                  <a:pt x="600075" y="280988"/>
                </a:moveTo>
                <a:lnTo>
                  <a:pt x="901339" y="280988"/>
                </a:lnTo>
                <a:lnTo>
                  <a:pt x="901339" y="393341"/>
                </a:lnTo>
                <a:lnTo>
                  <a:pt x="619919" y="393341"/>
                </a:lnTo>
                <a:cubicBezTo>
                  <a:pt x="619919" y="353856"/>
                  <a:pt x="612703" y="316166"/>
                  <a:pt x="600075" y="280988"/>
                </a:cubicBezTo>
                <a:close/>
                <a:moveTo>
                  <a:pt x="196799" y="280982"/>
                </a:moveTo>
                <a:lnTo>
                  <a:pt x="196799" y="337072"/>
                </a:lnTo>
                <a:lnTo>
                  <a:pt x="252925" y="337072"/>
                </a:lnTo>
                <a:lnTo>
                  <a:pt x="252925" y="449611"/>
                </a:lnTo>
                <a:lnTo>
                  <a:pt x="196799" y="449611"/>
                </a:lnTo>
                <a:lnTo>
                  <a:pt x="196799" y="505700"/>
                </a:lnTo>
                <a:lnTo>
                  <a:pt x="365176" y="505700"/>
                </a:lnTo>
                <a:lnTo>
                  <a:pt x="365176" y="449611"/>
                </a:lnTo>
                <a:lnTo>
                  <a:pt x="309051" y="449611"/>
                </a:lnTo>
                <a:lnTo>
                  <a:pt x="309051" y="280982"/>
                </a:lnTo>
                <a:lnTo>
                  <a:pt x="196799" y="280982"/>
                </a:lnTo>
                <a:close/>
                <a:moveTo>
                  <a:pt x="503238" y="139700"/>
                </a:moveTo>
                <a:lnTo>
                  <a:pt x="787040" y="139700"/>
                </a:lnTo>
                <a:lnTo>
                  <a:pt x="787040" y="252053"/>
                </a:lnTo>
                <a:lnTo>
                  <a:pt x="587154" y="252053"/>
                </a:lnTo>
                <a:cubicBezTo>
                  <a:pt x="567346" y="208840"/>
                  <a:pt x="538894" y="170669"/>
                  <a:pt x="503238" y="139700"/>
                </a:cubicBezTo>
                <a:close/>
                <a:moveTo>
                  <a:pt x="280988" y="112713"/>
                </a:moveTo>
                <a:cubicBezTo>
                  <a:pt x="436053" y="112713"/>
                  <a:pt x="561615" y="238555"/>
                  <a:pt x="561615" y="393521"/>
                </a:cubicBezTo>
                <a:cubicBezTo>
                  <a:pt x="561615" y="548487"/>
                  <a:pt x="436053" y="674329"/>
                  <a:pt x="280988" y="674329"/>
                </a:cubicBezTo>
                <a:cubicBezTo>
                  <a:pt x="125923" y="674329"/>
                  <a:pt x="0" y="548487"/>
                  <a:pt x="0" y="393521"/>
                </a:cubicBezTo>
                <a:cubicBezTo>
                  <a:pt x="0" y="238555"/>
                  <a:pt x="125923" y="112713"/>
                  <a:pt x="280988" y="112713"/>
                </a:cubicBezTo>
                <a:close/>
                <a:moveTo>
                  <a:pt x="282575" y="0"/>
                </a:moveTo>
                <a:lnTo>
                  <a:pt x="844190" y="0"/>
                </a:lnTo>
                <a:lnTo>
                  <a:pt x="844190" y="112353"/>
                </a:lnTo>
                <a:lnTo>
                  <a:pt x="468221" y="112353"/>
                </a:lnTo>
                <a:cubicBezTo>
                  <a:pt x="415694" y="76702"/>
                  <a:pt x="351293" y="55816"/>
                  <a:pt x="282575" y="55816"/>
                </a:cubicBezTo>
                <a:lnTo>
                  <a:pt x="282575"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4" name="Freeform 85">
            <a:extLst>
              <a:ext uri="{FF2B5EF4-FFF2-40B4-BE49-F238E27FC236}">
                <a16:creationId xmlns:a16="http://schemas.microsoft.com/office/drawing/2014/main" id="{BE017011-599B-1044-BA1E-A98946A1E239}"/>
              </a:ext>
            </a:extLst>
          </p:cNvPr>
          <p:cNvSpPr>
            <a:spLocks noChangeArrowheads="1"/>
          </p:cNvSpPr>
          <p:nvPr/>
        </p:nvSpPr>
        <p:spPr bwMode="auto">
          <a:xfrm>
            <a:off x="14799563" y="6419787"/>
            <a:ext cx="832890" cy="832892"/>
          </a:xfrm>
          <a:custGeom>
            <a:avLst/>
            <a:gdLst>
              <a:gd name="T0" fmla="*/ 422275 w 899752"/>
              <a:gd name="T1" fmla="*/ 280988 h 899754"/>
              <a:gd name="T2" fmla="*/ 534627 w 899752"/>
              <a:gd name="T3" fmla="*/ 365919 h 899754"/>
              <a:gd name="T4" fmla="*/ 422275 w 899752"/>
              <a:gd name="T5" fmla="*/ 450489 h 899754"/>
              <a:gd name="T6" fmla="*/ 57150 w 899752"/>
              <a:gd name="T7" fmla="*/ 225425 h 899754"/>
              <a:gd name="T8" fmla="*/ 113290 w 899752"/>
              <a:gd name="T9" fmla="*/ 225425 h 899754"/>
              <a:gd name="T10" fmla="*/ 113290 w 899752"/>
              <a:gd name="T11" fmla="*/ 562409 h 899754"/>
              <a:gd name="T12" fmla="*/ 422420 w 899752"/>
              <a:gd name="T13" fmla="*/ 562409 h 899754"/>
              <a:gd name="T14" fmla="*/ 478560 w 899752"/>
              <a:gd name="T15" fmla="*/ 562409 h 899754"/>
              <a:gd name="T16" fmla="*/ 787690 w 899752"/>
              <a:gd name="T17" fmla="*/ 562409 h 899754"/>
              <a:gd name="T18" fmla="*/ 787690 w 899752"/>
              <a:gd name="T19" fmla="*/ 225425 h 899754"/>
              <a:gd name="T20" fmla="*/ 844190 w 899752"/>
              <a:gd name="T21" fmla="*/ 225425 h 899754"/>
              <a:gd name="T22" fmla="*/ 844190 w 899752"/>
              <a:gd name="T23" fmla="*/ 618873 h 899754"/>
              <a:gd name="T24" fmla="*/ 478560 w 899752"/>
              <a:gd name="T25" fmla="*/ 618873 h 899754"/>
              <a:gd name="T26" fmla="*/ 478560 w 899752"/>
              <a:gd name="T27" fmla="*/ 803729 h 899754"/>
              <a:gd name="T28" fmla="*/ 490436 w 899752"/>
              <a:gd name="T29" fmla="*/ 815597 h 899754"/>
              <a:gd name="T30" fmla="*/ 518146 w 899752"/>
              <a:gd name="T31" fmla="*/ 843649 h 899754"/>
              <a:gd name="T32" fmla="*/ 590840 w 899752"/>
              <a:gd name="T33" fmla="*/ 843649 h 899754"/>
              <a:gd name="T34" fmla="*/ 590840 w 899752"/>
              <a:gd name="T35" fmla="*/ 899754 h 899754"/>
              <a:gd name="T36" fmla="*/ 495114 w 899752"/>
              <a:gd name="T37" fmla="*/ 899754 h 899754"/>
              <a:gd name="T38" fmla="*/ 450490 w 899752"/>
              <a:gd name="T39" fmla="*/ 855158 h 899754"/>
              <a:gd name="T40" fmla="*/ 405866 w 899752"/>
              <a:gd name="T41" fmla="*/ 899754 h 899754"/>
              <a:gd name="T42" fmla="*/ 309780 w 899752"/>
              <a:gd name="T43" fmla="*/ 899754 h 899754"/>
              <a:gd name="T44" fmla="*/ 309780 w 899752"/>
              <a:gd name="T45" fmla="*/ 843649 h 899754"/>
              <a:gd name="T46" fmla="*/ 382475 w 899752"/>
              <a:gd name="T47" fmla="*/ 843649 h 899754"/>
              <a:gd name="T48" fmla="*/ 410904 w 899752"/>
              <a:gd name="T49" fmla="*/ 815597 h 899754"/>
              <a:gd name="T50" fmla="*/ 422420 w 899752"/>
              <a:gd name="T51" fmla="*/ 803729 h 899754"/>
              <a:gd name="T52" fmla="*/ 422420 w 899752"/>
              <a:gd name="T53" fmla="*/ 618873 h 899754"/>
              <a:gd name="T54" fmla="*/ 57150 w 899752"/>
              <a:gd name="T55" fmla="*/ 618873 h 899754"/>
              <a:gd name="T56" fmla="*/ 421804 w 899752"/>
              <a:gd name="T57" fmla="*/ 0 h 899754"/>
              <a:gd name="T58" fmla="*/ 477949 w 899752"/>
              <a:gd name="T59" fmla="*/ 0 h 899754"/>
              <a:gd name="T60" fmla="*/ 477949 w 899752"/>
              <a:gd name="T61" fmla="*/ 56380 h 899754"/>
              <a:gd name="T62" fmla="*/ 899752 w 899752"/>
              <a:gd name="T63" fmla="*/ 56380 h 899754"/>
              <a:gd name="T64" fmla="*/ 899752 w 899752"/>
              <a:gd name="T65" fmla="*/ 169501 h 899754"/>
              <a:gd name="T66" fmla="*/ 0 w 899752"/>
              <a:gd name="T67" fmla="*/ 169501 h 899754"/>
              <a:gd name="T68" fmla="*/ 0 w 899752"/>
              <a:gd name="T69" fmla="*/ 56380 h 899754"/>
              <a:gd name="T70" fmla="*/ 421804 w 899752"/>
              <a:gd name="T71" fmla="*/ 56380 h 8997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2" h="899754">
                <a:moveTo>
                  <a:pt x="422275" y="280988"/>
                </a:moveTo>
                <a:lnTo>
                  <a:pt x="534627" y="365919"/>
                </a:lnTo>
                <a:lnTo>
                  <a:pt x="422275" y="450489"/>
                </a:lnTo>
                <a:lnTo>
                  <a:pt x="422275" y="280988"/>
                </a:lnTo>
                <a:close/>
                <a:moveTo>
                  <a:pt x="57150" y="225425"/>
                </a:moveTo>
                <a:lnTo>
                  <a:pt x="113290" y="225425"/>
                </a:lnTo>
                <a:lnTo>
                  <a:pt x="113290" y="562409"/>
                </a:lnTo>
                <a:lnTo>
                  <a:pt x="422420" y="562409"/>
                </a:lnTo>
                <a:lnTo>
                  <a:pt x="478560" y="562409"/>
                </a:lnTo>
                <a:lnTo>
                  <a:pt x="787690" y="562409"/>
                </a:lnTo>
                <a:lnTo>
                  <a:pt x="787690" y="225425"/>
                </a:lnTo>
                <a:lnTo>
                  <a:pt x="844190" y="225425"/>
                </a:lnTo>
                <a:lnTo>
                  <a:pt x="844190" y="618873"/>
                </a:lnTo>
                <a:lnTo>
                  <a:pt x="478560" y="618873"/>
                </a:lnTo>
                <a:lnTo>
                  <a:pt x="478560" y="803729"/>
                </a:lnTo>
                <a:lnTo>
                  <a:pt x="490436" y="815597"/>
                </a:lnTo>
                <a:lnTo>
                  <a:pt x="518146" y="843649"/>
                </a:lnTo>
                <a:lnTo>
                  <a:pt x="590840" y="843649"/>
                </a:lnTo>
                <a:lnTo>
                  <a:pt x="590840" y="899754"/>
                </a:lnTo>
                <a:lnTo>
                  <a:pt x="495114" y="899754"/>
                </a:lnTo>
                <a:lnTo>
                  <a:pt x="450490" y="855158"/>
                </a:lnTo>
                <a:lnTo>
                  <a:pt x="405866" y="899754"/>
                </a:lnTo>
                <a:lnTo>
                  <a:pt x="309780" y="899754"/>
                </a:lnTo>
                <a:lnTo>
                  <a:pt x="309780" y="843649"/>
                </a:lnTo>
                <a:lnTo>
                  <a:pt x="382475" y="843649"/>
                </a:lnTo>
                <a:lnTo>
                  <a:pt x="410904" y="815597"/>
                </a:lnTo>
                <a:lnTo>
                  <a:pt x="422420" y="803729"/>
                </a:lnTo>
                <a:lnTo>
                  <a:pt x="422420" y="618873"/>
                </a:lnTo>
                <a:lnTo>
                  <a:pt x="57150" y="618873"/>
                </a:lnTo>
                <a:lnTo>
                  <a:pt x="57150" y="225425"/>
                </a:lnTo>
                <a:close/>
                <a:moveTo>
                  <a:pt x="421804" y="0"/>
                </a:moveTo>
                <a:lnTo>
                  <a:pt x="477949" y="0"/>
                </a:lnTo>
                <a:lnTo>
                  <a:pt x="477949" y="56380"/>
                </a:lnTo>
                <a:lnTo>
                  <a:pt x="899752" y="56380"/>
                </a:lnTo>
                <a:lnTo>
                  <a:pt x="899752" y="169501"/>
                </a:lnTo>
                <a:lnTo>
                  <a:pt x="0" y="169501"/>
                </a:lnTo>
                <a:lnTo>
                  <a:pt x="0" y="56380"/>
                </a:lnTo>
                <a:lnTo>
                  <a:pt x="421804" y="56380"/>
                </a:lnTo>
                <a:lnTo>
                  <a:pt x="421804"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5" name="Freeform 94">
            <a:extLst>
              <a:ext uri="{FF2B5EF4-FFF2-40B4-BE49-F238E27FC236}">
                <a16:creationId xmlns:a16="http://schemas.microsoft.com/office/drawing/2014/main" id="{2EA2A12D-EEBC-A744-892F-3092DEF1A6DF}"/>
              </a:ext>
            </a:extLst>
          </p:cNvPr>
          <p:cNvSpPr>
            <a:spLocks noChangeArrowheads="1"/>
          </p:cNvSpPr>
          <p:nvPr/>
        </p:nvSpPr>
        <p:spPr bwMode="auto">
          <a:xfrm>
            <a:off x="1911260" y="11076309"/>
            <a:ext cx="832892" cy="780010"/>
          </a:xfrm>
          <a:custGeom>
            <a:avLst/>
            <a:gdLst>
              <a:gd name="T0" fmla="*/ 674995 w 899753"/>
              <a:gd name="T1" fmla="*/ 392910 h 842603"/>
              <a:gd name="T2" fmla="*/ 646900 w 899753"/>
              <a:gd name="T3" fmla="*/ 420634 h 842603"/>
              <a:gd name="T4" fmla="*/ 674995 w 899753"/>
              <a:gd name="T5" fmla="*/ 449077 h 842603"/>
              <a:gd name="T6" fmla="*/ 703090 w 899753"/>
              <a:gd name="T7" fmla="*/ 420634 h 842603"/>
              <a:gd name="T8" fmla="*/ 674995 w 899753"/>
              <a:gd name="T9" fmla="*/ 392910 h 842603"/>
              <a:gd name="T10" fmla="*/ 707817 w 899753"/>
              <a:gd name="T11" fmla="*/ 223915 h 842603"/>
              <a:gd name="T12" fmla="*/ 744151 w 899753"/>
              <a:gd name="T13" fmla="*/ 229091 h 842603"/>
              <a:gd name="T14" fmla="*/ 756398 w 899753"/>
              <a:gd name="T15" fmla="*/ 277337 h 842603"/>
              <a:gd name="T16" fmla="*/ 712815 w 899753"/>
              <a:gd name="T17" fmla="*/ 345745 h 842603"/>
              <a:gd name="T18" fmla="*/ 897232 w 899753"/>
              <a:gd name="T19" fmla="*/ 420634 h 842603"/>
              <a:gd name="T20" fmla="*/ 899753 w 899753"/>
              <a:gd name="T21" fmla="*/ 420634 h 842603"/>
              <a:gd name="T22" fmla="*/ 899753 w 899753"/>
              <a:gd name="T23" fmla="*/ 533327 h 842603"/>
              <a:gd name="T24" fmla="*/ 693004 w 899753"/>
              <a:gd name="T25" fmla="*/ 715148 h 842603"/>
              <a:gd name="T26" fmla="*/ 646900 w 899753"/>
              <a:gd name="T27" fmla="*/ 741431 h 842603"/>
              <a:gd name="T28" fmla="*/ 618805 w 899753"/>
              <a:gd name="T29" fmla="*/ 674103 h 842603"/>
              <a:gd name="T30" fmla="*/ 618805 w 899753"/>
              <a:gd name="T31" fmla="*/ 758353 h 842603"/>
              <a:gd name="T32" fmla="*/ 618805 w 899753"/>
              <a:gd name="T33" fmla="*/ 786437 h 842603"/>
              <a:gd name="T34" fmla="*/ 618805 w 899753"/>
              <a:gd name="T35" fmla="*/ 842603 h 842603"/>
              <a:gd name="T36" fmla="*/ 534161 w 899753"/>
              <a:gd name="T37" fmla="*/ 842603 h 842603"/>
              <a:gd name="T38" fmla="*/ 477971 w 899753"/>
              <a:gd name="T39" fmla="*/ 758353 h 842603"/>
              <a:gd name="T40" fmla="*/ 365592 w 899753"/>
              <a:gd name="T41" fmla="*/ 758353 h 842603"/>
              <a:gd name="T42" fmla="*/ 394047 w 899753"/>
              <a:gd name="T43" fmla="*/ 674103 h 842603"/>
              <a:gd name="T44" fmla="*/ 394047 w 899753"/>
              <a:gd name="T45" fmla="*/ 645660 h 842603"/>
              <a:gd name="T46" fmla="*/ 281308 w 899753"/>
              <a:gd name="T47" fmla="*/ 758353 h 842603"/>
              <a:gd name="T48" fmla="*/ 281308 w 899753"/>
              <a:gd name="T49" fmla="*/ 786437 h 842603"/>
              <a:gd name="T50" fmla="*/ 281308 w 899753"/>
              <a:gd name="T51" fmla="*/ 842603 h 842603"/>
              <a:gd name="T52" fmla="*/ 197024 w 899753"/>
              <a:gd name="T53" fmla="*/ 842603 h 842603"/>
              <a:gd name="T54" fmla="*/ 111659 w 899753"/>
              <a:gd name="T55" fmla="*/ 705787 h 842603"/>
              <a:gd name="T56" fmla="*/ 56910 w 899753"/>
              <a:gd name="T57" fmla="*/ 532967 h 842603"/>
              <a:gd name="T58" fmla="*/ 56190 w 899753"/>
              <a:gd name="T59" fmla="*/ 533327 h 842603"/>
              <a:gd name="T60" fmla="*/ 0 w 899753"/>
              <a:gd name="T61" fmla="*/ 477160 h 842603"/>
              <a:gd name="T62" fmla="*/ 56190 w 899753"/>
              <a:gd name="T63" fmla="*/ 420634 h 842603"/>
              <a:gd name="T64" fmla="*/ 70958 w 899753"/>
              <a:gd name="T65" fmla="*/ 422794 h 842603"/>
              <a:gd name="T66" fmla="*/ 280227 w 899753"/>
              <a:gd name="T67" fmla="*/ 231251 h 842603"/>
              <a:gd name="T68" fmla="*/ 346142 w 899753"/>
              <a:gd name="T69" fmla="*/ 224050 h 842603"/>
              <a:gd name="T70" fmla="*/ 422502 w 899753"/>
              <a:gd name="T71" fmla="*/ 224050 h 842603"/>
              <a:gd name="T72" fmla="*/ 566938 w 899753"/>
              <a:gd name="T73" fmla="*/ 251054 h 842603"/>
              <a:gd name="T74" fmla="*/ 534161 w 899753"/>
              <a:gd name="T75" fmla="*/ 392910 h 842603"/>
              <a:gd name="T76" fmla="*/ 593232 w 899753"/>
              <a:gd name="T77" fmla="*/ 264375 h 842603"/>
              <a:gd name="T78" fmla="*/ 671753 w 899753"/>
              <a:gd name="T79" fmla="*/ 226571 h 842603"/>
              <a:gd name="T80" fmla="*/ 707817 w 899753"/>
              <a:gd name="T81" fmla="*/ 223915 h 842603"/>
              <a:gd name="T82" fmla="*/ 366713 w 899753"/>
              <a:gd name="T83" fmla="*/ 112713 h 842603"/>
              <a:gd name="T84" fmla="*/ 423502 w 899753"/>
              <a:gd name="T85" fmla="*/ 112713 h 842603"/>
              <a:gd name="T86" fmla="*/ 423502 w 899753"/>
              <a:gd name="T87" fmla="*/ 198075 h 842603"/>
              <a:gd name="T88" fmla="*/ 366713 w 899753"/>
              <a:gd name="T89" fmla="*/ 198075 h 842603"/>
              <a:gd name="T90" fmla="*/ 393880 w 899753"/>
              <a:gd name="T91" fmla="*/ 0 h 842603"/>
              <a:gd name="T92" fmla="*/ 561616 w 899753"/>
              <a:gd name="T93" fmla="*/ 167961 h 842603"/>
              <a:gd name="T94" fmla="*/ 554432 w 899753"/>
              <a:gd name="T95" fmla="*/ 217129 h 842603"/>
              <a:gd name="T96" fmla="*/ 499119 w 899753"/>
              <a:gd name="T97" fmla="*/ 203491 h 842603"/>
              <a:gd name="T98" fmla="*/ 505584 w 899753"/>
              <a:gd name="T99" fmla="*/ 167961 h 842603"/>
              <a:gd name="T100" fmla="*/ 393880 w 899753"/>
              <a:gd name="T101" fmla="*/ 55987 h 842603"/>
              <a:gd name="T102" fmla="*/ 281457 w 899753"/>
              <a:gd name="T103" fmla="*/ 167961 h 842603"/>
              <a:gd name="T104" fmla="*/ 287204 w 899753"/>
              <a:gd name="T105" fmla="*/ 201697 h 842603"/>
              <a:gd name="T106" fmla="*/ 232609 w 899753"/>
              <a:gd name="T107" fmla="*/ 217129 h 842603"/>
              <a:gd name="T108" fmla="*/ 225425 w 899753"/>
              <a:gd name="T109" fmla="*/ 167961 h 842603"/>
              <a:gd name="T110" fmla="*/ 393880 w 899753"/>
              <a:gd name="T111" fmla="*/ 0 h 84260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99753" h="842603">
                <a:moveTo>
                  <a:pt x="674995" y="392910"/>
                </a:moveTo>
                <a:cubicBezTo>
                  <a:pt x="659147" y="392910"/>
                  <a:pt x="646900" y="405152"/>
                  <a:pt x="646900" y="420634"/>
                </a:cubicBezTo>
                <a:cubicBezTo>
                  <a:pt x="646900" y="436475"/>
                  <a:pt x="659147" y="449077"/>
                  <a:pt x="674995" y="449077"/>
                </a:cubicBezTo>
                <a:cubicBezTo>
                  <a:pt x="690483" y="449077"/>
                  <a:pt x="703090" y="436475"/>
                  <a:pt x="703090" y="420634"/>
                </a:cubicBezTo>
                <a:cubicBezTo>
                  <a:pt x="703090" y="405152"/>
                  <a:pt x="690483" y="392910"/>
                  <a:pt x="674995" y="392910"/>
                </a:cubicBezTo>
                <a:close/>
                <a:moveTo>
                  <a:pt x="707817" y="223915"/>
                </a:moveTo>
                <a:cubicBezTo>
                  <a:pt x="719929" y="224321"/>
                  <a:pt x="732085" y="226031"/>
                  <a:pt x="744151" y="229091"/>
                </a:cubicBezTo>
                <a:lnTo>
                  <a:pt x="756398" y="277337"/>
                </a:lnTo>
                <a:cubicBezTo>
                  <a:pt x="735507" y="296059"/>
                  <a:pt x="720739" y="319822"/>
                  <a:pt x="712815" y="345745"/>
                </a:cubicBezTo>
                <a:cubicBezTo>
                  <a:pt x="763241" y="392910"/>
                  <a:pt x="828075" y="420634"/>
                  <a:pt x="897232" y="420634"/>
                </a:cubicBezTo>
                <a:lnTo>
                  <a:pt x="899753" y="420634"/>
                </a:lnTo>
                <a:lnTo>
                  <a:pt x="899753" y="533327"/>
                </a:lnTo>
                <a:cubicBezTo>
                  <a:pt x="844284" y="607496"/>
                  <a:pt x="773687" y="669423"/>
                  <a:pt x="693004" y="715148"/>
                </a:cubicBezTo>
                <a:lnTo>
                  <a:pt x="646900" y="741431"/>
                </a:lnTo>
                <a:lnTo>
                  <a:pt x="618805" y="674103"/>
                </a:lnTo>
                <a:lnTo>
                  <a:pt x="618805" y="758353"/>
                </a:lnTo>
                <a:lnTo>
                  <a:pt x="618805" y="786437"/>
                </a:lnTo>
                <a:lnTo>
                  <a:pt x="618805" y="842603"/>
                </a:lnTo>
                <a:lnTo>
                  <a:pt x="534161" y="842603"/>
                </a:lnTo>
                <a:lnTo>
                  <a:pt x="477971" y="758353"/>
                </a:lnTo>
                <a:lnTo>
                  <a:pt x="365592" y="758353"/>
                </a:lnTo>
                <a:cubicBezTo>
                  <a:pt x="389365" y="737471"/>
                  <a:pt x="394047" y="707587"/>
                  <a:pt x="394047" y="674103"/>
                </a:cubicBezTo>
                <a:lnTo>
                  <a:pt x="394047" y="645660"/>
                </a:lnTo>
                <a:cubicBezTo>
                  <a:pt x="394047" y="692466"/>
                  <a:pt x="327772" y="758353"/>
                  <a:pt x="281308" y="758353"/>
                </a:cubicBezTo>
                <a:lnTo>
                  <a:pt x="281308" y="786437"/>
                </a:lnTo>
                <a:lnTo>
                  <a:pt x="281308" y="842603"/>
                </a:lnTo>
                <a:lnTo>
                  <a:pt x="197024" y="842603"/>
                </a:lnTo>
                <a:lnTo>
                  <a:pt x="111659" y="705787"/>
                </a:lnTo>
                <a:cubicBezTo>
                  <a:pt x="78882" y="653941"/>
                  <a:pt x="60152" y="594534"/>
                  <a:pt x="56910" y="532967"/>
                </a:cubicBezTo>
                <a:cubicBezTo>
                  <a:pt x="56550" y="533327"/>
                  <a:pt x="56550" y="533327"/>
                  <a:pt x="56190" y="533327"/>
                </a:cubicBezTo>
                <a:cubicBezTo>
                  <a:pt x="25213" y="533327"/>
                  <a:pt x="0" y="508124"/>
                  <a:pt x="0" y="477160"/>
                </a:cubicBezTo>
                <a:cubicBezTo>
                  <a:pt x="0" y="445837"/>
                  <a:pt x="25213" y="420634"/>
                  <a:pt x="56190" y="420634"/>
                </a:cubicBezTo>
                <a:cubicBezTo>
                  <a:pt x="61232" y="420634"/>
                  <a:pt x="66275" y="421714"/>
                  <a:pt x="70958" y="422794"/>
                </a:cubicBezTo>
                <a:cubicBezTo>
                  <a:pt x="101213" y="331343"/>
                  <a:pt x="176493" y="256454"/>
                  <a:pt x="280227" y="231251"/>
                </a:cubicBezTo>
                <a:cubicBezTo>
                  <a:pt x="301839" y="225851"/>
                  <a:pt x="323810" y="224050"/>
                  <a:pt x="346142" y="224050"/>
                </a:cubicBezTo>
                <a:lnTo>
                  <a:pt x="422502" y="224050"/>
                </a:lnTo>
                <a:cubicBezTo>
                  <a:pt x="472208" y="224050"/>
                  <a:pt x="521194" y="233412"/>
                  <a:pt x="566938" y="251054"/>
                </a:cubicBezTo>
                <a:cubicBezTo>
                  <a:pt x="529478" y="287058"/>
                  <a:pt x="520834" y="330263"/>
                  <a:pt x="534161" y="392910"/>
                </a:cubicBezTo>
                <a:cubicBezTo>
                  <a:pt x="534161" y="340344"/>
                  <a:pt x="556132" y="295339"/>
                  <a:pt x="593232" y="264375"/>
                </a:cubicBezTo>
                <a:cubicBezTo>
                  <a:pt x="615204" y="245653"/>
                  <a:pt x="641497" y="232331"/>
                  <a:pt x="671753" y="226571"/>
                </a:cubicBezTo>
                <a:cubicBezTo>
                  <a:pt x="683639" y="224411"/>
                  <a:pt x="695706" y="223510"/>
                  <a:pt x="707817" y="223915"/>
                </a:cubicBezTo>
                <a:close/>
                <a:moveTo>
                  <a:pt x="366713" y="112713"/>
                </a:moveTo>
                <a:lnTo>
                  <a:pt x="423502" y="112713"/>
                </a:lnTo>
                <a:lnTo>
                  <a:pt x="423502" y="198075"/>
                </a:lnTo>
                <a:lnTo>
                  <a:pt x="366713" y="198075"/>
                </a:lnTo>
                <a:lnTo>
                  <a:pt x="366713" y="112713"/>
                </a:lnTo>
                <a:close/>
                <a:moveTo>
                  <a:pt x="393880" y="0"/>
                </a:moveTo>
                <a:cubicBezTo>
                  <a:pt x="486189" y="0"/>
                  <a:pt x="561616" y="75008"/>
                  <a:pt x="561616" y="167961"/>
                </a:cubicBezTo>
                <a:cubicBezTo>
                  <a:pt x="561616" y="185188"/>
                  <a:pt x="559102" y="201338"/>
                  <a:pt x="554432" y="217129"/>
                </a:cubicBezTo>
                <a:cubicBezTo>
                  <a:pt x="536474" y="211028"/>
                  <a:pt x="518155" y="206721"/>
                  <a:pt x="499119" y="203491"/>
                </a:cubicBezTo>
                <a:cubicBezTo>
                  <a:pt x="503070" y="192365"/>
                  <a:pt x="505584" y="180522"/>
                  <a:pt x="505584" y="167961"/>
                </a:cubicBezTo>
                <a:cubicBezTo>
                  <a:pt x="505584" y="106232"/>
                  <a:pt x="455299" y="55987"/>
                  <a:pt x="393880" y="55987"/>
                </a:cubicBezTo>
                <a:cubicBezTo>
                  <a:pt x="331742" y="55987"/>
                  <a:pt x="281457" y="106232"/>
                  <a:pt x="281457" y="167961"/>
                </a:cubicBezTo>
                <a:cubicBezTo>
                  <a:pt x="281457" y="179804"/>
                  <a:pt x="283971" y="190930"/>
                  <a:pt x="287204" y="201697"/>
                </a:cubicBezTo>
                <a:cubicBezTo>
                  <a:pt x="268527" y="205285"/>
                  <a:pt x="250209" y="210669"/>
                  <a:pt x="232609" y="217129"/>
                </a:cubicBezTo>
                <a:cubicBezTo>
                  <a:pt x="227939" y="201697"/>
                  <a:pt x="225425" y="185188"/>
                  <a:pt x="225425" y="167961"/>
                </a:cubicBezTo>
                <a:cubicBezTo>
                  <a:pt x="225425" y="75008"/>
                  <a:pt x="300853" y="0"/>
                  <a:pt x="39388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6" name="Freeform 91">
            <a:extLst>
              <a:ext uri="{FF2B5EF4-FFF2-40B4-BE49-F238E27FC236}">
                <a16:creationId xmlns:a16="http://schemas.microsoft.com/office/drawing/2014/main" id="{499EEFC4-0982-744D-B97C-C2FA453BB089}"/>
              </a:ext>
            </a:extLst>
          </p:cNvPr>
          <p:cNvSpPr>
            <a:spLocks noChangeArrowheads="1"/>
          </p:cNvSpPr>
          <p:nvPr/>
        </p:nvSpPr>
        <p:spPr bwMode="auto">
          <a:xfrm>
            <a:off x="1911261" y="8002474"/>
            <a:ext cx="832892" cy="780009"/>
          </a:xfrm>
          <a:custGeom>
            <a:avLst/>
            <a:gdLst>
              <a:gd name="T0" fmla="*/ 642085 w 899753"/>
              <a:gd name="T1" fmla="*/ 505575 h 842602"/>
              <a:gd name="T2" fmla="*/ 781355 w 899753"/>
              <a:gd name="T3" fmla="*/ 645275 h 842602"/>
              <a:gd name="T4" fmla="*/ 838935 w 899753"/>
              <a:gd name="T5" fmla="*/ 505575 h 842602"/>
              <a:gd name="T6" fmla="*/ 506413 w 899753"/>
              <a:gd name="T7" fmla="*/ 449262 h 842602"/>
              <a:gd name="T8" fmla="*/ 899753 w 899753"/>
              <a:gd name="T9" fmla="*/ 449262 h 842602"/>
              <a:gd name="T10" fmla="*/ 784594 w 899753"/>
              <a:gd name="T11" fmla="*/ 728301 h 842602"/>
              <a:gd name="T12" fmla="*/ 506990 w 899753"/>
              <a:gd name="T13" fmla="*/ 61123 h 842602"/>
              <a:gd name="T14" fmla="*/ 506990 w 899753"/>
              <a:gd name="T15" fmla="*/ 336892 h 842602"/>
              <a:gd name="T16" fmla="*/ 783372 w 899753"/>
              <a:gd name="T17" fmla="*/ 336892 h 842602"/>
              <a:gd name="T18" fmla="*/ 506990 w 899753"/>
              <a:gd name="T19" fmla="*/ 61123 h 842602"/>
              <a:gd name="T20" fmla="*/ 394203 w 899753"/>
              <a:gd name="T21" fmla="*/ 55562 h 842602"/>
              <a:gd name="T22" fmla="*/ 394203 w 899753"/>
              <a:gd name="T23" fmla="*/ 449082 h 842602"/>
              <a:gd name="T24" fmla="*/ 672740 w 899753"/>
              <a:gd name="T25" fmla="*/ 727390 h 842602"/>
              <a:gd name="T26" fmla="*/ 394203 w 899753"/>
              <a:gd name="T27" fmla="*/ 842602 h 842602"/>
              <a:gd name="T28" fmla="*/ 0 w 899753"/>
              <a:gd name="T29" fmla="*/ 449082 h 842602"/>
              <a:gd name="T30" fmla="*/ 394203 w 899753"/>
              <a:gd name="T31" fmla="*/ 55562 h 842602"/>
              <a:gd name="T32" fmla="*/ 450850 w 899753"/>
              <a:gd name="T33" fmla="*/ 0 h 842602"/>
              <a:gd name="T34" fmla="*/ 844190 w 899753"/>
              <a:gd name="T35" fmla="*/ 393341 h 842602"/>
              <a:gd name="T36" fmla="*/ 450850 w 899753"/>
              <a:gd name="T37" fmla="*/ 393341 h 8426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99753" h="842602">
                <a:moveTo>
                  <a:pt x="642085" y="505575"/>
                </a:moveTo>
                <a:lnTo>
                  <a:pt x="781355" y="645275"/>
                </a:lnTo>
                <a:cubicBezTo>
                  <a:pt x="810865" y="603763"/>
                  <a:pt x="830658" y="556113"/>
                  <a:pt x="838935" y="505575"/>
                </a:cubicBezTo>
                <a:lnTo>
                  <a:pt x="642085" y="505575"/>
                </a:lnTo>
                <a:close/>
                <a:moveTo>
                  <a:pt x="506413" y="449262"/>
                </a:moveTo>
                <a:lnTo>
                  <a:pt x="899753" y="449262"/>
                </a:lnTo>
                <a:cubicBezTo>
                  <a:pt x="899753" y="558279"/>
                  <a:pt x="855849" y="656827"/>
                  <a:pt x="784594" y="728301"/>
                </a:cubicBezTo>
                <a:lnTo>
                  <a:pt x="506413" y="449262"/>
                </a:lnTo>
                <a:close/>
                <a:moveTo>
                  <a:pt x="506990" y="61123"/>
                </a:moveTo>
                <a:lnTo>
                  <a:pt x="506990" y="336892"/>
                </a:lnTo>
                <a:lnTo>
                  <a:pt x="783372" y="336892"/>
                </a:lnTo>
                <a:cubicBezTo>
                  <a:pt x="759620" y="195951"/>
                  <a:pt x="648060" y="84493"/>
                  <a:pt x="506990" y="61123"/>
                </a:cubicBezTo>
                <a:close/>
                <a:moveTo>
                  <a:pt x="394203" y="55562"/>
                </a:moveTo>
                <a:lnTo>
                  <a:pt x="394203" y="449082"/>
                </a:lnTo>
                <a:lnTo>
                  <a:pt x="672740" y="727390"/>
                </a:lnTo>
                <a:cubicBezTo>
                  <a:pt x="601394" y="798678"/>
                  <a:pt x="502663" y="842602"/>
                  <a:pt x="394203" y="842602"/>
                </a:cubicBezTo>
                <a:cubicBezTo>
                  <a:pt x="176203" y="842602"/>
                  <a:pt x="0" y="666544"/>
                  <a:pt x="0" y="449082"/>
                </a:cubicBezTo>
                <a:cubicBezTo>
                  <a:pt x="0" y="231620"/>
                  <a:pt x="176203" y="55562"/>
                  <a:pt x="394203" y="55562"/>
                </a:cubicBezTo>
                <a:close/>
                <a:moveTo>
                  <a:pt x="450850" y="0"/>
                </a:moveTo>
                <a:cubicBezTo>
                  <a:pt x="668213" y="0"/>
                  <a:pt x="844190" y="176176"/>
                  <a:pt x="844190" y="393341"/>
                </a:cubicBezTo>
                <a:lnTo>
                  <a:pt x="450850" y="393341"/>
                </a:lnTo>
                <a:lnTo>
                  <a:pt x="450850"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7" name="TextBox 66">
            <a:extLst>
              <a:ext uri="{FF2B5EF4-FFF2-40B4-BE49-F238E27FC236}">
                <a16:creationId xmlns:a16="http://schemas.microsoft.com/office/drawing/2014/main" id="{ACC4BD2A-0488-F344-B3E4-144F6D4D10E1}"/>
              </a:ext>
            </a:extLst>
          </p:cNvPr>
          <p:cNvSpPr txBox="1"/>
          <p:nvPr/>
        </p:nvSpPr>
        <p:spPr>
          <a:xfrm>
            <a:off x="16447715" y="3651465"/>
            <a:ext cx="6409110" cy="943335"/>
          </a:xfrm>
          <a:prstGeom prst="rect">
            <a:avLst/>
          </a:prstGeom>
          <a:noFill/>
        </p:spPr>
        <p:txBody>
          <a:bodyPr wrap="square" rtlCol="0" anchor="t">
            <a:spAutoFit/>
          </a:bodyPr>
          <a:lstStyle/>
          <a:p>
            <a:pPr algn="just">
              <a:lnSpc>
                <a:spcPts val="3500"/>
              </a:lnSpc>
            </a:pPr>
            <a:r>
              <a:rPr lang="en-US" sz="2400" dirty="0">
                <a:solidFill>
                  <a:schemeClr val="tx2"/>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68" name="TextBox 67">
            <a:extLst>
              <a:ext uri="{FF2B5EF4-FFF2-40B4-BE49-F238E27FC236}">
                <a16:creationId xmlns:a16="http://schemas.microsoft.com/office/drawing/2014/main" id="{1C945BFC-71CB-A548-B9C3-342A71571CD1}"/>
              </a:ext>
            </a:extLst>
          </p:cNvPr>
          <p:cNvSpPr txBox="1"/>
          <p:nvPr/>
        </p:nvSpPr>
        <p:spPr>
          <a:xfrm>
            <a:off x="16447715" y="2963530"/>
            <a:ext cx="4633000" cy="584775"/>
          </a:xfrm>
          <a:prstGeom prst="rect">
            <a:avLst/>
          </a:prstGeom>
          <a:noFill/>
        </p:spPr>
        <p:txBody>
          <a:bodyPr wrap="none" rtlCol="0">
            <a:spAutoFit/>
          </a:bodyPr>
          <a:lstStyle/>
          <a:p>
            <a:r>
              <a:rPr lang="en-US" sz="3200" b="1" dirty="0">
                <a:solidFill>
                  <a:schemeClr val="tx2"/>
                </a:solidFill>
                <a:latin typeface="Poppins" pitchFamily="2" charset="77"/>
                <a:cs typeface="Poppins" pitchFamily="2" charset="77"/>
              </a:rPr>
              <a:t>EXECUTIVE SUMMARY</a:t>
            </a:r>
          </a:p>
        </p:txBody>
      </p:sp>
      <p:sp>
        <p:nvSpPr>
          <p:cNvPr id="71" name="TextBox 70">
            <a:extLst>
              <a:ext uri="{FF2B5EF4-FFF2-40B4-BE49-F238E27FC236}">
                <a16:creationId xmlns:a16="http://schemas.microsoft.com/office/drawing/2014/main" id="{72699505-837F-0847-AE71-B9B928E86389}"/>
              </a:ext>
            </a:extLst>
          </p:cNvPr>
          <p:cNvSpPr txBox="1"/>
          <p:nvPr/>
        </p:nvSpPr>
        <p:spPr>
          <a:xfrm>
            <a:off x="16447715" y="6704121"/>
            <a:ext cx="6409110" cy="943335"/>
          </a:xfrm>
          <a:prstGeom prst="rect">
            <a:avLst/>
          </a:prstGeom>
          <a:noFill/>
        </p:spPr>
        <p:txBody>
          <a:bodyPr wrap="square" rtlCol="0" anchor="t">
            <a:spAutoFit/>
          </a:bodyPr>
          <a:lstStyle/>
          <a:p>
            <a:pPr algn="just">
              <a:lnSpc>
                <a:spcPts val="3500"/>
              </a:lnSpc>
            </a:pPr>
            <a:r>
              <a:rPr lang="en-US" sz="2400" dirty="0">
                <a:solidFill>
                  <a:schemeClr val="tx2"/>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72" name="TextBox 71">
            <a:extLst>
              <a:ext uri="{FF2B5EF4-FFF2-40B4-BE49-F238E27FC236}">
                <a16:creationId xmlns:a16="http://schemas.microsoft.com/office/drawing/2014/main" id="{EAE571AB-F869-EE4A-89B0-C697BFE81E9C}"/>
              </a:ext>
            </a:extLst>
          </p:cNvPr>
          <p:cNvSpPr txBox="1"/>
          <p:nvPr/>
        </p:nvSpPr>
        <p:spPr>
          <a:xfrm>
            <a:off x="16447715" y="6016186"/>
            <a:ext cx="3978974" cy="584775"/>
          </a:xfrm>
          <a:prstGeom prst="rect">
            <a:avLst/>
          </a:prstGeom>
          <a:noFill/>
        </p:spPr>
        <p:txBody>
          <a:bodyPr wrap="none" rtlCol="0">
            <a:spAutoFit/>
          </a:bodyPr>
          <a:lstStyle/>
          <a:p>
            <a:r>
              <a:rPr lang="en-US" sz="3200" b="1" dirty="0">
                <a:solidFill>
                  <a:schemeClr val="tx2"/>
                </a:solidFill>
                <a:latin typeface="Poppins" pitchFamily="2" charset="77"/>
                <a:cs typeface="Poppins" pitchFamily="2" charset="77"/>
              </a:rPr>
              <a:t>MARKET ANALYSIS</a:t>
            </a:r>
          </a:p>
        </p:txBody>
      </p:sp>
      <p:sp>
        <p:nvSpPr>
          <p:cNvPr id="74" name="TextBox 73">
            <a:extLst>
              <a:ext uri="{FF2B5EF4-FFF2-40B4-BE49-F238E27FC236}">
                <a16:creationId xmlns:a16="http://schemas.microsoft.com/office/drawing/2014/main" id="{0A3AF72C-4842-6046-BE27-1145C3E49F36}"/>
              </a:ext>
            </a:extLst>
          </p:cNvPr>
          <p:cNvSpPr txBox="1"/>
          <p:nvPr/>
        </p:nvSpPr>
        <p:spPr>
          <a:xfrm>
            <a:off x="16447715" y="9752465"/>
            <a:ext cx="6409110" cy="943335"/>
          </a:xfrm>
          <a:prstGeom prst="rect">
            <a:avLst/>
          </a:prstGeom>
          <a:noFill/>
        </p:spPr>
        <p:txBody>
          <a:bodyPr wrap="square" rtlCol="0" anchor="t">
            <a:spAutoFit/>
          </a:bodyPr>
          <a:lstStyle/>
          <a:p>
            <a:pPr algn="just">
              <a:lnSpc>
                <a:spcPts val="3500"/>
              </a:lnSpc>
            </a:pPr>
            <a:r>
              <a:rPr lang="en-US" sz="2400" dirty="0">
                <a:solidFill>
                  <a:schemeClr val="tx2"/>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75" name="TextBox 74">
            <a:extLst>
              <a:ext uri="{FF2B5EF4-FFF2-40B4-BE49-F238E27FC236}">
                <a16:creationId xmlns:a16="http://schemas.microsoft.com/office/drawing/2014/main" id="{E3F06391-2076-2C4F-8684-440A951244E4}"/>
              </a:ext>
            </a:extLst>
          </p:cNvPr>
          <p:cNvSpPr txBox="1"/>
          <p:nvPr/>
        </p:nvSpPr>
        <p:spPr>
          <a:xfrm>
            <a:off x="16447715" y="9064530"/>
            <a:ext cx="4589718" cy="584775"/>
          </a:xfrm>
          <a:prstGeom prst="rect">
            <a:avLst/>
          </a:prstGeom>
          <a:noFill/>
        </p:spPr>
        <p:txBody>
          <a:bodyPr wrap="none" rtlCol="0">
            <a:spAutoFit/>
          </a:bodyPr>
          <a:lstStyle/>
          <a:p>
            <a:r>
              <a:rPr lang="en-US" sz="3200" b="1" dirty="0">
                <a:solidFill>
                  <a:schemeClr val="tx2"/>
                </a:solidFill>
                <a:latin typeface="Poppins" pitchFamily="2" charset="77"/>
                <a:cs typeface="Poppins" pitchFamily="2" charset="77"/>
              </a:rPr>
              <a:t>FINANCIAL PLANNING</a:t>
            </a:r>
          </a:p>
        </p:txBody>
      </p:sp>
      <p:sp>
        <p:nvSpPr>
          <p:cNvPr id="77" name="TextBox 76">
            <a:extLst>
              <a:ext uri="{FF2B5EF4-FFF2-40B4-BE49-F238E27FC236}">
                <a16:creationId xmlns:a16="http://schemas.microsoft.com/office/drawing/2014/main" id="{C7ACA764-A236-354E-BFE6-83C8D5C6001A}"/>
              </a:ext>
            </a:extLst>
          </p:cNvPr>
          <p:cNvSpPr txBox="1"/>
          <p:nvPr/>
        </p:nvSpPr>
        <p:spPr>
          <a:xfrm>
            <a:off x="3559413" y="5190944"/>
            <a:ext cx="6409110" cy="943335"/>
          </a:xfrm>
          <a:prstGeom prst="rect">
            <a:avLst/>
          </a:prstGeom>
          <a:noFill/>
        </p:spPr>
        <p:txBody>
          <a:bodyPr wrap="square" rtlCol="0" anchor="t">
            <a:spAutoFit/>
          </a:bodyPr>
          <a:lstStyle/>
          <a:p>
            <a:pPr algn="just">
              <a:lnSpc>
                <a:spcPts val="3500"/>
              </a:lnSpc>
            </a:pPr>
            <a:r>
              <a:rPr lang="en-US" sz="2400" dirty="0">
                <a:solidFill>
                  <a:schemeClr val="tx2"/>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78" name="TextBox 77">
            <a:extLst>
              <a:ext uri="{FF2B5EF4-FFF2-40B4-BE49-F238E27FC236}">
                <a16:creationId xmlns:a16="http://schemas.microsoft.com/office/drawing/2014/main" id="{52E4D0F4-DD82-D04C-B625-B7F10A304B40}"/>
              </a:ext>
            </a:extLst>
          </p:cNvPr>
          <p:cNvSpPr txBox="1"/>
          <p:nvPr/>
        </p:nvSpPr>
        <p:spPr>
          <a:xfrm>
            <a:off x="3559413" y="4503009"/>
            <a:ext cx="4871847" cy="584775"/>
          </a:xfrm>
          <a:prstGeom prst="rect">
            <a:avLst/>
          </a:prstGeom>
          <a:noFill/>
        </p:spPr>
        <p:txBody>
          <a:bodyPr wrap="none" rtlCol="0">
            <a:spAutoFit/>
          </a:bodyPr>
          <a:lstStyle/>
          <a:p>
            <a:r>
              <a:rPr lang="en-US" sz="3200" b="1" dirty="0">
                <a:solidFill>
                  <a:schemeClr val="tx2"/>
                </a:solidFill>
                <a:latin typeface="Poppins" pitchFamily="2" charset="77"/>
                <a:cs typeface="Poppins" pitchFamily="2" charset="77"/>
              </a:rPr>
              <a:t>PRODUCTS &amp; SERVICES</a:t>
            </a:r>
          </a:p>
        </p:txBody>
      </p:sp>
      <p:sp>
        <p:nvSpPr>
          <p:cNvPr id="80" name="TextBox 79">
            <a:extLst>
              <a:ext uri="{FF2B5EF4-FFF2-40B4-BE49-F238E27FC236}">
                <a16:creationId xmlns:a16="http://schemas.microsoft.com/office/drawing/2014/main" id="{B0025731-6253-0B42-BBAD-5C6BA6A6C7F2}"/>
              </a:ext>
            </a:extLst>
          </p:cNvPr>
          <p:cNvSpPr txBox="1"/>
          <p:nvPr/>
        </p:nvSpPr>
        <p:spPr>
          <a:xfrm>
            <a:off x="3559413" y="8269191"/>
            <a:ext cx="6409110" cy="943335"/>
          </a:xfrm>
          <a:prstGeom prst="rect">
            <a:avLst/>
          </a:prstGeom>
          <a:noFill/>
        </p:spPr>
        <p:txBody>
          <a:bodyPr wrap="square" rtlCol="0" anchor="t">
            <a:spAutoFit/>
          </a:bodyPr>
          <a:lstStyle/>
          <a:p>
            <a:pPr algn="just">
              <a:lnSpc>
                <a:spcPts val="3500"/>
              </a:lnSpc>
            </a:pPr>
            <a:r>
              <a:rPr lang="en-US" sz="2400" dirty="0">
                <a:solidFill>
                  <a:schemeClr val="tx2"/>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81" name="TextBox 80">
            <a:extLst>
              <a:ext uri="{FF2B5EF4-FFF2-40B4-BE49-F238E27FC236}">
                <a16:creationId xmlns:a16="http://schemas.microsoft.com/office/drawing/2014/main" id="{B2F0E55A-7D2C-9D4D-9E3D-4A03274832B3}"/>
              </a:ext>
            </a:extLst>
          </p:cNvPr>
          <p:cNvSpPr txBox="1"/>
          <p:nvPr/>
        </p:nvSpPr>
        <p:spPr>
          <a:xfrm>
            <a:off x="3559413" y="7581256"/>
            <a:ext cx="4083169" cy="584775"/>
          </a:xfrm>
          <a:prstGeom prst="rect">
            <a:avLst/>
          </a:prstGeom>
          <a:noFill/>
        </p:spPr>
        <p:txBody>
          <a:bodyPr wrap="none" rtlCol="0">
            <a:spAutoFit/>
          </a:bodyPr>
          <a:lstStyle/>
          <a:p>
            <a:r>
              <a:rPr lang="en-US" sz="3200" b="1" dirty="0">
                <a:solidFill>
                  <a:schemeClr val="tx2"/>
                </a:solidFill>
                <a:latin typeface="Poppins" pitchFamily="2" charset="77"/>
                <a:cs typeface="Poppins" pitchFamily="2" charset="77"/>
              </a:rPr>
              <a:t>MARKET STRATEGY</a:t>
            </a:r>
          </a:p>
        </p:txBody>
      </p:sp>
      <p:sp>
        <p:nvSpPr>
          <p:cNvPr id="83" name="TextBox 82">
            <a:extLst>
              <a:ext uri="{FF2B5EF4-FFF2-40B4-BE49-F238E27FC236}">
                <a16:creationId xmlns:a16="http://schemas.microsoft.com/office/drawing/2014/main" id="{301B9D96-C415-B947-B1ED-26E70FDC7C2F}"/>
              </a:ext>
            </a:extLst>
          </p:cNvPr>
          <p:cNvSpPr txBox="1"/>
          <p:nvPr/>
        </p:nvSpPr>
        <p:spPr>
          <a:xfrm>
            <a:off x="3559413" y="11338614"/>
            <a:ext cx="6409110" cy="943335"/>
          </a:xfrm>
          <a:prstGeom prst="rect">
            <a:avLst/>
          </a:prstGeom>
          <a:noFill/>
        </p:spPr>
        <p:txBody>
          <a:bodyPr wrap="square" rtlCol="0" anchor="t">
            <a:spAutoFit/>
          </a:bodyPr>
          <a:lstStyle/>
          <a:p>
            <a:pPr algn="just">
              <a:lnSpc>
                <a:spcPts val="3500"/>
              </a:lnSpc>
            </a:pPr>
            <a:r>
              <a:rPr lang="en-US" sz="2400" dirty="0">
                <a:solidFill>
                  <a:schemeClr val="tx2"/>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84" name="TextBox 83">
            <a:extLst>
              <a:ext uri="{FF2B5EF4-FFF2-40B4-BE49-F238E27FC236}">
                <a16:creationId xmlns:a16="http://schemas.microsoft.com/office/drawing/2014/main" id="{08BEFA70-0099-3148-991A-4D5D453BBC05}"/>
              </a:ext>
            </a:extLst>
          </p:cNvPr>
          <p:cNvSpPr txBox="1"/>
          <p:nvPr/>
        </p:nvSpPr>
        <p:spPr>
          <a:xfrm>
            <a:off x="3559413" y="10650679"/>
            <a:ext cx="1818126" cy="584775"/>
          </a:xfrm>
          <a:prstGeom prst="rect">
            <a:avLst/>
          </a:prstGeom>
          <a:noFill/>
        </p:spPr>
        <p:txBody>
          <a:bodyPr wrap="none" rtlCol="0">
            <a:spAutoFit/>
          </a:bodyPr>
          <a:lstStyle/>
          <a:p>
            <a:r>
              <a:rPr lang="en-US" sz="3200" b="1" dirty="0">
                <a:solidFill>
                  <a:schemeClr val="tx2"/>
                </a:solidFill>
                <a:latin typeface="Poppins" pitchFamily="2" charset="77"/>
                <a:cs typeface="Poppins" pitchFamily="2" charset="77"/>
              </a:rPr>
              <a:t>BUDGET</a:t>
            </a:r>
          </a:p>
        </p:txBody>
      </p:sp>
    </p:spTree>
    <p:extLst>
      <p:ext uri="{BB962C8B-B14F-4D97-AF65-F5344CB8AC3E}">
        <p14:creationId xmlns:p14="http://schemas.microsoft.com/office/powerpoint/2010/main" val="2891728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832646-495E-9740-8B32-9642628D3660}"/>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3" name="TextBox 2">
            <a:extLst>
              <a:ext uri="{FF2B5EF4-FFF2-40B4-BE49-F238E27FC236}">
                <a16:creationId xmlns:a16="http://schemas.microsoft.com/office/drawing/2014/main" id="{8C04460B-6874-CF40-B6B7-86F5041C4AF1}"/>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5" name="Shape 2991">
            <a:extLst>
              <a:ext uri="{FF2B5EF4-FFF2-40B4-BE49-F238E27FC236}">
                <a16:creationId xmlns:a16="http://schemas.microsoft.com/office/drawing/2014/main" id="{13D555B7-2E8A-6F46-9012-0C433F23CA1C}"/>
              </a:ext>
            </a:extLst>
          </p:cNvPr>
          <p:cNvSpPr/>
          <p:nvPr/>
        </p:nvSpPr>
        <p:spPr>
          <a:xfrm>
            <a:off x="5477543" y="3877023"/>
            <a:ext cx="11291024" cy="8687584"/>
          </a:xfrm>
          <a:custGeom>
            <a:avLst/>
            <a:gdLst/>
            <a:ahLst/>
            <a:cxnLst>
              <a:cxn ang="0">
                <a:pos x="wd2" y="hd2"/>
              </a:cxn>
              <a:cxn ang="5400000">
                <a:pos x="wd2" y="hd2"/>
              </a:cxn>
              <a:cxn ang="10800000">
                <a:pos x="wd2" y="hd2"/>
              </a:cxn>
              <a:cxn ang="16200000">
                <a:pos x="wd2" y="hd2"/>
              </a:cxn>
            </a:cxnLst>
            <a:rect l="0" t="0" r="r" b="b"/>
            <a:pathLst>
              <a:path w="21600" h="20958" extrusionOk="0">
                <a:moveTo>
                  <a:pt x="0" y="20958"/>
                </a:moveTo>
                <a:cubicBezTo>
                  <a:pt x="2272" y="6328"/>
                  <a:pt x="9472" y="-642"/>
                  <a:pt x="21600" y="47"/>
                </a:cubicBezTo>
              </a:path>
            </a:pathLst>
          </a:custGeom>
          <a:noFill/>
          <a:ln w="38100" cap="flat">
            <a:solidFill>
              <a:schemeClr val="bg1">
                <a:lumMod val="85000"/>
              </a:schemeClr>
            </a:solidFill>
            <a:prstDash val="solid"/>
            <a:miter lim="400000"/>
          </a:ln>
          <a:effectLst/>
        </p:spPr>
        <p:txBody>
          <a:bodyPr/>
          <a:lstStyle/>
          <a:p>
            <a:endParaRPr sz="5063" dirty="0">
              <a:latin typeface="Lato Light" panose="020F0502020204030203" pitchFamily="34" charset="0"/>
            </a:endParaRPr>
          </a:p>
        </p:txBody>
      </p:sp>
      <p:sp>
        <p:nvSpPr>
          <p:cNvPr id="6" name="Shape 2984">
            <a:extLst>
              <a:ext uri="{FF2B5EF4-FFF2-40B4-BE49-F238E27FC236}">
                <a16:creationId xmlns:a16="http://schemas.microsoft.com/office/drawing/2014/main" id="{CBC6B5E3-A01A-C74B-B43B-0815E678F8F7}"/>
              </a:ext>
            </a:extLst>
          </p:cNvPr>
          <p:cNvSpPr/>
          <p:nvPr/>
        </p:nvSpPr>
        <p:spPr>
          <a:xfrm>
            <a:off x="2670031" y="11385165"/>
            <a:ext cx="4904836" cy="1188965"/>
          </a:xfrm>
          <a:prstGeom prst="parallelogram">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7" name="Shape 2985">
            <a:extLst>
              <a:ext uri="{FF2B5EF4-FFF2-40B4-BE49-F238E27FC236}">
                <a16:creationId xmlns:a16="http://schemas.microsoft.com/office/drawing/2014/main" id="{87575F3F-2AAB-5249-9EC0-2C62819CA571}"/>
              </a:ext>
            </a:extLst>
          </p:cNvPr>
          <p:cNvSpPr/>
          <p:nvPr/>
        </p:nvSpPr>
        <p:spPr>
          <a:xfrm>
            <a:off x="14678563" y="3327196"/>
            <a:ext cx="4904836" cy="1188964"/>
          </a:xfrm>
          <a:prstGeom prst="parallelogram">
            <a:avLst/>
          </a:prstGeom>
          <a:solidFill>
            <a:schemeClr val="accent5"/>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8" name="Shape 2986">
            <a:extLst>
              <a:ext uri="{FF2B5EF4-FFF2-40B4-BE49-F238E27FC236}">
                <a16:creationId xmlns:a16="http://schemas.microsoft.com/office/drawing/2014/main" id="{4F11370F-E407-FA41-A2B7-24EB5E89103B}"/>
              </a:ext>
            </a:extLst>
          </p:cNvPr>
          <p:cNvSpPr/>
          <p:nvPr/>
        </p:nvSpPr>
        <p:spPr>
          <a:xfrm>
            <a:off x="4215682" y="8974352"/>
            <a:ext cx="4904837" cy="1188965"/>
          </a:xfrm>
          <a:prstGeom prst="parallelogram">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9" name="Shape 2987">
            <a:extLst>
              <a:ext uri="{FF2B5EF4-FFF2-40B4-BE49-F238E27FC236}">
                <a16:creationId xmlns:a16="http://schemas.microsoft.com/office/drawing/2014/main" id="{DE29BAF8-2D7C-2945-89B8-EEAE892117FA}"/>
              </a:ext>
            </a:extLst>
          </p:cNvPr>
          <p:cNvSpPr/>
          <p:nvPr/>
        </p:nvSpPr>
        <p:spPr>
          <a:xfrm>
            <a:off x="5919864" y="6563537"/>
            <a:ext cx="4904836" cy="1188965"/>
          </a:xfrm>
          <a:prstGeom prst="parallelogram">
            <a:avLst/>
          </a:prstGeom>
          <a:solidFill>
            <a:schemeClr val="accent3"/>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0" name="Shape 2988">
            <a:extLst>
              <a:ext uri="{FF2B5EF4-FFF2-40B4-BE49-F238E27FC236}">
                <a16:creationId xmlns:a16="http://schemas.microsoft.com/office/drawing/2014/main" id="{C7E0268E-73B6-534F-BBC5-CE538B59CF37}"/>
              </a:ext>
            </a:extLst>
          </p:cNvPr>
          <p:cNvSpPr/>
          <p:nvPr/>
        </p:nvSpPr>
        <p:spPr>
          <a:xfrm>
            <a:off x="8892275" y="4350885"/>
            <a:ext cx="4904836" cy="1188965"/>
          </a:xfrm>
          <a:prstGeom prst="parallelogram">
            <a:avLst/>
          </a:prstGeom>
          <a:solidFill>
            <a:schemeClr val="accent4"/>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2" name="TextBox 11">
            <a:extLst>
              <a:ext uri="{FF2B5EF4-FFF2-40B4-BE49-F238E27FC236}">
                <a16:creationId xmlns:a16="http://schemas.microsoft.com/office/drawing/2014/main" id="{DD5DDEC9-415E-014D-9438-8461FD55F177}"/>
              </a:ext>
            </a:extLst>
          </p:cNvPr>
          <p:cNvSpPr txBox="1"/>
          <p:nvPr/>
        </p:nvSpPr>
        <p:spPr>
          <a:xfrm>
            <a:off x="3043750" y="11441038"/>
            <a:ext cx="4157398" cy="1077218"/>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EXECUTIVE SUMMARY</a:t>
            </a:r>
          </a:p>
        </p:txBody>
      </p:sp>
      <p:sp>
        <p:nvSpPr>
          <p:cNvPr id="13" name="TextBox 12">
            <a:extLst>
              <a:ext uri="{FF2B5EF4-FFF2-40B4-BE49-F238E27FC236}">
                <a16:creationId xmlns:a16="http://schemas.microsoft.com/office/drawing/2014/main" id="{9CA439E3-7D87-6A4C-A837-7F541F4E9E7F}"/>
              </a:ext>
            </a:extLst>
          </p:cNvPr>
          <p:cNvSpPr txBox="1"/>
          <p:nvPr/>
        </p:nvSpPr>
        <p:spPr>
          <a:xfrm>
            <a:off x="4589401" y="9030225"/>
            <a:ext cx="4157398" cy="1077218"/>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PRODUCTS &amp; SERVICES</a:t>
            </a:r>
          </a:p>
        </p:txBody>
      </p:sp>
      <p:sp>
        <p:nvSpPr>
          <p:cNvPr id="14" name="TextBox 13">
            <a:extLst>
              <a:ext uri="{FF2B5EF4-FFF2-40B4-BE49-F238E27FC236}">
                <a16:creationId xmlns:a16="http://schemas.microsoft.com/office/drawing/2014/main" id="{2CBDFC8E-56B6-B14A-B651-1F976AB963AB}"/>
              </a:ext>
            </a:extLst>
          </p:cNvPr>
          <p:cNvSpPr txBox="1"/>
          <p:nvPr/>
        </p:nvSpPr>
        <p:spPr>
          <a:xfrm>
            <a:off x="6293583" y="6865631"/>
            <a:ext cx="4157398" cy="584775"/>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MARKET ANALYSIS</a:t>
            </a:r>
          </a:p>
        </p:txBody>
      </p:sp>
      <p:sp>
        <p:nvSpPr>
          <p:cNvPr id="15" name="TextBox 14">
            <a:extLst>
              <a:ext uri="{FF2B5EF4-FFF2-40B4-BE49-F238E27FC236}">
                <a16:creationId xmlns:a16="http://schemas.microsoft.com/office/drawing/2014/main" id="{84CC935A-F21D-3043-9019-027045E9AE13}"/>
              </a:ext>
            </a:extLst>
          </p:cNvPr>
          <p:cNvSpPr txBox="1"/>
          <p:nvPr/>
        </p:nvSpPr>
        <p:spPr>
          <a:xfrm>
            <a:off x="9265994" y="4406758"/>
            <a:ext cx="4157398" cy="1077218"/>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MARKETING STRATEGY</a:t>
            </a:r>
          </a:p>
        </p:txBody>
      </p:sp>
      <p:sp>
        <p:nvSpPr>
          <p:cNvPr id="16" name="TextBox 15">
            <a:extLst>
              <a:ext uri="{FF2B5EF4-FFF2-40B4-BE49-F238E27FC236}">
                <a16:creationId xmlns:a16="http://schemas.microsoft.com/office/drawing/2014/main" id="{4EE884E5-B0DF-044E-BD31-02A153E639AE}"/>
              </a:ext>
            </a:extLst>
          </p:cNvPr>
          <p:cNvSpPr txBox="1"/>
          <p:nvPr/>
        </p:nvSpPr>
        <p:spPr>
          <a:xfrm>
            <a:off x="15052282" y="3383069"/>
            <a:ext cx="4157398" cy="1077218"/>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FINANCIAL PLANNING</a:t>
            </a:r>
          </a:p>
        </p:txBody>
      </p:sp>
      <p:sp>
        <p:nvSpPr>
          <p:cNvPr id="17" name="TextBox 16">
            <a:extLst>
              <a:ext uri="{FF2B5EF4-FFF2-40B4-BE49-F238E27FC236}">
                <a16:creationId xmlns:a16="http://schemas.microsoft.com/office/drawing/2014/main" id="{B902026D-2ED0-7647-B5AA-0B20B8ED6BC9}"/>
              </a:ext>
            </a:extLst>
          </p:cNvPr>
          <p:cNvSpPr txBox="1"/>
          <p:nvPr/>
        </p:nvSpPr>
        <p:spPr>
          <a:xfrm>
            <a:off x="13423392" y="8555846"/>
            <a:ext cx="9433433" cy="2738698"/>
          </a:xfrm>
          <a:prstGeom prst="rect">
            <a:avLst/>
          </a:prstGeom>
          <a:noFill/>
        </p:spPr>
        <p:txBody>
          <a:bodyPr wrap="square" rtlCol="0" anchor="b">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Even retirement often seems like a distant speck on the horizon, let alone plans to hand over the business. However, establishing a sound business succession plan is beneficial for most business owners and can be absolutely necessary for some.</a:t>
            </a:r>
          </a:p>
        </p:txBody>
      </p:sp>
      <p:sp>
        <p:nvSpPr>
          <p:cNvPr id="18" name="TextBox 17">
            <a:extLst>
              <a:ext uri="{FF2B5EF4-FFF2-40B4-BE49-F238E27FC236}">
                <a16:creationId xmlns:a16="http://schemas.microsoft.com/office/drawing/2014/main" id="{E706874B-EA26-794D-B48D-F93E51286CDF}"/>
              </a:ext>
            </a:extLst>
          </p:cNvPr>
          <p:cNvSpPr txBox="1"/>
          <p:nvPr/>
        </p:nvSpPr>
        <p:spPr>
          <a:xfrm>
            <a:off x="13423392" y="7915197"/>
            <a:ext cx="4589718" cy="584775"/>
          </a:xfrm>
          <a:prstGeom prst="rect">
            <a:avLst/>
          </a:prstGeom>
          <a:noFill/>
        </p:spPr>
        <p:txBody>
          <a:bodyPr wrap="none" rtlCol="0" anchor="ctr">
            <a:spAutoFit/>
          </a:bodyPr>
          <a:lstStyle/>
          <a:p>
            <a:r>
              <a:rPr lang="en-US" sz="3200" b="1" dirty="0">
                <a:solidFill>
                  <a:schemeClr val="tx2"/>
                </a:solidFill>
                <a:latin typeface="Poppins" pitchFamily="2" charset="77"/>
                <a:cs typeface="Poppins" pitchFamily="2" charset="77"/>
              </a:rPr>
              <a:t>FINANCIAL PLANNING</a:t>
            </a:r>
          </a:p>
        </p:txBody>
      </p:sp>
    </p:spTree>
    <p:extLst>
      <p:ext uri="{BB962C8B-B14F-4D97-AF65-F5344CB8AC3E}">
        <p14:creationId xmlns:p14="http://schemas.microsoft.com/office/powerpoint/2010/main" val="2775696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98" name="Shape 32398"/>
          <p:cNvSpPr/>
          <p:nvPr/>
        </p:nvSpPr>
        <p:spPr>
          <a:xfrm>
            <a:off x="6814551" y="3012088"/>
            <a:ext cx="2678907" cy="2678909"/>
          </a:xfrm>
          <a:prstGeom prst="ellipse">
            <a:avLst/>
          </a:prstGeom>
          <a:solidFill>
            <a:schemeClr val="bg1">
              <a:lumMod val="75000"/>
            </a:schemeClr>
          </a:solidFill>
          <a:ln w="38100" cap="flat">
            <a:noFill/>
            <a:prstDash val="solid"/>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32399" name="Shape 32399"/>
          <p:cNvSpPr/>
          <p:nvPr/>
        </p:nvSpPr>
        <p:spPr>
          <a:xfrm>
            <a:off x="10859704" y="3012088"/>
            <a:ext cx="2678908" cy="2678910"/>
          </a:xfrm>
          <a:prstGeom prst="ellipse">
            <a:avLst/>
          </a:prstGeom>
          <a:solidFill>
            <a:schemeClr val="bg1">
              <a:lumMod val="75000"/>
            </a:schemeClr>
          </a:solidFill>
          <a:ln w="38100" cap="flat">
            <a:noFill/>
            <a:prstDash val="solid"/>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32400" name="Shape 32400"/>
          <p:cNvSpPr/>
          <p:nvPr/>
        </p:nvSpPr>
        <p:spPr>
          <a:xfrm>
            <a:off x="14904858" y="3012088"/>
            <a:ext cx="2678907" cy="2678910"/>
          </a:xfrm>
          <a:prstGeom prst="ellipse">
            <a:avLst/>
          </a:prstGeom>
          <a:solidFill>
            <a:schemeClr val="bg1">
              <a:lumMod val="75000"/>
            </a:schemeClr>
          </a:solidFill>
          <a:ln w="38100" cap="flat">
            <a:noFill/>
            <a:prstDash val="solid"/>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32401" name="Shape 32401"/>
          <p:cNvSpPr/>
          <p:nvPr/>
        </p:nvSpPr>
        <p:spPr>
          <a:xfrm>
            <a:off x="18950011" y="3012088"/>
            <a:ext cx="2678908" cy="2678910"/>
          </a:xfrm>
          <a:prstGeom prst="ellipse">
            <a:avLst/>
          </a:prstGeom>
          <a:solidFill>
            <a:schemeClr val="bg1">
              <a:lumMod val="75000"/>
            </a:schemeClr>
          </a:solidFill>
          <a:ln w="38100" cap="flat">
            <a:noFill/>
            <a:prstDash val="solid"/>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32403" name="Shape 32403"/>
          <p:cNvSpPr/>
          <p:nvPr/>
        </p:nvSpPr>
        <p:spPr>
          <a:xfrm>
            <a:off x="2567181" y="2809870"/>
            <a:ext cx="3083342" cy="3083346"/>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2407" name="Shape 32407"/>
          <p:cNvSpPr/>
          <p:nvPr/>
        </p:nvSpPr>
        <p:spPr>
          <a:xfrm>
            <a:off x="6814551" y="10072876"/>
            <a:ext cx="2678907" cy="2678906"/>
          </a:xfrm>
          <a:prstGeom prst="ellipse">
            <a:avLst/>
          </a:prstGeom>
          <a:solidFill>
            <a:schemeClr val="bg1">
              <a:lumMod val="75000"/>
            </a:schemeClr>
          </a:solidFill>
          <a:ln w="38100" cap="flat">
            <a:noFill/>
            <a:prstDash val="solid"/>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32408" name="Shape 32408"/>
          <p:cNvSpPr/>
          <p:nvPr/>
        </p:nvSpPr>
        <p:spPr>
          <a:xfrm>
            <a:off x="10859704" y="10072876"/>
            <a:ext cx="2678908" cy="2678906"/>
          </a:xfrm>
          <a:prstGeom prst="ellipse">
            <a:avLst/>
          </a:prstGeom>
          <a:solidFill>
            <a:schemeClr val="bg1">
              <a:lumMod val="75000"/>
            </a:schemeClr>
          </a:solidFill>
          <a:ln w="38100" cap="flat">
            <a:noFill/>
            <a:prstDash val="solid"/>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32409" name="Shape 32409"/>
          <p:cNvSpPr/>
          <p:nvPr/>
        </p:nvSpPr>
        <p:spPr>
          <a:xfrm>
            <a:off x="14904858" y="10072876"/>
            <a:ext cx="2678907" cy="2678906"/>
          </a:xfrm>
          <a:prstGeom prst="ellipse">
            <a:avLst/>
          </a:prstGeom>
          <a:solidFill>
            <a:schemeClr val="bg1">
              <a:lumMod val="75000"/>
            </a:schemeClr>
          </a:solidFill>
          <a:ln w="38100" cap="flat">
            <a:noFill/>
            <a:prstDash val="solid"/>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32410" name="Shape 32410"/>
          <p:cNvSpPr/>
          <p:nvPr/>
        </p:nvSpPr>
        <p:spPr>
          <a:xfrm>
            <a:off x="18950011" y="10072876"/>
            <a:ext cx="2678908" cy="2678906"/>
          </a:xfrm>
          <a:prstGeom prst="ellipse">
            <a:avLst/>
          </a:prstGeom>
          <a:solidFill>
            <a:schemeClr val="bg1">
              <a:lumMod val="75000"/>
            </a:schemeClr>
          </a:solidFill>
          <a:ln w="38100" cap="flat">
            <a:noFill/>
            <a:prstDash val="solid"/>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32412" name="Shape 32412"/>
          <p:cNvSpPr/>
          <p:nvPr/>
        </p:nvSpPr>
        <p:spPr>
          <a:xfrm>
            <a:off x="2567181" y="9870658"/>
            <a:ext cx="3083342" cy="3083342"/>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2416" name="Shape 32416"/>
          <p:cNvSpPr/>
          <p:nvPr/>
        </p:nvSpPr>
        <p:spPr>
          <a:xfrm>
            <a:off x="6814551" y="6542484"/>
            <a:ext cx="2678907" cy="2678906"/>
          </a:xfrm>
          <a:prstGeom prst="ellipse">
            <a:avLst/>
          </a:prstGeom>
          <a:solidFill>
            <a:schemeClr val="bg1">
              <a:lumMod val="75000"/>
            </a:schemeClr>
          </a:solidFill>
          <a:ln w="38100" cap="flat">
            <a:noFill/>
            <a:prstDash val="solid"/>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32417" name="Shape 32417"/>
          <p:cNvSpPr/>
          <p:nvPr/>
        </p:nvSpPr>
        <p:spPr>
          <a:xfrm>
            <a:off x="10859704" y="6542484"/>
            <a:ext cx="2678908" cy="2678906"/>
          </a:xfrm>
          <a:prstGeom prst="ellipse">
            <a:avLst/>
          </a:prstGeom>
          <a:solidFill>
            <a:schemeClr val="bg1">
              <a:lumMod val="75000"/>
            </a:schemeClr>
          </a:solidFill>
          <a:ln w="38100" cap="flat">
            <a:noFill/>
            <a:prstDash val="solid"/>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32418" name="Shape 32418"/>
          <p:cNvSpPr/>
          <p:nvPr/>
        </p:nvSpPr>
        <p:spPr>
          <a:xfrm>
            <a:off x="14904858" y="6542484"/>
            <a:ext cx="2678907" cy="2678906"/>
          </a:xfrm>
          <a:prstGeom prst="ellipse">
            <a:avLst/>
          </a:prstGeom>
          <a:solidFill>
            <a:schemeClr val="bg1">
              <a:lumMod val="75000"/>
            </a:schemeClr>
          </a:solidFill>
          <a:ln w="38100" cap="flat">
            <a:noFill/>
            <a:prstDash val="solid"/>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32419" name="Shape 32419"/>
          <p:cNvSpPr/>
          <p:nvPr/>
        </p:nvSpPr>
        <p:spPr>
          <a:xfrm>
            <a:off x="18950011" y="6542484"/>
            <a:ext cx="2678908" cy="2678906"/>
          </a:xfrm>
          <a:prstGeom prst="ellipse">
            <a:avLst/>
          </a:prstGeom>
          <a:solidFill>
            <a:schemeClr val="bg1">
              <a:lumMod val="75000"/>
            </a:schemeClr>
          </a:solidFill>
          <a:ln w="38100" cap="flat">
            <a:noFill/>
            <a:prstDash val="solid"/>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32421" name="Shape 32421"/>
          <p:cNvSpPr/>
          <p:nvPr/>
        </p:nvSpPr>
        <p:spPr>
          <a:xfrm>
            <a:off x="2567181" y="6340266"/>
            <a:ext cx="3083342" cy="3083342"/>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1" name="TextBox 30">
            <a:extLst>
              <a:ext uri="{FF2B5EF4-FFF2-40B4-BE49-F238E27FC236}">
                <a16:creationId xmlns:a16="http://schemas.microsoft.com/office/drawing/2014/main" id="{DD8F202A-8D43-BE4B-AAF2-CFDD1F943BD9}"/>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32" name="TextBox 31">
            <a:extLst>
              <a:ext uri="{FF2B5EF4-FFF2-40B4-BE49-F238E27FC236}">
                <a16:creationId xmlns:a16="http://schemas.microsoft.com/office/drawing/2014/main" id="{F765CAAF-B50F-CC44-94B0-61992582A3A4}"/>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35" name="Freeform 82">
            <a:extLst>
              <a:ext uri="{FF2B5EF4-FFF2-40B4-BE49-F238E27FC236}">
                <a16:creationId xmlns:a16="http://schemas.microsoft.com/office/drawing/2014/main" id="{948C80FB-BF55-0E41-A104-5B3A1A41173B}"/>
              </a:ext>
            </a:extLst>
          </p:cNvPr>
          <p:cNvSpPr>
            <a:spLocks noChangeArrowheads="1"/>
          </p:cNvSpPr>
          <p:nvPr/>
        </p:nvSpPr>
        <p:spPr bwMode="auto">
          <a:xfrm>
            <a:off x="3692406" y="6807031"/>
            <a:ext cx="832892" cy="780010"/>
          </a:xfrm>
          <a:custGeom>
            <a:avLst/>
            <a:gdLst>
              <a:gd name="T0" fmla="*/ 28575 w 899753"/>
              <a:gd name="T1" fmla="*/ 444500 h 842603"/>
              <a:gd name="T2" fmla="*/ 65686 w 899753"/>
              <a:gd name="T3" fmla="*/ 449899 h 842603"/>
              <a:gd name="T4" fmla="*/ 366179 w 899753"/>
              <a:gd name="T5" fmla="*/ 475816 h 842603"/>
              <a:gd name="T6" fmla="*/ 366179 w 899753"/>
              <a:gd name="T7" fmla="*/ 533047 h 842603"/>
              <a:gd name="T8" fmla="*/ 535161 w 899753"/>
              <a:gd name="T9" fmla="*/ 533047 h 842603"/>
              <a:gd name="T10" fmla="*/ 535161 w 899753"/>
              <a:gd name="T11" fmla="*/ 475816 h 842603"/>
              <a:gd name="T12" fmla="*/ 835293 w 899753"/>
              <a:gd name="T13" fmla="*/ 449899 h 842603"/>
              <a:gd name="T14" fmla="*/ 872765 w 899753"/>
              <a:gd name="T15" fmla="*/ 444500 h 842603"/>
              <a:gd name="T16" fmla="*/ 872765 w 899753"/>
              <a:gd name="T17" fmla="*/ 769894 h 842603"/>
              <a:gd name="T18" fmla="*/ 799984 w 899753"/>
              <a:gd name="T19" fmla="*/ 842603 h 842603"/>
              <a:gd name="T20" fmla="*/ 101356 w 899753"/>
              <a:gd name="T21" fmla="*/ 842603 h 842603"/>
              <a:gd name="T22" fmla="*/ 28575 w 899753"/>
              <a:gd name="T23" fmla="*/ 769894 h 842603"/>
              <a:gd name="T24" fmla="*/ 348884 w 899753"/>
              <a:gd name="T25" fmla="*/ 56606 h 842603"/>
              <a:gd name="T26" fmla="*/ 337362 w 899753"/>
              <a:gd name="T27" fmla="*/ 68144 h 842603"/>
              <a:gd name="T28" fmla="*/ 337362 w 899753"/>
              <a:gd name="T29" fmla="*/ 112852 h 842603"/>
              <a:gd name="T30" fmla="*/ 562391 w 899753"/>
              <a:gd name="T31" fmla="*/ 112852 h 842603"/>
              <a:gd name="T32" fmla="*/ 562391 w 899753"/>
              <a:gd name="T33" fmla="*/ 68144 h 842603"/>
              <a:gd name="T34" fmla="*/ 550869 w 899753"/>
              <a:gd name="T35" fmla="*/ 56606 h 842603"/>
              <a:gd name="T36" fmla="*/ 325841 w 899753"/>
              <a:gd name="T37" fmla="*/ 0 h 842603"/>
              <a:gd name="T38" fmla="*/ 573912 w 899753"/>
              <a:gd name="T39" fmla="*/ 0 h 842603"/>
              <a:gd name="T40" fmla="*/ 618558 w 899753"/>
              <a:gd name="T41" fmla="*/ 44708 h 842603"/>
              <a:gd name="T42" fmla="*/ 618558 w 899753"/>
              <a:gd name="T43" fmla="*/ 112852 h 842603"/>
              <a:gd name="T44" fmla="*/ 855108 w 899753"/>
              <a:gd name="T45" fmla="*/ 112852 h 842603"/>
              <a:gd name="T46" fmla="*/ 899753 w 899753"/>
              <a:gd name="T47" fmla="*/ 157561 h 842603"/>
              <a:gd name="T48" fmla="*/ 899753 w 899753"/>
              <a:gd name="T49" fmla="*/ 390837 h 842603"/>
              <a:gd name="T50" fmla="*/ 816943 w 899753"/>
              <a:gd name="T51" fmla="*/ 402014 h 842603"/>
              <a:gd name="T52" fmla="*/ 534307 w 899753"/>
              <a:gd name="T53" fmla="*/ 425089 h 842603"/>
              <a:gd name="T54" fmla="*/ 534307 w 899753"/>
              <a:gd name="T55" fmla="*/ 366320 h 842603"/>
              <a:gd name="T56" fmla="*/ 365446 w 899753"/>
              <a:gd name="T57" fmla="*/ 366320 h 842603"/>
              <a:gd name="T58" fmla="*/ 365446 w 899753"/>
              <a:gd name="T59" fmla="*/ 425089 h 842603"/>
              <a:gd name="T60" fmla="*/ 83171 w 899753"/>
              <a:gd name="T61" fmla="*/ 402014 h 842603"/>
              <a:gd name="T62" fmla="*/ 0 w 899753"/>
              <a:gd name="T63" fmla="*/ 390837 h 842603"/>
              <a:gd name="T64" fmla="*/ 0 w 899753"/>
              <a:gd name="T65" fmla="*/ 157561 h 842603"/>
              <a:gd name="T66" fmla="*/ 44646 w 899753"/>
              <a:gd name="T67" fmla="*/ 112852 h 842603"/>
              <a:gd name="T68" fmla="*/ 281195 w 899753"/>
              <a:gd name="T69" fmla="*/ 112852 h 842603"/>
              <a:gd name="T70" fmla="*/ 281195 w 899753"/>
              <a:gd name="T71" fmla="*/ 44708 h 8426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 name="TextBox 2">
            <a:extLst>
              <a:ext uri="{FF2B5EF4-FFF2-40B4-BE49-F238E27FC236}">
                <a16:creationId xmlns:a16="http://schemas.microsoft.com/office/drawing/2014/main" id="{91442B6F-76E1-A042-8EDD-6E2C49B29364}"/>
              </a:ext>
            </a:extLst>
          </p:cNvPr>
          <p:cNvSpPr txBox="1"/>
          <p:nvPr/>
        </p:nvSpPr>
        <p:spPr>
          <a:xfrm>
            <a:off x="2769399" y="4254606"/>
            <a:ext cx="2678906" cy="1077218"/>
          </a:xfrm>
          <a:prstGeom prst="rect">
            <a:avLst/>
          </a:prstGeom>
          <a:noFill/>
        </p:spPr>
        <p:txBody>
          <a:bodyPr wrap="square" rtlCol="0">
            <a:spAutoFit/>
          </a:bodyPr>
          <a:lstStyle/>
          <a:p>
            <a:pPr algn="ctr"/>
            <a:r>
              <a:rPr lang="en-US" sz="3200" b="1" dirty="0">
                <a:solidFill>
                  <a:schemeClr val="bg1"/>
                </a:solidFill>
                <a:latin typeface="Poppins" pitchFamily="2" charset="77"/>
                <a:cs typeface="Poppins" pitchFamily="2" charset="77"/>
              </a:rPr>
              <a:t>EXECUTIVE SUMMARY</a:t>
            </a:r>
          </a:p>
        </p:txBody>
      </p:sp>
      <p:sp>
        <p:nvSpPr>
          <p:cNvPr id="36" name="Freeform 41">
            <a:extLst>
              <a:ext uri="{FF2B5EF4-FFF2-40B4-BE49-F238E27FC236}">
                <a16:creationId xmlns:a16="http://schemas.microsoft.com/office/drawing/2014/main" id="{1208BB5B-B1C8-EF4B-ABDA-55A2AEA536F3}"/>
              </a:ext>
            </a:extLst>
          </p:cNvPr>
          <p:cNvSpPr>
            <a:spLocks noChangeArrowheads="1"/>
          </p:cNvSpPr>
          <p:nvPr/>
        </p:nvSpPr>
        <p:spPr bwMode="auto">
          <a:xfrm>
            <a:off x="3718113" y="3276768"/>
            <a:ext cx="781478" cy="832892"/>
          </a:xfrm>
          <a:custGeom>
            <a:avLst/>
            <a:gdLst>
              <a:gd name="T0" fmla="*/ 450379 w 2344"/>
              <a:gd name="T1" fmla="*/ 478140 h 2500"/>
              <a:gd name="T2" fmla="*/ 731775 w 2344"/>
              <a:gd name="T3" fmla="*/ 421973 h 2500"/>
              <a:gd name="T4" fmla="*/ 731775 w 2344"/>
              <a:gd name="T5" fmla="*/ 703168 h 2500"/>
              <a:gd name="T6" fmla="*/ 450379 w 2344"/>
              <a:gd name="T7" fmla="*/ 646641 h 2500"/>
              <a:gd name="T8" fmla="*/ 731775 w 2344"/>
              <a:gd name="T9" fmla="*/ 703168 h 2500"/>
              <a:gd name="T10" fmla="*/ 366068 w 2344"/>
              <a:gd name="T11" fmla="*/ 365446 h 2500"/>
              <a:gd name="T12" fmla="*/ 337964 w 2344"/>
              <a:gd name="T13" fmla="*/ 337362 h 2500"/>
              <a:gd name="T14" fmla="*/ 366068 w 2344"/>
              <a:gd name="T15" fmla="*/ 309279 h 2500"/>
              <a:gd name="T16" fmla="*/ 394171 w 2344"/>
              <a:gd name="T17" fmla="*/ 337362 h 2500"/>
              <a:gd name="T18" fmla="*/ 366068 w 2344"/>
              <a:gd name="T19" fmla="*/ 478140 h 2500"/>
              <a:gd name="T20" fmla="*/ 337964 w 2344"/>
              <a:gd name="T21" fmla="*/ 449696 h 2500"/>
              <a:gd name="T22" fmla="*/ 366068 w 2344"/>
              <a:gd name="T23" fmla="*/ 421973 h 2500"/>
              <a:gd name="T24" fmla="*/ 394171 w 2344"/>
              <a:gd name="T25" fmla="*/ 449696 h 2500"/>
              <a:gd name="T26" fmla="*/ 366068 w 2344"/>
              <a:gd name="T27" fmla="*/ 478140 h 2500"/>
              <a:gd name="T28" fmla="*/ 366068 w 2344"/>
              <a:gd name="T29" fmla="*/ 590474 h 2500"/>
              <a:gd name="T30" fmla="*/ 337964 w 2344"/>
              <a:gd name="T31" fmla="*/ 562391 h 2500"/>
              <a:gd name="T32" fmla="*/ 366068 w 2344"/>
              <a:gd name="T33" fmla="*/ 534307 h 2500"/>
              <a:gd name="T34" fmla="*/ 394171 w 2344"/>
              <a:gd name="T35" fmla="*/ 562391 h 2500"/>
              <a:gd name="T36" fmla="*/ 366068 w 2344"/>
              <a:gd name="T37" fmla="*/ 703168 h 2500"/>
              <a:gd name="T38" fmla="*/ 337964 w 2344"/>
              <a:gd name="T39" fmla="*/ 674725 h 2500"/>
              <a:gd name="T40" fmla="*/ 366068 w 2344"/>
              <a:gd name="T41" fmla="*/ 646641 h 2500"/>
              <a:gd name="T42" fmla="*/ 394171 w 2344"/>
              <a:gd name="T43" fmla="*/ 674725 h 2500"/>
              <a:gd name="T44" fmla="*/ 366068 w 2344"/>
              <a:gd name="T45" fmla="*/ 703168 h 2500"/>
              <a:gd name="T46" fmla="*/ 619000 w 2344"/>
              <a:gd name="T47" fmla="*/ 534307 h 2500"/>
              <a:gd name="T48" fmla="*/ 450379 w 2344"/>
              <a:gd name="T49" fmla="*/ 590474 h 2500"/>
              <a:gd name="T50" fmla="*/ 450379 w 2344"/>
              <a:gd name="T51" fmla="*/ 309279 h 2500"/>
              <a:gd name="T52" fmla="*/ 703311 w 2344"/>
              <a:gd name="T53" fmla="*/ 365446 h 2500"/>
              <a:gd name="T54" fmla="*/ 450379 w 2344"/>
              <a:gd name="T55" fmla="*/ 309279 h 2500"/>
              <a:gd name="T56" fmla="*/ 647104 w 2344"/>
              <a:gd name="T57" fmla="*/ 140418 h 2500"/>
              <a:gd name="T58" fmla="*/ 450379 w 2344"/>
              <a:gd name="T59" fmla="*/ 196585 h 2500"/>
              <a:gd name="T60" fmla="*/ 225189 w 2344"/>
              <a:gd name="T61" fmla="*/ 815502 h 2500"/>
              <a:gd name="T62" fmla="*/ 197086 w 2344"/>
              <a:gd name="T63" fmla="*/ 843586 h 2500"/>
              <a:gd name="T64" fmla="*/ 168982 w 2344"/>
              <a:gd name="T65" fmla="*/ 815502 h 2500"/>
              <a:gd name="T66" fmla="*/ 168982 w 2344"/>
              <a:gd name="T67" fmla="*/ 309279 h 2500"/>
              <a:gd name="T68" fmla="*/ 225189 w 2344"/>
              <a:gd name="T69" fmla="*/ 281195 h 2500"/>
              <a:gd name="T70" fmla="*/ 112775 w 2344"/>
              <a:gd name="T71" fmla="*/ 590474 h 2500"/>
              <a:gd name="T72" fmla="*/ 56568 w 2344"/>
              <a:gd name="T73" fmla="*/ 309279 h 2500"/>
              <a:gd name="T74" fmla="*/ 84311 w 2344"/>
              <a:gd name="T75" fmla="*/ 281195 h 2500"/>
              <a:gd name="T76" fmla="*/ 112775 w 2344"/>
              <a:gd name="T77" fmla="*/ 309279 h 2500"/>
              <a:gd name="T78" fmla="*/ 225189 w 2344"/>
              <a:gd name="T79" fmla="*/ 0 h 2500"/>
              <a:gd name="T80" fmla="*/ 84311 w 2344"/>
              <a:gd name="T81" fmla="*/ 225028 h 2500"/>
              <a:gd name="T82" fmla="*/ 0 w 2344"/>
              <a:gd name="T83" fmla="*/ 309279 h 2500"/>
              <a:gd name="T84" fmla="*/ 112775 w 2344"/>
              <a:gd name="T85" fmla="*/ 646641 h 2500"/>
              <a:gd name="T86" fmla="*/ 112775 w 2344"/>
              <a:gd name="T87" fmla="*/ 815502 h 2500"/>
              <a:gd name="T88" fmla="*/ 759879 w 2344"/>
              <a:gd name="T89" fmla="*/ 899753 h 2500"/>
              <a:gd name="T90" fmla="*/ 844190 w 2344"/>
              <a:gd name="T91" fmla="*/ 815502 h 2500"/>
              <a:gd name="T92" fmla="*/ 225189 w 2344"/>
              <a:gd name="T93" fmla="*/ 0 h 2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44" h="2500">
                <a:moveTo>
                  <a:pt x="2031" y="1328"/>
                </a:moveTo>
                <a:lnTo>
                  <a:pt x="1250" y="1328"/>
                </a:lnTo>
                <a:lnTo>
                  <a:pt x="1250" y="1172"/>
                </a:lnTo>
                <a:lnTo>
                  <a:pt x="2031" y="1172"/>
                </a:lnTo>
                <a:lnTo>
                  <a:pt x="2031" y="1328"/>
                </a:lnTo>
                <a:close/>
                <a:moveTo>
                  <a:pt x="2031" y="1953"/>
                </a:moveTo>
                <a:lnTo>
                  <a:pt x="1250" y="1953"/>
                </a:lnTo>
                <a:lnTo>
                  <a:pt x="1250" y="1796"/>
                </a:lnTo>
                <a:lnTo>
                  <a:pt x="2031" y="1796"/>
                </a:lnTo>
                <a:lnTo>
                  <a:pt x="2031" y="1953"/>
                </a:lnTo>
                <a:close/>
                <a:moveTo>
                  <a:pt x="1016" y="1015"/>
                </a:moveTo>
                <a:lnTo>
                  <a:pt x="1016" y="1015"/>
                </a:lnTo>
                <a:cubicBezTo>
                  <a:pt x="972" y="1015"/>
                  <a:pt x="938" y="980"/>
                  <a:pt x="938" y="937"/>
                </a:cubicBezTo>
                <a:cubicBezTo>
                  <a:pt x="938" y="893"/>
                  <a:pt x="972" y="859"/>
                  <a:pt x="1016" y="859"/>
                </a:cubicBezTo>
                <a:cubicBezTo>
                  <a:pt x="1059" y="859"/>
                  <a:pt x="1094" y="893"/>
                  <a:pt x="1094" y="937"/>
                </a:cubicBezTo>
                <a:cubicBezTo>
                  <a:pt x="1094" y="980"/>
                  <a:pt x="1059" y="1015"/>
                  <a:pt x="1016" y="1015"/>
                </a:cubicBezTo>
                <a:close/>
                <a:moveTo>
                  <a:pt x="1016" y="1328"/>
                </a:moveTo>
                <a:lnTo>
                  <a:pt x="1016" y="1328"/>
                </a:lnTo>
                <a:cubicBezTo>
                  <a:pt x="972" y="1328"/>
                  <a:pt x="938" y="1293"/>
                  <a:pt x="938" y="1249"/>
                </a:cubicBezTo>
                <a:cubicBezTo>
                  <a:pt x="938" y="1206"/>
                  <a:pt x="972" y="1172"/>
                  <a:pt x="1016" y="1172"/>
                </a:cubicBezTo>
                <a:cubicBezTo>
                  <a:pt x="1059" y="1172"/>
                  <a:pt x="1094" y="1206"/>
                  <a:pt x="1094" y="1249"/>
                </a:cubicBezTo>
                <a:cubicBezTo>
                  <a:pt x="1094" y="1293"/>
                  <a:pt x="1059" y="1328"/>
                  <a:pt x="1016" y="1328"/>
                </a:cubicBezTo>
                <a:close/>
                <a:moveTo>
                  <a:pt x="1016" y="1640"/>
                </a:moveTo>
                <a:lnTo>
                  <a:pt x="1016" y="1640"/>
                </a:lnTo>
                <a:cubicBezTo>
                  <a:pt x="972" y="1640"/>
                  <a:pt x="938" y="1605"/>
                  <a:pt x="938" y="1562"/>
                </a:cubicBezTo>
                <a:cubicBezTo>
                  <a:pt x="938" y="1519"/>
                  <a:pt x="972" y="1484"/>
                  <a:pt x="1016" y="1484"/>
                </a:cubicBezTo>
                <a:cubicBezTo>
                  <a:pt x="1059" y="1484"/>
                  <a:pt x="1094" y="1519"/>
                  <a:pt x="1094" y="1562"/>
                </a:cubicBezTo>
                <a:cubicBezTo>
                  <a:pt x="1094" y="1605"/>
                  <a:pt x="1059" y="1640"/>
                  <a:pt x="1016" y="1640"/>
                </a:cubicBezTo>
                <a:close/>
                <a:moveTo>
                  <a:pt x="1016" y="1953"/>
                </a:moveTo>
                <a:lnTo>
                  <a:pt x="1016" y="1953"/>
                </a:lnTo>
                <a:cubicBezTo>
                  <a:pt x="972" y="1953"/>
                  <a:pt x="938" y="1917"/>
                  <a:pt x="938" y="1874"/>
                </a:cubicBezTo>
                <a:cubicBezTo>
                  <a:pt x="938" y="1831"/>
                  <a:pt x="972" y="1796"/>
                  <a:pt x="1016" y="1796"/>
                </a:cubicBezTo>
                <a:cubicBezTo>
                  <a:pt x="1059" y="1796"/>
                  <a:pt x="1094" y="1831"/>
                  <a:pt x="1094" y="1874"/>
                </a:cubicBezTo>
                <a:cubicBezTo>
                  <a:pt x="1094" y="1917"/>
                  <a:pt x="1059" y="1953"/>
                  <a:pt x="1016" y="1953"/>
                </a:cubicBezTo>
                <a:close/>
                <a:moveTo>
                  <a:pt x="1250" y="1484"/>
                </a:moveTo>
                <a:lnTo>
                  <a:pt x="1718" y="1484"/>
                </a:lnTo>
                <a:lnTo>
                  <a:pt x="1718" y="1640"/>
                </a:lnTo>
                <a:lnTo>
                  <a:pt x="1250" y="1640"/>
                </a:lnTo>
                <a:lnTo>
                  <a:pt x="1250" y="1484"/>
                </a:lnTo>
                <a:close/>
                <a:moveTo>
                  <a:pt x="1250" y="859"/>
                </a:moveTo>
                <a:lnTo>
                  <a:pt x="1952" y="859"/>
                </a:lnTo>
                <a:lnTo>
                  <a:pt x="1952" y="1015"/>
                </a:lnTo>
                <a:lnTo>
                  <a:pt x="1250" y="1015"/>
                </a:lnTo>
                <a:lnTo>
                  <a:pt x="1250" y="859"/>
                </a:lnTo>
                <a:close/>
                <a:moveTo>
                  <a:pt x="1250" y="390"/>
                </a:moveTo>
                <a:lnTo>
                  <a:pt x="1796" y="390"/>
                </a:lnTo>
                <a:lnTo>
                  <a:pt x="1796" y="546"/>
                </a:lnTo>
                <a:lnTo>
                  <a:pt x="1250" y="546"/>
                </a:lnTo>
                <a:lnTo>
                  <a:pt x="1250" y="390"/>
                </a:lnTo>
                <a:close/>
                <a:moveTo>
                  <a:pt x="625" y="2265"/>
                </a:moveTo>
                <a:lnTo>
                  <a:pt x="625" y="2265"/>
                </a:lnTo>
                <a:cubicBezTo>
                  <a:pt x="625" y="2308"/>
                  <a:pt x="590" y="2343"/>
                  <a:pt x="547" y="2343"/>
                </a:cubicBezTo>
                <a:cubicBezTo>
                  <a:pt x="504" y="2343"/>
                  <a:pt x="469" y="2308"/>
                  <a:pt x="469" y="2265"/>
                </a:cubicBezTo>
                <a:lnTo>
                  <a:pt x="469" y="859"/>
                </a:lnTo>
                <a:cubicBezTo>
                  <a:pt x="469" y="831"/>
                  <a:pt x="463" y="806"/>
                  <a:pt x="454" y="781"/>
                </a:cubicBezTo>
                <a:lnTo>
                  <a:pt x="625" y="781"/>
                </a:lnTo>
                <a:lnTo>
                  <a:pt x="625" y="2265"/>
                </a:lnTo>
                <a:close/>
                <a:moveTo>
                  <a:pt x="313" y="1640"/>
                </a:moveTo>
                <a:lnTo>
                  <a:pt x="157" y="1640"/>
                </a:lnTo>
                <a:lnTo>
                  <a:pt x="157" y="859"/>
                </a:lnTo>
                <a:cubicBezTo>
                  <a:pt x="157" y="816"/>
                  <a:pt x="191" y="781"/>
                  <a:pt x="234" y="781"/>
                </a:cubicBezTo>
                <a:cubicBezTo>
                  <a:pt x="277" y="781"/>
                  <a:pt x="313" y="816"/>
                  <a:pt x="313" y="859"/>
                </a:cubicBezTo>
                <a:lnTo>
                  <a:pt x="313" y="1640"/>
                </a:lnTo>
                <a:close/>
                <a:moveTo>
                  <a:pt x="625" y="0"/>
                </a:moveTo>
                <a:lnTo>
                  <a:pt x="625" y="625"/>
                </a:lnTo>
                <a:lnTo>
                  <a:pt x="234" y="625"/>
                </a:lnTo>
                <a:cubicBezTo>
                  <a:pt x="105" y="625"/>
                  <a:pt x="0" y="730"/>
                  <a:pt x="0" y="859"/>
                </a:cubicBezTo>
                <a:lnTo>
                  <a:pt x="0" y="1796"/>
                </a:lnTo>
                <a:lnTo>
                  <a:pt x="313" y="1796"/>
                </a:lnTo>
                <a:lnTo>
                  <a:pt x="313" y="2265"/>
                </a:lnTo>
                <a:cubicBezTo>
                  <a:pt x="313" y="2394"/>
                  <a:pt x="418" y="2499"/>
                  <a:pt x="547" y="2499"/>
                </a:cubicBezTo>
                <a:lnTo>
                  <a:pt x="2109" y="2499"/>
                </a:lnTo>
                <a:cubicBezTo>
                  <a:pt x="2238" y="2499"/>
                  <a:pt x="2343" y="2394"/>
                  <a:pt x="2343" y="2265"/>
                </a:cubicBezTo>
                <a:lnTo>
                  <a:pt x="2343" y="0"/>
                </a:lnTo>
                <a:lnTo>
                  <a:pt x="625" y="0"/>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37" name="Freeform 85">
            <a:extLst>
              <a:ext uri="{FF2B5EF4-FFF2-40B4-BE49-F238E27FC236}">
                <a16:creationId xmlns:a16="http://schemas.microsoft.com/office/drawing/2014/main" id="{389B768B-00BC-6B47-A5C2-80CD594637C4}"/>
              </a:ext>
            </a:extLst>
          </p:cNvPr>
          <p:cNvSpPr>
            <a:spLocks noChangeArrowheads="1"/>
          </p:cNvSpPr>
          <p:nvPr/>
        </p:nvSpPr>
        <p:spPr bwMode="auto">
          <a:xfrm>
            <a:off x="3666701" y="10387301"/>
            <a:ext cx="832890" cy="832892"/>
          </a:xfrm>
          <a:custGeom>
            <a:avLst/>
            <a:gdLst>
              <a:gd name="T0" fmla="*/ 422275 w 899752"/>
              <a:gd name="T1" fmla="*/ 280988 h 899754"/>
              <a:gd name="T2" fmla="*/ 534627 w 899752"/>
              <a:gd name="T3" fmla="*/ 365919 h 899754"/>
              <a:gd name="T4" fmla="*/ 422275 w 899752"/>
              <a:gd name="T5" fmla="*/ 450489 h 899754"/>
              <a:gd name="T6" fmla="*/ 57150 w 899752"/>
              <a:gd name="T7" fmla="*/ 225425 h 899754"/>
              <a:gd name="T8" fmla="*/ 113290 w 899752"/>
              <a:gd name="T9" fmla="*/ 225425 h 899754"/>
              <a:gd name="T10" fmla="*/ 113290 w 899752"/>
              <a:gd name="T11" fmla="*/ 562409 h 899754"/>
              <a:gd name="T12" fmla="*/ 422420 w 899752"/>
              <a:gd name="T13" fmla="*/ 562409 h 899754"/>
              <a:gd name="T14" fmla="*/ 478560 w 899752"/>
              <a:gd name="T15" fmla="*/ 562409 h 899754"/>
              <a:gd name="T16" fmla="*/ 787690 w 899752"/>
              <a:gd name="T17" fmla="*/ 562409 h 899754"/>
              <a:gd name="T18" fmla="*/ 787690 w 899752"/>
              <a:gd name="T19" fmla="*/ 225425 h 899754"/>
              <a:gd name="T20" fmla="*/ 844190 w 899752"/>
              <a:gd name="T21" fmla="*/ 225425 h 899754"/>
              <a:gd name="T22" fmla="*/ 844190 w 899752"/>
              <a:gd name="T23" fmla="*/ 618873 h 899754"/>
              <a:gd name="T24" fmla="*/ 478560 w 899752"/>
              <a:gd name="T25" fmla="*/ 618873 h 899754"/>
              <a:gd name="T26" fmla="*/ 478560 w 899752"/>
              <a:gd name="T27" fmla="*/ 803729 h 899754"/>
              <a:gd name="T28" fmla="*/ 490436 w 899752"/>
              <a:gd name="T29" fmla="*/ 815597 h 899754"/>
              <a:gd name="T30" fmla="*/ 518146 w 899752"/>
              <a:gd name="T31" fmla="*/ 843649 h 899754"/>
              <a:gd name="T32" fmla="*/ 590840 w 899752"/>
              <a:gd name="T33" fmla="*/ 843649 h 899754"/>
              <a:gd name="T34" fmla="*/ 590840 w 899752"/>
              <a:gd name="T35" fmla="*/ 899754 h 899754"/>
              <a:gd name="T36" fmla="*/ 495114 w 899752"/>
              <a:gd name="T37" fmla="*/ 899754 h 899754"/>
              <a:gd name="T38" fmla="*/ 450490 w 899752"/>
              <a:gd name="T39" fmla="*/ 855158 h 899754"/>
              <a:gd name="T40" fmla="*/ 405866 w 899752"/>
              <a:gd name="T41" fmla="*/ 899754 h 899754"/>
              <a:gd name="T42" fmla="*/ 309780 w 899752"/>
              <a:gd name="T43" fmla="*/ 899754 h 899754"/>
              <a:gd name="T44" fmla="*/ 309780 w 899752"/>
              <a:gd name="T45" fmla="*/ 843649 h 899754"/>
              <a:gd name="T46" fmla="*/ 382475 w 899752"/>
              <a:gd name="T47" fmla="*/ 843649 h 899754"/>
              <a:gd name="T48" fmla="*/ 410904 w 899752"/>
              <a:gd name="T49" fmla="*/ 815597 h 899754"/>
              <a:gd name="T50" fmla="*/ 422420 w 899752"/>
              <a:gd name="T51" fmla="*/ 803729 h 899754"/>
              <a:gd name="T52" fmla="*/ 422420 w 899752"/>
              <a:gd name="T53" fmla="*/ 618873 h 899754"/>
              <a:gd name="T54" fmla="*/ 57150 w 899752"/>
              <a:gd name="T55" fmla="*/ 618873 h 899754"/>
              <a:gd name="T56" fmla="*/ 421804 w 899752"/>
              <a:gd name="T57" fmla="*/ 0 h 899754"/>
              <a:gd name="T58" fmla="*/ 477949 w 899752"/>
              <a:gd name="T59" fmla="*/ 0 h 899754"/>
              <a:gd name="T60" fmla="*/ 477949 w 899752"/>
              <a:gd name="T61" fmla="*/ 56380 h 899754"/>
              <a:gd name="T62" fmla="*/ 899752 w 899752"/>
              <a:gd name="T63" fmla="*/ 56380 h 899754"/>
              <a:gd name="T64" fmla="*/ 899752 w 899752"/>
              <a:gd name="T65" fmla="*/ 169501 h 899754"/>
              <a:gd name="T66" fmla="*/ 0 w 899752"/>
              <a:gd name="T67" fmla="*/ 169501 h 899754"/>
              <a:gd name="T68" fmla="*/ 0 w 899752"/>
              <a:gd name="T69" fmla="*/ 56380 h 899754"/>
              <a:gd name="T70" fmla="*/ 421804 w 899752"/>
              <a:gd name="T71" fmla="*/ 56380 h 8997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2" h="899754">
                <a:moveTo>
                  <a:pt x="422275" y="280988"/>
                </a:moveTo>
                <a:lnTo>
                  <a:pt x="534627" y="365919"/>
                </a:lnTo>
                <a:lnTo>
                  <a:pt x="422275" y="450489"/>
                </a:lnTo>
                <a:lnTo>
                  <a:pt x="422275" y="280988"/>
                </a:lnTo>
                <a:close/>
                <a:moveTo>
                  <a:pt x="57150" y="225425"/>
                </a:moveTo>
                <a:lnTo>
                  <a:pt x="113290" y="225425"/>
                </a:lnTo>
                <a:lnTo>
                  <a:pt x="113290" y="562409"/>
                </a:lnTo>
                <a:lnTo>
                  <a:pt x="422420" y="562409"/>
                </a:lnTo>
                <a:lnTo>
                  <a:pt x="478560" y="562409"/>
                </a:lnTo>
                <a:lnTo>
                  <a:pt x="787690" y="562409"/>
                </a:lnTo>
                <a:lnTo>
                  <a:pt x="787690" y="225425"/>
                </a:lnTo>
                <a:lnTo>
                  <a:pt x="844190" y="225425"/>
                </a:lnTo>
                <a:lnTo>
                  <a:pt x="844190" y="618873"/>
                </a:lnTo>
                <a:lnTo>
                  <a:pt x="478560" y="618873"/>
                </a:lnTo>
                <a:lnTo>
                  <a:pt x="478560" y="803729"/>
                </a:lnTo>
                <a:lnTo>
                  <a:pt x="490436" y="815597"/>
                </a:lnTo>
                <a:lnTo>
                  <a:pt x="518146" y="843649"/>
                </a:lnTo>
                <a:lnTo>
                  <a:pt x="590840" y="843649"/>
                </a:lnTo>
                <a:lnTo>
                  <a:pt x="590840" y="899754"/>
                </a:lnTo>
                <a:lnTo>
                  <a:pt x="495114" y="899754"/>
                </a:lnTo>
                <a:lnTo>
                  <a:pt x="450490" y="855158"/>
                </a:lnTo>
                <a:lnTo>
                  <a:pt x="405866" y="899754"/>
                </a:lnTo>
                <a:lnTo>
                  <a:pt x="309780" y="899754"/>
                </a:lnTo>
                <a:lnTo>
                  <a:pt x="309780" y="843649"/>
                </a:lnTo>
                <a:lnTo>
                  <a:pt x="382475" y="843649"/>
                </a:lnTo>
                <a:lnTo>
                  <a:pt x="410904" y="815597"/>
                </a:lnTo>
                <a:lnTo>
                  <a:pt x="422420" y="803729"/>
                </a:lnTo>
                <a:lnTo>
                  <a:pt x="422420" y="618873"/>
                </a:lnTo>
                <a:lnTo>
                  <a:pt x="57150" y="618873"/>
                </a:lnTo>
                <a:lnTo>
                  <a:pt x="57150" y="225425"/>
                </a:lnTo>
                <a:close/>
                <a:moveTo>
                  <a:pt x="421804" y="0"/>
                </a:moveTo>
                <a:lnTo>
                  <a:pt x="477949" y="0"/>
                </a:lnTo>
                <a:lnTo>
                  <a:pt x="477949" y="56380"/>
                </a:lnTo>
                <a:lnTo>
                  <a:pt x="899752" y="56380"/>
                </a:lnTo>
                <a:lnTo>
                  <a:pt x="899752" y="169501"/>
                </a:lnTo>
                <a:lnTo>
                  <a:pt x="0" y="169501"/>
                </a:lnTo>
                <a:lnTo>
                  <a:pt x="0" y="56380"/>
                </a:lnTo>
                <a:lnTo>
                  <a:pt x="421804" y="56380"/>
                </a:lnTo>
                <a:lnTo>
                  <a:pt x="421804"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0" name="TextBox 39">
            <a:extLst>
              <a:ext uri="{FF2B5EF4-FFF2-40B4-BE49-F238E27FC236}">
                <a16:creationId xmlns:a16="http://schemas.microsoft.com/office/drawing/2014/main" id="{D24AFEC7-FF8A-9844-B458-A1A627993BEC}"/>
              </a:ext>
            </a:extLst>
          </p:cNvPr>
          <p:cNvSpPr txBox="1"/>
          <p:nvPr/>
        </p:nvSpPr>
        <p:spPr>
          <a:xfrm>
            <a:off x="2769399" y="7771713"/>
            <a:ext cx="2678906" cy="1077218"/>
          </a:xfrm>
          <a:prstGeom prst="rect">
            <a:avLst/>
          </a:prstGeom>
          <a:noFill/>
        </p:spPr>
        <p:txBody>
          <a:bodyPr wrap="square" rtlCol="0">
            <a:spAutoFit/>
          </a:bodyPr>
          <a:lstStyle/>
          <a:p>
            <a:pPr algn="ctr"/>
            <a:r>
              <a:rPr lang="en-US" sz="3200" b="1" dirty="0">
                <a:solidFill>
                  <a:schemeClr val="bg1"/>
                </a:solidFill>
                <a:latin typeface="Poppins" pitchFamily="2" charset="77"/>
                <a:cs typeface="Poppins" pitchFamily="2" charset="77"/>
              </a:rPr>
              <a:t>PRODUCTS &amp; SERVICES</a:t>
            </a:r>
          </a:p>
        </p:txBody>
      </p:sp>
      <p:sp>
        <p:nvSpPr>
          <p:cNvPr id="43" name="TextBox 42">
            <a:extLst>
              <a:ext uri="{FF2B5EF4-FFF2-40B4-BE49-F238E27FC236}">
                <a16:creationId xmlns:a16="http://schemas.microsoft.com/office/drawing/2014/main" id="{B2821BE8-BEC9-1D4E-9C77-B66F6F419885}"/>
              </a:ext>
            </a:extLst>
          </p:cNvPr>
          <p:cNvSpPr txBox="1"/>
          <p:nvPr/>
        </p:nvSpPr>
        <p:spPr>
          <a:xfrm>
            <a:off x="2769399" y="11362639"/>
            <a:ext cx="2678906" cy="1077218"/>
          </a:xfrm>
          <a:prstGeom prst="rect">
            <a:avLst/>
          </a:prstGeom>
          <a:noFill/>
        </p:spPr>
        <p:txBody>
          <a:bodyPr wrap="square" rtlCol="0">
            <a:spAutoFit/>
          </a:bodyPr>
          <a:lstStyle/>
          <a:p>
            <a:pPr algn="ctr"/>
            <a:r>
              <a:rPr lang="en-US" sz="3200" b="1" dirty="0">
                <a:solidFill>
                  <a:schemeClr val="bg1"/>
                </a:solidFill>
                <a:latin typeface="Poppins" pitchFamily="2" charset="77"/>
                <a:cs typeface="Poppins" pitchFamily="2" charset="77"/>
              </a:rPr>
              <a:t>MARKET ANALYSIS</a:t>
            </a:r>
          </a:p>
        </p:txBody>
      </p:sp>
      <p:sp>
        <p:nvSpPr>
          <p:cNvPr id="5" name="TextBox 4">
            <a:extLst>
              <a:ext uri="{FF2B5EF4-FFF2-40B4-BE49-F238E27FC236}">
                <a16:creationId xmlns:a16="http://schemas.microsoft.com/office/drawing/2014/main" id="{6F55BCA2-DD32-EB43-BB48-FB91D25F105A}"/>
              </a:ext>
            </a:extLst>
          </p:cNvPr>
          <p:cNvSpPr txBox="1"/>
          <p:nvPr/>
        </p:nvSpPr>
        <p:spPr>
          <a:xfrm>
            <a:off x="7071653" y="3751377"/>
            <a:ext cx="2164702" cy="1200329"/>
          </a:xfrm>
          <a:prstGeom prst="rect">
            <a:avLst/>
          </a:prstGeom>
          <a:noFill/>
        </p:spPr>
        <p:txBody>
          <a:bodyPr wrap="square" rtlCol="0" anchor="ctr">
            <a:spAutoFit/>
          </a:bodyPr>
          <a:lstStyle/>
          <a:p>
            <a:pPr algn="ct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Company description summary</a:t>
            </a:r>
          </a:p>
        </p:txBody>
      </p:sp>
      <p:sp>
        <p:nvSpPr>
          <p:cNvPr id="46" name="TextBox 45">
            <a:extLst>
              <a:ext uri="{FF2B5EF4-FFF2-40B4-BE49-F238E27FC236}">
                <a16:creationId xmlns:a16="http://schemas.microsoft.com/office/drawing/2014/main" id="{207C818B-BC9D-5242-8F53-044CAC16B9C7}"/>
              </a:ext>
            </a:extLst>
          </p:cNvPr>
          <p:cNvSpPr txBox="1"/>
          <p:nvPr/>
        </p:nvSpPr>
        <p:spPr>
          <a:xfrm>
            <a:off x="11116807" y="4120709"/>
            <a:ext cx="2164702" cy="461665"/>
          </a:xfrm>
          <a:prstGeom prst="rect">
            <a:avLst/>
          </a:prstGeom>
          <a:noFill/>
        </p:spPr>
        <p:txBody>
          <a:bodyPr wrap="square" rtlCol="0" anchor="ctr">
            <a:spAutoFit/>
          </a:bodyPr>
          <a:lstStyle/>
          <a:p>
            <a:pPr algn="ct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The problem</a:t>
            </a:r>
          </a:p>
        </p:txBody>
      </p:sp>
      <p:sp>
        <p:nvSpPr>
          <p:cNvPr id="47" name="TextBox 46">
            <a:extLst>
              <a:ext uri="{FF2B5EF4-FFF2-40B4-BE49-F238E27FC236}">
                <a16:creationId xmlns:a16="http://schemas.microsoft.com/office/drawing/2014/main" id="{0C896B21-AE3F-5041-B248-993CA69DCC5F}"/>
              </a:ext>
            </a:extLst>
          </p:cNvPr>
          <p:cNvSpPr txBox="1"/>
          <p:nvPr/>
        </p:nvSpPr>
        <p:spPr>
          <a:xfrm>
            <a:off x="15161960" y="4120709"/>
            <a:ext cx="2164702" cy="461665"/>
          </a:xfrm>
          <a:prstGeom prst="rect">
            <a:avLst/>
          </a:prstGeom>
          <a:noFill/>
        </p:spPr>
        <p:txBody>
          <a:bodyPr wrap="square" rtlCol="0" anchor="ctr">
            <a:spAutoFit/>
          </a:bodyPr>
          <a:lstStyle/>
          <a:p>
            <a:pPr algn="ct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Your solution</a:t>
            </a:r>
          </a:p>
        </p:txBody>
      </p:sp>
      <p:sp>
        <p:nvSpPr>
          <p:cNvPr id="48" name="TextBox 47">
            <a:extLst>
              <a:ext uri="{FF2B5EF4-FFF2-40B4-BE49-F238E27FC236}">
                <a16:creationId xmlns:a16="http://schemas.microsoft.com/office/drawing/2014/main" id="{6C667F95-8F03-374E-B81D-160AF09788BA}"/>
              </a:ext>
            </a:extLst>
          </p:cNvPr>
          <p:cNvSpPr txBox="1"/>
          <p:nvPr/>
        </p:nvSpPr>
        <p:spPr>
          <a:xfrm>
            <a:off x="19207114" y="4120709"/>
            <a:ext cx="2164702" cy="461665"/>
          </a:xfrm>
          <a:prstGeom prst="rect">
            <a:avLst/>
          </a:prstGeom>
          <a:noFill/>
        </p:spPr>
        <p:txBody>
          <a:bodyPr wrap="square" rtlCol="0" anchor="ctr">
            <a:spAutoFit/>
          </a:bodyPr>
          <a:lstStyle/>
          <a:p>
            <a:pPr algn="ct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Why not?</a:t>
            </a:r>
          </a:p>
        </p:txBody>
      </p:sp>
      <p:sp>
        <p:nvSpPr>
          <p:cNvPr id="49" name="TextBox 48">
            <a:extLst>
              <a:ext uri="{FF2B5EF4-FFF2-40B4-BE49-F238E27FC236}">
                <a16:creationId xmlns:a16="http://schemas.microsoft.com/office/drawing/2014/main" id="{914504EB-24EA-2C43-A502-456D565F1CC2}"/>
              </a:ext>
            </a:extLst>
          </p:cNvPr>
          <p:cNvSpPr txBox="1"/>
          <p:nvPr/>
        </p:nvSpPr>
        <p:spPr>
          <a:xfrm>
            <a:off x="6814551" y="7283417"/>
            <a:ext cx="2678906" cy="1200329"/>
          </a:xfrm>
          <a:prstGeom prst="rect">
            <a:avLst/>
          </a:prstGeom>
          <a:noFill/>
        </p:spPr>
        <p:txBody>
          <a:bodyPr wrap="square" rtlCol="0" anchor="ctr">
            <a:spAutoFit/>
          </a:bodyPr>
          <a:lstStyle/>
          <a:p>
            <a:pPr algn="ct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Description and comparison with competition</a:t>
            </a:r>
          </a:p>
        </p:txBody>
      </p:sp>
      <p:sp>
        <p:nvSpPr>
          <p:cNvPr id="50" name="TextBox 49">
            <a:extLst>
              <a:ext uri="{FF2B5EF4-FFF2-40B4-BE49-F238E27FC236}">
                <a16:creationId xmlns:a16="http://schemas.microsoft.com/office/drawing/2014/main" id="{25BCF051-A66B-7C45-AA4B-77535C86B056}"/>
              </a:ext>
            </a:extLst>
          </p:cNvPr>
          <p:cNvSpPr txBox="1"/>
          <p:nvPr/>
        </p:nvSpPr>
        <p:spPr>
          <a:xfrm>
            <a:off x="11116807" y="7468083"/>
            <a:ext cx="2164702" cy="830997"/>
          </a:xfrm>
          <a:prstGeom prst="rect">
            <a:avLst/>
          </a:prstGeom>
          <a:noFill/>
        </p:spPr>
        <p:txBody>
          <a:bodyPr wrap="square" rtlCol="0" anchor="ctr">
            <a:spAutoFit/>
          </a:bodyPr>
          <a:lstStyle/>
          <a:p>
            <a:pPr algn="ct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Lifecyle &amp; pricing</a:t>
            </a:r>
          </a:p>
        </p:txBody>
      </p:sp>
      <p:sp>
        <p:nvSpPr>
          <p:cNvPr id="51" name="TextBox 50">
            <a:extLst>
              <a:ext uri="{FF2B5EF4-FFF2-40B4-BE49-F238E27FC236}">
                <a16:creationId xmlns:a16="http://schemas.microsoft.com/office/drawing/2014/main" id="{BDEA430D-F728-394F-98A9-134BCD40AE4F}"/>
              </a:ext>
            </a:extLst>
          </p:cNvPr>
          <p:cNvSpPr txBox="1"/>
          <p:nvPr/>
        </p:nvSpPr>
        <p:spPr>
          <a:xfrm>
            <a:off x="15161960" y="7468083"/>
            <a:ext cx="2164702" cy="830997"/>
          </a:xfrm>
          <a:prstGeom prst="rect">
            <a:avLst/>
          </a:prstGeom>
          <a:noFill/>
        </p:spPr>
        <p:txBody>
          <a:bodyPr wrap="square" rtlCol="0" anchor="ctr">
            <a:spAutoFit/>
          </a:bodyPr>
          <a:lstStyle/>
          <a:p>
            <a:pPr algn="ct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Fulfillment &amp; requirements</a:t>
            </a:r>
          </a:p>
        </p:txBody>
      </p:sp>
      <p:sp>
        <p:nvSpPr>
          <p:cNvPr id="52" name="TextBox 51">
            <a:extLst>
              <a:ext uri="{FF2B5EF4-FFF2-40B4-BE49-F238E27FC236}">
                <a16:creationId xmlns:a16="http://schemas.microsoft.com/office/drawing/2014/main" id="{792212DA-545F-634C-BCA1-112E9ECAAF3D}"/>
              </a:ext>
            </a:extLst>
          </p:cNvPr>
          <p:cNvSpPr txBox="1"/>
          <p:nvPr/>
        </p:nvSpPr>
        <p:spPr>
          <a:xfrm>
            <a:off x="19207114" y="7468083"/>
            <a:ext cx="2164702" cy="830997"/>
          </a:xfrm>
          <a:prstGeom prst="rect">
            <a:avLst/>
          </a:prstGeom>
          <a:noFill/>
        </p:spPr>
        <p:txBody>
          <a:bodyPr wrap="square" rtlCol="0" anchor="ctr">
            <a:spAutoFit/>
          </a:bodyPr>
          <a:lstStyle/>
          <a:p>
            <a:pPr algn="ct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How do you stand out?</a:t>
            </a:r>
          </a:p>
        </p:txBody>
      </p:sp>
      <p:sp>
        <p:nvSpPr>
          <p:cNvPr id="53" name="TextBox 52">
            <a:extLst>
              <a:ext uri="{FF2B5EF4-FFF2-40B4-BE49-F238E27FC236}">
                <a16:creationId xmlns:a16="http://schemas.microsoft.com/office/drawing/2014/main" id="{7FDFDEAD-B417-B140-85E1-8125606A41DB}"/>
              </a:ext>
            </a:extLst>
          </p:cNvPr>
          <p:cNvSpPr txBox="1"/>
          <p:nvPr/>
        </p:nvSpPr>
        <p:spPr>
          <a:xfrm>
            <a:off x="7071653" y="10799796"/>
            <a:ext cx="2164702" cy="1200329"/>
          </a:xfrm>
          <a:prstGeom prst="rect">
            <a:avLst/>
          </a:prstGeom>
          <a:noFill/>
        </p:spPr>
        <p:txBody>
          <a:bodyPr wrap="square" rtlCol="0" anchor="ctr">
            <a:spAutoFit/>
          </a:bodyPr>
          <a:lstStyle/>
          <a:p>
            <a:pPr algn="ct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Demographics &amp; segmentation</a:t>
            </a:r>
          </a:p>
        </p:txBody>
      </p:sp>
      <p:sp>
        <p:nvSpPr>
          <p:cNvPr id="54" name="TextBox 53">
            <a:extLst>
              <a:ext uri="{FF2B5EF4-FFF2-40B4-BE49-F238E27FC236}">
                <a16:creationId xmlns:a16="http://schemas.microsoft.com/office/drawing/2014/main" id="{C286007B-5A96-9F45-963E-AE0C3FA72C7C}"/>
              </a:ext>
            </a:extLst>
          </p:cNvPr>
          <p:cNvSpPr txBox="1"/>
          <p:nvPr/>
        </p:nvSpPr>
        <p:spPr>
          <a:xfrm>
            <a:off x="11116807" y="11169128"/>
            <a:ext cx="2164702" cy="461665"/>
          </a:xfrm>
          <a:prstGeom prst="rect">
            <a:avLst/>
          </a:prstGeom>
          <a:noFill/>
        </p:spPr>
        <p:txBody>
          <a:bodyPr wrap="square" rtlCol="0" anchor="ctr">
            <a:spAutoFit/>
          </a:bodyPr>
          <a:lstStyle/>
          <a:p>
            <a:pPr algn="ct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Target market</a:t>
            </a:r>
          </a:p>
        </p:txBody>
      </p:sp>
      <p:sp>
        <p:nvSpPr>
          <p:cNvPr id="55" name="TextBox 54">
            <a:extLst>
              <a:ext uri="{FF2B5EF4-FFF2-40B4-BE49-F238E27FC236}">
                <a16:creationId xmlns:a16="http://schemas.microsoft.com/office/drawing/2014/main" id="{B15729C1-E4B9-6B40-999B-DDD4DEF086BD}"/>
              </a:ext>
            </a:extLst>
          </p:cNvPr>
          <p:cNvSpPr txBox="1"/>
          <p:nvPr/>
        </p:nvSpPr>
        <p:spPr>
          <a:xfrm>
            <a:off x="15161960" y="10984462"/>
            <a:ext cx="2164702" cy="830997"/>
          </a:xfrm>
          <a:prstGeom prst="rect">
            <a:avLst/>
          </a:prstGeom>
          <a:noFill/>
        </p:spPr>
        <p:txBody>
          <a:bodyPr wrap="square" rtlCol="0" anchor="ctr">
            <a:spAutoFit/>
          </a:bodyPr>
          <a:lstStyle/>
          <a:p>
            <a:pPr algn="ct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Market needs &amp; Competition</a:t>
            </a:r>
          </a:p>
        </p:txBody>
      </p:sp>
      <p:sp>
        <p:nvSpPr>
          <p:cNvPr id="56" name="TextBox 55">
            <a:extLst>
              <a:ext uri="{FF2B5EF4-FFF2-40B4-BE49-F238E27FC236}">
                <a16:creationId xmlns:a16="http://schemas.microsoft.com/office/drawing/2014/main" id="{C51BC51A-EEC7-4847-950E-654DEFCDFFAE}"/>
              </a:ext>
            </a:extLst>
          </p:cNvPr>
          <p:cNvSpPr txBox="1"/>
          <p:nvPr/>
        </p:nvSpPr>
        <p:spPr>
          <a:xfrm>
            <a:off x="19207114" y="10799796"/>
            <a:ext cx="2164702" cy="1200329"/>
          </a:xfrm>
          <a:prstGeom prst="rect">
            <a:avLst/>
          </a:prstGeom>
          <a:noFill/>
        </p:spPr>
        <p:txBody>
          <a:bodyPr wrap="square" rtlCol="0" anchor="ctr">
            <a:spAutoFit/>
          </a:bodyPr>
          <a:lstStyle/>
          <a:p>
            <a:pPr algn="ct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Barriers to entry &amp; regulation</a:t>
            </a:r>
          </a:p>
        </p:txBody>
      </p:sp>
      <p:cxnSp>
        <p:nvCxnSpPr>
          <p:cNvPr id="7" name="Straight Arrow Connector 6">
            <a:extLst>
              <a:ext uri="{FF2B5EF4-FFF2-40B4-BE49-F238E27FC236}">
                <a16:creationId xmlns:a16="http://schemas.microsoft.com/office/drawing/2014/main" id="{31ED5DED-2CFF-CC4C-94EC-6BEFD7C9F062}"/>
              </a:ext>
            </a:extLst>
          </p:cNvPr>
          <p:cNvCxnSpPr>
            <a:stCxn id="32398" idx="6"/>
            <a:endCxn id="32399" idx="2"/>
          </p:cNvCxnSpPr>
          <p:nvPr/>
        </p:nvCxnSpPr>
        <p:spPr>
          <a:xfrm>
            <a:off x="9493458" y="4351543"/>
            <a:ext cx="1366246" cy="0"/>
          </a:xfrm>
          <a:prstGeom prst="straightConnector1">
            <a:avLst/>
          </a:prstGeom>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33F9BC1-3304-D742-A00C-236F86C24655}"/>
              </a:ext>
            </a:extLst>
          </p:cNvPr>
          <p:cNvCxnSpPr/>
          <p:nvPr/>
        </p:nvCxnSpPr>
        <p:spPr>
          <a:xfrm>
            <a:off x="13538612" y="4351543"/>
            <a:ext cx="1366246" cy="0"/>
          </a:xfrm>
          <a:prstGeom prst="straightConnector1">
            <a:avLst/>
          </a:prstGeom>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C25D420-8327-4E4F-97BB-9F14C5ACFF3E}"/>
              </a:ext>
            </a:extLst>
          </p:cNvPr>
          <p:cNvCxnSpPr/>
          <p:nvPr/>
        </p:nvCxnSpPr>
        <p:spPr>
          <a:xfrm>
            <a:off x="17583765" y="4351543"/>
            <a:ext cx="1366246" cy="0"/>
          </a:xfrm>
          <a:prstGeom prst="straightConnector1">
            <a:avLst/>
          </a:prstGeom>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F68792A-54DF-E245-9A1C-2F69F47B4F04}"/>
              </a:ext>
            </a:extLst>
          </p:cNvPr>
          <p:cNvCxnSpPr>
            <a:cxnSpLocks/>
          </p:cNvCxnSpPr>
          <p:nvPr/>
        </p:nvCxnSpPr>
        <p:spPr>
          <a:xfrm>
            <a:off x="5650523" y="4351543"/>
            <a:ext cx="1164028" cy="0"/>
          </a:xfrm>
          <a:prstGeom prst="straightConnector1">
            <a:avLst/>
          </a:prstGeom>
          <a:ln w="38100">
            <a:solidFill>
              <a:schemeClr val="accent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87D0B96-60C2-D940-8780-5C4DE76BC4E5}"/>
              </a:ext>
            </a:extLst>
          </p:cNvPr>
          <p:cNvCxnSpPr/>
          <p:nvPr/>
        </p:nvCxnSpPr>
        <p:spPr>
          <a:xfrm>
            <a:off x="9493458" y="7878038"/>
            <a:ext cx="1366246" cy="0"/>
          </a:xfrm>
          <a:prstGeom prst="straightConnector1">
            <a:avLst/>
          </a:prstGeom>
          <a:ln w="381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194D2650-7F56-364A-893B-AEC0E0C69773}"/>
              </a:ext>
            </a:extLst>
          </p:cNvPr>
          <p:cNvCxnSpPr/>
          <p:nvPr/>
        </p:nvCxnSpPr>
        <p:spPr>
          <a:xfrm>
            <a:off x="13538612" y="7878038"/>
            <a:ext cx="1366246" cy="0"/>
          </a:xfrm>
          <a:prstGeom prst="straightConnector1">
            <a:avLst/>
          </a:prstGeom>
          <a:ln w="381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13E7252-3FE1-EF42-B06A-061CA159E3DA}"/>
              </a:ext>
            </a:extLst>
          </p:cNvPr>
          <p:cNvCxnSpPr/>
          <p:nvPr/>
        </p:nvCxnSpPr>
        <p:spPr>
          <a:xfrm>
            <a:off x="17583765" y="7878038"/>
            <a:ext cx="1366246" cy="0"/>
          </a:xfrm>
          <a:prstGeom prst="straightConnector1">
            <a:avLst/>
          </a:prstGeom>
          <a:ln w="381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26DFD6C-4DD8-864E-9E04-CA819F4D8715}"/>
              </a:ext>
            </a:extLst>
          </p:cNvPr>
          <p:cNvCxnSpPr>
            <a:cxnSpLocks/>
          </p:cNvCxnSpPr>
          <p:nvPr/>
        </p:nvCxnSpPr>
        <p:spPr>
          <a:xfrm>
            <a:off x="5650523" y="7878038"/>
            <a:ext cx="1164028" cy="0"/>
          </a:xfrm>
          <a:prstGeom prst="straightConnector1">
            <a:avLst/>
          </a:prstGeom>
          <a:ln w="38100">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8D943C4-3C42-2245-AE2A-A6D9893FA0D2}"/>
              </a:ext>
            </a:extLst>
          </p:cNvPr>
          <p:cNvCxnSpPr/>
          <p:nvPr/>
        </p:nvCxnSpPr>
        <p:spPr>
          <a:xfrm>
            <a:off x="9493458" y="11393849"/>
            <a:ext cx="1366246" cy="0"/>
          </a:xfrm>
          <a:prstGeom prst="straightConnector1">
            <a:avLst/>
          </a:prstGeom>
          <a:ln w="38100">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5C1063C-5A5B-5146-A13B-0A3797035A5D}"/>
              </a:ext>
            </a:extLst>
          </p:cNvPr>
          <p:cNvCxnSpPr/>
          <p:nvPr/>
        </p:nvCxnSpPr>
        <p:spPr>
          <a:xfrm>
            <a:off x="13538612" y="11393849"/>
            <a:ext cx="1366246" cy="0"/>
          </a:xfrm>
          <a:prstGeom prst="straightConnector1">
            <a:avLst/>
          </a:prstGeom>
          <a:ln w="38100">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71719D95-2A10-3242-8250-312F68344406}"/>
              </a:ext>
            </a:extLst>
          </p:cNvPr>
          <p:cNvCxnSpPr/>
          <p:nvPr/>
        </p:nvCxnSpPr>
        <p:spPr>
          <a:xfrm>
            <a:off x="17583765" y="11393849"/>
            <a:ext cx="1366246" cy="0"/>
          </a:xfrm>
          <a:prstGeom prst="straightConnector1">
            <a:avLst/>
          </a:prstGeom>
          <a:ln w="38100">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38F63137-4D7D-AB47-AD63-F474EA521757}"/>
              </a:ext>
            </a:extLst>
          </p:cNvPr>
          <p:cNvCxnSpPr>
            <a:cxnSpLocks/>
          </p:cNvCxnSpPr>
          <p:nvPr/>
        </p:nvCxnSpPr>
        <p:spPr>
          <a:xfrm>
            <a:off x="5650523" y="11393849"/>
            <a:ext cx="1164028" cy="0"/>
          </a:xfrm>
          <a:prstGeom prst="straightConnector1">
            <a:avLst/>
          </a:prstGeom>
          <a:ln w="38100">
            <a:solidFill>
              <a:schemeClr val="accent3">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0515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6173">
            <a:extLst>
              <a:ext uri="{FF2B5EF4-FFF2-40B4-BE49-F238E27FC236}">
                <a16:creationId xmlns:a16="http://schemas.microsoft.com/office/drawing/2014/main" id="{6F8065B9-2800-CA4F-9563-E5B9999F9AE4}"/>
              </a:ext>
            </a:extLst>
          </p:cNvPr>
          <p:cNvSpPr/>
          <p:nvPr/>
        </p:nvSpPr>
        <p:spPr>
          <a:xfrm>
            <a:off x="6851656" y="4938753"/>
            <a:ext cx="5337003" cy="5337172"/>
          </a:xfrm>
          <a:custGeom>
            <a:avLst/>
            <a:gdLst/>
            <a:ahLst/>
            <a:cxnLst>
              <a:cxn ang="0">
                <a:pos x="wd2" y="hd2"/>
              </a:cxn>
              <a:cxn ang="5400000">
                <a:pos x="wd2" y="hd2"/>
              </a:cxn>
              <a:cxn ang="10800000">
                <a:pos x="wd2" y="hd2"/>
              </a:cxn>
              <a:cxn ang="16200000">
                <a:pos x="wd2" y="hd2"/>
              </a:cxn>
            </a:cxnLst>
            <a:rect l="0" t="0" r="r" b="b"/>
            <a:pathLst>
              <a:path w="20595" h="21600" extrusionOk="0">
                <a:moveTo>
                  <a:pt x="10297" y="0"/>
                </a:moveTo>
                <a:cubicBezTo>
                  <a:pt x="7662" y="0"/>
                  <a:pt x="5027" y="1055"/>
                  <a:pt x="3016" y="3164"/>
                </a:cubicBezTo>
                <a:cubicBezTo>
                  <a:pt x="-1005" y="7382"/>
                  <a:pt x="-1005" y="14218"/>
                  <a:pt x="3016" y="18436"/>
                </a:cubicBezTo>
                <a:cubicBezTo>
                  <a:pt x="5027" y="20544"/>
                  <a:pt x="7660" y="21599"/>
                  <a:pt x="10295" y="21600"/>
                </a:cubicBezTo>
                <a:cubicBezTo>
                  <a:pt x="10290" y="18829"/>
                  <a:pt x="11296" y="16056"/>
                  <a:pt x="13312" y="13942"/>
                </a:cubicBezTo>
                <a:cubicBezTo>
                  <a:pt x="15322" y="11833"/>
                  <a:pt x="17960" y="10778"/>
                  <a:pt x="20595" y="10778"/>
                </a:cubicBezTo>
                <a:cubicBezTo>
                  <a:pt x="20590" y="8021"/>
                  <a:pt x="19584" y="5267"/>
                  <a:pt x="17578" y="3164"/>
                </a:cubicBezTo>
                <a:cubicBezTo>
                  <a:pt x="15568" y="1055"/>
                  <a:pt x="12933" y="0"/>
                  <a:pt x="10297" y="0"/>
                </a:cubicBezTo>
                <a:close/>
              </a:path>
            </a:pathLst>
          </a:custGeom>
          <a:solidFill>
            <a:schemeClr val="accent4"/>
          </a:solidFill>
          <a:ln w="63500" cap="flat">
            <a:noFill/>
            <a:prstDash val="solid"/>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9" name="Shape 16177">
            <a:extLst>
              <a:ext uri="{FF2B5EF4-FFF2-40B4-BE49-F238E27FC236}">
                <a16:creationId xmlns:a16="http://schemas.microsoft.com/office/drawing/2014/main" id="{EC215E3D-BFFE-BE45-8462-38B0B1C8288C}"/>
              </a:ext>
            </a:extLst>
          </p:cNvPr>
          <p:cNvSpPr/>
          <p:nvPr/>
        </p:nvSpPr>
        <p:spPr>
          <a:xfrm>
            <a:off x="9520373" y="2275392"/>
            <a:ext cx="5336796" cy="5337001"/>
          </a:xfrm>
          <a:custGeom>
            <a:avLst/>
            <a:gdLst/>
            <a:ahLst/>
            <a:cxnLst>
              <a:cxn ang="0">
                <a:pos x="wd2" y="hd2"/>
              </a:cxn>
              <a:cxn ang="5400000">
                <a:pos x="wd2" y="hd2"/>
              </a:cxn>
              <a:cxn ang="10800000">
                <a:pos x="wd2" y="hd2"/>
              </a:cxn>
              <a:cxn ang="16200000">
                <a:pos x="wd2" y="hd2"/>
              </a:cxn>
            </a:cxnLst>
            <a:rect l="0" t="0" r="r" b="b"/>
            <a:pathLst>
              <a:path w="20595" h="21600" extrusionOk="0">
                <a:moveTo>
                  <a:pt x="10296" y="0"/>
                </a:moveTo>
                <a:cubicBezTo>
                  <a:pt x="7661" y="0"/>
                  <a:pt x="5025" y="1055"/>
                  <a:pt x="3014" y="3164"/>
                </a:cubicBezTo>
                <a:cubicBezTo>
                  <a:pt x="1009" y="5268"/>
                  <a:pt x="5" y="8023"/>
                  <a:pt x="0" y="10780"/>
                </a:cubicBezTo>
                <a:cubicBezTo>
                  <a:pt x="2635" y="10780"/>
                  <a:pt x="5271" y="11835"/>
                  <a:pt x="7282" y="13944"/>
                </a:cubicBezTo>
                <a:cubicBezTo>
                  <a:pt x="9298" y="16058"/>
                  <a:pt x="10302" y="18829"/>
                  <a:pt x="10296" y="21600"/>
                </a:cubicBezTo>
                <a:cubicBezTo>
                  <a:pt x="12932" y="21600"/>
                  <a:pt x="15568" y="20547"/>
                  <a:pt x="17578" y="18439"/>
                </a:cubicBezTo>
                <a:cubicBezTo>
                  <a:pt x="21600" y="14221"/>
                  <a:pt x="21600" y="7382"/>
                  <a:pt x="17578" y="3164"/>
                </a:cubicBezTo>
                <a:cubicBezTo>
                  <a:pt x="15568" y="1055"/>
                  <a:pt x="12932" y="0"/>
                  <a:pt x="10296" y="0"/>
                </a:cubicBezTo>
                <a:close/>
              </a:path>
            </a:pathLst>
          </a:custGeom>
          <a:solidFill>
            <a:schemeClr val="accent1"/>
          </a:solidFill>
          <a:ln w="63500" cap="flat">
            <a:noFill/>
            <a:prstDash val="solid"/>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Shape 16181">
            <a:extLst>
              <a:ext uri="{FF2B5EF4-FFF2-40B4-BE49-F238E27FC236}">
                <a16:creationId xmlns:a16="http://schemas.microsoft.com/office/drawing/2014/main" id="{2A2A0054-7082-344E-944D-BC97A91E6785}"/>
              </a:ext>
            </a:extLst>
          </p:cNvPr>
          <p:cNvSpPr/>
          <p:nvPr/>
        </p:nvSpPr>
        <p:spPr>
          <a:xfrm>
            <a:off x="12188537" y="4938880"/>
            <a:ext cx="5337463" cy="5336796"/>
          </a:xfrm>
          <a:custGeom>
            <a:avLst/>
            <a:gdLst/>
            <a:ahLst/>
            <a:cxnLst>
              <a:cxn ang="0">
                <a:pos x="wd2" y="hd2"/>
              </a:cxn>
              <a:cxn ang="5400000">
                <a:pos x="wd2" y="hd2"/>
              </a:cxn>
              <a:cxn ang="10800000">
                <a:pos x="wd2" y="hd2"/>
              </a:cxn>
              <a:cxn ang="16200000">
                <a:pos x="wd2" y="hd2"/>
              </a:cxn>
            </a:cxnLst>
            <a:rect l="0" t="0" r="r" b="b"/>
            <a:pathLst>
              <a:path w="20595" h="20595" extrusionOk="0">
                <a:moveTo>
                  <a:pt x="10298" y="0"/>
                </a:moveTo>
                <a:cubicBezTo>
                  <a:pt x="10303" y="2642"/>
                  <a:pt x="9297" y="5287"/>
                  <a:pt x="7281" y="7303"/>
                </a:cubicBezTo>
                <a:cubicBezTo>
                  <a:pt x="5271" y="9313"/>
                  <a:pt x="2635" y="10317"/>
                  <a:pt x="0" y="10317"/>
                </a:cubicBezTo>
                <a:cubicBezTo>
                  <a:pt x="5" y="12946"/>
                  <a:pt x="1011" y="15573"/>
                  <a:pt x="3017" y="17578"/>
                </a:cubicBezTo>
                <a:cubicBezTo>
                  <a:pt x="7038" y="21600"/>
                  <a:pt x="13558" y="21600"/>
                  <a:pt x="17579" y="17578"/>
                </a:cubicBezTo>
                <a:cubicBezTo>
                  <a:pt x="21600" y="13557"/>
                  <a:pt x="21600" y="7039"/>
                  <a:pt x="17579" y="3017"/>
                </a:cubicBezTo>
                <a:cubicBezTo>
                  <a:pt x="15568" y="1006"/>
                  <a:pt x="12933" y="0"/>
                  <a:pt x="10298" y="0"/>
                </a:cubicBezTo>
                <a:close/>
              </a:path>
            </a:pathLst>
          </a:custGeom>
          <a:solidFill>
            <a:schemeClr val="accent2"/>
          </a:solidFill>
          <a:ln w="63500" cap="flat">
            <a:noFill/>
            <a:prstDash val="solid"/>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7" name="Shape 16185">
            <a:extLst>
              <a:ext uri="{FF2B5EF4-FFF2-40B4-BE49-F238E27FC236}">
                <a16:creationId xmlns:a16="http://schemas.microsoft.com/office/drawing/2014/main" id="{94A753BF-4F05-9E49-9B3D-37FEC115C7D1}"/>
              </a:ext>
            </a:extLst>
          </p:cNvPr>
          <p:cNvSpPr/>
          <p:nvPr/>
        </p:nvSpPr>
        <p:spPr>
          <a:xfrm>
            <a:off x="9519906" y="7616536"/>
            <a:ext cx="5337468" cy="5337464"/>
          </a:xfrm>
          <a:custGeom>
            <a:avLst/>
            <a:gdLst/>
            <a:ahLst/>
            <a:cxnLst>
              <a:cxn ang="0">
                <a:pos x="wd2" y="hd2"/>
              </a:cxn>
              <a:cxn ang="5400000">
                <a:pos x="wd2" y="hd2"/>
              </a:cxn>
              <a:cxn ang="10800000">
                <a:pos x="wd2" y="hd2"/>
              </a:cxn>
              <a:cxn ang="16200000">
                <a:pos x="wd2" y="hd2"/>
              </a:cxn>
            </a:cxnLst>
            <a:rect l="0" t="0" r="r" b="b"/>
            <a:pathLst>
              <a:path w="20595" h="20595" extrusionOk="0">
                <a:moveTo>
                  <a:pt x="10297" y="0"/>
                </a:moveTo>
                <a:cubicBezTo>
                  <a:pt x="7662" y="0"/>
                  <a:pt x="5027" y="1006"/>
                  <a:pt x="3016" y="3017"/>
                </a:cubicBezTo>
                <a:cubicBezTo>
                  <a:pt x="-1005" y="7038"/>
                  <a:pt x="-1005" y="13558"/>
                  <a:pt x="3016" y="17579"/>
                </a:cubicBezTo>
                <a:cubicBezTo>
                  <a:pt x="7037" y="21600"/>
                  <a:pt x="13557" y="21600"/>
                  <a:pt x="17578" y="17579"/>
                </a:cubicBezTo>
                <a:cubicBezTo>
                  <a:pt x="19584" y="15574"/>
                  <a:pt x="20590" y="12947"/>
                  <a:pt x="20595" y="10318"/>
                </a:cubicBezTo>
                <a:cubicBezTo>
                  <a:pt x="17960" y="10318"/>
                  <a:pt x="15324" y="9312"/>
                  <a:pt x="13314" y="7302"/>
                </a:cubicBezTo>
                <a:cubicBezTo>
                  <a:pt x="11298" y="5286"/>
                  <a:pt x="10292" y="2642"/>
                  <a:pt x="10297" y="0"/>
                </a:cubicBezTo>
                <a:close/>
              </a:path>
            </a:pathLst>
          </a:custGeom>
          <a:solidFill>
            <a:schemeClr val="accent3"/>
          </a:solidFill>
          <a:ln w="63500" cap="flat">
            <a:noFill/>
            <a:prstDash val="solid"/>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6" name="TextBox 45">
            <a:extLst>
              <a:ext uri="{FF2B5EF4-FFF2-40B4-BE49-F238E27FC236}">
                <a16:creationId xmlns:a16="http://schemas.microsoft.com/office/drawing/2014/main" id="{C1C78EC5-A201-124E-80A0-DD4760EBC5B3}"/>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47" name="TextBox 46">
            <a:extLst>
              <a:ext uri="{FF2B5EF4-FFF2-40B4-BE49-F238E27FC236}">
                <a16:creationId xmlns:a16="http://schemas.microsoft.com/office/drawing/2014/main" id="{3E92147B-540B-A142-9F97-FB73AE0A743E}"/>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40" name="Freeform 84">
            <a:extLst>
              <a:ext uri="{FF2B5EF4-FFF2-40B4-BE49-F238E27FC236}">
                <a16:creationId xmlns:a16="http://schemas.microsoft.com/office/drawing/2014/main" id="{4F07CFAB-27E3-C14D-AA64-074EC852E56D}"/>
              </a:ext>
            </a:extLst>
          </p:cNvPr>
          <p:cNvSpPr>
            <a:spLocks noChangeArrowheads="1"/>
          </p:cNvSpPr>
          <p:nvPr/>
        </p:nvSpPr>
        <p:spPr bwMode="auto">
          <a:xfrm>
            <a:off x="14212776" y="7501467"/>
            <a:ext cx="1527414" cy="1433127"/>
          </a:xfrm>
          <a:custGeom>
            <a:avLst/>
            <a:gdLst>
              <a:gd name="T0" fmla="*/ 56190 w 899753"/>
              <a:gd name="T1" fmla="*/ 309563 h 844190"/>
              <a:gd name="T2" fmla="*/ 168929 w 899753"/>
              <a:gd name="T3" fmla="*/ 309563 h 844190"/>
              <a:gd name="T4" fmla="*/ 168929 w 899753"/>
              <a:gd name="T5" fmla="*/ 731428 h 844190"/>
              <a:gd name="T6" fmla="*/ 281308 w 899753"/>
              <a:gd name="T7" fmla="*/ 731428 h 844190"/>
              <a:gd name="T8" fmla="*/ 281308 w 899753"/>
              <a:gd name="T9" fmla="*/ 309563 h 844190"/>
              <a:gd name="T10" fmla="*/ 394047 w 899753"/>
              <a:gd name="T11" fmla="*/ 309563 h 844190"/>
              <a:gd name="T12" fmla="*/ 394047 w 899753"/>
              <a:gd name="T13" fmla="*/ 731428 h 844190"/>
              <a:gd name="T14" fmla="*/ 506066 w 899753"/>
              <a:gd name="T15" fmla="*/ 731428 h 844190"/>
              <a:gd name="T16" fmla="*/ 506066 w 899753"/>
              <a:gd name="T17" fmla="*/ 309563 h 844190"/>
              <a:gd name="T18" fmla="*/ 618805 w 899753"/>
              <a:gd name="T19" fmla="*/ 309563 h 844190"/>
              <a:gd name="T20" fmla="*/ 618805 w 899753"/>
              <a:gd name="T21" fmla="*/ 731428 h 844190"/>
              <a:gd name="T22" fmla="*/ 731184 w 899753"/>
              <a:gd name="T23" fmla="*/ 731428 h 844190"/>
              <a:gd name="T24" fmla="*/ 731184 w 899753"/>
              <a:gd name="T25" fmla="*/ 309563 h 844190"/>
              <a:gd name="T26" fmla="*/ 843564 w 899753"/>
              <a:gd name="T27" fmla="*/ 309563 h 844190"/>
              <a:gd name="T28" fmla="*/ 843564 w 899753"/>
              <a:gd name="T29" fmla="*/ 731428 h 844190"/>
              <a:gd name="T30" fmla="*/ 899753 w 899753"/>
              <a:gd name="T31" fmla="*/ 731428 h 844190"/>
              <a:gd name="T32" fmla="*/ 899753 w 899753"/>
              <a:gd name="T33" fmla="*/ 844190 h 844190"/>
              <a:gd name="T34" fmla="*/ 0 w 899753"/>
              <a:gd name="T35" fmla="*/ 844190 h 844190"/>
              <a:gd name="T36" fmla="*/ 0 w 899753"/>
              <a:gd name="T37" fmla="*/ 731428 h 844190"/>
              <a:gd name="T38" fmla="*/ 56190 w 899753"/>
              <a:gd name="T39" fmla="*/ 731428 h 844190"/>
              <a:gd name="T40" fmla="*/ 450237 w 899753"/>
              <a:gd name="T41" fmla="*/ 112929 h 844190"/>
              <a:gd name="T42" fmla="*/ 422142 w 899753"/>
              <a:gd name="T43" fmla="*/ 141071 h 844190"/>
              <a:gd name="T44" fmla="*/ 450237 w 899753"/>
              <a:gd name="T45" fmla="*/ 169213 h 844190"/>
              <a:gd name="T46" fmla="*/ 477971 w 899753"/>
              <a:gd name="T47" fmla="*/ 141071 h 844190"/>
              <a:gd name="T48" fmla="*/ 450237 w 899753"/>
              <a:gd name="T49" fmla="*/ 112929 h 844190"/>
              <a:gd name="T50" fmla="*/ 450237 w 899753"/>
              <a:gd name="T51" fmla="*/ 0 h 844190"/>
              <a:gd name="T52" fmla="*/ 899753 w 899753"/>
              <a:gd name="T53" fmla="*/ 149009 h 844190"/>
              <a:gd name="T54" fmla="*/ 899753 w 899753"/>
              <a:gd name="T55" fmla="*/ 253639 h 844190"/>
              <a:gd name="T56" fmla="*/ 0 w 899753"/>
              <a:gd name="T57" fmla="*/ 253639 h 844190"/>
              <a:gd name="T58" fmla="*/ 0 w 899753"/>
              <a:gd name="T59" fmla="*/ 149009 h 84419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99753" h="844190">
                <a:moveTo>
                  <a:pt x="56190" y="309563"/>
                </a:moveTo>
                <a:lnTo>
                  <a:pt x="168929" y="309563"/>
                </a:lnTo>
                <a:lnTo>
                  <a:pt x="168929" y="731428"/>
                </a:lnTo>
                <a:lnTo>
                  <a:pt x="281308" y="731428"/>
                </a:lnTo>
                <a:lnTo>
                  <a:pt x="281308" y="309563"/>
                </a:lnTo>
                <a:lnTo>
                  <a:pt x="394047" y="309563"/>
                </a:lnTo>
                <a:lnTo>
                  <a:pt x="394047" y="731428"/>
                </a:lnTo>
                <a:lnTo>
                  <a:pt x="506066" y="731428"/>
                </a:lnTo>
                <a:lnTo>
                  <a:pt x="506066" y="309563"/>
                </a:lnTo>
                <a:lnTo>
                  <a:pt x="618805" y="309563"/>
                </a:lnTo>
                <a:lnTo>
                  <a:pt x="618805" y="731428"/>
                </a:lnTo>
                <a:lnTo>
                  <a:pt x="731184" y="731428"/>
                </a:lnTo>
                <a:lnTo>
                  <a:pt x="731184" y="309563"/>
                </a:lnTo>
                <a:lnTo>
                  <a:pt x="843564" y="309563"/>
                </a:lnTo>
                <a:lnTo>
                  <a:pt x="843564" y="731428"/>
                </a:lnTo>
                <a:lnTo>
                  <a:pt x="899753" y="731428"/>
                </a:lnTo>
                <a:lnTo>
                  <a:pt x="899753" y="844190"/>
                </a:lnTo>
                <a:lnTo>
                  <a:pt x="0" y="844190"/>
                </a:lnTo>
                <a:lnTo>
                  <a:pt x="0" y="731428"/>
                </a:lnTo>
                <a:lnTo>
                  <a:pt x="56190" y="731428"/>
                </a:lnTo>
                <a:lnTo>
                  <a:pt x="56190" y="309563"/>
                </a:lnTo>
                <a:close/>
                <a:moveTo>
                  <a:pt x="450237" y="112929"/>
                </a:moveTo>
                <a:cubicBezTo>
                  <a:pt x="434389" y="112929"/>
                  <a:pt x="422142" y="125557"/>
                  <a:pt x="422142" y="141071"/>
                </a:cubicBezTo>
                <a:cubicBezTo>
                  <a:pt x="422142" y="156585"/>
                  <a:pt x="434389" y="169213"/>
                  <a:pt x="450237" y="169213"/>
                </a:cubicBezTo>
                <a:cubicBezTo>
                  <a:pt x="465365" y="169213"/>
                  <a:pt x="477971" y="156585"/>
                  <a:pt x="477971" y="141071"/>
                </a:cubicBezTo>
                <a:cubicBezTo>
                  <a:pt x="477971" y="125557"/>
                  <a:pt x="465365" y="112929"/>
                  <a:pt x="450237" y="112929"/>
                </a:cubicBezTo>
                <a:close/>
                <a:moveTo>
                  <a:pt x="450237" y="0"/>
                </a:moveTo>
                <a:lnTo>
                  <a:pt x="899753" y="149009"/>
                </a:lnTo>
                <a:lnTo>
                  <a:pt x="899753" y="253639"/>
                </a:lnTo>
                <a:lnTo>
                  <a:pt x="0" y="253639"/>
                </a:lnTo>
                <a:lnTo>
                  <a:pt x="0" y="149009"/>
                </a:lnTo>
                <a:lnTo>
                  <a:pt x="450237"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2" name="Freeform 88">
            <a:extLst>
              <a:ext uri="{FF2B5EF4-FFF2-40B4-BE49-F238E27FC236}">
                <a16:creationId xmlns:a16="http://schemas.microsoft.com/office/drawing/2014/main" id="{C97AFDF1-C259-6D4E-83B1-46AFF81B2652}"/>
              </a:ext>
            </a:extLst>
          </p:cNvPr>
          <p:cNvSpPr>
            <a:spLocks noChangeArrowheads="1"/>
          </p:cNvSpPr>
          <p:nvPr/>
        </p:nvSpPr>
        <p:spPr bwMode="auto">
          <a:xfrm>
            <a:off x="8479870" y="7593850"/>
            <a:ext cx="1527412" cy="1241867"/>
          </a:xfrm>
          <a:custGeom>
            <a:avLst/>
            <a:gdLst>
              <a:gd name="T0" fmla="*/ 0 w 899752"/>
              <a:gd name="T1" fmla="*/ 674688 h 731474"/>
              <a:gd name="T2" fmla="*/ 899752 w 899752"/>
              <a:gd name="T3" fmla="*/ 674688 h 731474"/>
              <a:gd name="T4" fmla="*/ 899752 w 899752"/>
              <a:gd name="T5" fmla="*/ 731474 h 731474"/>
              <a:gd name="T6" fmla="*/ 0 w 899752"/>
              <a:gd name="T7" fmla="*/ 731474 h 731474"/>
              <a:gd name="T8" fmla="*/ 477948 w 899752"/>
              <a:gd name="T9" fmla="*/ 0 h 731474"/>
              <a:gd name="T10" fmla="*/ 646742 w 899752"/>
              <a:gd name="T11" fmla="*/ 0 h 731474"/>
              <a:gd name="T12" fmla="*/ 646742 w 899752"/>
              <a:gd name="T13" fmla="*/ 562219 h 731474"/>
              <a:gd name="T14" fmla="*/ 702886 w 899752"/>
              <a:gd name="T15" fmla="*/ 562219 h 731474"/>
              <a:gd name="T16" fmla="*/ 702886 w 899752"/>
              <a:gd name="T17" fmla="*/ 140465 h 731474"/>
              <a:gd name="T18" fmla="*/ 871680 w 899752"/>
              <a:gd name="T19" fmla="*/ 140465 h 731474"/>
              <a:gd name="T20" fmla="*/ 871680 w 899752"/>
              <a:gd name="T21" fmla="*/ 562219 h 731474"/>
              <a:gd name="T22" fmla="*/ 899752 w 899752"/>
              <a:gd name="T23" fmla="*/ 562219 h 731474"/>
              <a:gd name="T24" fmla="*/ 899752 w 899752"/>
              <a:gd name="T25" fmla="*/ 618765 h 731474"/>
              <a:gd name="T26" fmla="*/ 815176 w 899752"/>
              <a:gd name="T27" fmla="*/ 618765 h 731474"/>
              <a:gd name="T28" fmla="*/ 815176 w 899752"/>
              <a:gd name="T29" fmla="*/ 196651 h 731474"/>
              <a:gd name="T30" fmla="*/ 759031 w 899752"/>
              <a:gd name="T31" fmla="*/ 196651 h 731474"/>
              <a:gd name="T32" fmla="*/ 759031 w 899752"/>
              <a:gd name="T33" fmla="*/ 618765 h 731474"/>
              <a:gd name="T34" fmla="*/ 590597 w 899752"/>
              <a:gd name="T35" fmla="*/ 618765 h 731474"/>
              <a:gd name="T36" fmla="*/ 590597 w 899752"/>
              <a:gd name="T37" fmla="*/ 56186 h 731474"/>
              <a:gd name="T38" fmla="*/ 534093 w 899752"/>
              <a:gd name="T39" fmla="*/ 56186 h 731474"/>
              <a:gd name="T40" fmla="*/ 534093 w 899752"/>
              <a:gd name="T41" fmla="*/ 618765 h 731474"/>
              <a:gd name="T42" fmla="*/ 365659 w 899752"/>
              <a:gd name="T43" fmla="*/ 618765 h 731474"/>
              <a:gd name="T44" fmla="*/ 365659 w 899752"/>
              <a:gd name="T45" fmla="*/ 252837 h 731474"/>
              <a:gd name="T46" fmla="*/ 309155 w 899752"/>
              <a:gd name="T47" fmla="*/ 252837 h 731474"/>
              <a:gd name="T48" fmla="*/ 309155 w 899752"/>
              <a:gd name="T49" fmla="*/ 618765 h 731474"/>
              <a:gd name="T50" fmla="*/ 140721 w 899752"/>
              <a:gd name="T51" fmla="*/ 618765 h 731474"/>
              <a:gd name="T52" fmla="*/ 140721 w 899752"/>
              <a:gd name="T53" fmla="*/ 393661 h 731474"/>
              <a:gd name="T54" fmla="*/ 84217 w 899752"/>
              <a:gd name="T55" fmla="*/ 393661 h 731474"/>
              <a:gd name="T56" fmla="*/ 84217 w 899752"/>
              <a:gd name="T57" fmla="*/ 618765 h 731474"/>
              <a:gd name="T58" fmla="*/ 0 w 899752"/>
              <a:gd name="T59" fmla="*/ 618765 h 731474"/>
              <a:gd name="T60" fmla="*/ 0 w 899752"/>
              <a:gd name="T61" fmla="*/ 562219 h 731474"/>
              <a:gd name="T62" fmla="*/ 28072 w 899752"/>
              <a:gd name="T63" fmla="*/ 562219 h 731474"/>
              <a:gd name="T64" fmla="*/ 28072 w 899752"/>
              <a:gd name="T65" fmla="*/ 337476 h 731474"/>
              <a:gd name="T66" fmla="*/ 196866 w 899752"/>
              <a:gd name="T67" fmla="*/ 337476 h 731474"/>
              <a:gd name="T68" fmla="*/ 196866 w 899752"/>
              <a:gd name="T69" fmla="*/ 562219 h 731474"/>
              <a:gd name="T70" fmla="*/ 253010 w 899752"/>
              <a:gd name="T71" fmla="*/ 562219 h 731474"/>
              <a:gd name="T72" fmla="*/ 253010 w 899752"/>
              <a:gd name="T73" fmla="*/ 196651 h 731474"/>
              <a:gd name="T74" fmla="*/ 421804 w 899752"/>
              <a:gd name="T75" fmla="*/ 196651 h 731474"/>
              <a:gd name="T76" fmla="*/ 421804 w 899752"/>
              <a:gd name="T77" fmla="*/ 562219 h 731474"/>
              <a:gd name="T78" fmla="*/ 477948 w 899752"/>
              <a:gd name="T79" fmla="*/ 562219 h 73147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99752" h="731474">
                <a:moveTo>
                  <a:pt x="0" y="674688"/>
                </a:moveTo>
                <a:lnTo>
                  <a:pt x="899752" y="674688"/>
                </a:lnTo>
                <a:lnTo>
                  <a:pt x="899752" y="731474"/>
                </a:lnTo>
                <a:lnTo>
                  <a:pt x="0" y="731474"/>
                </a:lnTo>
                <a:lnTo>
                  <a:pt x="0" y="674688"/>
                </a:lnTo>
                <a:close/>
                <a:moveTo>
                  <a:pt x="477948" y="0"/>
                </a:moveTo>
                <a:lnTo>
                  <a:pt x="646742" y="0"/>
                </a:lnTo>
                <a:lnTo>
                  <a:pt x="646742" y="562219"/>
                </a:lnTo>
                <a:lnTo>
                  <a:pt x="702886" y="562219"/>
                </a:lnTo>
                <a:lnTo>
                  <a:pt x="702886" y="140465"/>
                </a:lnTo>
                <a:lnTo>
                  <a:pt x="871680" y="140465"/>
                </a:lnTo>
                <a:lnTo>
                  <a:pt x="871680" y="562219"/>
                </a:lnTo>
                <a:lnTo>
                  <a:pt x="899752" y="562219"/>
                </a:lnTo>
                <a:lnTo>
                  <a:pt x="899752" y="618765"/>
                </a:lnTo>
                <a:lnTo>
                  <a:pt x="815176" y="618765"/>
                </a:lnTo>
                <a:lnTo>
                  <a:pt x="815176" y="196651"/>
                </a:lnTo>
                <a:lnTo>
                  <a:pt x="759031" y="196651"/>
                </a:lnTo>
                <a:lnTo>
                  <a:pt x="759031" y="618765"/>
                </a:lnTo>
                <a:lnTo>
                  <a:pt x="590597" y="618765"/>
                </a:lnTo>
                <a:lnTo>
                  <a:pt x="590597" y="56186"/>
                </a:lnTo>
                <a:lnTo>
                  <a:pt x="534093" y="56186"/>
                </a:lnTo>
                <a:lnTo>
                  <a:pt x="534093" y="618765"/>
                </a:lnTo>
                <a:lnTo>
                  <a:pt x="365659" y="618765"/>
                </a:lnTo>
                <a:lnTo>
                  <a:pt x="365659" y="252837"/>
                </a:lnTo>
                <a:lnTo>
                  <a:pt x="309155" y="252837"/>
                </a:lnTo>
                <a:lnTo>
                  <a:pt x="309155" y="618765"/>
                </a:lnTo>
                <a:lnTo>
                  <a:pt x="140721" y="618765"/>
                </a:lnTo>
                <a:lnTo>
                  <a:pt x="140721" y="393661"/>
                </a:lnTo>
                <a:lnTo>
                  <a:pt x="84217" y="393661"/>
                </a:lnTo>
                <a:lnTo>
                  <a:pt x="84217" y="618765"/>
                </a:lnTo>
                <a:lnTo>
                  <a:pt x="0" y="618765"/>
                </a:lnTo>
                <a:lnTo>
                  <a:pt x="0" y="562219"/>
                </a:lnTo>
                <a:lnTo>
                  <a:pt x="28072" y="562219"/>
                </a:lnTo>
                <a:lnTo>
                  <a:pt x="28072" y="337476"/>
                </a:lnTo>
                <a:lnTo>
                  <a:pt x="196866" y="337476"/>
                </a:lnTo>
                <a:lnTo>
                  <a:pt x="196866" y="562219"/>
                </a:lnTo>
                <a:lnTo>
                  <a:pt x="253010" y="562219"/>
                </a:lnTo>
                <a:lnTo>
                  <a:pt x="253010" y="196651"/>
                </a:lnTo>
                <a:lnTo>
                  <a:pt x="421804" y="196651"/>
                </a:lnTo>
                <a:lnTo>
                  <a:pt x="421804" y="562219"/>
                </a:lnTo>
                <a:lnTo>
                  <a:pt x="477948" y="562219"/>
                </a:lnTo>
                <a:lnTo>
                  <a:pt x="477948"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1" name="Freeform 87">
            <a:extLst>
              <a:ext uri="{FF2B5EF4-FFF2-40B4-BE49-F238E27FC236}">
                <a16:creationId xmlns:a16="http://schemas.microsoft.com/office/drawing/2014/main" id="{F205AD44-D1D3-0442-B2FC-5257A27A6BE8}"/>
              </a:ext>
            </a:extLst>
          </p:cNvPr>
          <p:cNvSpPr>
            <a:spLocks noChangeArrowheads="1"/>
          </p:cNvSpPr>
          <p:nvPr/>
        </p:nvSpPr>
        <p:spPr bwMode="auto">
          <a:xfrm>
            <a:off x="11410682" y="10102320"/>
            <a:ext cx="1530107" cy="1430434"/>
          </a:xfrm>
          <a:custGeom>
            <a:avLst/>
            <a:gdLst>
              <a:gd name="T0" fmla="*/ 788807 w 901339"/>
              <a:gd name="T1" fmla="*/ 617537 h 842602"/>
              <a:gd name="T2" fmla="*/ 901339 w 901339"/>
              <a:gd name="T3" fmla="*/ 730250 h 842602"/>
              <a:gd name="T4" fmla="*/ 788807 w 901339"/>
              <a:gd name="T5" fmla="*/ 842602 h 842602"/>
              <a:gd name="T6" fmla="*/ 676275 w 901339"/>
              <a:gd name="T7" fmla="*/ 730250 h 842602"/>
              <a:gd name="T8" fmla="*/ 788807 w 901339"/>
              <a:gd name="T9" fmla="*/ 617537 h 842602"/>
              <a:gd name="T10" fmla="*/ 450851 w 901339"/>
              <a:gd name="T11" fmla="*/ 617537 h 842602"/>
              <a:gd name="T12" fmla="*/ 563203 w 901339"/>
              <a:gd name="T13" fmla="*/ 730250 h 842602"/>
              <a:gd name="T14" fmla="*/ 450851 w 901339"/>
              <a:gd name="T15" fmla="*/ 842602 h 842602"/>
              <a:gd name="T16" fmla="*/ 338138 w 901339"/>
              <a:gd name="T17" fmla="*/ 730250 h 842602"/>
              <a:gd name="T18" fmla="*/ 450851 w 901339"/>
              <a:gd name="T19" fmla="*/ 617537 h 842602"/>
              <a:gd name="T20" fmla="*/ 112352 w 901339"/>
              <a:gd name="T21" fmla="*/ 617537 h 842602"/>
              <a:gd name="T22" fmla="*/ 225065 w 901339"/>
              <a:gd name="T23" fmla="*/ 730250 h 842602"/>
              <a:gd name="T24" fmla="*/ 112352 w 901339"/>
              <a:gd name="T25" fmla="*/ 842602 h 842602"/>
              <a:gd name="T26" fmla="*/ 0 w 901339"/>
              <a:gd name="T27" fmla="*/ 730250 h 842602"/>
              <a:gd name="T28" fmla="*/ 112352 w 901339"/>
              <a:gd name="T29" fmla="*/ 617537 h 842602"/>
              <a:gd name="T30" fmla="*/ 421604 w 901339"/>
              <a:gd name="T31" fmla="*/ 223837 h 842602"/>
              <a:gd name="T32" fmla="*/ 478149 w 901339"/>
              <a:gd name="T33" fmla="*/ 223837 h 842602"/>
              <a:gd name="T34" fmla="*/ 478149 w 901339"/>
              <a:gd name="T35" fmla="*/ 364428 h 842602"/>
              <a:gd name="T36" fmla="*/ 742863 w 901339"/>
              <a:gd name="T37" fmla="*/ 364428 h 842602"/>
              <a:gd name="T38" fmla="*/ 815615 w 901339"/>
              <a:gd name="T39" fmla="*/ 437246 h 842602"/>
              <a:gd name="T40" fmla="*/ 815615 w 901339"/>
              <a:gd name="T41" fmla="*/ 561615 h 842602"/>
              <a:gd name="T42" fmla="*/ 759431 w 901339"/>
              <a:gd name="T43" fmla="*/ 561615 h 842602"/>
              <a:gd name="T44" fmla="*/ 759431 w 901339"/>
              <a:gd name="T45" fmla="*/ 460678 h 842602"/>
              <a:gd name="T46" fmla="*/ 719453 w 901339"/>
              <a:gd name="T47" fmla="*/ 420664 h 842602"/>
              <a:gd name="T48" fmla="*/ 478149 w 901339"/>
              <a:gd name="T49" fmla="*/ 420664 h 842602"/>
              <a:gd name="T50" fmla="*/ 478149 w 901339"/>
              <a:gd name="T51" fmla="*/ 561615 h 842602"/>
              <a:gd name="T52" fmla="*/ 421604 w 901339"/>
              <a:gd name="T53" fmla="*/ 561615 h 842602"/>
              <a:gd name="T54" fmla="*/ 421604 w 901339"/>
              <a:gd name="T55" fmla="*/ 420664 h 842602"/>
              <a:gd name="T56" fmla="*/ 180300 w 901339"/>
              <a:gd name="T57" fmla="*/ 420664 h 842602"/>
              <a:gd name="T58" fmla="*/ 140322 w 901339"/>
              <a:gd name="T59" fmla="*/ 460678 h 842602"/>
              <a:gd name="T60" fmla="*/ 140322 w 901339"/>
              <a:gd name="T61" fmla="*/ 561615 h 842602"/>
              <a:gd name="T62" fmla="*/ 84138 w 901339"/>
              <a:gd name="T63" fmla="*/ 561615 h 842602"/>
              <a:gd name="T64" fmla="*/ 84138 w 901339"/>
              <a:gd name="T65" fmla="*/ 437246 h 842602"/>
              <a:gd name="T66" fmla="*/ 156890 w 901339"/>
              <a:gd name="T67" fmla="*/ 364428 h 842602"/>
              <a:gd name="T68" fmla="*/ 421604 w 901339"/>
              <a:gd name="T69" fmla="*/ 364428 h 842602"/>
              <a:gd name="T70" fmla="*/ 225425 w 901339"/>
              <a:gd name="T71" fmla="*/ 0 h 842602"/>
              <a:gd name="T72" fmla="*/ 675915 w 901339"/>
              <a:gd name="T73" fmla="*/ 0 h 842602"/>
              <a:gd name="T74" fmla="*/ 675915 w 901339"/>
              <a:gd name="T75" fmla="*/ 167916 h 842602"/>
              <a:gd name="T76" fmla="*/ 225425 w 901339"/>
              <a:gd name="T77" fmla="*/ 167916 h 84260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901339" h="842602">
                <a:moveTo>
                  <a:pt x="788807" y="617537"/>
                </a:moveTo>
                <a:cubicBezTo>
                  <a:pt x="850844" y="617537"/>
                  <a:pt x="901339" y="668312"/>
                  <a:pt x="901339" y="730250"/>
                </a:cubicBezTo>
                <a:cubicBezTo>
                  <a:pt x="901339" y="792188"/>
                  <a:pt x="850844" y="842602"/>
                  <a:pt x="788807" y="842602"/>
                </a:cubicBezTo>
                <a:cubicBezTo>
                  <a:pt x="726410" y="842602"/>
                  <a:pt x="676275" y="792188"/>
                  <a:pt x="676275" y="730250"/>
                </a:cubicBezTo>
                <a:cubicBezTo>
                  <a:pt x="676275" y="668312"/>
                  <a:pt x="726410" y="617537"/>
                  <a:pt x="788807" y="617537"/>
                </a:cubicBezTo>
                <a:close/>
                <a:moveTo>
                  <a:pt x="450851" y="617537"/>
                </a:moveTo>
                <a:cubicBezTo>
                  <a:pt x="512788" y="617537"/>
                  <a:pt x="563203" y="668312"/>
                  <a:pt x="563203" y="730250"/>
                </a:cubicBezTo>
                <a:cubicBezTo>
                  <a:pt x="563203" y="792188"/>
                  <a:pt x="512788" y="842602"/>
                  <a:pt x="450851" y="842602"/>
                </a:cubicBezTo>
                <a:cubicBezTo>
                  <a:pt x="388553" y="842602"/>
                  <a:pt x="338138" y="792188"/>
                  <a:pt x="338138" y="730250"/>
                </a:cubicBezTo>
                <a:cubicBezTo>
                  <a:pt x="338138" y="668312"/>
                  <a:pt x="388553" y="617537"/>
                  <a:pt x="450851" y="617537"/>
                </a:cubicBezTo>
                <a:close/>
                <a:moveTo>
                  <a:pt x="112352" y="617537"/>
                </a:moveTo>
                <a:cubicBezTo>
                  <a:pt x="174290" y="617537"/>
                  <a:pt x="225065" y="668312"/>
                  <a:pt x="225065" y="730250"/>
                </a:cubicBezTo>
                <a:cubicBezTo>
                  <a:pt x="225065" y="792188"/>
                  <a:pt x="174290" y="842602"/>
                  <a:pt x="112352" y="842602"/>
                </a:cubicBezTo>
                <a:cubicBezTo>
                  <a:pt x="50414" y="842602"/>
                  <a:pt x="0" y="792188"/>
                  <a:pt x="0" y="730250"/>
                </a:cubicBezTo>
                <a:cubicBezTo>
                  <a:pt x="0" y="668312"/>
                  <a:pt x="50414" y="617537"/>
                  <a:pt x="112352" y="617537"/>
                </a:cubicBezTo>
                <a:close/>
                <a:moveTo>
                  <a:pt x="421604" y="223837"/>
                </a:moveTo>
                <a:lnTo>
                  <a:pt x="478149" y="223837"/>
                </a:lnTo>
                <a:lnTo>
                  <a:pt x="478149" y="364428"/>
                </a:lnTo>
                <a:lnTo>
                  <a:pt x="742863" y="364428"/>
                </a:lnTo>
                <a:lnTo>
                  <a:pt x="815615" y="437246"/>
                </a:lnTo>
                <a:lnTo>
                  <a:pt x="815615" y="561615"/>
                </a:lnTo>
                <a:lnTo>
                  <a:pt x="759431" y="561615"/>
                </a:lnTo>
                <a:lnTo>
                  <a:pt x="759431" y="460678"/>
                </a:lnTo>
                <a:lnTo>
                  <a:pt x="719453" y="420664"/>
                </a:lnTo>
                <a:lnTo>
                  <a:pt x="478149" y="420664"/>
                </a:lnTo>
                <a:lnTo>
                  <a:pt x="478149" y="561615"/>
                </a:lnTo>
                <a:lnTo>
                  <a:pt x="421604" y="561615"/>
                </a:lnTo>
                <a:lnTo>
                  <a:pt x="421604" y="420664"/>
                </a:lnTo>
                <a:lnTo>
                  <a:pt x="180300" y="420664"/>
                </a:lnTo>
                <a:lnTo>
                  <a:pt x="140322" y="460678"/>
                </a:lnTo>
                <a:lnTo>
                  <a:pt x="140322" y="561615"/>
                </a:lnTo>
                <a:lnTo>
                  <a:pt x="84138" y="561615"/>
                </a:lnTo>
                <a:lnTo>
                  <a:pt x="84138" y="437246"/>
                </a:lnTo>
                <a:lnTo>
                  <a:pt x="156890" y="364428"/>
                </a:lnTo>
                <a:lnTo>
                  <a:pt x="421604" y="364428"/>
                </a:lnTo>
                <a:lnTo>
                  <a:pt x="421604" y="223837"/>
                </a:lnTo>
                <a:close/>
                <a:moveTo>
                  <a:pt x="225425" y="0"/>
                </a:moveTo>
                <a:lnTo>
                  <a:pt x="675915" y="0"/>
                </a:lnTo>
                <a:lnTo>
                  <a:pt x="675915" y="167916"/>
                </a:lnTo>
                <a:lnTo>
                  <a:pt x="225425" y="167916"/>
                </a:lnTo>
                <a:lnTo>
                  <a:pt x="225425"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3" name="Freeform 76">
            <a:extLst>
              <a:ext uri="{FF2B5EF4-FFF2-40B4-BE49-F238E27FC236}">
                <a16:creationId xmlns:a16="http://schemas.microsoft.com/office/drawing/2014/main" id="{BCCB197C-EECB-3647-9A24-64CBE8058F93}"/>
              </a:ext>
            </a:extLst>
          </p:cNvPr>
          <p:cNvSpPr>
            <a:spLocks noChangeArrowheads="1"/>
          </p:cNvSpPr>
          <p:nvPr/>
        </p:nvSpPr>
        <p:spPr bwMode="auto">
          <a:xfrm>
            <a:off x="11413375" y="4746339"/>
            <a:ext cx="1527414" cy="1144887"/>
          </a:xfrm>
          <a:custGeom>
            <a:avLst/>
            <a:gdLst>
              <a:gd name="T0" fmla="*/ 699848 w 2499"/>
              <a:gd name="T1" fmla="*/ 265416 h 1876"/>
              <a:gd name="T2" fmla="*/ 687241 w 2499"/>
              <a:gd name="T3" fmla="*/ 227653 h 1876"/>
              <a:gd name="T4" fmla="*/ 649781 w 2499"/>
              <a:gd name="T5" fmla="*/ 240241 h 1876"/>
              <a:gd name="T6" fmla="*/ 590350 w 2499"/>
              <a:gd name="T7" fmla="*/ 280880 h 1876"/>
              <a:gd name="T8" fmla="*/ 684360 w 2499"/>
              <a:gd name="T9" fmla="*/ 140620 h 1876"/>
              <a:gd name="T10" fmla="*/ 692284 w 2499"/>
              <a:gd name="T11" fmla="*/ 280880 h 1876"/>
              <a:gd name="T12" fmla="*/ 674995 w 2499"/>
              <a:gd name="T13" fmla="*/ 589813 h 1876"/>
              <a:gd name="T14" fmla="*/ 646900 w 2499"/>
              <a:gd name="T15" fmla="*/ 561760 h 1876"/>
              <a:gd name="T16" fmla="*/ 674995 w 2499"/>
              <a:gd name="T17" fmla="*/ 533708 h 1876"/>
              <a:gd name="T18" fmla="*/ 703089 w 2499"/>
              <a:gd name="T19" fmla="*/ 561760 h 1876"/>
              <a:gd name="T20" fmla="*/ 281308 w 2499"/>
              <a:gd name="T21" fmla="*/ 589813 h 1876"/>
              <a:gd name="T22" fmla="*/ 253213 w 2499"/>
              <a:gd name="T23" fmla="*/ 561760 h 1876"/>
              <a:gd name="T24" fmla="*/ 281308 w 2499"/>
              <a:gd name="T25" fmla="*/ 533708 h 1876"/>
              <a:gd name="T26" fmla="*/ 309403 w 2499"/>
              <a:gd name="T27" fmla="*/ 561760 h 1876"/>
              <a:gd name="T28" fmla="*/ 281308 w 2499"/>
              <a:gd name="T29" fmla="*/ 589813 h 1876"/>
              <a:gd name="T30" fmla="*/ 721459 w 2499"/>
              <a:gd name="T31" fmla="*/ 84516 h 1876"/>
              <a:gd name="T32" fmla="*/ 534161 w 2499"/>
              <a:gd name="T33" fmla="*/ 393088 h 1876"/>
              <a:gd name="T34" fmla="*/ 506066 w 2499"/>
              <a:gd name="T35" fmla="*/ 0 h 1876"/>
              <a:gd name="T36" fmla="*/ 0 w 2499"/>
              <a:gd name="T37" fmla="*/ 168672 h 1876"/>
              <a:gd name="T38" fmla="*/ 197024 w 2499"/>
              <a:gd name="T39" fmla="*/ 84516 h 1876"/>
              <a:gd name="T40" fmla="*/ 377478 w 2499"/>
              <a:gd name="T41" fmla="*/ 196724 h 1876"/>
              <a:gd name="T42" fmla="*/ 197024 w 2499"/>
              <a:gd name="T43" fmla="*/ 308932 h 1876"/>
              <a:gd name="T44" fmla="*/ 0 w 2499"/>
              <a:gd name="T45" fmla="*/ 224776 h 1876"/>
              <a:gd name="T46" fmla="*/ 44663 w 2499"/>
              <a:gd name="T47" fmla="*/ 589813 h 1876"/>
              <a:gd name="T48" fmla="*/ 144796 w 2499"/>
              <a:gd name="T49" fmla="*/ 589813 h 1876"/>
              <a:gd name="T50" fmla="*/ 140834 w 2499"/>
              <a:gd name="T51" fmla="*/ 561760 h 1876"/>
              <a:gd name="T52" fmla="*/ 253213 w 2499"/>
              <a:gd name="T53" fmla="*/ 449193 h 1876"/>
              <a:gd name="T54" fmla="*/ 267260 w 2499"/>
              <a:gd name="T55" fmla="*/ 450991 h 1876"/>
              <a:gd name="T56" fmla="*/ 168929 w 2499"/>
              <a:gd name="T57" fmla="*/ 561760 h 1876"/>
              <a:gd name="T58" fmla="*/ 281308 w 2499"/>
              <a:gd name="T59" fmla="*/ 674328 h 1876"/>
              <a:gd name="T60" fmla="*/ 534161 w 2499"/>
              <a:gd name="T61" fmla="*/ 589813 h 1876"/>
              <a:gd name="T62" fmla="*/ 538123 w 2499"/>
              <a:gd name="T63" fmla="*/ 589813 h 1876"/>
              <a:gd name="T64" fmla="*/ 534161 w 2499"/>
              <a:gd name="T65" fmla="*/ 561760 h 1876"/>
              <a:gd name="T66" fmla="*/ 646900 w 2499"/>
              <a:gd name="T67" fmla="*/ 449193 h 1876"/>
              <a:gd name="T68" fmla="*/ 660587 w 2499"/>
              <a:gd name="T69" fmla="*/ 450991 h 1876"/>
              <a:gd name="T70" fmla="*/ 660587 w 2499"/>
              <a:gd name="T71" fmla="*/ 450991 h 1876"/>
              <a:gd name="T72" fmla="*/ 562255 w 2499"/>
              <a:gd name="T73" fmla="*/ 561760 h 1876"/>
              <a:gd name="T74" fmla="*/ 674995 w 2499"/>
              <a:gd name="T75" fmla="*/ 674328 h 1876"/>
              <a:gd name="T76" fmla="*/ 855450 w 2499"/>
              <a:gd name="T77" fmla="*/ 589813 h 1876"/>
              <a:gd name="T78" fmla="*/ 899753 w 2499"/>
              <a:gd name="T79" fmla="*/ 425816 h 1876"/>
              <a:gd name="T80" fmla="*/ 808625 w 2499"/>
              <a:gd name="T81" fmla="*/ 287713 h 187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99" h="1876">
                <a:moveTo>
                  <a:pt x="1922" y="781"/>
                </a:moveTo>
                <a:lnTo>
                  <a:pt x="1943" y="738"/>
                </a:lnTo>
                <a:cubicBezTo>
                  <a:pt x="1962" y="699"/>
                  <a:pt x="1947" y="652"/>
                  <a:pt x="1908" y="633"/>
                </a:cubicBezTo>
                <a:cubicBezTo>
                  <a:pt x="1870" y="614"/>
                  <a:pt x="1822" y="629"/>
                  <a:pt x="1804" y="668"/>
                </a:cubicBezTo>
                <a:lnTo>
                  <a:pt x="1747" y="781"/>
                </a:lnTo>
                <a:lnTo>
                  <a:pt x="1639" y="781"/>
                </a:lnTo>
                <a:lnTo>
                  <a:pt x="1639" y="391"/>
                </a:lnTo>
                <a:lnTo>
                  <a:pt x="1900" y="391"/>
                </a:lnTo>
                <a:lnTo>
                  <a:pt x="2067" y="781"/>
                </a:lnTo>
                <a:lnTo>
                  <a:pt x="1922" y="781"/>
                </a:lnTo>
                <a:close/>
                <a:moveTo>
                  <a:pt x="1874" y="1640"/>
                </a:moveTo>
                <a:lnTo>
                  <a:pt x="1874" y="1640"/>
                </a:lnTo>
                <a:cubicBezTo>
                  <a:pt x="1830" y="1640"/>
                  <a:pt x="1796" y="1605"/>
                  <a:pt x="1796" y="1562"/>
                </a:cubicBezTo>
                <a:cubicBezTo>
                  <a:pt x="1796" y="1519"/>
                  <a:pt x="1830" y="1484"/>
                  <a:pt x="1874" y="1484"/>
                </a:cubicBezTo>
                <a:cubicBezTo>
                  <a:pt x="1917" y="1484"/>
                  <a:pt x="1952" y="1519"/>
                  <a:pt x="1952" y="1562"/>
                </a:cubicBezTo>
                <a:cubicBezTo>
                  <a:pt x="1952" y="1605"/>
                  <a:pt x="1917" y="1640"/>
                  <a:pt x="1874" y="1640"/>
                </a:cubicBezTo>
                <a:close/>
                <a:moveTo>
                  <a:pt x="781" y="1640"/>
                </a:moveTo>
                <a:lnTo>
                  <a:pt x="781" y="1640"/>
                </a:lnTo>
                <a:cubicBezTo>
                  <a:pt x="738" y="1640"/>
                  <a:pt x="703" y="1605"/>
                  <a:pt x="703" y="1562"/>
                </a:cubicBezTo>
                <a:cubicBezTo>
                  <a:pt x="703" y="1519"/>
                  <a:pt x="738" y="1484"/>
                  <a:pt x="781" y="1484"/>
                </a:cubicBezTo>
                <a:cubicBezTo>
                  <a:pt x="824" y="1484"/>
                  <a:pt x="859" y="1519"/>
                  <a:pt x="859" y="1562"/>
                </a:cubicBezTo>
                <a:cubicBezTo>
                  <a:pt x="859" y="1605"/>
                  <a:pt x="824" y="1640"/>
                  <a:pt x="781" y="1640"/>
                </a:cubicBezTo>
                <a:close/>
                <a:moveTo>
                  <a:pt x="2245" y="800"/>
                </a:moveTo>
                <a:lnTo>
                  <a:pt x="2003" y="235"/>
                </a:lnTo>
                <a:lnTo>
                  <a:pt x="1483" y="235"/>
                </a:lnTo>
                <a:lnTo>
                  <a:pt x="1483" y="1093"/>
                </a:lnTo>
                <a:lnTo>
                  <a:pt x="1405" y="1093"/>
                </a:lnTo>
                <a:lnTo>
                  <a:pt x="1405" y="0"/>
                </a:lnTo>
                <a:lnTo>
                  <a:pt x="0" y="0"/>
                </a:lnTo>
                <a:lnTo>
                  <a:pt x="0" y="469"/>
                </a:lnTo>
                <a:lnTo>
                  <a:pt x="547" y="469"/>
                </a:lnTo>
                <a:lnTo>
                  <a:pt x="547" y="235"/>
                </a:lnTo>
                <a:lnTo>
                  <a:pt x="735" y="235"/>
                </a:lnTo>
                <a:lnTo>
                  <a:pt x="1048" y="547"/>
                </a:lnTo>
                <a:lnTo>
                  <a:pt x="735" y="859"/>
                </a:lnTo>
                <a:lnTo>
                  <a:pt x="547" y="859"/>
                </a:lnTo>
                <a:lnTo>
                  <a:pt x="547" y="625"/>
                </a:lnTo>
                <a:lnTo>
                  <a:pt x="0" y="625"/>
                </a:lnTo>
                <a:lnTo>
                  <a:pt x="0" y="1516"/>
                </a:lnTo>
                <a:lnTo>
                  <a:pt x="124" y="1640"/>
                </a:lnTo>
                <a:lnTo>
                  <a:pt x="402" y="1640"/>
                </a:lnTo>
                <a:cubicBezTo>
                  <a:pt x="395" y="1615"/>
                  <a:pt x="391" y="1590"/>
                  <a:pt x="391" y="1562"/>
                </a:cubicBezTo>
                <a:cubicBezTo>
                  <a:pt x="391" y="1390"/>
                  <a:pt x="530" y="1249"/>
                  <a:pt x="703" y="1249"/>
                </a:cubicBezTo>
                <a:cubicBezTo>
                  <a:pt x="717" y="1249"/>
                  <a:pt x="729" y="1252"/>
                  <a:pt x="742" y="1254"/>
                </a:cubicBezTo>
                <a:cubicBezTo>
                  <a:pt x="588" y="1273"/>
                  <a:pt x="469" y="1403"/>
                  <a:pt x="469" y="1562"/>
                </a:cubicBezTo>
                <a:cubicBezTo>
                  <a:pt x="469" y="1735"/>
                  <a:pt x="608" y="1875"/>
                  <a:pt x="781" y="1875"/>
                </a:cubicBezTo>
                <a:cubicBezTo>
                  <a:pt x="926" y="1875"/>
                  <a:pt x="1047" y="1775"/>
                  <a:pt x="1082" y="1640"/>
                </a:cubicBezTo>
                <a:lnTo>
                  <a:pt x="1483" y="1640"/>
                </a:lnTo>
                <a:lnTo>
                  <a:pt x="1494" y="1640"/>
                </a:lnTo>
                <a:cubicBezTo>
                  <a:pt x="1487" y="1615"/>
                  <a:pt x="1483" y="1590"/>
                  <a:pt x="1483" y="1562"/>
                </a:cubicBezTo>
                <a:cubicBezTo>
                  <a:pt x="1483" y="1390"/>
                  <a:pt x="1623" y="1249"/>
                  <a:pt x="1796" y="1249"/>
                </a:cubicBezTo>
                <a:cubicBezTo>
                  <a:pt x="1809" y="1249"/>
                  <a:pt x="1821" y="1252"/>
                  <a:pt x="1834" y="1254"/>
                </a:cubicBezTo>
                <a:cubicBezTo>
                  <a:pt x="1680" y="1274"/>
                  <a:pt x="1561" y="1403"/>
                  <a:pt x="1561" y="1562"/>
                </a:cubicBezTo>
                <a:cubicBezTo>
                  <a:pt x="1561" y="1735"/>
                  <a:pt x="1701" y="1875"/>
                  <a:pt x="1874" y="1875"/>
                </a:cubicBezTo>
                <a:cubicBezTo>
                  <a:pt x="2019" y="1875"/>
                  <a:pt x="2140" y="1775"/>
                  <a:pt x="2175" y="1640"/>
                </a:cubicBezTo>
                <a:lnTo>
                  <a:pt x="2375" y="1640"/>
                </a:lnTo>
                <a:lnTo>
                  <a:pt x="2498" y="1516"/>
                </a:lnTo>
                <a:lnTo>
                  <a:pt x="2498" y="1184"/>
                </a:lnTo>
                <a:cubicBezTo>
                  <a:pt x="2498" y="1016"/>
                  <a:pt x="2398" y="867"/>
                  <a:pt x="2245" y="800"/>
                </a:cubicBez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48" name="TextBox 47">
            <a:extLst>
              <a:ext uri="{FF2B5EF4-FFF2-40B4-BE49-F238E27FC236}">
                <a16:creationId xmlns:a16="http://schemas.microsoft.com/office/drawing/2014/main" id="{0DE6FB44-9027-0B43-8818-D536AB070C2A}"/>
              </a:ext>
            </a:extLst>
          </p:cNvPr>
          <p:cNvSpPr txBox="1"/>
          <p:nvPr/>
        </p:nvSpPr>
        <p:spPr>
          <a:xfrm>
            <a:off x="11688261" y="3605601"/>
            <a:ext cx="974947"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01</a:t>
            </a:r>
          </a:p>
        </p:txBody>
      </p:sp>
      <p:sp>
        <p:nvSpPr>
          <p:cNvPr id="49" name="TextBox 48">
            <a:extLst>
              <a:ext uri="{FF2B5EF4-FFF2-40B4-BE49-F238E27FC236}">
                <a16:creationId xmlns:a16="http://schemas.microsoft.com/office/drawing/2014/main" id="{2981712C-BDEC-C242-95F5-819FE32AE538}"/>
              </a:ext>
            </a:extLst>
          </p:cNvPr>
          <p:cNvSpPr txBox="1"/>
          <p:nvPr/>
        </p:nvSpPr>
        <p:spPr>
          <a:xfrm>
            <a:off x="11600096" y="8996345"/>
            <a:ext cx="1151277"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03</a:t>
            </a:r>
          </a:p>
        </p:txBody>
      </p:sp>
      <p:sp>
        <p:nvSpPr>
          <p:cNvPr id="50" name="TextBox 49">
            <a:extLst>
              <a:ext uri="{FF2B5EF4-FFF2-40B4-BE49-F238E27FC236}">
                <a16:creationId xmlns:a16="http://schemas.microsoft.com/office/drawing/2014/main" id="{BCC21390-D56E-C34C-B854-B49EA85537BC}"/>
              </a:ext>
            </a:extLst>
          </p:cNvPr>
          <p:cNvSpPr txBox="1"/>
          <p:nvPr/>
        </p:nvSpPr>
        <p:spPr>
          <a:xfrm>
            <a:off x="14414117" y="6268826"/>
            <a:ext cx="1125629"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02</a:t>
            </a:r>
          </a:p>
        </p:txBody>
      </p:sp>
      <p:sp>
        <p:nvSpPr>
          <p:cNvPr id="51" name="TextBox 50">
            <a:extLst>
              <a:ext uri="{FF2B5EF4-FFF2-40B4-BE49-F238E27FC236}">
                <a16:creationId xmlns:a16="http://schemas.microsoft.com/office/drawing/2014/main" id="{00C1C146-3EF6-EA47-8998-5D96C0EB6D5D}"/>
              </a:ext>
            </a:extLst>
          </p:cNvPr>
          <p:cNvSpPr txBox="1"/>
          <p:nvPr/>
        </p:nvSpPr>
        <p:spPr>
          <a:xfrm>
            <a:off x="8640662" y="6265579"/>
            <a:ext cx="1207382"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04</a:t>
            </a:r>
          </a:p>
        </p:txBody>
      </p:sp>
      <p:sp>
        <p:nvSpPr>
          <p:cNvPr id="54" name="TextBox 53">
            <a:extLst>
              <a:ext uri="{FF2B5EF4-FFF2-40B4-BE49-F238E27FC236}">
                <a16:creationId xmlns:a16="http://schemas.microsoft.com/office/drawing/2014/main" id="{BD01B950-AD33-2042-93C6-8EB8E6B91C95}"/>
              </a:ext>
            </a:extLst>
          </p:cNvPr>
          <p:cNvSpPr txBox="1"/>
          <p:nvPr/>
        </p:nvSpPr>
        <p:spPr>
          <a:xfrm>
            <a:off x="16572962" y="11097542"/>
            <a:ext cx="6283863" cy="1392176"/>
          </a:xfrm>
          <a:prstGeom prst="rect">
            <a:avLst/>
          </a:prstGeom>
          <a:noFill/>
        </p:spPr>
        <p:txBody>
          <a:bodyPr wrap="square" rtlCol="0" anchor="t">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a:t>
            </a:r>
          </a:p>
        </p:txBody>
      </p:sp>
      <p:sp>
        <p:nvSpPr>
          <p:cNvPr id="55" name="TextBox 54">
            <a:extLst>
              <a:ext uri="{FF2B5EF4-FFF2-40B4-BE49-F238E27FC236}">
                <a16:creationId xmlns:a16="http://schemas.microsoft.com/office/drawing/2014/main" id="{3219033D-A645-BF43-93CC-F8C1A0C1CBF7}"/>
              </a:ext>
            </a:extLst>
          </p:cNvPr>
          <p:cNvSpPr txBox="1"/>
          <p:nvPr/>
        </p:nvSpPr>
        <p:spPr>
          <a:xfrm>
            <a:off x="16572962" y="10456893"/>
            <a:ext cx="4826962" cy="584775"/>
          </a:xfrm>
          <a:prstGeom prst="rect">
            <a:avLst/>
          </a:prstGeom>
          <a:noFill/>
        </p:spPr>
        <p:txBody>
          <a:bodyPr wrap="none" rtlCol="0" anchor="ctr">
            <a:spAutoFit/>
          </a:bodyPr>
          <a:lstStyle/>
          <a:p>
            <a:r>
              <a:rPr lang="en-US" sz="3200" b="1" dirty="0">
                <a:solidFill>
                  <a:schemeClr val="accent3"/>
                </a:solidFill>
                <a:latin typeface="Poppins" pitchFamily="2" charset="77"/>
                <a:cs typeface="Poppins" pitchFamily="2" charset="77"/>
              </a:rPr>
              <a:t>MARKETING STRATEGY</a:t>
            </a:r>
          </a:p>
        </p:txBody>
      </p:sp>
      <p:sp>
        <p:nvSpPr>
          <p:cNvPr id="58" name="TextBox 57">
            <a:extLst>
              <a:ext uri="{FF2B5EF4-FFF2-40B4-BE49-F238E27FC236}">
                <a16:creationId xmlns:a16="http://schemas.microsoft.com/office/drawing/2014/main" id="{1AA9DFA0-461F-2240-9A91-E9E65BAD2DA9}"/>
              </a:ext>
            </a:extLst>
          </p:cNvPr>
          <p:cNvSpPr txBox="1"/>
          <p:nvPr/>
        </p:nvSpPr>
        <p:spPr>
          <a:xfrm>
            <a:off x="1520825" y="11097542"/>
            <a:ext cx="6283863" cy="1392176"/>
          </a:xfrm>
          <a:prstGeom prst="rect">
            <a:avLst/>
          </a:prstGeom>
          <a:noFill/>
        </p:spPr>
        <p:txBody>
          <a:bodyPr wrap="square" rtlCol="0" anchor="t">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a:t>
            </a:r>
          </a:p>
        </p:txBody>
      </p:sp>
      <p:sp>
        <p:nvSpPr>
          <p:cNvPr id="59" name="TextBox 58">
            <a:extLst>
              <a:ext uri="{FF2B5EF4-FFF2-40B4-BE49-F238E27FC236}">
                <a16:creationId xmlns:a16="http://schemas.microsoft.com/office/drawing/2014/main" id="{C1F02026-4EBA-8B48-A962-50D61F40B79A}"/>
              </a:ext>
            </a:extLst>
          </p:cNvPr>
          <p:cNvSpPr txBox="1"/>
          <p:nvPr/>
        </p:nvSpPr>
        <p:spPr>
          <a:xfrm>
            <a:off x="1520825" y="10456893"/>
            <a:ext cx="4589718" cy="584775"/>
          </a:xfrm>
          <a:prstGeom prst="rect">
            <a:avLst/>
          </a:prstGeom>
          <a:noFill/>
        </p:spPr>
        <p:txBody>
          <a:bodyPr wrap="none" rtlCol="0" anchor="ctr">
            <a:spAutoFit/>
          </a:bodyPr>
          <a:lstStyle/>
          <a:p>
            <a:r>
              <a:rPr lang="en-US" sz="3200" b="1" dirty="0">
                <a:solidFill>
                  <a:schemeClr val="accent4"/>
                </a:solidFill>
                <a:latin typeface="Poppins" pitchFamily="2" charset="77"/>
                <a:cs typeface="Poppins" pitchFamily="2" charset="77"/>
              </a:rPr>
              <a:t>FINANCIAL PLANNING</a:t>
            </a:r>
          </a:p>
        </p:txBody>
      </p:sp>
      <p:sp>
        <p:nvSpPr>
          <p:cNvPr id="61" name="TextBox 60">
            <a:extLst>
              <a:ext uri="{FF2B5EF4-FFF2-40B4-BE49-F238E27FC236}">
                <a16:creationId xmlns:a16="http://schemas.microsoft.com/office/drawing/2014/main" id="{A7C2D36A-6A63-5343-8B0E-9B0F631927BB}"/>
              </a:ext>
            </a:extLst>
          </p:cNvPr>
          <p:cNvSpPr txBox="1"/>
          <p:nvPr/>
        </p:nvSpPr>
        <p:spPr>
          <a:xfrm>
            <a:off x="16572962" y="3359782"/>
            <a:ext cx="6283863" cy="1392176"/>
          </a:xfrm>
          <a:prstGeom prst="rect">
            <a:avLst/>
          </a:prstGeom>
          <a:noFill/>
        </p:spPr>
        <p:txBody>
          <a:bodyPr wrap="square" rtlCol="0" anchor="t">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a:t>
            </a:r>
          </a:p>
        </p:txBody>
      </p:sp>
      <p:sp>
        <p:nvSpPr>
          <p:cNvPr id="62" name="TextBox 61">
            <a:extLst>
              <a:ext uri="{FF2B5EF4-FFF2-40B4-BE49-F238E27FC236}">
                <a16:creationId xmlns:a16="http://schemas.microsoft.com/office/drawing/2014/main" id="{D21E2169-4EC1-0C4D-84B0-010C4D9F916A}"/>
              </a:ext>
            </a:extLst>
          </p:cNvPr>
          <p:cNvSpPr txBox="1"/>
          <p:nvPr/>
        </p:nvSpPr>
        <p:spPr>
          <a:xfrm>
            <a:off x="16572962" y="2719133"/>
            <a:ext cx="4871847" cy="584775"/>
          </a:xfrm>
          <a:prstGeom prst="rect">
            <a:avLst/>
          </a:prstGeom>
          <a:noFill/>
        </p:spPr>
        <p:txBody>
          <a:bodyPr wrap="none" rtlCol="0" anchor="ctr">
            <a:spAutoFit/>
          </a:bodyPr>
          <a:lstStyle/>
          <a:p>
            <a:r>
              <a:rPr lang="en-US" sz="3200" b="1" dirty="0">
                <a:solidFill>
                  <a:schemeClr val="accent2"/>
                </a:solidFill>
                <a:latin typeface="Poppins" pitchFamily="2" charset="77"/>
                <a:cs typeface="Poppins" pitchFamily="2" charset="77"/>
              </a:rPr>
              <a:t>PRODUCTS &amp; SERVICES</a:t>
            </a:r>
          </a:p>
        </p:txBody>
      </p:sp>
      <p:sp>
        <p:nvSpPr>
          <p:cNvPr id="64" name="TextBox 63">
            <a:extLst>
              <a:ext uri="{FF2B5EF4-FFF2-40B4-BE49-F238E27FC236}">
                <a16:creationId xmlns:a16="http://schemas.microsoft.com/office/drawing/2014/main" id="{D3217C46-1DC2-8F44-921C-06FC43100E87}"/>
              </a:ext>
            </a:extLst>
          </p:cNvPr>
          <p:cNvSpPr txBox="1"/>
          <p:nvPr/>
        </p:nvSpPr>
        <p:spPr>
          <a:xfrm>
            <a:off x="1520825" y="3359782"/>
            <a:ext cx="6283863" cy="1392176"/>
          </a:xfrm>
          <a:prstGeom prst="rect">
            <a:avLst/>
          </a:prstGeom>
          <a:noFill/>
        </p:spPr>
        <p:txBody>
          <a:bodyPr wrap="square" rtlCol="0" anchor="t">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a:t>
            </a:r>
          </a:p>
        </p:txBody>
      </p:sp>
      <p:sp>
        <p:nvSpPr>
          <p:cNvPr id="65" name="TextBox 64">
            <a:extLst>
              <a:ext uri="{FF2B5EF4-FFF2-40B4-BE49-F238E27FC236}">
                <a16:creationId xmlns:a16="http://schemas.microsoft.com/office/drawing/2014/main" id="{DE89FC38-F1E3-4342-B242-035A95B8DBE4}"/>
              </a:ext>
            </a:extLst>
          </p:cNvPr>
          <p:cNvSpPr txBox="1"/>
          <p:nvPr/>
        </p:nvSpPr>
        <p:spPr>
          <a:xfrm>
            <a:off x="1520825" y="2719133"/>
            <a:ext cx="4633000" cy="584775"/>
          </a:xfrm>
          <a:prstGeom prst="rect">
            <a:avLst/>
          </a:prstGeom>
          <a:noFill/>
        </p:spPr>
        <p:txBody>
          <a:bodyPr wrap="none" rtlCol="0" anchor="ctr">
            <a:spAutoFit/>
          </a:bodyPr>
          <a:lstStyle/>
          <a:p>
            <a:r>
              <a:rPr lang="en-US" sz="3200" b="1" dirty="0">
                <a:solidFill>
                  <a:schemeClr val="accent1"/>
                </a:solidFill>
                <a:latin typeface="Poppins" pitchFamily="2" charset="77"/>
                <a:cs typeface="Poppins" pitchFamily="2" charset="77"/>
              </a:rPr>
              <a:t>EXECUTIVE SUMMARY</a:t>
            </a:r>
          </a:p>
        </p:txBody>
      </p:sp>
    </p:spTree>
    <p:extLst>
      <p:ext uri="{BB962C8B-B14F-4D97-AF65-F5344CB8AC3E}">
        <p14:creationId xmlns:p14="http://schemas.microsoft.com/office/powerpoint/2010/main" val="3037125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20B4E54-280D-6C4B-8B9F-BCAC7E0F6324}"/>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18" name="TextBox 17">
            <a:extLst>
              <a:ext uri="{FF2B5EF4-FFF2-40B4-BE49-F238E27FC236}">
                <a16:creationId xmlns:a16="http://schemas.microsoft.com/office/drawing/2014/main" id="{8AC60737-5685-D54F-8A66-3ADCCB57F8FC}"/>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7" name="Shape 4593">
            <a:extLst>
              <a:ext uri="{FF2B5EF4-FFF2-40B4-BE49-F238E27FC236}">
                <a16:creationId xmlns:a16="http://schemas.microsoft.com/office/drawing/2014/main" id="{636E407C-FCE2-CF47-BFB1-80FE0FB4AD76}"/>
              </a:ext>
            </a:extLst>
          </p:cNvPr>
          <p:cNvSpPr/>
          <p:nvPr/>
        </p:nvSpPr>
        <p:spPr>
          <a:xfrm>
            <a:off x="12790828" y="2962457"/>
            <a:ext cx="6384742" cy="6384740"/>
          </a:xfrm>
          <a:prstGeom prst="ellipse">
            <a:avLst/>
          </a:prstGeom>
          <a:solidFill>
            <a:schemeClr val="accent3"/>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10" name="Shape 4589">
            <a:extLst>
              <a:ext uri="{FF2B5EF4-FFF2-40B4-BE49-F238E27FC236}">
                <a16:creationId xmlns:a16="http://schemas.microsoft.com/office/drawing/2014/main" id="{F4B482EA-3788-5D44-B1F7-696B2409064C}"/>
              </a:ext>
            </a:extLst>
          </p:cNvPr>
          <p:cNvSpPr/>
          <p:nvPr/>
        </p:nvSpPr>
        <p:spPr>
          <a:xfrm>
            <a:off x="7976777" y="3862718"/>
            <a:ext cx="5484479" cy="5484479"/>
          </a:xfrm>
          <a:prstGeom prst="ellipse">
            <a:avLst/>
          </a:prstGeom>
          <a:solidFill>
            <a:schemeClr val="accent2"/>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13" name="Shape 4585">
            <a:extLst>
              <a:ext uri="{FF2B5EF4-FFF2-40B4-BE49-F238E27FC236}">
                <a16:creationId xmlns:a16="http://schemas.microsoft.com/office/drawing/2014/main" id="{72B9363E-D30A-5944-940A-D01EA84C1818}"/>
              </a:ext>
            </a:extLst>
          </p:cNvPr>
          <p:cNvSpPr/>
          <p:nvPr/>
        </p:nvSpPr>
        <p:spPr>
          <a:xfrm>
            <a:off x="5219220" y="5919397"/>
            <a:ext cx="3427801" cy="3427800"/>
          </a:xfrm>
          <a:prstGeom prst="ellipse">
            <a:avLst/>
          </a:prstGeom>
          <a:solidFill>
            <a:schemeClr val="accent1"/>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19" name="TextBox 18">
            <a:extLst>
              <a:ext uri="{FF2B5EF4-FFF2-40B4-BE49-F238E27FC236}">
                <a16:creationId xmlns:a16="http://schemas.microsoft.com/office/drawing/2014/main" id="{F0933072-5F03-2446-B49A-4C3BFF40DBD5}"/>
              </a:ext>
            </a:extLst>
          </p:cNvPr>
          <p:cNvSpPr txBox="1"/>
          <p:nvPr/>
        </p:nvSpPr>
        <p:spPr>
          <a:xfrm>
            <a:off x="5659280" y="7125465"/>
            <a:ext cx="1877437" cy="1015663"/>
          </a:xfrm>
          <a:prstGeom prst="rect">
            <a:avLst/>
          </a:prstGeom>
          <a:noFill/>
        </p:spPr>
        <p:txBody>
          <a:bodyPr wrap="none" rtlCol="0" anchor="ctr">
            <a:spAutoFit/>
          </a:bodyPr>
          <a:lstStyle/>
          <a:p>
            <a:r>
              <a:rPr lang="en-US" sz="6000" b="1" dirty="0">
                <a:solidFill>
                  <a:schemeClr val="bg1"/>
                </a:solidFill>
                <a:latin typeface="Poppins" pitchFamily="2" charset="77"/>
                <a:cs typeface="Poppins" pitchFamily="2" charset="77"/>
              </a:rPr>
              <a:t>40%</a:t>
            </a:r>
          </a:p>
        </p:txBody>
      </p:sp>
      <p:sp>
        <p:nvSpPr>
          <p:cNvPr id="20" name="TextBox 19">
            <a:extLst>
              <a:ext uri="{FF2B5EF4-FFF2-40B4-BE49-F238E27FC236}">
                <a16:creationId xmlns:a16="http://schemas.microsoft.com/office/drawing/2014/main" id="{7EB2A6C6-BE1D-654F-B683-D146B5FCFDD5}"/>
              </a:ext>
            </a:extLst>
          </p:cNvPr>
          <p:cNvSpPr txBox="1"/>
          <p:nvPr/>
        </p:nvSpPr>
        <p:spPr>
          <a:xfrm>
            <a:off x="8908052" y="6097125"/>
            <a:ext cx="1854995" cy="1015663"/>
          </a:xfrm>
          <a:prstGeom prst="rect">
            <a:avLst/>
          </a:prstGeom>
          <a:noFill/>
        </p:spPr>
        <p:txBody>
          <a:bodyPr wrap="none" rtlCol="0" anchor="ctr">
            <a:spAutoFit/>
          </a:bodyPr>
          <a:lstStyle/>
          <a:p>
            <a:r>
              <a:rPr lang="en-US" sz="6000" b="1" dirty="0">
                <a:solidFill>
                  <a:schemeClr val="bg1"/>
                </a:solidFill>
                <a:latin typeface="Poppins" pitchFamily="2" charset="77"/>
                <a:cs typeface="Poppins" pitchFamily="2" charset="77"/>
              </a:rPr>
              <a:t>80%</a:t>
            </a:r>
          </a:p>
        </p:txBody>
      </p:sp>
      <p:sp>
        <p:nvSpPr>
          <p:cNvPr id="21" name="TextBox 20">
            <a:extLst>
              <a:ext uri="{FF2B5EF4-FFF2-40B4-BE49-F238E27FC236}">
                <a16:creationId xmlns:a16="http://schemas.microsoft.com/office/drawing/2014/main" id="{5F1FC921-0BA1-7645-9D78-932555C78203}"/>
              </a:ext>
            </a:extLst>
          </p:cNvPr>
          <p:cNvSpPr txBox="1"/>
          <p:nvPr/>
        </p:nvSpPr>
        <p:spPr>
          <a:xfrm>
            <a:off x="13906188" y="5646995"/>
            <a:ext cx="2146742" cy="1015663"/>
          </a:xfrm>
          <a:prstGeom prst="rect">
            <a:avLst/>
          </a:prstGeom>
          <a:noFill/>
        </p:spPr>
        <p:txBody>
          <a:bodyPr wrap="none" rtlCol="0" anchor="ctr">
            <a:spAutoFit/>
          </a:bodyPr>
          <a:lstStyle/>
          <a:p>
            <a:r>
              <a:rPr lang="en-US" sz="6000" b="1" dirty="0">
                <a:solidFill>
                  <a:schemeClr val="bg1"/>
                </a:solidFill>
                <a:latin typeface="Poppins" pitchFamily="2" charset="77"/>
                <a:cs typeface="Poppins" pitchFamily="2" charset="77"/>
              </a:rPr>
              <a:t>100%</a:t>
            </a:r>
          </a:p>
        </p:txBody>
      </p:sp>
      <p:sp>
        <p:nvSpPr>
          <p:cNvPr id="22" name="TextBox 21">
            <a:extLst>
              <a:ext uri="{FF2B5EF4-FFF2-40B4-BE49-F238E27FC236}">
                <a16:creationId xmlns:a16="http://schemas.microsoft.com/office/drawing/2014/main" id="{D1905C60-0E45-0249-B84A-E3BB05C20ABF}"/>
              </a:ext>
            </a:extLst>
          </p:cNvPr>
          <p:cNvSpPr txBox="1"/>
          <p:nvPr/>
        </p:nvSpPr>
        <p:spPr>
          <a:xfrm>
            <a:off x="4366321" y="9968490"/>
            <a:ext cx="1088760" cy="584775"/>
          </a:xfrm>
          <a:prstGeom prst="rect">
            <a:avLst/>
          </a:prstGeom>
          <a:noFill/>
        </p:spPr>
        <p:txBody>
          <a:bodyPr wrap="none" rtlCol="0" anchor="ctr">
            <a:spAutoFit/>
          </a:bodyPr>
          <a:lstStyle/>
          <a:p>
            <a:r>
              <a:rPr lang="en-US" sz="3200" b="1" dirty="0">
                <a:solidFill>
                  <a:schemeClr val="tx2"/>
                </a:solidFill>
                <a:latin typeface="Poppins" pitchFamily="2" charset="77"/>
                <a:cs typeface="Poppins" pitchFamily="2" charset="77"/>
              </a:rPr>
              <a:t>2013</a:t>
            </a:r>
          </a:p>
        </p:txBody>
      </p:sp>
      <p:sp>
        <p:nvSpPr>
          <p:cNvPr id="23" name="TextBox 22">
            <a:extLst>
              <a:ext uri="{FF2B5EF4-FFF2-40B4-BE49-F238E27FC236}">
                <a16:creationId xmlns:a16="http://schemas.microsoft.com/office/drawing/2014/main" id="{5BD73D03-9A69-BF47-B5B5-F2AE361374B0}"/>
              </a:ext>
            </a:extLst>
          </p:cNvPr>
          <p:cNvSpPr txBox="1"/>
          <p:nvPr/>
        </p:nvSpPr>
        <p:spPr>
          <a:xfrm>
            <a:off x="4366321" y="10718314"/>
            <a:ext cx="4496106" cy="1392176"/>
          </a:xfrm>
          <a:prstGeom prst="rect">
            <a:avLst/>
          </a:prstGeom>
          <a:noFill/>
        </p:spPr>
        <p:txBody>
          <a:bodyPr wrap="square" rtlCol="0" anchor="t">
            <a:spAutoFit/>
          </a:bodyPr>
          <a:lstStyle/>
          <a:p>
            <a:pPr>
              <a:lnSpc>
                <a:spcPts val="3500"/>
              </a:lnSpc>
            </a:pPr>
            <a:r>
              <a:rPr lang="en-US" sz="2400" dirty="0">
                <a:solidFill>
                  <a:schemeClr val="tx2"/>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24" name="TextBox 23">
            <a:extLst>
              <a:ext uri="{FF2B5EF4-FFF2-40B4-BE49-F238E27FC236}">
                <a16:creationId xmlns:a16="http://schemas.microsoft.com/office/drawing/2014/main" id="{854F668C-0537-6147-954E-0B4A0CF2609B}"/>
              </a:ext>
            </a:extLst>
          </p:cNvPr>
          <p:cNvSpPr txBox="1"/>
          <p:nvPr/>
        </p:nvSpPr>
        <p:spPr>
          <a:xfrm>
            <a:off x="9968882" y="9968490"/>
            <a:ext cx="1106393" cy="584775"/>
          </a:xfrm>
          <a:prstGeom prst="rect">
            <a:avLst/>
          </a:prstGeom>
          <a:noFill/>
        </p:spPr>
        <p:txBody>
          <a:bodyPr wrap="none" rtlCol="0" anchor="ctr">
            <a:spAutoFit/>
          </a:bodyPr>
          <a:lstStyle/>
          <a:p>
            <a:r>
              <a:rPr lang="en-US" sz="3200" b="1" dirty="0">
                <a:solidFill>
                  <a:schemeClr val="tx2"/>
                </a:solidFill>
                <a:latin typeface="Poppins" pitchFamily="2" charset="77"/>
                <a:cs typeface="Poppins" pitchFamily="2" charset="77"/>
              </a:rPr>
              <a:t>2015</a:t>
            </a:r>
          </a:p>
        </p:txBody>
      </p:sp>
      <p:sp>
        <p:nvSpPr>
          <p:cNvPr id="25" name="TextBox 24">
            <a:extLst>
              <a:ext uri="{FF2B5EF4-FFF2-40B4-BE49-F238E27FC236}">
                <a16:creationId xmlns:a16="http://schemas.microsoft.com/office/drawing/2014/main" id="{A15E8DA4-F1AB-1C43-A94F-BE2FBB1B62C8}"/>
              </a:ext>
            </a:extLst>
          </p:cNvPr>
          <p:cNvSpPr txBox="1"/>
          <p:nvPr/>
        </p:nvSpPr>
        <p:spPr>
          <a:xfrm>
            <a:off x="9968882" y="10718314"/>
            <a:ext cx="4496106" cy="1392176"/>
          </a:xfrm>
          <a:prstGeom prst="rect">
            <a:avLst/>
          </a:prstGeom>
          <a:noFill/>
        </p:spPr>
        <p:txBody>
          <a:bodyPr wrap="square" rtlCol="0" anchor="t">
            <a:spAutoFit/>
          </a:bodyPr>
          <a:lstStyle/>
          <a:p>
            <a:pPr>
              <a:lnSpc>
                <a:spcPts val="3500"/>
              </a:lnSpc>
            </a:pPr>
            <a:r>
              <a:rPr lang="en-US" sz="2400" dirty="0">
                <a:solidFill>
                  <a:schemeClr val="tx2"/>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26" name="TextBox 25">
            <a:extLst>
              <a:ext uri="{FF2B5EF4-FFF2-40B4-BE49-F238E27FC236}">
                <a16:creationId xmlns:a16="http://schemas.microsoft.com/office/drawing/2014/main" id="{B09D3FFA-D710-2B47-AE87-B884D880DA15}"/>
              </a:ext>
            </a:extLst>
          </p:cNvPr>
          <p:cNvSpPr txBox="1"/>
          <p:nvPr/>
        </p:nvSpPr>
        <p:spPr>
          <a:xfrm>
            <a:off x="15515223" y="9968490"/>
            <a:ext cx="1091966" cy="584775"/>
          </a:xfrm>
          <a:prstGeom prst="rect">
            <a:avLst/>
          </a:prstGeom>
          <a:noFill/>
        </p:spPr>
        <p:txBody>
          <a:bodyPr wrap="none" rtlCol="0" anchor="ctr">
            <a:spAutoFit/>
          </a:bodyPr>
          <a:lstStyle/>
          <a:p>
            <a:r>
              <a:rPr lang="en-US" sz="3200" b="1" dirty="0">
                <a:solidFill>
                  <a:schemeClr val="tx2"/>
                </a:solidFill>
                <a:latin typeface="Poppins" pitchFamily="2" charset="77"/>
                <a:cs typeface="Poppins" pitchFamily="2" charset="77"/>
              </a:rPr>
              <a:t>2019</a:t>
            </a:r>
          </a:p>
        </p:txBody>
      </p:sp>
      <p:sp>
        <p:nvSpPr>
          <p:cNvPr id="27" name="TextBox 26">
            <a:extLst>
              <a:ext uri="{FF2B5EF4-FFF2-40B4-BE49-F238E27FC236}">
                <a16:creationId xmlns:a16="http://schemas.microsoft.com/office/drawing/2014/main" id="{6A4B3FC0-5AD2-6647-9EB9-FFFF2CB45C6C}"/>
              </a:ext>
            </a:extLst>
          </p:cNvPr>
          <p:cNvSpPr txBox="1"/>
          <p:nvPr/>
        </p:nvSpPr>
        <p:spPr>
          <a:xfrm>
            <a:off x="15515223" y="10718314"/>
            <a:ext cx="4496106" cy="1392176"/>
          </a:xfrm>
          <a:prstGeom prst="rect">
            <a:avLst/>
          </a:prstGeom>
          <a:noFill/>
        </p:spPr>
        <p:txBody>
          <a:bodyPr wrap="square" rtlCol="0" anchor="t">
            <a:spAutoFit/>
          </a:bodyPr>
          <a:lstStyle/>
          <a:p>
            <a:pPr>
              <a:lnSpc>
                <a:spcPts val="3500"/>
              </a:lnSpc>
            </a:pPr>
            <a:r>
              <a:rPr lang="en-US" sz="2400" dirty="0">
                <a:solidFill>
                  <a:schemeClr val="tx2"/>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Tree>
    <p:extLst>
      <p:ext uri="{BB962C8B-B14F-4D97-AF65-F5344CB8AC3E}">
        <p14:creationId xmlns:p14="http://schemas.microsoft.com/office/powerpoint/2010/main" val="1568734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a:extLst>
              <a:ext uri="{FF2B5EF4-FFF2-40B4-BE49-F238E27FC236}">
                <a16:creationId xmlns:a16="http://schemas.microsoft.com/office/drawing/2014/main" id="{7702F753-9F44-2E45-8922-969F3456C2FD}"/>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61" name="TextBox 60">
            <a:extLst>
              <a:ext uri="{FF2B5EF4-FFF2-40B4-BE49-F238E27FC236}">
                <a16:creationId xmlns:a16="http://schemas.microsoft.com/office/drawing/2014/main" id="{2922DE88-27E7-A144-8945-8F0685E833DA}"/>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39" name="Shape 24031">
            <a:extLst>
              <a:ext uri="{FF2B5EF4-FFF2-40B4-BE49-F238E27FC236}">
                <a16:creationId xmlns:a16="http://schemas.microsoft.com/office/drawing/2014/main" id="{24BE5CB1-85BD-134A-B331-A2C226C02A42}"/>
              </a:ext>
            </a:extLst>
          </p:cNvPr>
          <p:cNvSpPr/>
          <p:nvPr/>
        </p:nvSpPr>
        <p:spPr>
          <a:xfrm flipH="1">
            <a:off x="4879063" y="7757115"/>
            <a:ext cx="2799487" cy="27994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cubicBezTo>
                  <a:pt x="5528" y="21600"/>
                  <a:pt x="11056" y="19491"/>
                  <a:pt x="15274" y="15274"/>
                </a:cubicBezTo>
                <a:cubicBezTo>
                  <a:pt x="19491" y="11056"/>
                  <a:pt x="21600" y="5528"/>
                  <a:pt x="21600" y="0"/>
                </a:cubicBezTo>
                <a:lnTo>
                  <a:pt x="0" y="0"/>
                </a:lnTo>
                <a:close/>
              </a:path>
            </a:pathLst>
          </a:cu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7" name="Shape 24034">
            <a:extLst>
              <a:ext uri="{FF2B5EF4-FFF2-40B4-BE49-F238E27FC236}">
                <a16:creationId xmlns:a16="http://schemas.microsoft.com/office/drawing/2014/main" id="{ACDA00D0-4D7A-B846-A291-8F1BF2C2AA96}"/>
              </a:ext>
            </a:extLst>
          </p:cNvPr>
          <p:cNvSpPr/>
          <p:nvPr/>
        </p:nvSpPr>
        <p:spPr>
          <a:xfrm rot="10800000">
            <a:off x="7834071" y="4802102"/>
            <a:ext cx="2799488" cy="27994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cubicBezTo>
                  <a:pt x="5528" y="21600"/>
                  <a:pt x="11056" y="19491"/>
                  <a:pt x="15274" y="15274"/>
                </a:cubicBezTo>
                <a:cubicBezTo>
                  <a:pt x="19491" y="11056"/>
                  <a:pt x="21600" y="5528"/>
                  <a:pt x="21600" y="0"/>
                </a:cubicBezTo>
                <a:lnTo>
                  <a:pt x="0" y="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5" name="Shape 24037">
            <a:extLst>
              <a:ext uri="{FF2B5EF4-FFF2-40B4-BE49-F238E27FC236}">
                <a16:creationId xmlns:a16="http://schemas.microsoft.com/office/drawing/2014/main" id="{557A2891-1717-A545-8B37-1ABB958F371F}"/>
              </a:ext>
            </a:extLst>
          </p:cNvPr>
          <p:cNvSpPr/>
          <p:nvPr/>
        </p:nvSpPr>
        <p:spPr>
          <a:xfrm rot="10800000">
            <a:off x="13744095" y="4802103"/>
            <a:ext cx="2799487" cy="27994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cubicBezTo>
                  <a:pt x="5528" y="21600"/>
                  <a:pt x="11056" y="19491"/>
                  <a:pt x="15274" y="15274"/>
                </a:cubicBezTo>
                <a:cubicBezTo>
                  <a:pt x="19491" y="11056"/>
                  <a:pt x="21600" y="5528"/>
                  <a:pt x="21600" y="0"/>
                </a:cubicBezTo>
                <a:lnTo>
                  <a:pt x="0" y="0"/>
                </a:lnTo>
                <a:close/>
              </a:path>
            </a:pathLst>
          </a:custGeom>
          <a:solidFill>
            <a:schemeClr val="accent5">
              <a:lumMod val="75000"/>
              <a:lumOff val="2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3" name="Shape 24040">
            <a:extLst>
              <a:ext uri="{FF2B5EF4-FFF2-40B4-BE49-F238E27FC236}">
                <a16:creationId xmlns:a16="http://schemas.microsoft.com/office/drawing/2014/main" id="{EE0A7636-E9E6-9342-9C30-FEF15DDBAD18}"/>
              </a:ext>
            </a:extLst>
          </p:cNvPr>
          <p:cNvSpPr/>
          <p:nvPr/>
        </p:nvSpPr>
        <p:spPr>
          <a:xfrm>
            <a:off x="7834072" y="7757115"/>
            <a:ext cx="2799487" cy="27994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cubicBezTo>
                  <a:pt x="5528" y="21600"/>
                  <a:pt x="11056" y="19491"/>
                  <a:pt x="15274" y="15274"/>
                </a:cubicBezTo>
                <a:cubicBezTo>
                  <a:pt x="19491" y="11056"/>
                  <a:pt x="21600" y="5528"/>
                  <a:pt x="21600" y="0"/>
                </a:cubicBezTo>
                <a:lnTo>
                  <a:pt x="0" y="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1" name="Shape 24043">
            <a:extLst>
              <a:ext uri="{FF2B5EF4-FFF2-40B4-BE49-F238E27FC236}">
                <a16:creationId xmlns:a16="http://schemas.microsoft.com/office/drawing/2014/main" id="{594BEAEA-2CB8-CB45-9BE8-95BD8D7EFC55}"/>
              </a:ext>
            </a:extLst>
          </p:cNvPr>
          <p:cNvSpPr/>
          <p:nvPr/>
        </p:nvSpPr>
        <p:spPr>
          <a:xfrm rot="10800000" flipH="1">
            <a:off x="4879060" y="4802102"/>
            <a:ext cx="2799488" cy="27994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cubicBezTo>
                  <a:pt x="5528" y="21600"/>
                  <a:pt x="11056" y="19491"/>
                  <a:pt x="15274" y="15274"/>
                </a:cubicBezTo>
                <a:cubicBezTo>
                  <a:pt x="19491" y="11056"/>
                  <a:pt x="21600" y="5528"/>
                  <a:pt x="21600" y="0"/>
                </a:cubicBezTo>
                <a:lnTo>
                  <a:pt x="0" y="0"/>
                </a:lnTo>
                <a:close/>
              </a:path>
            </a:pathLst>
          </a:cu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9" name="Shape 24046">
            <a:extLst>
              <a:ext uri="{FF2B5EF4-FFF2-40B4-BE49-F238E27FC236}">
                <a16:creationId xmlns:a16="http://schemas.microsoft.com/office/drawing/2014/main" id="{EC074577-8A2E-7047-B822-779354ACE6CD}"/>
              </a:ext>
            </a:extLst>
          </p:cNvPr>
          <p:cNvSpPr/>
          <p:nvPr/>
        </p:nvSpPr>
        <p:spPr>
          <a:xfrm rot="10800000" flipH="1">
            <a:off x="10789082" y="4802102"/>
            <a:ext cx="2799488" cy="27994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cubicBezTo>
                  <a:pt x="5528" y="21600"/>
                  <a:pt x="11056" y="19491"/>
                  <a:pt x="15274" y="15274"/>
                </a:cubicBezTo>
                <a:cubicBezTo>
                  <a:pt x="19491" y="11056"/>
                  <a:pt x="21600" y="5528"/>
                  <a:pt x="21600" y="0"/>
                </a:cubicBezTo>
                <a:lnTo>
                  <a:pt x="0" y="0"/>
                </a:lnTo>
                <a:close/>
              </a:path>
            </a:pathLst>
          </a:cu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7" name="Shape 24049">
            <a:extLst>
              <a:ext uri="{FF2B5EF4-FFF2-40B4-BE49-F238E27FC236}">
                <a16:creationId xmlns:a16="http://schemas.microsoft.com/office/drawing/2014/main" id="{E03EF313-20D3-9949-AABB-42472272AF6A}"/>
              </a:ext>
            </a:extLst>
          </p:cNvPr>
          <p:cNvSpPr/>
          <p:nvPr/>
        </p:nvSpPr>
        <p:spPr>
          <a:xfrm>
            <a:off x="13744095" y="7757115"/>
            <a:ext cx="2799487" cy="27994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cubicBezTo>
                  <a:pt x="5528" y="21600"/>
                  <a:pt x="11056" y="19491"/>
                  <a:pt x="15274" y="15274"/>
                </a:cubicBezTo>
                <a:cubicBezTo>
                  <a:pt x="19491" y="11056"/>
                  <a:pt x="21600" y="5528"/>
                  <a:pt x="21600" y="0"/>
                </a:cubicBezTo>
                <a:lnTo>
                  <a:pt x="0" y="0"/>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5" name="Shape 24052">
            <a:extLst>
              <a:ext uri="{FF2B5EF4-FFF2-40B4-BE49-F238E27FC236}">
                <a16:creationId xmlns:a16="http://schemas.microsoft.com/office/drawing/2014/main" id="{833F40B7-87AD-C745-A5C7-0CA52079FF0A}"/>
              </a:ext>
            </a:extLst>
          </p:cNvPr>
          <p:cNvSpPr/>
          <p:nvPr/>
        </p:nvSpPr>
        <p:spPr>
          <a:xfrm>
            <a:off x="19654113" y="7757115"/>
            <a:ext cx="2799487" cy="27994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cubicBezTo>
                  <a:pt x="5528" y="21600"/>
                  <a:pt x="11056" y="19491"/>
                  <a:pt x="15274" y="15274"/>
                </a:cubicBezTo>
                <a:cubicBezTo>
                  <a:pt x="19491" y="11056"/>
                  <a:pt x="21600" y="5528"/>
                  <a:pt x="21600" y="0"/>
                </a:cubicBezTo>
                <a:lnTo>
                  <a:pt x="0" y="0"/>
                </a:lnTo>
                <a:close/>
              </a:path>
            </a:pathLst>
          </a:custGeom>
          <a:solidFill>
            <a:schemeClr val="accent6"/>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3" name="Shape 24055">
            <a:extLst>
              <a:ext uri="{FF2B5EF4-FFF2-40B4-BE49-F238E27FC236}">
                <a16:creationId xmlns:a16="http://schemas.microsoft.com/office/drawing/2014/main" id="{B6059F77-F6D5-CE42-89DF-8D57969486E2}"/>
              </a:ext>
            </a:extLst>
          </p:cNvPr>
          <p:cNvSpPr/>
          <p:nvPr/>
        </p:nvSpPr>
        <p:spPr>
          <a:xfrm flipH="1">
            <a:off x="16699103" y="7757115"/>
            <a:ext cx="2799487" cy="27994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cubicBezTo>
                  <a:pt x="5528" y="21600"/>
                  <a:pt x="11056" y="19491"/>
                  <a:pt x="15274" y="15274"/>
                </a:cubicBezTo>
                <a:cubicBezTo>
                  <a:pt x="19491" y="11056"/>
                  <a:pt x="21600" y="5528"/>
                  <a:pt x="21600" y="0"/>
                </a:cubicBezTo>
                <a:lnTo>
                  <a:pt x="0" y="0"/>
                </a:lnTo>
                <a:close/>
              </a:path>
            </a:pathLst>
          </a:custGeom>
          <a:solidFill>
            <a:schemeClr val="accent6">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1" name="Shape 24058">
            <a:extLst>
              <a:ext uri="{FF2B5EF4-FFF2-40B4-BE49-F238E27FC236}">
                <a16:creationId xmlns:a16="http://schemas.microsoft.com/office/drawing/2014/main" id="{30CE9D5F-883A-724E-85DB-DCB849EF767C}"/>
              </a:ext>
            </a:extLst>
          </p:cNvPr>
          <p:cNvSpPr/>
          <p:nvPr/>
        </p:nvSpPr>
        <p:spPr>
          <a:xfrm rot="10800000" flipH="1">
            <a:off x="16699103" y="4802102"/>
            <a:ext cx="2799487" cy="27994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cubicBezTo>
                  <a:pt x="5528" y="21600"/>
                  <a:pt x="11056" y="19491"/>
                  <a:pt x="15274" y="15274"/>
                </a:cubicBezTo>
                <a:cubicBezTo>
                  <a:pt x="19491" y="11056"/>
                  <a:pt x="21600" y="5528"/>
                  <a:pt x="21600" y="0"/>
                </a:cubicBezTo>
                <a:lnTo>
                  <a:pt x="0" y="0"/>
                </a:lnTo>
                <a:close/>
              </a:path>
            </a:pathLst>
          </a:cu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Shape 24061">
            <a:extLst>
              <a:ext uri="{FF2B5EF4-FFF2-40B4-BE49-F238E27FC236}">
                <a16:creationId xmlns:a16="http://schemas.microsoft.com/office/drawing/2014/main" id="{0C84C6CF-C87C-E94D-8178-958EF654F32D}"/>
              </a:ext>
            </a:extLst>
          </p:cNvPr>
          <p:cNvSpPr/>
          <p:nvPr/>
        </p:nvSpPr>
        <p:spPr>
          <a:xfrm flipH="1">
            <a:off x="10789082" y="7757115"/>
            <a:ext cx="2799488" cy="27994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cubicBezTo>
                  <a:pt x="5528" y="21600"/>
                  <a:pt x="11056" y="19491"/>
                  <a:pt x="15274" y="15274"/>
                </a:cubicBezTo>
                <a:cubicBezTo>
                  <a:pt x="19491" y="11056"/>
                  <a:pt x="21600" y="5528"/>
                  <a:pt x="21600" y="0"/>
                </a:cubicBezTo>
                <a:lnTo>
                  <a:pt x="0" y="0"/>
                </a:lnTo>
                <a:close/>
              </a:path>
            </a:pathLst>
          </a:custGeom>
          <a:solidFill>
            <a:schemeClr val="accent4">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7" name="Shape 24064">
            <a:extLst>
              <a:ext uri="{FF2B5EF4-FFF2-40B4-BE49-F238E27FC236}">
                <a16:creationId xmlns:a16="http://schemas.microsoft.com/office/drawing/2014/main" id="{5DE0F805-EE2C-7F48-9339-A7C633448927}"/>
              </a:ext>
            </a:extLst>
          </p:cNvPr>
          <p:cNvSpPr/>
          <p:nvPr/>
        </p:nvSpPr>
        <p:spPr>
          <a:xfrm rot="10800000">
            <a:off x="1924050" y="4802102"/>
            <a:ext cx="2799488" cy="27994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cubicBezTo>
                  <a:pt x="5528" y="21600"/>
                  <a:pt x="11056" y="19491"/>
                  <a:pt x="15274" y="15274"/>
                </a:cubicBezTo>
                <a:cubicBezTo>
                  <a:pt x="19491" y="11056"/>
                  <a:pt x="21600" y="5528"/>
                  <a:pt x="21600" y="0"/>
                </a:cubicBezTo>
                <a:lnTo>
                  <a:pt x="0" y="0"/>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3" name="Freeform 84">
            <a:extLst>
              <a:ext uri="{FF2B5EF4-FFF2-40B4-BE49-F238E27FC236}">
                <a16:creationId xmlns:a16="http://schemas.microsoft.com/office/drawing/2014/main" id="{9FA642AE-EAE3-E44F-9EEB-41AF6B5FA800}"/>
              </a:ext>
            </a:extLst>
          </p:cNvPr>
          <p:cNvSpPr>
            <a:spLocks noChangeArrowheads="1"/>
          </p:cNvSpPr>
          <p:nvPr/>
        </p:nvSpPr>
        <p:spPr bwMode="auto">
          <a:xfrm>
            <a:off x="17386568" y="5935193"/>
            <a:ext cx="1027452" cy="964029"/>
          </a:xfrm>
          <a:custGeom>
            <a:avLst/>
            <a:gdLst>
              <a:gd name="T0" fmla="*/ 56190 w 899753"/>
              <a:gd name="T1" fmla="*/ 309563 h 844190"/>
              <a:gd name="T2" fmla="*/ 168929 w 899753"/>
              <a:gd name="T3" fmla="*/ 309563 h 844190"/>
              <a:gd name="T4" fmla="*/ 168929 w 899753"/>
              <a:gd name="T5" fmla="*/ 731428 h 844190"/>
              <a:gd name="T6" fmla="*/ 281308 w 899753"/>
              <a:gd name="T7" fmla="*/ 731428 h 844190"/>
              <a:gd name="T8" fmla="*/ 281308 w 899753"/>
              <a:gd name="T9" fmla="*/ 309563 h 844190"/>
              <a:gd name="T10" fmla="*/ 394047 w 899753"/>
              <a:gd name="T11" fmla="*/ 309563 h 844190"/>
              <a:gd name="T12" fmla="*/ 394047 w 899753"/>
              <a:gd name="T13" fmla="*/ 731428 h 844190"/>
              <a:gd name="T14" fmla="*/ 506066 w 899753"/>
              <a:gd name="T15" fmla="*/ 731428 h 844190"/>
              <a:gd name="T16" fmla="*/ 506066 w 899753"/>
              <a:gd name="T17" fmla="*/ 309563 h 844190"/>
              <a:gd name="T18" fmla="*/ 618805 w 899753"/>
              <a:gd name="T19" fmla="*/ 309563 h 844190"/>
              <a:gd name="T20" fmla="*/ 618805 w 899753"/>
              <a:gd name="T21" fmla="*/ 731428 h 844190"/>
              <a:gd name="T22" fmla="*/ 731184 w 899753"/>
              <a:gd name="T23" fmla="*/ 731428 h 844190"/>
              <a:gd name="T24" fmla="*/ 731184 w 899753"/>
              <a:gd name="T25" fmla="*/ 309563 h 844190"/>
              <a:gd name="T26" fmla="*/ 843564 w 899753"/>
              <a:gd name="T27" fmla="*/ 309563 h 844190"/>
              <a:gd name="T28" fmla="*/ 843564 w 899753"/>
              <a:gd name="T29" fmla="*/ 731428 h 844190"/>
              <a:gd name="T30" fmla="*/ 899753 w 899753"/>
              <a:gd name="T31" fmla="*/ 731428 h 844190"/>
              <a:gd name="T32" fmla="*/ 899753 w 899753"/>
              <a:gd name="T33" fmla="*/ 844190 h 844190"/>
              <a:gd name="T34" fmla="*/ 0 w 899753"/>
              <a:gd name="T35" fmla="*/ 844190 h 844190"/>
              <a:gd name="T36" fmla="*/ 0 w 899753"/>
              <a:gd name="T37" fmla="*/ 731428 h 844190"/>
              <a:gd name="T38" fmla="*/ 56190 w 899753"/>
              <a:gd name="T39" fmla="*/ 731428 h 844190"/>
              <a:gd name="T40" fmla="*/ 450237 w 899753"/>
              <a:gd name="T41" fmla="*/ 112929 h 844190"/>
              <a:gd name="T42" fmla="*/ 422142 w 899753"/>
              <a:gd name="T43" fmla="*/ 141071 h 844190"/>
              <a:gd name="T44" fmla="*/ 450237 w 899753"/>
              <a:gd name="T45" fmla="*/ 169213 h 844190"/>
              <a:gd name="T46" fmla="*/ 477971 w 899753"/>
              <a:gd name="T47" fmla="*/ 141071 h 844190"/>
              <a:gd name="T48" fmla="*/ 450237 w 899753"/>
              <a:gd name="T49" fmla="*/ 112929 h 844190"/>
              <a:gd name="T50" fmla="*/ 450237 w 899753"/>
              <a:gd name="T51" fmla="*/ 0 h 844190"/>
              <a:gd name="T52" fmla="*/ 899753 w 899753"/>
              <a:gd name="T53" fmla="*/ 149009 h 844190"/>
              <a:gd name="T54" fmla="*/ 899753 w 899753"/>
              <a:gd name="T55" fmla="*/ 253639 h 844190"/>
              <a:gd name="T56" fmla="*/ 0 w 899753"/>
              <a:gd name="T57" fmla="*/ 253639 h 844190"/>
              <a:gd name="T58" fmla="*/ 0 w 899753"/>
              <a:gd name="T59" fmla="*/ 149009 h 84419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99753" h="844190">
                <a:moveTo>
                  <a:pt x="56190" y="309563"/>
                </a:moveTo>
                <a:lnTo>
                  <a:pt x="168929" y="309563"/>
                </a:lnTo>
                <a:lnTo>
                  <a:pt x="168929" y="731428"/>
                </a:lnTo>
                <a:lnTo>
                  <a:pt x="281308" y="731428"/>
                </a:lnTo>
                <a:lnTo>
                  <a:pt x="281308" y="309563"/>
                </a:lnTo>
                <a:lnTo>
                  <a:pt x="394047" y="309563"/>
                </a:lnTo>
                <a:lnTo>
                  <a:pt x="394047" y="731428"/>
                </a:lnTo>
                <a:lnTo>
                  <a:pt x="506066" y="731428"/>
                </a:lnTo>
                <a:lnTo>
                  <a:pt x="506066" y="309563"/>
                </a:lnTo>
                <a:lnTo>
                  <a:pt x="618805" y="309563"/>
                </a:lnTo>
                <a:lnTo>
                  <a:pt x="618805" y="731428"/>
                </a:lnTo>
                <a:lnTo>
                  <a:pt x="731184" y="731428"/>
                </a:lnTo>
                <a:lnTo>
                  <a:pt x="731184" y="309563"/>
                </a:lnTo>
                <a:lnTo>
                  <a:pt x="843564" y="309563"/>
                </a:lnTo>
                <a:lnTo>
                  <a:pt x="843564" y="731428"/>
                </a:lnTo>
                <a:lnTo>
                  <a:pt x="899753" y="731428"/>
                </a:lnTo>
                <a:lnTo>
                  <a:pt x="899753" y="844190"/>
                </a:lnTo>
                <a:lnTo>
                  <a:pt x="0" y="844190"/>
                </a:lnTo>
                <a:lnTo>
                  <a:pt x="0" y="731428"/>
                </a:lnTo>
                <a:lnTo>
                  <a:pt x="56190" y="731428"/>
                </a:lnTo>
                <a:lnTo>
                  <a:pt x="56190" y="309563"/>
                </a:lnTo>
                <a:close/>
                <a:moveTo>
                  <a:pt x="450237" y="112929"/>
                </a:moveTo>
                <a:cubicBezTo>
                  <a:pt x="434389" y="112929"/>
                  <a:pt x="422142" y="125557"/>
                  <a:pt x="422142" y="141071"/>
                </a:cubicBezTo>
                <a:cubicBezTo>
                  <a:pt x="422142" y="156585"/>
                  <a:pt x="434389" y="169213"/>
                  <a:pt x="450237" y="169213"/>
                </a:cubicBezTo>
                <a:cubicBezTo>
                  <a:pt x="465365" y="169213"/>
                  <a:pt x="477971" y="156585"/>
                  <a:pt x="477971" y="141071"/>
                </a:cubicBezTo>
                <a:cubicBezTo>
                  <a:pt x="477971" y="125557"/>
                  <a:pt x="465365" y="112929"/>
                  <a:pt x="450237" y="112929"/>
                </a:cubicBezTo>
                <a:close/>
                <a:moveTo>
                  <a:pt x="450237" y="0"/>
                </a:moveTo>
                <a:lnTo>
                  <a:pt x="899753" y="149009"/>
                </a:lnTo>
                <a:lnTo>
                  <a:pt x="899753" y="253639"/>
                </a:lnTo>
                <a:lnTo>
                  <a:pt x="0" y="253639"/>
                </a:lnTo>
                <a:lnTo>
                  <a:pt x="0" y="149009"/>
                </a:lnTo>
                <a:lnTo>
                  <a:pt x="450237"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4" name="Freeform 83">
            <a:extLst>
              <a:ext uri="{FF2B5EF4-FFF2-40B4-BE49-F238E27FC236}">
                <a16:creationId xmlns:a16="http://schemas.microsoft.com/office/drawing/2014/main" id="{3BFF11B2-A565-7C4B-87F5-C949CD37B110}"/>
              </a:ext>
            </a:extLst>
          </p:cNvPr>
          <p:cNvSpPr>
            <a:spLocks noChangeArrowheads="1"/>
          </p:cNvSpPr>
          <p:nvPr/>
        </p:nvSpPr>
        <p:spPr bwMode="auto">
          <a:xfrm>
            <a:off x="11477661" y="5968023"/>
            <a:ext cx="1029264" cy="900607"/>
          </a:xfrm>
          <a:custGeom>
            <a:avLst/>
            <a:gdLst>
              <a:gd name="T0" fmla="*/ 72704 w 901340"/>
              <a:gd name="T1" fmla="*/ 619125 h 788626"/>
              <a:gd name="T2" fmla="*/ 433348 w 901340"/>
              <a:gd name="T3" fmla="*/ 619125 h 788626"/>
              <a:gd name="T4" fmla="*/ 506052 w 901340"/>
              <a:gd name="T5" fmla="*/ 692130 h 788626"/>
              <a:gd name="T6" fmla="*/ 506052 w 901340"/>
              <a:gd name="T7" fmla="*/ 788626 h 788626"/>
              <a:gd name="T8" fmla="*/ 0 w 901340"/>
              <a:gd name="T9" fmla="*/ 788626 h 788626"/>
              <a:gd name="T10" fmla="*/ 0 w 901340"/>
              <a:gd name="T11" fmla="*/ 692130 h 788626"/>
              <a:gd name="T12" fmla="*/ 366712 w 901340"/>
              <a:gd name="T13" fmla="*/ 169862 h 788626"/>
              <a:gd name="T14" fmla="*/ 856667 w 901340"/>
              <a:gd name="T15" fmla="*/ 169862 h 788626"/>
              <a:gd name="T16" fmla="*/ 901340 w 901340"/>
              <a:gd name="T17" fmla="*/ 214677 h 788626"/>
              <a:gd name="T18" fmla="*/ 901340 w 901340"/>
              <a:gd name="T19" fmla="*/ 294549 h 788626"/>
              <a:gd name="T20" fmla="*/ 856667 w 901340"/>
              <a:gd name="T21" fmla="*/ 339364 h 788626"/>
              <a:gd name="T22" fmla="*/ 422913 w 901340"/>
              <a:gd name="T23" fmla="*/ 339364 h 788626"/>
              <a:gd name="T24" fmla="*/ 84137 w 901340"/>
              <a:gd name="T25" fmla="*/ 0 h 788626"/>
              <a:gd name="T26" fmla="*/ 421915 w 901340"/>
              <a:gd name="T27" fmla="*/ 0 h 788626"/>
              <a:gd name="T28" fmla="*/ 421915 w 901340"/>
              <a:gd name="T29" fmla="*/ 68025 h 788626"/>
              <a:gd name="T30" fmla="*/ 365738 w 901340"/>
              <a:gd name="T31" fmla="*/ 124173 h 788626"/>
              <a:gd name="T32" fmla="*/ 365738 w 901340"/>
              <a:gd name="T33" fmla="*/ 168804 h 788626"/>
              <a:gd name="T34" fmla="*/ 365738 w 901340"/>
              <a:gd name="T35" fmla="*/ 382239 h 788626"/>
              <a:gd name="T36" fmla="*/ 421915 w 901340"/>
              <a:gd name="T37" fmla="*/ 438387 h 788626"/>
              <a:gd name="T38" fmla="*/ 421915 w 901340"/>
              <a:gd name="T39" fmla="*/ 506052 h 788626"/>
              <a:gd name="T40" fmla="*/ 84137 w 901340"/>
              <a:gd name="T41" fmla="*/ 506052 h 788626"/>
              <a:gd name="T42" fmla="*/ 84137 w 901340"/>
              <a:gd name="T43" fmla="*/ 438387 h 788626"/>
              <a:gd name="T44" fmla="*/ 140673 w 901340"/>
              <a:gd name="T45" fmla="*/ 382239 h 788626"/>
              <a:gd name="T46" fmla="*/ 140673 w 901340"/>
              <a:gd name="T47" fmla="*/ 124173 h 788626"/>
              <a:gd name="T48" fmla="*/ 84137 w 901340"/>
              <a:gd name="T49" fmla="*/ 68025 h 7886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01340" h="788626">
                <a:moveTo>
                  <a:pt x="72704" y="619125"/>
                </a:moveTo>
                <a:lnTo>
                  <a:pt x="433348" y="619125"/>
                </a:lnTo>
                <a:lnTo>
                  <a:pt x="506052" y="692130"/>
                </a:lnTo>
                <a:lnTo>
                  <a:pt x="506052" y="788626"/>
                </a:lnTo>
                <a:lnTo>
                  <a:pt x="0" y="788626"/>
                </a:lnTo>
                <a:lnTo>
                  <a:pt x="0" y="692130"/>
                </a:lnTo>
                <a:lnTo>
                  <a:pt x="72704" y="619125"/>
                </a:lnTo>
                <a:close/>
                <a:moveTo>
                  <a:pt x="366712" y="169862"/>
                </a:moveTo>
                <a:lnTo>
                  <a:pt x="856667" y="169862"/>
                </a:lnTo>
                <a:lnTo>
                  <a:pt x="901340" y="214677"/>
                </a:lnTo>
                <a:lnTo>
                  <a:pt x="901340" y="294549"/>
                </a:lnTo>
                <a:lnTo>
                  <a:pt x="856667" y="339364"/>
                </a:lnTo>
                <a:lnTo>
                  <a:pt x="422913" y="339364"/>
                </a:lnTo>
                <a:lnTo>
                  <a:pt x="366712" y="169862"/>
                </a:lnTo>
                <a:close/>
                <a:moveTo>
                  <a:pt x="84137" y="0"/>
                </a:moveTo>
                <a:lnTo>
                  <a:pt x="421915" y="0"/>
                </a:lnTo>
                <a:lnTo>
                  <a:pt x="421915" y="68025"/>
                </a:lnTo>
                <a:lnTo>
                  <a:pt x="365738" y="124173"/>
                </a:lnTo>
                <a:lnTo>
                  <a:pt x="365738" y="168804"/>
                </a:lnTo>
                <a:lnTo>
                  <a:pt x="365738" y="382239"/>
                </a:lnTo>
                <a:lnTo>
                  <a:pt x="421915" y="438387"/>
                </a:lnTo>
                <a:lnTo>
                  <a:pt x="421915" y="506052"/>
                </a:lnTo>
                <a:lnTo>
                  <a:pt x="84137" y="506052"/>
                </a:lnTo>
                <a:lnTo>
                  <a:pt x="84137" y="438387"/>
                </a:lnTo>
                <a:lnTo>
                  <a:pt x="140673" y="382239"/>
                </a:lnTo>
                <a:lnTo>
                  <a:pt x="140673" y="124173"/>
                </a:lnTo>
                <a:lnTo>
                  <a:pt x="84137" y="68025"/>
                </a:lnTo>
                <a:lnTo>
                  <a:pt x="84137"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5" name="Freeform 82">
            <a:extLst>
              <a:ext uri="{FF2B5EF4-FFF2-40B4-BE49-F238E27FC236}">
                <a16:creationId xmlns:a16="http://schemas.microsoft.com/office/drawing/2014/main" id="{581E47AA-325F-BF47-B542-BC5066C79D0C}"/>
              </a:ext>
            </a:extLst>
          </p:cNvPr>
          <p:cNvSpPr>
            <a:spLocks noChangeArrowheads="1"/>
          </p:cNvSpPr>
          <p:nvPr/>
        </p:nvSpPr>
        <p:spPr bwMode="auto">
          <a:xfrm>
            <a:off x="14825094" y="5937219"/>
            <a:ext cx="1027452" cy="962216"/>
          </a:xfrm>
          <a:custGeom>
            <a:avLst/>
            <a:gdLst>
              <a:gd name="T0" fmla="*/ 28575 w 899753"/>
              <a:gd name="T1" fmla="*/ 444500 h 842603"/>
              <a:gd name="T2" fmla="*/ 65686 w 899753"/>
              <a:gd name="T3" fmla="*/ 449899 h 842603"/>
              <a:gd name="T4" fmla="*/ 366179 w 899753"/>
              <a:gd name="T5" fmla="*/ 475816 h 842603"/>
              <a:gd name="T6" fmla="*/ 366179 w 899753"/>
              <a:gd name="T7" fmla="*/ 533047 h 842603"/>
              <a:gd name="T8" fmla="*/ 535161 w 899753"/>
              <a:gd name="T9" fmla="*/ 533047 h 842603"/>
              <a:gd name="T10" fmla="*/ 535161 w 899753"/>
              <a:gd name="T11" fmla="*/ 475816 h 842603"/>
              <a:gd name="T12" fmla="*/ 835293 w 899753"/>
              <a:gd name="T13" fmla="*/ 449899 h 842603"/>
              <a:gd name="T14" fmla="*/ 872765 w 899753"/>
              <a:gd name="T15" fmla="*/ 444500 h 842603"/>
              <a:gd name="T16" fmla="*/ 872765 w 899753"/>
              <a:gd name="T17" fmla="*/ 769894 h 842603"/>
              <a:gd name="T18" fmla="*/ 799984 w 899753"/>
              <a:gd name="T19" fmla="*/ 842603 h 842603"/>
              <a:gd name="T20" fmla="*/ 101356 w 899753"/>
              <a:gd name="T21" fmla="*/ 842603 h 842603"/>
              <a:gd name="T22" fmla="*/ 28575 w 899753"/>
              <a:gd name="T23" fmla="*/ 769894 h 842603"/>
              <a:gd name="T24" fmla="*/ 348884 w 899753"/>
              <a:gd name="T25" fmla="*/ 56606 h 842603"/>
              <a:gd name="T26" fmla="*/ 337362 w 899753"/>
              <a:gd name="T27" fmla="*/ 68144 h 842603"/>
              <a:gd name="T28" fmla="*/ 337362 w 899753"/>
              <a:gd name="T29" fmla="*/ 112852 h 842603"/>
              <a:gd name="T30" fmla="*/ 562391 w 899753"/>
              <a:gd name="T31" fmla="*/ 112852 h 842603"/>
              <a:gd name="T32" fmla="*/ 562391 w 899753"/>
              <a:gd name="T33" fmla="*/ 68144 h 842603"/>
              <a:gd name="T34" fmla="*/ 550869 w 899753"/>
              <a:gd name="T35" fmla="*/ 56606 h 842603"/>
              <a:gd name="T36" fmla="*/ 325841 w 899753"/>
              <a:gd name="T37" fmla="*/ 0 h 842603"/>
              <a:gd name="T38" fmla="*/ 573912 w 899753"/>
              <a:gd name="T39" fmla="*/ 0 h 842603"/>
              <a:gd name="T40" fmla="*/ 618558 w 899753"/>
              <a:gd name="T41" fmla="*/ 44708 h 842603"/>
              <a:gd name="T42" fmla="*/ 618558 w 899753"/>
              <a:gd name="T43" fmla="*/ 112852 h 842603"/>
              <a:gd name="T44" fmla="*/ 855108 w 899753"/>
              <a:gd name="T45" fmla="*/ 112852 h 842603"/>
              <a:gd name="T46" fmla="*/ 899753 w 899753"/>
              <a:gd name="T47" fmla="*/ 157561 h 842603"/>
              <a:gd name="T48" fmla="*/ 899753 w 899753"/>
              <a:gd name="T49" fmla="*/ 390837 h 842603"/>
              <a:gd name="T50" fmla="*/ 816943 w 899753"/>
              <a:gd name="T51" fmla="*/ 402014 h 842603"/>
              <a:gd name="T52" fmla="*/ 534307 w 899753"/>
              <a:gd name="T53" fmla="*/ 425089 h 842603"/>
              <a:gd name="T54" fmla="*/ 534307 w 899753"/>
              <a:gd name="T55" fmla="*/ 366320 h 842603"/>
              <a:gd name="T56" fmla="*/ 365446 w 899753"/>
              <a:gd name="T57" fmla="*/ 366320 h 842603"/>
              <a:gd name="T58" fmla="*/ 365446 w 899753"/>
              <a:gd name="T59" fmla="*/ 425089 h 842603"/>
              <a:gd name="T60" fmla="*/ 83171 w 899753"/>
              <a:gd name="T61" fmla="*/ 402014 h 842603"/>
              <a:gd name="T62" fmla="*/ 0 w 899753"/>
              <a:gd name="T63" fmla="*/ 390837 h 842603"/>
              <a:gd name="T64" fmla="*/ 0 w 899753"/>
              <a:gd name="T65" fmla="*/ 157561 h 842603"/>
              <a:gd name="T66" fmla="*/ 44646 w 899753"/>
              <a:gd name="T67" fmla="*/ 112852 h 842603"/>
              <a:gd name="T68" fmla="*/ 281195 w 899753"/>
              <a:gd name="T69" fmla="*/ 112852 h 842603"/>
              <a:gd name="T70" fmla="*/ 281195 w 899753"/>
              <a:gd name="T71" fmla="*/ 44708 h 8426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6" name="Freeform 8">
            <a:extLst>
              <a:ext uri="{FF2B5EF4-FFF2-40B4-BE49-F238E27FC236}">
                <a16:creationId xmlns:a16="http://schemas.microsoft.com/office/drawing/2014/main" id="{8DDD6922-4916-A648-AA69-3CA13303DA20}"/>
              </a:ext>
            </a:extLst>
          </p:cNvPr>
          <p:cNvSpPr>
            <a:spLocks noChangeArrowheads="1"/>
          </p:cNvSpPr>
          <p:nvPr/>
        </p:nvSpPr>
        <p:spPr bwMode="auto">
          <a:xfrm>
            <a:off x="3139586" y="5905721"/>
            <a:ext cx="770135" cy="1027450"/>
          </a:xfrm>
          <a:custGeom>
            <a:avLst/>
            <a:gdLst>
              <a:gd name="T0" fmla="*/ 84516 w 1876"/>
              <a:gd name="T1" fmla="*/ 253111 h 2500"/>
              <a:gd name="T2" fmla="*/ 590171 w 1876"/>
              <a:gd name="T3" fmla="*/ 84250 h 2500"/>
              <a:gd name="T4" fmla="*/ 590171 w 1876"/>
              <a:gd name="T5" fmla="*/ 449696 h 2500"/>
              <a:gd name="T6" fmla="*/ 421500 w 1876"/>
              <a:gd name="T7" fmla="*/ 393529 h 2500"/>
              <a:gd name="T8" fmla="*/ 590171 w 1876"/>
              <a:gd name="T9" fmla="*/ 449696 h 2500"/>
              <a:gd name="T10" fmla="*/ 421500 w 1876"/>
              <a:gd name="T11" fmla="*/ 674724 h 2500"/>
              <a:gd name="T12" fmla="*/ 590171 w 1876"/>
              <a:gd name="T13" fmla="*/ 618557 h 2500"/>
              <a:gd name="T14" fmla="*/ 590171 w 1876"/>
              <a:gd name="T15" fmla="*/ 787418 h 2500"/>
              <a:gd name="T16" fmla="*/ 421500 w 1876"/>
              <a:gd name="T17" fmla="*/ 730891 h 2500"/>
              <a:gd name="T18" fmla="*/ 590171 w 1876"/>
              <a:gd name="T19" fmla="*/ 787418 h 2500"/>
              <a:gd name="T20" fmla="*/ 140620 w 1876"/>
              <a:gd name="T21" fmla="*/ 618557 h 2500"/>
              <a:gd name="T22" fmla="*/ 168672 w 1876"/>
              <a:gd name="T23" fmla="*/ 646640 h 2500"/>
              <a:gd name="T24" fmla="*/ 140620 w 1876"/>
              <a:gd name="T25" fmla="*/ 674724 h 2500"/>
              <a:gd name="T26" fmla="*/ 112568 w 1876"/>
              <a:gd name="T27" fmla="*/ 646640 h 2500"/>
              <a:gd name="T28" fmla="*/ 280880 w 1876"/>
              <a:gd name="T29" fmla="*/ 393529 h 2500"/>
              <a:gd name="T30" fmla="*/ 224776 w 1876"/>
              <a:gd name="T31" fmla="*/ 449696 h 2500"/>
              <a:gd name="T32" fmla="*/ 168672 w 1876"/>
              <a:gd name="T33" fmla="*/ 505863 h 2500"/>
              <a:gd name="T34" fmla="*/ 112568 w 1876"/>
              <a:gd name="T35" fmla="*/ 449696 h 2500"/>
              <a:gd name="T36" fmla="*/ 168672 w 1876"/>
              <a:gd name="T37" fmla="*/ 393529 h 2500"/>
              <a:gd name="T38" fmla="*/ 224776 w 1876"/>
              <a:gd name="T39" fmla="*/ 337362 h 2500"/>
              <a:gd name="T40" fmla="*/ 280880 w 1876"/>
              <a:gd name="T41" fmla="*/ 393529 h 2500"/>
              <a:gd name="T42" fmla="*/ 100700 w 1876"/>
              <a:gd name="T43" fmla="*/ 758974 h 2500"/>
              <a:gd name="T44" fmla="*/ 292748 w 1876"/>
              <a:gd name="T45" fmla="*/ 646640 h 2500"/>
              <a:gd name="T46" fmla="*/ 252828 w 1876"/>
              <a:gd name="T47" fmla="*/ 787418 h 2500"/>
              <a:gd name="T48" fmla="*/ 224776 w 1876"/>
              <a:gd name="T49" fmla="*/ 758974 h 2500"/>
              <a:gd name="T50" fmla="*/ 252828 w 1876"/>
              <a:gd name="T51" fmla="*/ 730891 h 2500"/>
              <a:gd name="T52" fmla="*/ 280880 w 1876"/>
              <a:gd name="T53" fmla="*/ 758974 h 2500"/>
              <a:gd name="T54" fmla="*/ 252828 w 1876"/>
              <a:gd name="T55" fmla="*/ 787418 h 2500"/>
              <a:gd name="T56" fmla="*/ 44596 w 1876"/>
              <a:gd name="T57" fmla="*/ 0 h 2500"/>
              <a:gd name="T58" fmla="*/ 0 w 1876"/>
              <a:gd name="T59" fmla="*/ 855106 h 2500"/>
              <a:gd name="T60" fmla="*/ 629732 w 1876"/>
              <a:gd name="T61" fmla="*/ 899752 h 2500"/>
              <a:gd name="T62" fmla="*/ 674327 w 1876"/>
              <a:gd name="T63" fmla="*/ 44646 h 25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876" h="2500">
                <a:moveTo>
                  <a:pt x="1641" y="703"/>
                </a:moveTo>
                <a:lnTo>
                  <a:pt x="235" y="703"/>
                </a:lnTo>
                <a:lnTo>
                  <a:pt x="235" y="234"/>
                </a:lnTo>
                <a:lnTo>
                  <a:pt x="1641" y="234"/>
                </a:lnTo>
                <a:lnTo>
                  <a:pt x="1641" y="703"/>
                </a:lnTo>
                <a:close/>
                <a:moveTo>
                  <a:pt x="1641" y="1249"/>
                </a:moveTo>
                <a:lnTo>
                  <a:pt x="1172" y="1249"/>
                </a:lnTo>
                <a:lnTo>
                  <a:pt x="1172" y="1093"/>
                </a:lnTo>
                <a:lnTo>
                  <a:pt x="1641" y="1093"/>
                </a:lnTo>
                <a:lnTo>
                  <a:pt x="1641" y="1249"/>
                </a:lnTo>
                <a:close/>
                <a:moveTo>
                  <a:pt x="1641" y="1874"/>
                </a:moveTo>
                <a:lnTo>
                  <a:pt x="1172" y="1874"/>
                </a:lnTo>
                <a:lnTo>
                  <a:pt x="1172" y="1718"/>
                </a:lnTo>
                <a:lnTo>
                  <a:pt x="1641" y="1718"/>
                </a:lnTo>
                <a:lnTo>
                  <a:pt x="1641" y="1874"/>
                </a:lnTo>
                <a:close/>
                <a:moveTo>
                  <a:pt x="1641" y="2187"/>
                </a:moveTo>
                <a:lnTo>
                  <a:pt x="1172" y="2187"/>
                </a:lnTo>
                <a:lnTo>
                  <a:pt x="1172" y="2030"/>
                </a:lnTo>
                <a:lnTo>
                  <a:pt x="1641" y="2030"/>
                </a:lnTo>
                <a:lnTo>
                  <a:pt x="1641" y="2187"/>
                </a:lnTo>
                <a:close/>
                <a:moveTo>
                  <a:pt x="391" y="1718"/>
                </a:moveTo>
                <a:lnTo>
                  <a:pt x="391" y="1718"/>
                </a:lnTo>
                <a:cubicBezTo>
                  <a:pt x="434" y="1718"/>
                  <a:pt x="469" y="1753"/>
                  <a:pt x="469" y="1796"/>
                </a:cubicBezTo>
                <a:cubicBezTo>
                  <a:pt x="469" y="1839"/>
                  <a:pt x="434" y="1874"/>
                  <a:pt x="391" y="1874"/>
                </a:cubicBezTo>
                <a:cubicBezTo>
                  <a:pt x="348" y="1874"/>
                  <a:pt x="313" y="1839"/>
                  <a:pt x="313" y="1796"/>
                </a:cubicBezTo>
                <a:cubicBezTo>
                  <a:pt x="313" y="1753"/>
                  <a:pt x="348" y="1718"/>
                  <a:pt x="391" y="1718"/>
                </a:cubicBezTo>
                <a:close/>
                <a:moveTo>
                  <a:pt x="781" y="1093"/>
                </a:moveTo>
                <a:lnTo>
                  <a:pt x="781" y="1249"/>
                </a:lnTo>
                <a:lnTo>
                  <a:pt x="625" y="1249"/>
                </a:lnTo>
                <a:lnTo>
                  <a:pt x="625" y="1405"/>
                </a:lnTo>
                <a:lnTo>
                  <a:pt x="469" y="1405"/>
                </a:lnTo>
                <a:lnTo>
                  <a:pt x="469" y="1249"/>
                </a:lnTo>
                <a:lnTo>
                  <a:pt x="313" y="1249"/>
                </a:lnTo>
                <a:lnTo>
                  <a:pt x="313" y="1093"/>
                </a:lnTo>
                <a:lnTo>
                  <a:pt x="469" y="1093"/>
                </a:lnTo>
                <a:lnTo>
                  <a:pt x="469" y="937"/>
                </a:lnTo>
                <a:lnTo>
                  <a:pt x="625" y="937"/>
                </a:lnTo>
                <a:lnTo>
                  <a:pt x="625" y="1093"/>
                </a:lnTo>
                <a:lnTo>
                  <a:pt x="781" y="1093"/>
                </a:lnTo>
                <a:close/>
                <a:moveTo>
                  <a:pt x="391" y="2219"/>
                </a:moveTo>
                <a:lnTo>
                  <a:pt x="280" y="2108"/>
                </a:lnTo>
                <a:lnTo>
                  <a:pt x="703" y="1685"/>
                </a:lnTo>
                <a:lnTo>
                  <a:pt x="814" y="1796"/>
                </a:lnTo>
                <a:lnTo>
                  <a:pt x="391" y="2219"/>
                </a:lnTo>
                <a:close/>
                <a:moveTo>
                  <a:pt x="703" y="2187"/>
                </a:moveTo>
                <a:lnTo>
                  <a:pt x="703" y="2187"/>
                </a:lnTo>
                <a:cubicBezTo>
                  <a:pt x="660" y="2187"/>
                  <a:pt x="625" y="2152"/>
                  <a:pt x="625" y="2108"/>
                </a:cubicBezTo>
                <a:cubicBezTo>
                  <a:pt x="625" y="2065"/>
                  <a:pt x="660" y="2030"/>
                  <a:pt x="703" y="2030"/>
                </a:cubicBezTo>
                <a:cubicBezTo>
                  <a:pt x="746" y="2030"/>
                  <a:pt x="781" y="2065"/>
                  <a:pt x="781" y="2108"/>
                </a:cubicBezTo>
                <a:cubicBezTo>
                  <a:pt x="781" y="2152"/>
                  <a:pt x="746" y="2187"/>
                  <a:pt x="703" y="2187"/>
                </a:cubicBezTo>
                <a:close/>
                <a:moveTo>
                  <a:pt x="1751" y="0"/>
                </a:moveTo>
                <a:lnTo>
                  <a:pt x="124" y="0"/>
                </a:lnTo>
                <a:lnTo>
                  <a:pt x="0" y="124"/>
                </a:lnTo>
                <a:lnTo>
                  <a:pt x="0" y="2375"/>
                </a:lnTo>
                <a:lnTo>
                  <a:pt x="124" y="2499"/>
                </a:lnTo>
                <a:lnTo>
                  <a:pt x="1751" y="2499"/>
                </a:lnTo>
                <a:lnTo>
                  <a:pt x="1875" y="2375"/>
                </a:lnTo>
                <a:lnTo>
                  <a:pt x="1875" y="124"/>
                </a:lnTo>
                <a:lnTo>
                  <a:pt x="1751" y="0"/>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67" name="Freeform 80">
            <a:extLst>
              <a:ext uri="{FF2B5EF4-FFF2-40B4-BE49-F238E27FC236}">
                <a16:creationId xmlns:a16="http://schemas.microsoft.com/office/drawing/2014/main" id="{5474FADD-228D-0044-B575-384B60A70082}"/>
              </a:ext>
            </a:extLst>
          </p:cNvPr>
          <p:cNvSpPr>
            <a:spLocks noChangeArrowheads="1"/>
          </p:cNvSpPr>
          <p:nvPr/>
        </p:nvSpPr>
        <p:spPr bwMode="auto">
          <a:xfrm>
            <a:off x="20482041" y="8401653"/>
            <a:ext cx="641478" cy="1027450"/>
          </a:xfrm>
          <a:custGeom>
            <a:avLst/>
            <a:gdLst>
              <a:gd name="T0" fmla="*/ 252413 w 561616"/>
              <a:gd name="T1" fmla="*/ 533400 h 899752"/>
              <a:gd name="T2" fmla="*/ 309199 w 561616"/>
              <a:gd name="T3" fmla="*/ 533400 h 899752"/>
              <a:gd name="T4" fmla="*/ 309199 w 561616"/>
              <a:gd name="T5" fmla="*/ 590188 h 899752"/>
              <a:gd name="T6" fmla="*/ 252413 w 561616"/>
              <a:gd name="T7" fmla="*/ 590188 h 899752"/>
              <a:gd name="T8" fmla="*/ 252763 w 561616"/>
              <a:gd name="T9" fmla="*/ 478263 h 899752"/>
              <a:gd name="T10" fmla="*/ 252763 w 561616"/>
              <a:gd name="T11" fmla="*/ 490131 h 899752"/>
              <a:gd name="T12" fmla="*/ 153527 w 561616"/>
              <a:gd name="T13" fmla="*/ 589389 h 899752"/>
              <a:gd name="T14" fmla="*/ 112179 w 561616"/>
              <a:gd name="T15" fmla="*/ 688648 h 899752"/>
              <a:gd name="T16" fmla="*/ 112179 w 561616"/>
              <a:gd name="T17" fmla="*/ 703033 h 899752"/>
              <a:gd name="T18" fmla="*/ 252763 w 561616"/>
              <a:gd name="T19" fmla="*/ 646931 h 899752"/>
              <a:gd name="T20" fmla="*/ 308853 w 561616"/>
              <a:gd name="T21" fmla="*/ 646931 h 899752"/>
              <a:gd name="T22" fmla="*/ 449436 w 561616"/>
              <a:gd name="T23" fmla="*/ 703033 h 899752"/>
              <a:gd name="T24" fmla="*/ 449436 w 561616"/>
              <a:gd name="T25" fmla="*/ 688648 h 899752"/>
              <a:gd name="T26" fmla="*/ 408088 w 561616"/>
              <a:gd name="T27" fmla="*/ 589389 h 899752"/>
              <a:gd name="T28" fmla="*/ 308853 w 561616"/>
              <a:gd name="T29" fmla="*/ 490131 h 899752"/>
              <a:gd name="T30" fmla="*/ 308853 w 561616"/>
              <a:gd name="T31" fmla="*/ 478263 h 899752"/>
              <a:gd name="T32" fmla="*/ 56089 w 561616"/>
              <a:gd name="T33" fmla="*/ 141287 h 899752"/>
              <a:gd name="T34" fmla="*/ 112179 w 561616"/>
              <a:gd name="T35" fmla="*/ 141287 h 899752"/>
              <a:gd name="T36" fmla="*/ 112179 w 561616"/>
              <a:gd name="T37" fmla="*/ 212135 h 899752"/>
              <a:gd name="T38" fmla="*/ 152089 w 561616"/>
              <a:gd name="T39" fmla="*/ 309955 h 899752"/>
              <a:gd name="T40" fmla="*/ 409526 w 561616"/>
              <a:gd name="T41" fmla="*/ 309955 h 899752"/>
              <a:gd name="T42" fmla="*/ 449436 w 561616"/>
              <a:gd name="T43" fmla="*/ 212135 h 899752"/>
              <a:gd name="T44" fmla="*/ 449436 w 561616"/>
              <a:gd name="T45" fmla="*/ 141287 h 899752"/>
              <a:gd name="T46" fmla="*/ 505526 w 561616"/>
              <a:gd name="T47" fmla="*/ 141287 h 899752"/>
              <a:gd name="T48" fmla="*/ 505526 w 561616"/>
              <a:gd name="T49" fmla="*/ 212135 h 899752"/>
              <a:gd name="T50" fmla="*/ 447998 w 561616"/>
              <a:gd name="T51" fmla="*/ 350953 h 899752"/>
              <a:gd name="T52" fmla="*/ 364942 w 561616"/>
              <a:gd name="T53" fmla="*/ 434028 h 899752"/>
              <a:gd name="T54" fmla="*/ 364942 w 561616"/>
              <a:gd name="T55" fmla="*/ 466755 h 899752"/>
              <a:gd name="T56" fmla="*/ 447998 w 561616"/>
              <a:gd name="T57" fmla="*/ 549830 h 899752"/>
              <a:gd name="T58" fmla="*/ 505526 w 561616"/>
              <a:gd name="T59" fmla="*/ 688648 h 899752"/>
              <a:gd name="T60" fmla="*/ 505526 w 561616"/>
              <a:gd name="T61" fmla="*/ 787547 h 899752"/>
              <a:gd name="T62" fmla="*/ 561616 w 561616"/>
              <a:gd name="T63" fmla="*/ 787547 h 899752"/>
              <a:gd name="T64" fmla="*/ 561616 w 561616"/>
              <a:gd name="T65" fmla="*/ 899752 h 899752"/>
              <a:gd name="T66" fmla="*/ 0 w 561616"/>
              <a:gd name="T67" fmla="*/ 899752 h 899752"/>
              <a:gd name="T68" fmla="*/ 0 w 561616"/>
              <a:gd name="T69" fmla="*/ 787547 h 899752"/>
              <a:gd name="T70" fmla="*/ 56089 w 561616"/>
              <a:gd name="T71" fmla="*/ 787547 h 899752"/>
              <a:gd name="T72" fmla="*/ 56089 w 561616"/>
              <a:gd name="T73" fmla="*/ 688648 h 899752"/>
              <a:gd name="T74" fmla="*/ 113977 w 561616"/>
              <a:gd name="T75" fmla="*/ 549830 h 899752"/>
              <a:gd name="T76" fmla="*/ 196673 w 561616"/>
              <a:gd name="T77" fmla="*/ 466755 h 899752"/>
              <a:gd name="T78" fmla="*/ 196673 w 561616"/>
              <a:gd name="T79" fmla="*/ 434028 h 899752"/>
              <a:gd name="T80" fmla="*/ 113977 w 561616"/>
              <a:gd name="T81" fmla="*/ 350953 h 899752"/>
              <a:gd name="T82" fmla="*/ 56089 w 561616"/>
              <a:gd name="T83" fmla="*/ 212135 h 899752"/>
              <a:gd name="T84" fmla="*/ 0 w 561616"/>
              <a:gd name="T85" fmla="*/ 0 h 899752"/>
              <a:gd name="T86" fmla="*/ 561616 w 561616"/>
              <a:gd name="T87" fmla="*/ 0 h 899752"/>
              <a:gd name="T88" fmla="*/ 561616 w 561616"/>
              <a:gd name="T89" fmla="*/ 112352 h 899752"/>
              <a:gd name="T90" fmla="*/ 0 w 561616"/>
              <a:gd name="T91" fmla="*/ 112352 h 8997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61616" h="899752">
                <a:moveTo>
                  <a:pt x="252413" y="533400"/>
                </a:moveTo>
                <a:lnTo>
                  <a:pt x="309199" y="533400"/>
                </a:lnTo>
                <a:lnTo>
                  <a:pt x="309199" y="590188"/>
                </a:lnTo>
                <a:lnTo>
                  <a:pt x="252413" y="590188"/>
                </a:lnTo>
                <a:lnTo>
                  <a:pt x="252413" y="533400"/>
                </a:lnTo>
                <a:close/>
                <a:moveTo>
                  <a:pt x="252763" y="478263"/>
                </a:moveTo>
                <a:lnTo>
                  <a:pt x="252763" y="490131"/>
                </a:lnTo>
                <a:lnTo>
                  <a:pt x="153527" y="589389"/>
                </a:lnTo>
                <a:cubicBezTo>
                  <a:pt x="126921" y="616002"/>
                  <a:pt x="112179" y="651246"/>
                  <a:pt x="112179" y="688648"/>
                </a:cubicBezTo>
                <a:lnTo>
                  <a:pt x="112179" y="703033"/>
                </a:lnTo>
                <a:lnTo>
                  <a:pt x="252763" y="646931"/>
                </a:lnTo>
                <a:lnTo>
                  <a:pt x="308853" y="646931"/>
                </a:lnTo>
                <a:lnTo>
                  <a:pt x="449436" y="703033"/>
                </a:lnTo>
                <a:lnTo>
                  <a:pt x="449436" y="688648"/>
                </a:lnTo>
                <a:cubicBezTo>
                  <a:pt x="449436" y="651246"/>
                  <a:pt x="434695" y="616002"/>
                  <a:pt x="408088" y="589389"/>
                </a:cubicBezTo>
                <a:lnTo>
                  <a:pt x="308853" y="490131"/>
                </a:lnTo>
                <a:lnTo>
                  <a:pt x="308853" y="478263"/>
                </a:lnTo>
                <a:lnTo>
                  <a:pt x="252763" y="478263"/>
                </a:lnTo>
                <a:close/>
                <a:moveTo>
                  <a:pt x="56089" y="141287"/>
                </a:moveTo>
                <a:lnTo>
                  <a:pt x="112179" y="141287"/>
                </a:lnTo>
                <a:lnTo>
                  <a:pt x="112179" y="212135"/>
                </a:lnTo>
                <a:cubicBezTo>
                  <a:pt x="112179" y="248817"/>
                  <a:pt x="126561" y="283701"/>
                  <a:pt x="152089" y="309955"/>
                </a:cubicBezTo>
                <a:lnTo>
                  <a:pt x="409526" y="309955"/>
                </a:lnTo>
                <a:cubicBezTo>
                  <a:pt x="435054" y="283701"/>
                  <a:pt x="449436" y="248817"/>
                  <a:pt x="449436" y="212135"/>
                </a:cubicBezTo>
                <a:lnTo>
                  <a:pt x="449436" y="141287"/>
                </a:lnTo>
                <a:lnTo>
                  <a:pt x="505526" y="141287"/>
                </a:lnTo>
                <a:lnTo>
                  <a:pt x="505526" y="212135"/>
                </a:lnTo>
                <a:cubicBezTo>
                  <a:pt x="505526" y="264641"/>
                  <a:pt x="485032" y="313911"/>
                  <a:pt x="447998" y="350953"/>
                </a:cubicBezTo>
                <a:lnTo>
                  <a:pt x="364942" y="434028"/>
                </a:lnTo>
                <a:lnTo>
                  <a:pt x="364942" y="466755"/>
                </a:lnTo>
                <a:lnTo>
                  <a:pt x="447998" y="549830"/>
                </a:lnTo>
                <a:cubicBezTo>
                  <a:pt x="485032" y="586872"/>
                  <a:pt x="505526" y="636142"/>
                  <a:pt x="505526" y="688648"/>
                </a:cubicBezTo>
                <a:lnTo>
                  <a:pt x="505526" y="787547"/>
                </a:lnTo>
                <a:lnTo>
                  <a:pt x="561616" y="787547"/>
                </a:lnTo>
                <a:lnTo>
                  <a:pt x="561616" y="899752"/>
                </a:lnTo>
                <a:lnTo>
                  <a:pt x="0" y="899752"/>
                </a:lnTo>
                <a:lnTo>
                  <a:pt x="0" y="787547"/>
                </a:lnTo>
                <a:lnTo>
                  <a:pt x="56089" y="787547"/>
                </a:lnTo>
                <a:lnTo>
                  <a:pt x="56089" y="688648"/>
                </a:lnTo>
                <a:cubicBezTo>
                  <a:pt x="56089" y="636142"/>
                  <a:pt x="76584" y="586872"/>
                  <a:pt x="113977" y="549830"/>
                </a:cubicBezTo>
                <a:lnTo>
                  <a:pt x="196673" y="466755"/>
                </a:lnTo>
                <a:lnTo>
                  <a:pt x="196673" y="434028"/>
                </a:lnTo>
                <a:lnTo>
                  <a:pt x="113977" y="350953"/>
                </a:lnTo>
                <a:cubicBezTo>
                  <a:pt x="76584" y="313911"/>
                  <a:pt x="56089" y="264641"/>
                  <a:pt x="56089" y="212135"/>
                </a:cubicBezTo>
                <a:lnTo>
                  <a:pt x="56089" y="141287"/>
                </a:lnTo>
                <a:close/>
                <a:moveTo>
                  <a:pt x="0" y="0"/>
                </a:moveTo>
                <a:lnTo>
                  <a:pt x="561616" y="0"/>
                </a:lnTo>
                <a:lnTo>
                  <a:pt x="561616" y="112352"/>
                </a:lnTo>
                <a:lnTo>
                  <a:pt x="0" y="112352"/>
                </a:lnTo>
                <a:lnTo>
                  <a:pt x="0"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8" name="Freeform 79">
            <a:extLst>
              <a:ext uri="{FF2B5EF4-FFF2-40B4-BE49-F238E27FC236}">
                <a16:creationId xmlns:a16="http://schemas.microsoft.com/office/drawing/2014/main" id="{CA46B362-54D7-354E-BCD8-AA8AC01849CD}"/>
              </a:ext>
            </a:extLst>
          </p:cNvPr>
          <p:cNvSpPr>
            <a:spLocks noChangeArrowheads="1"/>
          </p:cNvSpPr>
          <p:nvPr/>
        </p:nvSpPr>
        <p:spPr bwMode="auto">
          <a:xfrm>
            <a:off x="9014318" y="5903696"/>
            <a:ext cx="898793" cy="1029262"/>
          </a:xfrm>
          <a:custGeom>
            <a:avLst/>
            <a:gdLst>
              <a:gd name="T0" fmla="*/ 365630 w 787040"/>
              <a:gd name="T1" fmla="*/ 366455 h 901340"/>
              <a:gd name="T2" fmla="*/ 365630 w 787040"/>
              <a:gd name="T3" fmla="*/ 394569 h 901340"/>
              <a:gd name="T4" fmla="*/ 365630 w 787040"/>
              <a:gd name="T5" fmla="*/ 422683 h 901340"/>
              <a:gd name="T6" fmla="*/ 281060 w 787040"/>
              <a:gd name="T7" fmla="*/ 507025 h 901340"/>
              <a:gd name="T8" fmla="*/ 365630 w 787040"/>
              <a:gd name="T9" fmla="*/ 591727 h 901340"/>
              <a:gd name="T10" fmla="*/ 421770 w 787040"/>
              <a:gd name="T11" fmla="*/ 591727 h 901340"/>
              <a:gd name="T12" fmla="*/ 449840 w 787040"/>
              <a:gd name="T13" fmla="*/ 619841 h 901340"/>
              <a:gd name="T14" fmla="*/ 421770 w 787040"/>
              <a:gd name="T15" fmla="*/ 647955 h 901340"/>
              <a:gd name="T16" fmla="*/ 365630 w 787040"/>
              <a:gd name="T17" fmla="*/ 647955 h 901340"/>
              <a:gd name="T18" fmla="*/ 337560 w 787040"/>
              <a:gd name="T19" fmla="*/ 647955 h 901340"/>
              <a:gd name="T20" fmla="*/ 309490 w 787040"/>
              <a:gd name="T21" fmla="*/ 647955 h 901340"/>
              <a:gd name="T22" fmla="*/ 309490 w 787040"/>
              <a:gd name="T23" fmla="*/ 704182 h 901340"/>
              <a:gd name="T24" fmla="*/ 337560 w 787040"/>
              <a:gd name="T25" fmla="*/ 704182 h 901340"/>
              <a:gd name="T26" fmla="*/ 365630 w 787040"/>
              <a:gd name="T27" fmla="*/ 704182 h 901340"/>
              <a:gd name="T28" fmla="*/ 365630 w 787040"/>
              <a:gd name="T29" fmla="*/ 732296 h 901340"/>
              <a:gd name="T30" fmla="*/ 365630 w 787040"/>
              <a:gd name="T31" fmla="*/ 760410 h 901340"/>
              <a:gd name="T32" fmla="*/ 421770 w 787040"/>
              <a:gd name="T33" fmla="*/ 760410 h 901340"/>
              <a:gd name="T34" fmla="*/ 421770 w 787040"/>
              <a:gd name="T35" fmla="*/ 732296 h 901340"/>
              <a:gd name="T36" fmla="*/ 421770 w 787040"/>
              <a:gd name="T37" fmla="*/ 704182 h 901340"/>
              <a:gd name="T38" fmla="*/ 505980 w 787040"/>
              <a:gd name="T39" fmla="*/ 619841 h 901340"/>
              <a:gd name="T40" fmla="*/ 421770 w 787040"/>
              <a:gd name="T41" fmla="*/ 535139 h 901340"/>
              <a:gd name="T42" fmla="*/ 365630 w 787040"/>
              <a:gd name="T43" fmla="*/ 535139 h 901340"/>
              <a:gd name="T44" fmla="*/ 337560 w 787040"/>
              <a:gd name="T45" fmla="*/ 507025 h 901340"/>
              <a:gd name="T46" fmla="*/ 365630 w 787040"/>
              <a:gd name="T47" fmla="*/ 478911 h 901340"/>
              <a:gd name="T48" fmla="*/ 421770 w 787040"/>
              <a:gd name="T49" fmla="*/ 478911 h 901340"/>
              <a:gd name="T50" fmla="*/ 449840 w 787040"/>
              <a:gd name="T51" fmla="*/ 478911 h 901340"/>
              <a:gd name="T52" fmla="*/ 477910 w 787040"/>
              <a:gd name="T53" fmla="*/ 478911 h 901340"/>
              <a:gd name="T54" fmla="*/ 477910 w 787040"/>
              <a:gd name="T55" fmla="*/ 422683 h 901340"/>
              <a:gd name="T56" fmla="*/ 449840 w 787040"/>
              <a:gd name="T57" fmla="*/ 422683 h 901340"/>
              <a:gd name="T58" fmla="*/ 421770 w 787040"/>
              <a:gd name="T59" fmla="*/ 422683 h 901340"/>
              <a:gd name="T60" fmla="*/ 421770 w 787040"/>
              <a:gd name="T61" fmla="*/ 394569 h 901340"/>
              <a:gd name="T62" fmla="*/ 421770 w 787040"/>
              <a:gd name="T63" fmla="*/ 366455 h 901340"/>
              <a:gd name="T64" fmla="*/ 270624 w 787040"/>
              <a:gd name="T65" fmla="*/ 254000 h 901340"/>
              <a:gd name="T66" fmla="*/ 516776 w 787040"/>
              <a:gd name="T67" fmla="*/ 254000 h 901340"/>
              <a:gd name="T68" fmla="*/ 645970 w 787040"/>
              <a:gd name="T69" fmla="*/ 368618 h 901340"/>
              <a:gd name="T70" fmla="*/ 787040 w 787040"/>
              <a:gd name="T71" fmla="*/ 684358 h 901340"/>
              <a:gd name="T72" fmla="*/ 787040 w 787040"/>
              <a:gd name="T73" fmla="*/ 856646 h 901340"/>
              <a:gd name="T74" fmla="*/ 742776 w 787040"/>
              <a:gd name="T75" fmla="*/ 901340 h 901340"/>
              <a:gd name="T76" fmla="*/ 44624 w 787040"/>
              <a:gd name="T77" fmla="*/ 901340 h 901340"/>
              <a:gd name="T78" fmla="*/ 0 w 787040"/>
              <a:gd name="T79" fmla="*/ 856646 h 901340"/>
              <a:gd name="T80" fmla="*/ 0 w 787040"/>
              <a:gd name="T81" fmla="*/ 684358 h 901340"/>
              <a:gd name="T82" fmla="*/ 141790 w 787040"/>
              <a:gd name="T83" fmla="*/ 368618 h 901340"/>
              <a:gd name="T84" fmla="*/ 196850 w 787040"/>
              <a:gd name="T85" fmla="*/ 0 h 901340"/>
              <a:gd name="T86" fmla="*/ 590191 w 787040"/>
              <a:gd name="T87" fmla="*/ 0 h 901340"/>
              <a:gd name="T88" fmla="*/ 590191 w 787040"/>
              <a:gd name="T89" fmla="*/ 28019 h 901340"/>
              <a:gd name="T90" fmla="*/ 554236 w 787040"/>
              <a:gd name="T91" fmla="*/ 146201 h 901340"/>
              <a:gd name="T92" fmla="*/ 520799 w 787040"/>
              <a:gd name="T93" fmla="*/ 196491 h 901340"/>
              <a:gd name="T94" fmla="*/ 266242 w 787040"/>
              <a:gd name="T95" fmla="*/ 196491 h 901340"/>
              <a:gd name="T96" fmla="*/ 232804 w 787040"/>
              <a:gd name="T97" fmla="*/ 146201 h 901340"/>
              <a:gd name="T98" fmla="*/ 196850 w 787040"/>
              <a:gd name="T99" fmla="*/ 28019 h 9013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7040" h="901340">
                <a:moveTo>
                  <a:pt x="365630" y="366455"/>
                </a:moveTo>
                <a:lnTo>
                  <a:pt x="365630" y="394569"/>
                </a:lnTo>
                <a:lnTo>
                  <a:pt x="365630" y="422683"/>
                </a:lnTo>
                <a:cubicBezTo>
                  <a:pt x="319207" y="422683"/>
                  <a:pt x="281060" y="460529"/>
                  <a:pt x="281060" y="507025"/>
                </a:cubicBezTo>
                <a:cubicBezTo>
                  <a:pt x="281060" y="553881"/>
                  <a:pt x="319207" y="591727"/>
                  <a:pt x="365630" y="591727"/>
                </a:cubicBezTo>
                <a:lnTo>
                  <a:pt x="421770" y="591727"/>
                </a:lnTo>
                <a:cubicBezTo>
                  <a:pt x="437245" y="591727"/>
                  <a:pt x="449840" y="604342"/>
                  <a:pt x="449840" y="619841"/>
                </a:cubicBezTo>
                <a:cubicBezTo>
                  <a:pt x="449840" y="635339"/>
                  <a:pt x="437245" y="647955"/>
                  <a:pt x="421770" y="647955"/>
                </a:cubicBezTo>
                <a:lnTo>
                  <a:pt x="365630" y="647955"/>
                </a:lnTo>
                <a:lnTo>
                  <a:pt x="337560" y="647955"/>
                </a:lnTo>
                <a:lnTo>
                  <a:pt x="309490" y="647955"/>
                </a:lnTo>
                <a:lnTo>
                  <a:pt x="309490" y="704182"/>
                </a:lnTo>
                <a:lnTo>
                  <a:pt x="337560" y="704182"/>
                </a:lnTo>
                <a:lnTo>
                  <a:pt x="365630" y="704182"/>
                </a:lnTo>
                <a:lnTo>
                  <a:pt x="365630" y="732296"/>
                </a:lnTo>
                <a:lnTo>
                  <a:pt x="365630" y="760410"/>
                </a:lnTo>
                <a:lnTo>
                  <a:pt x="421770" y="760410"/>
                </a:lnTo>
                <a:lnTo>
                  <a:pt x="421770" y="732296"/>
                </a:lnTo>
                <a:lnTo>
                  <a:pt x="421770" y="704182"/>
                </a:lnTo>
                <a:cubicBezTo>
                  <a:pt x="468194" y="704182"/>
                  <a:pt x="505980" y="666337"/>
                  <a:pt x="505980" y="619841"/>
                </a:cubicBezTo>
                <a:cubicBezTo>
                  <a:pt x="505980" y="573345"/>
                  <a:pt x="468194" y="535139"/>
                  <a:pt x="421770" y="535139"/>
                </a:cubicBezTo>
                <a:lnTo>
                  <a:pt x="365630" y="535139"/>
                </a:lnTo>
                <a:cubicBezTo>
                  <a:pt x="350156" y="535139"/>
                  <a:pt x="337560" y="522884"/>
                  <a:pt x="337560" y="507025"/>
                </a:cubicBezTo>
                <a:cubicBezTo>
                  <a:pt x="337560" y="491887"/>
                  <a:pt x="350156" y="478911"/>
                  <a:pt x="365630" y="478911"/>
                </a:cubicBezTo>
                <a:lnTo>
                  <a:pt x="421770" y="478911"/>
                </a:lnTo>
                <a:lnTo>
                  <a:pt x="449840" y="478911"/>
                </a:lnTo>
                <a:lnTo>
                  <a:pt x="477910" y="478911"/>
                </a:lnTo>
                <a:lnTo>
                  <a:pt x="477910" y="422683"/>
                </a:lnTo>
                <a:lnTo>
                  <a:pt x="449840" y="422683"/>
                </a:lnTo>
                <a:lnTo>
                  <a:pt x="421770" y="422683"/>
                </a:lnTo>
                <a:lnTo>
                  <a:pt x="421770" y="394569"/>
                </a:lnTo>
                <a:lnTo>
                  <a:pt x="421770" y="366455"/>
                </a:lnTo>
                <a:lnTo>
                  <a:pt x="365630" y="366455"/>
                </a:lnTo>
                <a:close/>
                <a:moveTo>
                  <a:pt x="270624" y="254000"/>
                </a:moveTo>
                <a:lnTo>
                  <a:pt x="516776" y="254000"/>
                </a:lnTo>
                <a:lnTo>
                  <a:pt x="645970" y="368618"/>
                </a:lnTo>
                <a:cubicBezTo>
                  <a:pt x="735579" y="448634"/>
                  <a:pt x="787040" y="563613"/>
                  <a:pt x="787040" y="684358"/>
                </a:cubicBezTo>
                <a:lnTo>
                  <a:pt x="787040" y="856646"/>
                </a:lnTo>
                <a:lnTo>
                  <a:pt x="742776" y="901340"/>
                </a:lnTo>
                <a:lnTo>
                  <a:pt x="44624" y="901340"/>
                </a:lnTo>
                <a:lnTo>
                  <a:pt x="0" y="856646"/>
                </a:lnTo>
                <a:lnTo>
                  <a:pt x="0" y="684358"/>
                </a:lnTo>
                <a:cubicBezTo>
                  <a:pt x="0" y="563613"/>
                  <a:pt x="51822" y="448634"/>
                  <a:pt x="141790" y="368618"/>
                </a:cubicBezTo>
                <a:lnTo>
                  <a:pt x="270624" y="254000"/>
                </a:lnTo>
                <a:close/>
                <a:moveTo>
                  <a:pt x="196850" y="0"/>
                </a:moveTo>
                <a:lnTo>
                  <a:pt x="590191" y="0"/>
                </a:lnTo>
                <a:lnTo>
                  <a:pt x="590191" y="28019"/>
                </a:lnTo>
                <a:cubicBezTo>
                  <a:pt x="590191" y="70047"/>
                  <a:pt x="577607" y="110998"/>
                  <a:pt x="554236" y="146201"/>
                </a:cubicBezTo>
                <a:lnTo>
                  <a:pt x="520799" y="196491"/>
                </a:lnTo>
                <a:lnTo>
                  <a:pt x="266242" y="196491"/>
                </a:lnTo>
                <a:lnTo>
                  <a:pt x="232804" y="146201"/>
                </a:lnTo>
                <a:cubicBezTo>
                  <a:pt x="209434" y="110998"/>
                  <a:pt x="196850" y="70047"/>
                  <a:pt x="196850" y="28019"/>
                </a:cubicBezTo>
                <a:lnTo>
                  <a:pt x="196850"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9" name="Freeform 87">
            <a:extLst>
              <a:ext uri="{FF2B5EF4-FFF2-40B4-BE49-F238E27FC236}">
                <a16:creationId xmlns:a16="http://schemas.microsoft.com/office/drawing/2014/main" id="{1D711647-D045-6E4D-A1BD-1D877E3C12E0}"/>
              </a:ext>
            </a:extLst>
          </p:cNvPr>
          <p:cNvSpPr>
            <a:spLocks noChangeArrowheads="1"/>
          </p:cNvSpPr>
          <p:nvPr/>
        </p:nvSpPr>
        <p:spPr bwMode="auto">
          <a:xfrm>
            <a:off x="5538435" y="5948959"/>
            <a:ext cx="1029262" cy="962216"/>
          </a:xfrm>
          <a:custGeom>
            <a:avLst/>
            <a:gdLst>
              <a:gd name="T0" fmla="*/ 788807 w 901339"/>
              <a:gd name="T1" fmla="*/ 617537 h 842602"/>
              <a:gd name="T2" fmla="*/ 901339 w 901339"/>
              <a:gd name="T3" fmla="*/ 730250 h 842602"/>
              <a:gd name="T4" fmla="*/ 788807 w 901339"/>
              <a:gd name="T5" fmla="*/ 842602 h 842602"/>
              <a:gd name="T6" fmla="*/ 676275 w 901339"/>
              <a:gd name="T7" fmla="*/ 730250 h 842602"/>
              <a:gd name="T8" fmla="*/ 788807 w 901339"/>
              <a:gd name="T9" fmla="*/ 617537 h 842602"/>
              <a:gd name="T10" fmla="*/ 450851 w 901339"/>
              <a:gd name="T11" fmla="*/ 617537 h 842602"/>
              <a:gd name="T12" fmla="*/ 563203 w 901339"/>
              <a:gd name="T13" fmla="*/ 730250 h 842602"/>
              <a:gd name="T14" fmla="*/ 450851 w 901339"/>
              <a:gd name="T15" fmla="*/ 842602 h 842602"/>
              <a:gd name="T16" fmla="*/ 338138 w 901339"/>
              <a:gd name="T17" fmla="*/ 730250 h 842602"/>
              <a:gd name="T18" fmla="*/ 450851 w 901339"/>
              <a:gd name="T19" fmla="*/ 617537 h 842602"/>
              <a:gd name="T20" fmla="*/ 112352 w 901339"/>
              <a:gd name="T21" fmla="*/ 617537 h 842602"/>
              <a:gd name="T22" fmla="*/ 225065 w 901339"/>
              <a:gd name="T23" fmla="*/ 730250 h 842602"/>
              <a:gd name="T24" fmla="*/ 112352 w 901339"/>
              <a:gd name="T25" fmla="*/ 842602 h 842602"/>
              <a:gd name="T26" fmla="*/ 0 w 901339"/>
              <a:gd name="T27" fmla="*/ 730250 h 842602"/>
              <a:gd name="T28" fmla="*/ 112352 w 901339"/>
              <a:gd name="T29" fmla="*/ 617537 h 842602"/>
              <a:gd name="T30" fmla="*/ 421604 w 901339"/>
              <a:gd name="T31" fmla="*/ 223837 h 842602"/>
              <a:gd name="T32" fmla="*/ 478149 w 901339"/>
              <a:gd name="T33" fmla="*/ 223837 h 842602"/>
              <a:gd name="T34" fmla="*/ 478149 w 901339"/>
              <a:gd name="T35" fmla="*/ 364428 h 842602"/>
              <a:gd name="T36" fmla="*/ 742863 w 901339"/>
              <a:gd name="T37" fmla="*/ 364428 h 842602"/>
              <a:gd name="T38" fmla="*/ 815615 w 901339"/>
              <a:gd name="T39" fmla="*/ 437246 h 842602"/>
              <a:gd name="T40" fmla="*/ 815615 w 901339"/>
              <a:gd name="T41" fmla="*/ 561615 h 842602"/>
              <a:gd name="T42" fmla="*/ 759431 w 901339"/>
              <a:gd name="T43" fmla="*/ 561615 h 842602"/>
              <a:gd name="T44" fmla="*/ 759431 w 901339"/>
              <a:gd name="T45" fmla="*/ 460678 h 842602"/>
              <a:gd name="T46" fmla="*/ 719453 w 901339"/>
              <a:gd name="T47" fmla="*/ 420664 h 842602"/>
              <a:gd name="T48" fmla="*/ 478149 w 901339"/>
              <a:gd name="T49" fmla="*/ 420664 h 842602"/>
              <a:gd name="T50" fmla="*/ 478149 w 901339"/>
              <a:gd name="T51" fmla="*/ 561615 h 842602"/>
              <a:gd name="T52" fmla="*/ 421604 w 901339"/>
              <a:gd name="T53" fmla="*/ 561615 h 842602"/>
              <a:gd name="T54" fmla="*/ 421604 w 901339"/>
              <a:gd name="T55" fmla="*/ 420664 h 842602"/>
              <a:gd name="T56" fmla="*/ 180300 w 901339"/>
              <a:gd name="T57" fmla="*/ 420664 h 842602"/>
              <a:gd name="T58" fmla="*/ 140322 w 901339"/>
              <a:gd name="T59" fmla="*/ 460678 h 842602"/>
              <a:gd name="T60" fmla="*/ 140322 w 901339"/>
              <a:gd name="T61" fmla="*/ 561615 h 842602"/>
              <a:gd name="T62" fmla="*/ 84138 w 901339"/>
              <a:gd name="T63" fmla="*/ 561615 h 842602"/>
              <a:gd name="T64" fmla="*/ 84138 w 901339"/>
              <a:gd name="T65" fmla="*/ 437246 h 842602"/>
              <a:gd name="T66" fmla="*/ 156890 w 901339"/>
              <a:gd name="T67" fmla="*/ 364428 h 842602"/>
              <a:gd name="T68" fmla="*/ 421604 w 901339"/>
              <a:gd name="T69" fmla="*/ 364428 h 842602"/>
              <a:gd name="T70" fmla="*/ 225425 w 901339"/>
              <a:gd name="T71" fmla="*/ 0 h 842602"/>
              <a:gd name="T72" fmla="*/ 675915 w 901339"/>
              <a:gd name="T73" fmla="*/ 0 h 842602"/>
              <a:gd name="T74" fmla="*/ 675915 w 901339"/>
              <a:gd name="T75" fmla="*/ 167916 h 842602"/>
              <a:gd name="T76" fmla="*/ 225425 w 901339"/>
              <a:gd name="T77" fmla="*/ 167916 h 84260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901339" h="842602">
                <a:moveTo>
                  <a:pt x="788807" y="617537"/>
                </a:moveTo>
                <a:cubicBezTo>
                  <a:pt x="850844" y="617537"/>
                  <a:pt x="901339" y="668312"/>
                  <a:pt x="901339" y="730250"/>
                </a:cubicBezTo>
                <a:cubicBezTo>
                  <a:pt x="901339" y="792188"/>
                  <a:pt x="850844" y="842602"/>
                  <a:pt x="788807" y="842602"/>
                </a:cubicBezTo>
                <a:cubicBezTo>
                  <a:pt x="726410" y="842602"/>
                  <a:pt x="676275" y="792188"/>
                  <a:pt x="676275" y="730250"/>
                </a:cubicBezTo>
                <a:cubicBezTo>
                  <a:pt x="676275" y="668312"/>
                  <a:pt x="726410" y="617537"/>
                  <a:pt x="788807" y="617537"/>
                </a:cubicBezTo>
                <a:close/>
                <a:moveTo>
                  <a:pt x="450851" y="617537"/>
                </a:moveTo>
                <a:cubicBezTo>
                  <a:pt x="512788" y="617537"/>
                  <a:pt x="563203" y="668312"/>
                  <a:pt x="563203" y="730250"/>
                </a:cubicBezTo>
                <a:cubicBezTo>
                  <a:pt x="563203" y="792188"/>
                  <a:pt x="512788" y="842602"/>
                  <a:pt x="450851" y="842602"/>
                </a:cubicBezTo>
                <a:cubicBezTo>
                  <a:pt x="388553" y="842602"/>
                  <a:pt x="338138" y="792188"/>
                  <a:pt x="338138" y="730250"/>
                </a:cubicBezTo>
                <a:cubicBezTo>
                  <a:pt x="338138" y="668312"/>
                  <a:pt x="388553" y="617537"/>
                  <a:pt x="450851" y="617537"/>
                </a:cubicBezTo>
                <a:close/>
                <a:moveTo>
                  <a:pt x="112352" y="617537"/>
                </a:moveTo>
                <a:cubicBezTo>
                  <a:pt x="174290" y="617537"/>
                  <a:pt x="225065" y="668312"/>
                  <a:pt x="225065" y="730250"/>
                </a:cubicBezTo>
                <a:cubicBezTo>
                  <a:pt x="225065" y="792188"/>
                  <a:pt x="174290" y="842602"/>
                  <a:pt x="112352" y="842602"/>
                </a:cubicBezTo>
                <a:cubicBezTo>
                  <a:pt x="50414" y="842602"/>
                  <a:pt x="0" y="792188"/>
                  <a:pt x="0" y="730250"/>
                </a:cubicBezTo>
                <a:cubicBezTo>
                  <a:pt x="0" y="668312"/>
                  <a:pt x="50414" y="617537"/>
                  <a:pt x="112352" y="617537"/>
                </a:cubicBezTo>
                <a:close/>
                <a:moveTo>
                  <a:pt x="421604" y="223837"/>
                </a:moveTo>
                <a:lnTo>
                  <a:pt x="478149" y="223837"/>
                </a:lnTo>
                <a:lnTo>
                  <a:pt x="478149" y="364428"/>
                </a:lnTo>
                <a:lnTo>
                  <a:pt x="742863" y="364428"/>
                </a:lnTo>
                <a:lnTo>
                  <a:pt x="815615" y="437246"/>
                </a:lnTo>
                <a:lnTo>
                  <a:pt x="815615" y="561615"/>
                </a:lnTo>
                <a:lnTo>
                  <a:pt x="759431" y="561615"/>
                </a:lnTo>
                <a:lnTo>
                  <a:pt x="759431" y="460678"/>
                </a:lnTo>
                <a:lnTo>
                  <a:pt x="719453" y="420664"/>
                </a:lnTo>
                <a:lnTo>
                  <a:pt x="478149" y="420664"/>
                </a:lnTo>
                <a:lnTo>
                  <a:pt x="478149" y="561615"/>
                </a:lnTo>
                <a:lnTo>
                  <a:pt x="421604" y="561615"/>
                </a:lnTo>
                <a:lnTo>
                  <a:pt x="421604" y="420664"/>
                </a:lnTo>
                <a:lnTo>
                  <a:pt x="180300" y="420664"/>
                </a:lnTo>
                <a:lnTo>
                  <a:pt x="140322" y="460678"/>
                </a:lnTo>
                <a:lnTo>
                  <a:pt x="140322" y="561615"/>
                </a:lnTo>
                <a:lnTo>
                  <a:pt x="84138" y="561615"/>
                </a:lnTo>
                <a:lnTo>
                  <a:pt x="84138" y="437246"/>
                </a:lnTo>
                <a:lnTo>
                  <a:pt x="156890" y="364428"/>
                </a:lnTo>
                <a:lnTo>
                  <a:pt x="421604" y="364428"/>
                </a:lnTo>
                <a:lnTo>
                  <a:pt x="421604" y="223837"/>
                </a:lnTo>
                <a:close/>
                <a:moveTo>
                  <a:pt x="225425" y="0"/>
                </a:moveTo>
                <a:lnTo>
                  <a:pt x="675915" y="0"/>
                </a:lnTo>
                <a:lnTo>
                  <a:pt x="675915" y="167916"/>
                </a:lnTo>
                <a:lnTo>
                  <a:pt x="225425" y="167916"/>
                </a:lnTo>
                <a:lnTo>
                  <a:pt x="225425"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0" name="Freeform 89">
            <a:extLst>
              <a:ext uri="{FF2B5EF4-FFF2-40B4-BE49-F238E27FC236}">
                <a16:creationId xmlns:a16="http://schemas.microsoft.com/office/drawing/2014/main" id="{795A79CE-6AD5-F142-B509-93973D5EC071}"/>
              </a:ext>
            </a:extLst>
          </p:cNvPr>
          <p:cNvSpPr>
            <a:spLocks noChangeArrowheads="1"/>
          </p:cNvSpPr>
          <p:nvPr/>
        </p:nvSpPr>
        <p:spPr bwMode="auto">
          <a:xfrm>
            <a:off x="17821980" y="8530308"/>
            <a:ext cx="1029264" cy="770137"/>
          </a:xfrm>
          <a:custGeom>
            <a:avLst/>
            <a:gdLst>
              <a:gd name="T0" fmla="*/ 573956 w 901340"/>
              <a:gd name="T1" fmla="*/ 561975 h 674329"/>
              <a:gd name="T2" fmla="*/ 901340 w 901340"/>
              <a:gd name="T3" fmla="*/ 561975 h 674329"/>
              <a:gd name="T4" fmla="*/ 901340 w 901340"/>
              <a:gd name="T5" fmla="*/ 674329 h 674329"/>
              <a:gd name="T6" fmla="*/ 468313 w 901340"/>
              <a:gd name="T7" fmla="*/ 674329 h 674329"/>
              <a:gd name="T8" fmla="*/ 573956 w 901340"/>
              <a:gd name="T9" fmla="*/ 561975 h 674329"/>
              <a:gd name="T10" fmla="*/ 616811 w 901340"/>
              <a:gd name="T11" fmla="*/ 420688 h 674329"/>
              <a:gd name="T12" fmla="*/ 842604 w 901340"/>
              <a:gd name="T13" fmla="*/ 420688 h 674329"/>
              <a:gd name="T14" fmla="*/ 842604 w 901340"/>
              <a:gd name="T15" fmla="*/ 533040 h 674329"/>
              <a:gd name="T16" fmla="*/ 587375 w 901340"/>
              <a:gd name="T17" fmla="*/ 533040 h 674329"/>
              <a:gd name="T18" fmla="*/ 616811 w 901340"/>
              <a:gd name="T19" fmla="*/ 420688 h 674329"/>
              <a:gd name="T20" fmla="*/ 600075 w 901340"/>
              <a:gd name="T21" fmla="*/ 280988 h 674329"/>
              <a:gd name="T22" fmla="*/ 901339 w 901340"/>
              <a:gd name="T23" fmla="*/ 280988 h 674329"/>
              <a:gd name="T24" fmla="*/ 901339 w 901340"/>
              <a:gd name="T25" fmla="*/ 393341 h 674329"/>
              <a:gd name="T26" fmla="*/ 619919 w 901340"/>
              <a:gd name="T27" fmla="*/ 393341 h 674329"/>
              <a:gd name="T28" fmla="*/ 600075 w 901340"/>
              <a:gd name="T29" fmla="*/ 280988 h 674329"/>
              <a:gd name="T30" fmla="*/ 196799 w 901340"/>
              <a:gd name="T31" fmla="*/ 280982 h 674329"/>
              <a:gd name="T32" fmla="*/ 196799 w 901340"/>
              <a:gd name="T33" fmla="*/ 337072 h 674329"/>
              <a:gd name="T34" fmla="*/ 252925 w 901340"/>
              <a:gd name="T35" fmla="*/ 337072 h 674329"/>
              <a:gd name="T36" fmla="*/ 252925 w 901340"/>
              <a:gd name="T37" fmla="*/ 449611 h 674329"/>
              <a:gd name="T38" fmla="*/ 196799 w 901340"/>
              <a:gd name="T39" fmla="*/ 449611 h 674329"/>
              <a:gd name="T40" fmla="*/ 196799 w 901340"/>
              <a:gd name="T41" fmla="*/ 505700 h 674329"/>
              <a:gd name="T42" fmla="*/ 365176 w 901340"/>
              <a:gd name="T43" fmla="*/ 505700 h 674329"/>
              <a:gd name="T44" fmla="*/ 365176 w 901340"/>
              <a:gd name="T45" fmla="*/ 449611 h 674329"/>
              <a:gd name="T46" fmla="*/ 309051 w 901340"/>
              <a:gd name="T47" fmla="*/ 449611 h 674329"/>
              <a:gd name="T48" fmla="*/ 309051 w 901340"/>
              <a:gd name="T49" fmla="*/ 280982 h 674329"/>
              <a:gd name="T50" fmla="*/ 503238 w 901340"/>
              <a:gd name="T51" fmla="*/ 139700 h 674329"/>
              <a:gd name="T52" fmla="*/ 787040 w 901340"/>
              <a:gd name="T53" fmla="*/ 139700 h 674329"/>
              <a:gd name="T54" fmla="*/ 787040 w 901340"/>
              <a:gd name="T55" fmla="*/ 252053 h 674329"/>
              <a:gd name="T56" fmla="*/ 587154 w 901340"/>
              <a:gd name="T57" fmla="*/ 252053 h 674329"/>
              <a:gd name="T58" fmla="*/ 503238 w 901340"/>
              <a:gd name="T59" fmla="*/ 139700 h 674329"/>
              <a:gd name="T60" fmla="*/ 280988 w 901340"/>
              <a:gd name="T61" fmla="*/ 112713 h 674329"/>
              <a:gd name="T62" fmla="*/ 561615 w 901340"/>
              <a:gd name="T63" fmla="*/ 393521 h 674329"/>
              <a:gd name="T64" fmla="*/ 280988 w 901340"/>
              <a:gd name="T65" fmla="*/ 674329 h 674329"/>
              <a:gd name="T66" fmla="*/ 0 w 901340"/>
              <a:gd name="T67" fmla="*/ 393521 h 674329"/>
              <a:gd name="T68" fmla="*/ 280988 w 901340"/>
              <a:gd name="T69" fmla="*/ 112713 h 674329"/>
              <a:gd name="T70" fmla="*/ 282575 w 901340"/>
              <a:gd name="T71" fmla="*/ 0 h 674329"/>
              <a:gd name="T72" fmla="*/ 844190 w 901340"/>
              <a:gd name="T73" fmla="*/ 0 h 674329"/>
              <a:gd name="T74" fmla="*/ 844190 w 901340"/>
              <a:gd name="T75" fmla="*/ 112353 h 674329"/>
              <a:gd name="T76" fmla="*/ 468221 w 901340"/>
              <a:gd name="T77" fmla="*/ 112353 h 674329"/>
              <a:gd name="T78" fmla="*/ 282575 w 901340"/>
              <a:gd name="T79" fmla="*/ 55816 h 6743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01340" h="674329">
                <a:moveTo>
                  <a:pt x="573956" y="561975"/>
                </a:moveTo>
                <a:lnTo>
                  <a:pt x="901340" y="561975"/>
                </a:lnTo>
                <a:lnTo>
                  <a:pt x="901340" y="674329"/>
                </a:lnTo>
                <a:lnTo>
                  <a:pt x="468313" y="674329"/>
                </a:lnTo>
                <a:cubicBezTo>
                  <a:pt x="511940" y="645613"/>
                  <a:pt x="547996" y="607204"/>
                  <a:pt x="573956" y="561975"/>
                </a:cubicBezTo>
                <a:close/>
                <a:moveTo>
                  <a:pt x="616811" y="420688"/>
                </a:moveTo>
                <a:lnTo>
                  <a:pt x="842604" y="420688"/>
                </a:lnTo>
                <a:lnTo>
                  <a:pt x="842604" y="533040"/>
                </a:lnTo>
                <a:lnTo>
                  <a:pt x="587375" y="533040"/>
                </a:lnTo>
                <a:cubicBezTo>
                  <a:pt x="603529" y="498470"/>
                  <a:pt x="613580" y="460660"/>
                  <a:pt x="616811" y="420688"/>
                </a:cubicBezTo>
                <a:close/>
                <a:moveTo>
                  <a:pt x="600075" y="280988"/>
                </a:moveTo>
                <a:lnTo>
                  <a:pt x="901339" y="280988"/>
                </a:lnTo>
                <a:lnTo>
                  <a:pt x="901339" y="393341"/>
                </a:lnTo>
                <a:lnTo>
                  <a:pt x="619919" y="393341"/>
                </a:lnTo>
                <a:cubicBezTo>
                  <a:pt x="619919" y="353856"/>
                  <a:pt x="612703" y="316166"/>
                  <a:pt x="600075" y="280988"/>
                </a:cubicBezTo>
                <a:close/>
                <a:moveTo>
                  <a:pt x="196799" y="280982"/>
                </a:moveTo>
                <a:lnTo>
                  <a:pt x="196799" y="337072"/>
                </a:lnTo>
                <a:lnTo>
                  <a:pt x="252925" y="337072"/>
                </a:lnTo>
                <a:lnTo>
                  <a:pt x="252925" y="449611"/>
                </a:lnTo>
                <a:lnTo>
                  <a:pt x="196799" y="449611"/>
                </a:lnTo>
                <a:lnTo>
                  <a:pt x="196799" y="505700"/>
                </a:lnTo>
                <a:lnTo>
                  <a:pt x="365176" y="505700"/>
                </a:lnTo>
                <a:lnTo>
                  <a:pt x="365176" y="449611"/>
                </a:lnTo>
                <a:lnTo>
                  <a:pt x="309051" y="449611"/>
                </a:lnTo>
                <a:lnTo>
                  <a:pt x="309051" y="280982"/>
                </a:lnTo>
                <a:lnTo>
                  <a:pt x="196799" y="280982"/>
                </a:lnTo>
                <a:close/>
                <a:moveTo>
                  <a:pt x="503238" y="139700"/>
                </a:moveTo>
                <a:lnTo>
                  <a:pt x="787040" y="139700"/>
                </a:lnTo>
                <a:lnTo>
                  <a:pt x="787040" y="252053"/>
                </a:lnTo>
                <a:lnTo>
                  <a:pt x="587154" y="252053"/>
                </a:lnTo>
                <a:cubicBezTo>
                  <a:pt x="567346" y="208840"/>
                  <a:pt x="538894" y="170669"/>
                  <a:pt x="503238" y="139700"/>
                </a:cubicBezTo>
                <a:close/>
                <a:moveTo>
                  <a:pt x="280988" y="112713"/>
                </a:moveTo>
                <a:cubicBezTo>
                  <a:pt x="436053" y="112713"/>
                  <a:pt x="561615" y="238555"/>
                  <a:pt x="561615" y="393521"/>
                </a:cubicBezTo>
                <a:cubicBezTo>
                  <a:pt x="561615" y="548487"/>
                  <a:pt x="436053" y="674329"/>
                  <a:pt x="280988" y="674329"/>
                </a:cubicBezTo>
                <a:cubicBezTo>
                  <a:pt x="125923" y="674329"/>
                  <a:pt x="0" y="548487"/>
                  <a:pt x="0" y="393521"/>
                </a:cubicBezTo>
                <a:cubicBezTo>
                  <a:pt x="0" y="238555"/>
                  <a:pt x="125923" y="112713"/>
                  <a:pt x="280988" y="112713"/>
                </a:cubicBezTo>
                <a:close/>
                <a:moveTo>
                  <a:pt x="282575" y="0"/>
                </a:moveTo>
                <a:lnTo>
                  <a:pt x="844190" y="0"/>
                </a:lnTo>
                <a:lnTo>
                  <a:pt x="844190" y="112353"/>
                </a:lnTo>
                <a:lnTo>
                  <a:pt x="468221" y="112353"/>
                </a:lnTo>
                <a:cubicBezTo>
                  <a:pt x="415694" y="76702"/>
                  <a:pt x="351293" y="55816"/>
                  <a:pt x="282575" y="55816"/>
                </a:cubicBezTo>
                <a:lnTo>
                  <a:pt x="282575"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1" name="Freeform 85">
            <a:extLst>
              <a:ext uri="{FF2B5EF4-FFF2-40B4-BE49-F238E27FC236}">
                <a16:creationId xmlns:a16="http://schemas.microsoft.com/office/drawing/2014/main" id="{D9D3AF91-6ABE-8D48-882D-BDB5BFD12C15}"/>
              </a:ext>
            </a:extLst>
          </p:cNvPr>
          <p:cNvSpPr>
            <a:spLocks noChangeArrowheads="1"/>
          </p:cNvSpPr>
          <p:nvPr/>
        </p:nvSpPr>
        <p:spPr bwMode="auto">
          <a:xfrm>
            <a:off x="11912647" y="8401651"/>
            <a:ext cx="1027450" cy="1027452"/>
          </a:xfrm>
          <a:custGeom>
            <a:avLst/>
            <a:gdLst>
              <a:gd name="T0" fmla="*/ 422275 w 899752"/>
              <a:gd name="T1" fmla="*/ 280988 h 899754"/>
              <a:gd name="T2" fmla="*/ 534627 w 899752"/>
              <a:gd name="T3" fmla="*/ 365919 h 899754"/>
              <a:gd name="T4" fmla="*/ 422275 w 899752"/>
              <a:gd name="T5" fmla="*/ 450489 h 899754"/>
              <a:gd name="T6" fmla="*/ 57150 w 899752"/>
              <a:gd name="T7" fmla="*/ 225425 h 899754"/>
              <a:gd name="T8" fmla="*/ 113290 w 899752"/>
              <a:gd name="T9" fmla="*/ 225425 h 899754"/>
              <a:gd name="T10" fmla="*/ 113290 w 899752"/>
              <a:gd name="T11" fmla="*/ 562409 h 899754"/>
              <a:gd name="T12" fmla="*/ 422420 w 899752"/>
              <a:gd name="T13" fmla="*/ 562409 h 899754"/>
              <a:gd name="T14" fmla="*/ 478560 w 899752"/>
              <a:gd name="T15" fmla="*/ 562409 h 899754"/>
              <a:gd name="T16" fmla="*/ 787690 w 899752"/>
              <a:gd name="T17" fmla="*/ 562409 h 899754"/>
              <a:gd name="T18" fmla="*/ 787690 w 899752"/>
              <a:gd name="T19" fmla="*/ 225425 h 899754"/>
              <a:gd name="T20" fmla="*/ 844190 w 899752"/>
              <a:gd name="T21" fmla="*/ 225425 h 899754"/>
              <a:gd name="T22" fmla="*/ 844190 w 899752"/>
              <a:gd name="T23" fmla="*/ 618873 h 899754"/>
              <a:gd name="T24" fmla="*/ 478560 w 899752"/>
              <a:gd name="T25" fmla="*/ 618873 h 899754"/>
              <a:gd name="T26" fmla="*/ 478560 w 899752"/>
              <a:gd name="T27" fmla="*/ 803729 h 899754"/>
              <a:gd name="T28" fmla="*/ 490436 w 899752"/>
              <a:gd name="T29" fmla="*/ 815597 h 899754"/>
              <a:gd name="T30" fmla="*/ 518146 w 899752"/>
              <a:gd name="T31" fmla="*/ 843649 h 899754"/>
              <a:gd name="T32" fmla="*/ 590840 w 899752"/>
              <a:gd name="T33" fmla="*/ 843649 h 899754"/>
              <a:gd name="T34" fmla="*/ 590840 w 899752"/>
              <a:gd name="T35" fmla="*/ 899754 h 899754"/>
              <a:gd name="T36" fmla="*/ 495114 w 899752"/>
              <a:gd name="T37" fmla="*/ 899754 h 899754"/>
              <a:gd name="T38" fmla="*/ 450490 w 899752"/>
              <a:gd name="T39" fmla="*/ 855158 h 899754"/>
              <a:gd name="T40" fmla="*/ 405866 w 899752"/>
              <a:gd name="T41" fmla="*/ 899754 h 899754"/>
              <a:gd name="T42" fmla="*/ 309780 w 899752"/>
              <a:gd name="T43" fmla="*/ 899754 h 899754"/>
              <a:gd name="T44" fmla="*/ 309780 w 899752"/>
              <a:gd name="T45" fmla="*/ 843649 h 899754"/>
              <a:gd name="T46" fmla="*/ 382475 w 899752"/>
              <a:gd name="T47" fmla="*/ 843649 h 899754"/>
              <a:gd name="T48" fmla="*/ 410904 w 899752"/>
              <a:gd name="T49" fmla="*/ 815597 h 899754"/>
              <a:gd name="T50" fmla="*/ 422420 w 899752"/>
              <a:gd name="T51" fmla="*/ 803729 h 899754"/>
              <a:gd name="T52" fmla="*/ 422420 w 899752"/>
              <a:gd name="T53" fmla="*/ 618873 h 899754"/>
              <a:gd name="T54" fmla="*/ 57150 w 899752"/>
              <a:gd name="T55" fmla="*/ 618873 h 899754"/>
              <a:gd name="T56" fmla="*/ 421804 w 899752"/>
              <a:gd name="T57" fmla="*/ 0 h 899754"/>
              <a:gd name="T58" fmla="*/ 477949 w 899752"/>
              <a:gd name="T59" fmla="*/ 0 h 899754"/>
              <a:gd name="T60" fmla="*/ 477949 w 899752"/>
              <a:gd name="T61" fmla="*/ 56380 h 899754"/>
              <a:gd name="T62" fmla="*/ 899752 w 899752"/>
              <a:gd name="T63" fmla="*/ 56380 h 899754"/>
              <a:gd name="T64" fmla="*/ 899752 w 899752"/>
              <a:gd name="T65" fmla="*/ 169501 h 899754"/>
              <a:gd name="T66" fmla="*/ 0 w 899752"/>
              <a:gd name="T67" fmla="*/ 169501 h 899754"/>
              <a:gd name="T68" fmla="*/ 0 w 899752"/>
              <a:gd name="T69" fmla="*/ 56380 h 899754"/>
              <a:gd name="T70" fmla="*/ 421804 w 899752"/>
              <a:gd name="T71" fmla="*/ 56380 h 8997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2" h="899754">
                <a:moveTo>
                  <a:pt x="422275" y="280988"/>
                </a:moveTo>
                <a:lnTo>
                  <a:pt x="534627" y="365919"/>
                </a:lnTo>
                <a:lnTo>
                  <a:pt x="422275" y="450489"/>
                </a:lnTo>
                <a:lnTo>
                  <a:pt x="422275" y="280988"/>
                </a:lnTo>
                <a:close/>
                <a:moveTo>
                  <a:pt x="57150" y="225425"/>
                </a:moveTo>
                <a:lnTo>
                  <a:pt x="113290" y="225425"/>
                </a:lnTo>
                <a:lnTo>
                  <a:pt x="113290" y="562409"/>
                </a:lnTo>
                <a:lnTo>
                  <a:pt x="422420" y="562409"/>
                </a:lnTo>
                <a:lnTo>
                  <a:pt x="478560" y="562409"/>
                </a:lnTo>
                <a:lnTo>
                  <a:pt x="787690" y="562409"/>
                </a:lnTo>
                <a:lnTo>
                  <a:pt x="787690" y="225425"/>
                </a:lnTo>
                <a:lnTo>
                  <a:pt x="844190" y="225425"/>
                </a:lnTo>
                <a:lnTo>
                  <a:pt x="844190" y="618873"/>
                </a:lnTo>
                <a:lnTo>
                  <a:pt x="478560" y="618873"/>
                </a:lnTo>
                <a:lnTo>
                  <a:pt x="478560" y="803729"/>
                </a:lnTo>
                <a:lnTo>
                  <a:pt x="490436" y="815597"/>
                </a:lnTo>
                <a:lnTo>
                  <a:pt x="518146" y="843649"/>
                </a:lnTo>
                <a:lnTo>
                  <a:pt x="590840" y="843649"/>
                </a:lnTo>
                <a:lnTo>
                  <a:pt x="590840" y="899754"/>
                </a:lnTo>
                <a:lnTo>
                  <a:pt x="495114" y="899754"/>
                </a:lnTo>
                <a:lnTo>
                  <a:pt x="450490" y="855158"/>
                </a:lnTo>
                <a:lnTo>
                  <a:pt x="405866" y="899754"/>
                </a:lnTo>
                <a:lnTo>
                  <a:pt x="309780" y="899754"/>
                </a:lnTo>
                <a:lnTo>
                  <a:pt x="309780" y="843649"/>
                </a:lnTo>
                <a:lnTo>
                  <a:pt x="382475" y="843649"/>
                </a:lnTo>
                <a:lnTo>
                  <a:pt x="410904" y="815597"/>
                </a:lnTo>
                <a:lnTo>
                  <a:pt x="422420" y="803729"/>
                </a:lnTo>
                <a:lnTo>
                  <a:pt x="422420" y="618873"/>
                </a:lnTo>
                <a:lnTo>
                  <a:pt x="57150" y="618873"/>
                </a:lnTo>
                <a:lnTo>
                  <a:pt x="57150" y="225425"/>
                </a:lnTo>
                <a:close/>
                <a:moveTo>
                  <a:pt x="421804" y="0"/>
                </a:moveTo>
                <a:lnTo>
                  <a:pt x="477949" y="0"/>
                </a:lnTo>
                <a:lnTo>
                  <a:pt x="477949" y="56380"/>
                </a:lnTo>
                <a:lnTo>
                  <a:pt x="899752" y="56380"/>
                </a:lnTo>
                <a:lnTo>
                  <a:pt x="899752" y="169501"/>
                </a:lnTo>
                <a:lnTo>
                  <a:pt x="0" y="169501"/>
                </a:lnTo>
                <a:lnTo>
                  <a:pt x="0" y="56380"/>
                </a:lnTo>
                <a:lnTo>
                  <a:pt x="421804" y="56380"/>
                </a:lnTo>
                <a:lnTo>
                  <a:pt x="421804"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2" name="Freeform 88">
            <a:extLst>
              <a:ext uri="{FF2B5EF4-FFF2-40B4-BE49-F238E27FC236}">
                <a16:creationId xmlns:a16="http://schemas.microsoft.com/office/drawing/2014/main" id="{7E7505C6-6A72-224D-9B78-328798EF508D}"/>
              </a:ext>
            </a:extLst>
          </p:cNvPr>
          <p:cNvSpPr>
            <a:spLocks noChangeArrowheads="1"/>
          </p:cNvSpPr>
          <p:nvPr/>
        </p:nvSpPr>
        <p:spPr bwMode="auto">
          <a:xfrm>
            <a:off x="8469013" y="8497691"/>
            <a:ext cx="1027452" cy="835371"/>
          </a:xfrm>
          <a:custGeom>
            <a:avLst/>
            <a:gdLst>
              <a:gd name="T0" fmla="*/ 0 w 899752"/>
              <a:gd name="T1" fmla="*/ 674688 h 731474"/>
              <a:gd name="T2" fmla="*/ 899752 w 899752"/>
              <a:gd name="T3" fmla="*/ 674688 h 731474"/>
              <a:gd name="T4" fmla="*/ 899752 w 899752"/>
              <a:gd name="T5" fmla="*/ 731474 h 731474"/>
              <a:gd name="T6" fmla="*/ 0 w 899752"/>
              <a:gd name="T7" fmla="*/ 731474 h 731474"/>
              <a:gd name="T8" fmla="*/ 477948 w 899752"/>
              <a:gd name="T9" fmla="*/ 0 h 731474"/>
              <a:gd name="T10" fmla="*/ 646742 w 899752"/>
              <a:gd name="T11" fmla="*/ 0 h 731474"/>
              <a:gd name="T12" fmla="*/ 646742 w 899752"/>
              <a:gd name="T13" fmla="*/ 562219 h 731474"/>
              <a:gd name="T14" fmla="*/ 702886 w 899752"/>
              <a:gd name="T15" fmla="*/ 562219 h 731474"/>
              <a:gd name="T16" fmla="*/ 702886 w 899752"/>
              <a:gd name="T17" fmla="*/ 140465 h 731474"/>
              <a:gd name="T18" fmla="*/ 871680 w 899752"/>
              <a:gd name="T19" fmla="*/ 140465 h 731474"/>
              <a:gd name="T20" fmla="*/ 871680 w 899752"/>
              <a:gd name="T21" fmla="*/ 562219 h 731474"/>
              <a:gd name="T22" fmla="*/ 899752 w 899752"/>
              <a:gd name="T23" fmla="*/ 562219 h 731474"/>
              <a:gd name="T24" fmla="*/ 899752 w 899752"/>
              <a:gd name="T25" fmla="*/ 618765 h 731474"/>
              <a:gd name="T26" fmla="*/ 815176 w 899752"/>
              <a:gd name="T27" fmla="*/ 618765 h 731474"/>
              <a:gd name="T28" fmla="*/ 815176 w 899752"/>
              <a:gd name="T29" fmla="*/ 196651 h 731474"/>
              <a:gd name="T30" fmla="*/ 759031 w 899752"/>
              <a:gd name="T31" fmla="*/ 196651 h 731474"/>
              <a:gd name="T32" fmla="*/ 759031 w 899752"/>
              <a:gd name="T33" fmla="*/ 618765 h 731474"/>
              <a:gd name="T34" fmla="*/ 590597 w 899752"/>
              <a:gd name="T35" fmla="*/ 618765 h 731474"/>
              <a:gd name="T36" fmla="*/ 590597 w 899752"/>
              <a:gd name="T37" fmla="*/ 56186 h 731474"/>
              <a:gd name="T38" fmla="*/ 534093 w 899752"/>
              <a:gd name="T39" fmla="*/ 56186 h 731474"/>
              <a:gd name="T40" fmla="*/ 534093 w 899752"/>
              <a:gd name="T41" fmla="*/ 618765 h 731474"/>
              <a:gd name="T42" fmla="*/ 365659 w 899752"/>
              <a:gd name="T43" fmla="*/ 618765 h 731474"/>
              <a:gd name="T44" fmla="*/ 365659 w 899752"/>
              <a:gd name="T45" fmla="*/ 252837 h 731474"/>
              <a:gd name="T46" fmla="*/ 309155 w 899752"/>
              <a:gd name="T47" fmla="*/ 252837 h 731474"/>
              <a:gd name="T48" fmla="*/ 309155 w 899752"/>
              <a:gd name="T49" fmla="*/ 618765 h 731474"/>
              <a:gd name="T50" fmla="*/ 140721 w 899752"/>
              <a:gd name="T51" fmla="*/ 618765 h 731474"/>
              <a:gd name="T52" fmla="*/ 140721 w 899752"/>
              <a:gd name="T53" fmla="*/ 393661 h 731474"/>
              <a:gd name="T54" fmla="*/ 84217 w 899752"/>
              <a:gd name="T55" fmla="*/ 393661 h 731474"/>
              <a:gd name="T56" fmla="*/ 84217 w 899752"/>
              <a:gd name="T57" fmla="*/ 618765 h 731474"/>
              <a:gd name="T58" fmla="*/ 0 w 899752"/>
              <a:gd name="T59" fmla="*/ 618765 h 731474"/>
              <a:gd name="T60" fmla="*/ 0 w 899752"/>
              <a:gd name="T61" fmla="*/ 562219 h 731474"/>
              <a:gd name="T62" fmla="*/ 28072 w 899752"/>
              <a:gd name="T63" fmla="*/ 562219 h 731474"/>
              <a:gd name="T64" fmla="*/ 28072 w 899752"/>
              <a:gd name="T65" fmla="*/ 337476 h 731474"/>
              <a:gd name="T66" fmla="*/ 196866 w 899752"/>
              <a:gd name="T67" fmla="*/ 337476 h 731474"/>
              <a:gd name="T68" fmla="*/ 196866 w 899752"/>
              <a:gd name="T69" fmla="*/ 562219 h 731474"/>
              <a:gd name="T70" fmla="*/ 253010 w 899752"/>
              <a:gd name="T71" fmla="*/ 562219 h 731474"/>
              <a:gd name="T72" fmla="*/ 253010 w 899752"/>
              <a:gd name="T73" fmla="*/ 196651 h 731474"/>
              <a:gd name="T74" fmla="*/ 421804 w 899752"/>
              <a:gd name="T75" fmla="*/ 196651 h 731474"/>
              <a:gd name="T76" fmla="*/ 421804 w 899752"/>
              <a:gd name="T77" fmla="*/ 562219 h 731474"/>
              <a:gd name="T78" fmla="*/ 477948 w 899752"/>
              <a:gd name="T79" fmla="*/ 562219 h 73147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99752" h="731474">
                <a:moveTo>
                  <a:pt x="0" y="674688"/>
                </a:moveTo>
                <a:lnTo>
                  <a:pt x="899752" y="674688"/>
                </a:lnTo>
                <a:lnTo>
                  <a:pt x="899752" y="731474"/>
                </a:lnTo>
                <a:lnTo>
                  <a:pt x="0" y="731474"/>
                </a:lnTo>
                <a:lnTo>
                  <a:pt x="0" y="674688"/>
                </a:lnTo>
                <a:close/>
                <a:moveTo>
                  <a:pt x="477948" y="0"/>
                </a:moveTo>
                <a:lnTo>
                  <a:pt x="646742" y="0"/>
                </a:lnTo>
                <a:lnTo>
                  <a:pt x="646742" y="562219"/>
                </a:lnTo>
                <a:lnTo>
                  <a:pt x="702886" y="562219"/>
                </a:lnTo>
                <a:lnTo>
                  <a:pt x="702886" y="140465"/>
                </a:lnTo>
                <a:lnTo>
                  <a:pt x="871680" y="140465"/>
                </a:lnTo>
                <a:lnTo>
                  <a:pt x="871680" y="562219"/>
                </a:lnTo>
                <a:lnTo>
                  <a:pt x="899752" y="562219"/>
                </a:lnTo>
                <a:lnTo>
                  <a:pt x="899752" y="618765"/>
                </a:lnTo>
                <a:lnTo>
                  <a:pt x="815176" y="618765"/>
                </a:lnTo>
                <a:lnTo>
                  <a:pt x="815176" y="196651"/>
                </a:lnTo>
                <a:lnTo>
                  <a:pt x="759031" y="196651"/>
                </a:lnTo>
                <a:lnTo>
                  <a:pt x="759031" y="618765"/>
                </a:lnTo>
                <a:lnTo>
                  <a:pt x="590597" y="618765"/>
                </a:lnTo>
                <a:lnTo>
                  <a:pt x="590597" y="56186"/>
                </a:lnTo>
                <a:lnTo>
                  <a:pt x="534093" y="56186"/>
                </a:lnTo>
                <a:lnTo>
                  <a:pt x="534093" y="618765"/>
                </a:lnTo>
                <a:lnTo>
                  <a:pt x="365659" y="618765"/>
                </a:lnTo>
                <a:lnTo>
                  <a:pt x="365659" y="252837"/>
                </a:lnTo>
                <a:lnTo>
                  <a:pt x="309155" y="252837"/>
                </a:lnTo>
                <a:lnTo>
                  <a:pt x="309155" y="618765"/>
                </a:lnTo>
                <a:lnTo>
                  <a:pt x="140721" y="618765"/>
                </a:lnTo>
                <a:lnTo>
                  <a:pt x="140721" y="393661"/>
                </a:lnTo>
                <a:lnTo>
                  <a:pt x="84217" y="393661"/>
                </a:lnTo>
                <a:lnTo>
                  <a:pt x="84217" y="618765"/>
                </a:lnTo>
                <a:lnTo>
                  <a:pt x="0" y="618765"/>
                </a:lnTo>
                <a:lnTo>
                  <a:pt x="0" y="562219"/>
                </a:lnTo>
                <a:lnTo>
                  <a:pt x="28072" y="562219"/>
                </a:lnTo>
                <a:lnTo>
                  <a:pt x="28072" y="337476"/>
                </a:lnTo>
                <a:lnTo>
                  <a:pt x="196866" y="337476"/>
                </a:lnTo>
                <a:lnTo>
                  <a:pt x="196866" y="562219"/>
                </a:lnTo>
                <a:lnTo>
                  <a:pt x="253010" y="562219"/>
                </a:lnTo>
                <a:lnTo>
                  <a:pt x="253010" y="196651"/>
                </a:lnTo>
                <a:lnTo>
                  <a:pt x="421804" y="196651"/>
                </a:lnTo>
                <a:lnTo>
                  <a:pt x="421804" y="562219"/>
                </a:lnTo>
                <a:lnTo>
                  <a:pt x="477948" y="562219"/>
                </a:lnTo>
                <a:lnTo>
                  <a:pt x="477948"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3" name="Freeform 90">
            <a:extLst>
              <a:ext uri="{FF2B5EF4-FFF2-40B4-BE49-F238E27FC236}">
                <a16:creationId xmlns:a16="http://schemas.microsoft.com/office/drawing/2014/main" id="{FCB3D453-362F-C24F-BE56-857A8D288A24}"/>
              </a:ext>
            </a:extLst>
          </p:cNvPr>
          <p:cNvSpPr>
            <a:spLocks noChangeArrowheads="1"/>
          </p:cNvSpPr>
          <p:nvPr/>
        </p:nvSpPr>
        <p:spPr bwMode="auto">
          <a:xfrm>
            <a:off x="14378130" y="8434269"/>
            <a:ext cx="1029262" cy="962216"/>
          </a:xfrm>
          <a:custGeom>
            <a:avLst/>
            <a:gdLst>
              <a:gd name="T0" fmla="*/ 619798 w 901340"/>
              <a:gd name="T1" fmla="*/ 730250 h 842602"/>
              <a:gd name="T2" fmla="*/ 845104 w 901340"/>
              <a:gd name="T3" fmla="*/ 730250 h 842602"/>
              <a:gd name="T4" fmla="*/ 901340 w 901340"/>
              <a:gd name="T5" fmla="*/ 786426 h 842602"/>
              <a:gd name="T6" fmla="*/ 901340 w 901340"/>
              <a:gd name="T7" fmla="*/ 842602 h 842602"/>
              <a:gd name="T8" fmla="*/ 563562 w 901340"/>
              <a:gd name="T9" fmla="*/ 842602 h 842602"/>
              <a:gd name="T10" fmla="*/ 563562 w 901340"/>
              <a:gd name="T11" fmla="*/ 786426 h 842602"/>
              <a:gd name="T12" fmla="*/ 56536 w 901340"/>
              <a:gd name="T13" fmla="*/ 730250 h 842602"/>
              <a:gd name="T14" fmla="*/ 281241 w 901340"/>
              <a:gd name="T15" fmla="*/ 730250 h 842602"/>
              <a:gd name="T16" fmla="*/ 337777 w 901340"/>
              <a:gd name="T17" fmla="*/ 786426 h 842602"/>
              <a:gd name="T18" fmla="*/ 337777 w 901340"/>
              <a:gd name="T19" fmla="*/ 842602 h 842602"/>
              <a:gd name="T20" fmla="*/ 0 w 901340"/>
              <a:gd name="T21" fmla="*/ 842602 h 842602"/>
              <a:gd name="T22" fmla="*/ 0 w 901340"/>
              <a:gd name="T23" fmla="*/ 786426 h 842602"/>
              <a:gd name="T24" fmla="*/ 318349 w 901340"/>
              <a:gd name="T25" fmla="*/ 612775 h 842602"/>
              <a:gd name="T26" fmla="*/ 582992 w 901340"/>
              <a:gd name="T27" fmla="*/ 612775 h 842602"/>
              <a:gd name="T28" fmla="*/ 609241 w 901340"/>
              <a:gd name="T29" fmla="*/ 662402 h 842602"/>
              <a:gd name="T30" fmla="*/ 450670 w 901340"/>
              <a:gd name="T31" fmla="*/ 701318 h 842602"/>
              <a:gd name="T32" fmla="*/ 292100 w 901340"/>
              <a:gd name="T33" fmla="*/ 662402 h 842602"/>
              <a:gd name="T34" fmla="*/ 732270 w 901340"/>
              <a:gd name="T35" fmla="*/ 504825 h 842602"/>
              <a:gd name="T36" fmla="*/ 817201 w 901340"/>
              <a:gd name="T37" fmla="*/ 588881 h 842602"/>
              <a:gd name="T38" fmla="*/ 817201 w 901340"/>
              <a:gd name="T39" fmla="*/ 616900 h 842602"/>
              <a:gd name="T40" fmla="*/ 732270 w 901340"/>
              <a:gd name="T41" fmla="*/ 701316 h 842602"/>
              <a:gd name="T42" fmla="*/ 647700 w 901340"/>
              <a:gd name="T43" fmla="*/ 616900 h 842602"/>
              <a:gd name="T44" fmla="*/ 647700 w 901340"/>
              <a:gd name="T45" fmla="*/ 588881 h 842602"/>
              <a:gd name="T46" fmla="*/ 732270 w 901340"/>
              <a:gd name="T47" fmla="*/ 504825 h 842602"/>
              <a:gd name="T48" fmla="*/ 168095 w 901340"/>
              <a:gd name="T49" fmla="*/ 504825 h 842602"/>
              <a:gd name="T50" fmla="*/ 252053 w 901340"/>
              <a:gd name="T51" fmla="*/ 588881 h 842602"/>
              <a:gd name="T52" fmla="*/ 252053 w 901340"/>
              <a:gd name="T53" fmla="*/ 616900 h 842602"/>
              <a:gd name="T54" fmla="*/ 168095 w 901340"/>
              <a:gd name="T55" fmla="*/ 701316 h 842602"/>
              <a:gd name="T56" fmla="*/ 84137 w 901340"/>
              <a:gd name="T57" fmla="*/ 616900 h 842602"/>
              <a:gd name="T58" fmla="*/ 84137 w 901340"/>
              <a:gd name="T59" fmla="*/ 588881 h 842602"/>
              <a:gd name="T60" fmla="*/ 168095 w 901340"/>
              <a:gd name="T61" fmla="*/ 504825 h 842602"/>
              <a:gd name="T62" fmla="*/ 337524 w 901340"/>
              <a:gd name="T63" fmla="*/ 223837 h 842602"/>
              <a:gd name="T64" fmla="*/ 562589 w 901340"/>
              <a:gd name="T65" fmla="*/ 223837 h 842602"/>
              <a:gd name="T66" fmla="*/ 618765 w 901340"/>
              <a:gd name="T67" fmla="*/ 280013 h 842602"/>
              <a:gd name="T68" fmla="*/ 618765 w 901340"/>
              <a:gd name="T69" fmla="*/ 336190 h 842602"/>
              <a:gd name="T70" fmla="*/ 280987 w 901340"/>
              <a:gd name="T71" fmla="*/ 336190 h 842602"/>
              <a:gd name="T72" fmla="*/ 280987 w 901340"/>
              <a:gd name="T73" fmla="*/ 280013 h 842602"/>
              <a:gd name="T74" fmla="*/ 337524 w 901340"/>
              <a:gd name="T75" fmla="*/ 223837 h 842602"/>
              <a:gd name="T76" fmla="*/ 637877 w 901340"/>
              <a:gd name="T77" fmla="*/ 142875 h 842602"/>
              <a:gd name="T78" fmla="*/ 788626 w 901340"/>
              <a:gd name="T79" fmla="*/ 421914 h 842602"/>
              <a:gd name="T80" fmla="*/ 732230 w 901340"/>
              <a:gd name="T81" fmla="*/ 421914 h 842602"/>
              <a:gd name="T82" fmla="*/ 606425 w 901340"/>
              <a:gd name="T83" fmla="*/ 189742 h 842602"/>
              <a:gd name="T84" fmla="*/ 261899 w 901340"/>
              <a:gd name="T85" fmla="*/ 142875 h 842602"/>
              <a:gd name="T86" fmla="*/ 293326 w 901340"/>
              <a:gd name="T87" fmla="*/ 189657 h 842602"/>
              <a:gd name="T88" fmla="*/ 169064 w 901340"/>
              <a:gd name="T89" fmla="*/ 420327 h 842602"/>
              <a:gd name="T90" fmla="*/ 112712 w 901340"/>
              <a:gd name="T91" fmla="*/ 420327 h 842602"/>
              <a:gd name="T92" fmla="*/ 261899 w 901340"/>
              <a:gd name="T93" fmla="*/ 142875 h 842602"/>
              <a:gd name="T94" fmla="*/ 450670 w 901340"/>
              <a:gd name="T95" fmla="*/ 0 h 842602"/>
              <a:gd name="T96" fmla="*/ 534628 w 901340"/>
              <a:gd name="T97" fmla="*/ 84415 h 842602"/>
              <a:gd name="T98" fmla="*/ 534628 w 901340"/>
              <a:gd name="T99" fmla="*/ 112434 h 842602"/>
              <a:gd name="T100" fmla="*/ 450670 w 901340"/>
              <a:gd name="T101" fmla="*/ 196491 h 842602"/>
              <a:gd name="T102" fmla="*/ 366712 w 901340"/>
              <a:gd name="T103" fmla="*/ 112434 h 842602"/>
              <a:gd name="T104" fmla="*/ 366712 w 901340"/>
              <a:gd name="T105" fmla="*/ 84415 h 842602"/>
              <a:gd name="T106" fmla="*/ 450670 w 901340"/>
              <a:gd name="T107" fmla="*/ 0 h 8426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01340" h="842602">
                <a:moveTo>
                  <a:pt x="619798" y="730250"/>
                </a:moveTo>
                <a:lnTo>
                  <a:pt x="845104" y="730250"/>
                </a:lnTo>
                <a:cubicBezTo>
                  <a:pt x="867093" y="752216"/>
                  <a:pt x="879350" y="764460"/>
                  <a:pt x="901340" y="786426"/>
                </a:cubicBezTo>
                <a:lnTo>
                  <a:pt x="901340" y="842602"/>
                </a:lnTo>
                <a:lnTo>
                  <a:pt x="563562" y="842602"/>
                </a:lnTo>
                <a:lnTo>
                  <a:pt x="563562" y="786426"/>
                </a:lnTo>
                <a:lnTo>
                  <a:pt x="619798" y="730250"/>
                </a:lnTo>
                <a:close/>
                <a:moveTo>
                  <a:pt x="56536" y="730250"/>
                </a:moveTo>
                <a:lnTo>
                  <a:pt x="281241" y="730250"/>
                </a:lnTo>
                <a:lnTo>
                  <a:pt x="337777" y="786426"/>
                </a:lnTo>
                <a:lnTo>
                  <a:pt x="337777" y="842602"/>
                </a:lnTo>
                <a:lnTo>
                  <a:pt x="0" y="842602"/>
                </a:lnTo>
                <a:lnTo>
                  <a:pt x="0" y="786426"/>
                </a:lnTo>
                <a:lnTo>
                  <a:pt x="56536" y="730250"/>
                </a:lnTo>
                <a:close/>
                <a:moveTo>
                  <a:pt x="318349" y="612775"/>
                </a:moveTo>
                <a:cubicBezTo>
                  <a:pt x="399252" y="655618"/>
                  <a:pt x="502089" y="655618"/>
                  <a:pt x="582992" y="612775"/>
                </a:cubicBezTo>
                <a:lnTo>
                  <a:pt x="609241" y="662402"/>
                </a:lnTo>
                <a:cubicBezTo>
                  <a:pt x="561058" y="687751"/>
                  <a:pt x="506044" y="701318"/>
                  <a:pt x="450670" y="701318"/>
                </a:cubicBezTo>
                <a:cubicBezTo>
                  <a:pt x="395297" y="701318"/>
                  <a:pt x="340642" y="687751"/>
                  <a:pt x="292100" y="662402"/>
                </a:cubicBezTo>
                <a:lnTo>
                  <a:pt x="318349" y="612775"/>
                </a:lnTo>
                <a:close/>
                <a:moveTo>
                  <a:pt x="732270" y="504825"/>
                </a:moveTo>
                <a:cubicBezTo>
                  <a:pt x="778892" y="504825"/>
                  <a:pt x="817201" y="542542"/>
                  <a:pt x="817201" y="588881"/>
                </a:cubicBezTo>
                <a:lnTo>
                  <a:pt x="817201" y="616900"/>
                </a:lnTo>
                <a:cubicBezTo>
                  <a:pt x="817201" y="663598"/>
                  <a:pt x="778892" y="701316"/>
                  <a:pt x="732270" y="701316"/>
                </a:cubicBezTo>
                <a:cubicBezTo>
                  <a:pt x="685648" y="701316"/>
                  <a:pt x="647700" y="663598"/>
                  <a:pt x="647700" y="616900"/>
                </a:cubicBezTo>
                <a:lnTo>
                  <a:pt x="647700" y="588881"/>
                </a:lnTo>
                <a:cubicBezTo>
                  <a:pt x="647700" y="542542"/>
                  <a:pt x="685648" y="504825"/>
                  <a:pt x="732270" y="504825"/>
                </a:cubicBezTo>
                <a:close/>
                <a:moveTo>
                  <a:pt x="168095" y="504825"/>
                </a:moveTo>
                <a:cubicBezTo>
                  <a:pt x="214739" y="504825"/>
                  <a:pt x="252053" y="542542"/>
                  <a:pt x="252053" y="588881"/>
                </a:cubicBezTo>
                <a:lnTo>
                  <a:pt x="252053" y="616900"/>
                </a:lnTo>
                <a:cubicBezTo>
                  <a:pt x="252053" y="663598"/>
                  <a:pt x="214739" y="701316"/>
                  <a:pt x="168095" y="701316"/>
                </a:cubicBezTo>
                <a:cubicBezTo>
                  <a:pt x="121811" y="701316"/>
                  <a:pt x="84137" y="663598"/>
                  <a:pt x="84137" y="616900"/>
                </a:cubicBezTo>
                <a:lnTo>
                  <a:pt x="84137" y="588881"/>
                </a:lnTo>
                <a:cubicBezTo>
                  <a:pt x="84137" y="542542"/>
                  <a:pt x="121811" y="504825"/>
                  <a:pt x="168095" y="504825"/>
                </a:cubicBezTo>
                <a:close/>
                <a:moveTo>
                  <a:pt x="337524" y="223837"/>
                </a:moveTo>
                <a:lnTo>
                  <a:pt x="562589" y="223837"/>
                </a:lnTo>
                <a:cubicBezTo>
                  <a:pt x="584555" y="245803"/>
                  <a:pt x="596799" y="258407"/>
                  <a:pt x="618765" y="280013"/>
                </a:cubicBezTo>
                <a:lnTo>
                  <a:pt x="618765" y="336190"/>
                </a:lnTo>
                <a:lnTo>
                  <a:pt x="280987" y="336190"/>
                </a:lnTo>
                <a:lnTo>
                  <a:pt x="280987" y="280013"/>
                </a:lnTo>
                <a:cubicBezTo>
                  <a:pt x="302954" y="258407"/>
                  <a:pt x="315557" y="245803"/>
                  <a:pt x="337524" y="223837"/>
                </a:cubicBezTo>
                <a:close/>
                <a:moveTo>
                  <a:pt x="637877" y="142875"/>
                </a:moveTo>
                <a:cubicBezTo>
                  <a:pt x="732230" y="205605"/>
                  <a:pt x="788626" y="309794"/>
                  <a:pt x="788626" y="421914"/>
                </a:cubicBezTo>
                <a:lnTo>
                  <a:pt x="732230" y="421914"/>
                </a:lnTo>
                <a:cubicBezTo>
                  <a:pt x="732230" y="328901"/>
                  <a:pt x="685234" y="242017"/>
                  <a:pt x="606425" y="189742"/>
                </a:cubicBezTo>
                <a:lnTo>
                  <a:pt x="637877" y="142875"/>
                </a:lnTo>
                <a:close/>
                <a:moveTo>
                  <a:pt x="261899" y="142875"/>
                </a:moveTo>
                <a:lnTo>
                  <a:pt x="293326" y="189657"/>
                </a:lnTo>
                <a:cubicBezTo>
                  <a:pt x="215301" y="241477"/>
                  <a:pt x="169064" y="327843"/>
                  <a:pt x="169064" y="420327"/>
                </a:cubicBezTo>
                <a:lnTo>
                  <a:pt x="112712" y="420327"/>
                </a:lnTo>
                <a:cubicBezTo>
                  <a:pt x="112712" y="309130"/>
                  <a:pt x="168341" y="205491"/>
                  <a:pt x="261899" y="142875"/>
                </a:cubicBezTo>
                <a:close/>
                <a:moveTo>
                  <a:pt x="450670" y="0"/>
                </a:moveTo>
                <a:cubicBezTo>
                  <a:pt x="496955" y="0"/>
                  <a:pt x="534628" y="37717"/>
                  <a:pt x="534628" y="84415"/>
                </a:cubicBezTo>
                <a:lnTo>
                  <a:pt x="534628" y="112434"/>
                </a:lnTo>
                <a:cubicBezTo>
                  <a:pt x="534628" y="158773"/>
                  <a:pt x="496955" y="196491"/>
                  <a:pt x="450670" y="196491"/>
                </a:cubicBezTo>
                <a:cubicBezTo>
                  <a:pt x="404386" y="196491"/>
                  <a:pt x="366712" y="158773"/>
                  <a:pt x="366712" y="112434"/>
                </a:cubicBezTo>
                <a:lnTo>
                  <a:pt x="366712" y="84415"/>
                </a:lnTo>
                <a:cubicBezTo>
                  <a:pt x="366712" y="37717"/>
                  <a:pt x="404386" y="0"/>
                  <a:pt x="45067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4" name="Freeform 76">
            <a:extLst>
              <a:ext uri="{FF2B5EF4-FFF2-40B4-BE49-F238E27FC236}">
                <a16:creationId xmlns:a16="http://schemas.microsoft.com/office/drawing/2014/main" id="{B18DBDC2-63DD-414D-846D-D58A4E26DCC6}"/>
              </a:ext>
            </a:extLst>
          </p:cNvPr>
          <p:cNvSpPr>
            <a:spLocks noChangeArrowheads="1"/>
          </p:cNvSpPr>
          <p:nvPr/>
        </p:nvSpPr>
        <p:spPr bwMode="auto">
          <a:xfrm>
            <a:off x="5975658" y="8530308"/>
            <a:ext cx="1027454" cy="770137"/>
          </a:xfrm>
          <a:custGeom>
            <a:avLst/>
            <a:gdLst>
              <a:gd name="T0" fmla="*/ 699848 w 2499"/>
              <a:gd name="T1" fmla="*/ 265416 h 1876"/>
              <a:gd name="T2" fmla="*/ 687241 w 2499"/>
              <a:gd name="T3" fmla="*/ 227653 h 1876"/>
              <a:gd name="T4" fmla="*/ 649781 w 2499"/>
              <a:gd name="T5" fmla="*/ 240241 h 1876"/>
              <a:gd name="T6" fmla="*/ 590350 w 2499"/>
              <a:gd name="T7" fmla="*/ 280880 h 1876"/>
              <a:gd name="T8" fmla="*/ 684360 w 2499"/>
              <a:gd name="T9" fmla="*/ 140620 h 1876"/>
              <a:gd name="T10" fmla="*/ 692284 w 2499"/>
              <a:gd name="T11" fmla="*/ 280880 h 1876"/>
              <a:gd name="T12" fmla="*/ 674995 w 2499"/>
              <a:gd name="T13" fmla="*/ 589813 h 1876"/>
              <a:gd name="T14" fmla="*/ 646900 w 2499"/>
              <a:gd name="T15" fmla="*/ 561760 h 1876"/>
              <a:gd name="T16" fmla="*/ 674995 w 2499"/>
              <a:gd name="T17" fmla="*/ 533708 h 1876"/>
              <a:gd name="T18" fmla="*/ 703089 w 2499"/>
              <a:gd name="T19" fmla="*/ 561760 h 1876"/>
              <a:gd name="T20" fmla="*/ 281308 w 2499"/>
              <a:gd name="T21" fmla="*/ 589813 h 1876"/>
              <a:gd name="T22" fmla="*/ 253213 w 2499"/>
              <a:gd name="T23" fmla="*/ 561760 h 1876"/>
              <a:gd name="T24" fmla="*/ 281308 w 2499"/>
              <a:gd name="T25" fmla="*/ 533708 h 1876"/>
              <a:gd name="T26" fmla="*/ 309403 w 2499"/>
              <a:gd name="T27" fmla="*/ 561760 h 1876"/>
              <a:gd name="T28" fmla="*/ 281308 w 2499"/>
              <a:gd name="T29" fmla="*/ 589813 h 1876"/>
              <a:gd name="T30" fmla="*/ 721459 w 2499"/>
              <a:gd name="T31" fmla="*/ 84516 h 1876"/>
              <a:gd name="T32" fmla="*/ 534161 w 2499"/>
              <a:gd name="T33" fmla="*/ 393088 h 1876"/>
              <a:gd name="T34" fmla="*/ 506066 w 2499"/>
              <a:gd name="T35" fmla="*/ 0 h 1876"/>
              <a:gd name="T36" fmla="*/ 0 w 2499"/>
              <a:gd name="T37" fmla="*/ 168672 h 1876"/>
              <a:gd name="T38" fmla="*/ 197024 w 2499"/>
              <a:gd name="T39" fmla="*/ 84516 h 1876"/>
              <a:gd name="T40" fmla="*/ 377478 w 2499"/>
              <a:gd name="T41" fmla="*/ 196724 h 1876"/>
              <a:gd name="T42" fmla="*/ 197024 w 2499"/>
              <a:gd name="T43" fmla="*/ 308932 h 1876"/>
              <a:gd name="T44" fmla="*/ 0 w 2499"/>
              <a:gd name="T45" fmla="*/ 224776 h 1876"/>
              <a:gd name="T46" fmla="*/ 44663 w 2499"/>
              <a:gd name="T47" fmla="*/ 589813 h 1876"/>
              <a:gd name="T48" fmla="*/ 144796 w 2499"/>
              <a:gd name="T49" fmla="*/ 589813 h 1876"/>
              <a:gd name="T50" fmla="*/ 140834 w 2499"/>
              <a:gd name="T51" fmla="*/ 561760 h 1876"/>
              <a:gd name="T52" fmla="*/ 253213 w 2499"/>
              <a:gd name="T53" fmla="*/ 449193 h 1876"/>
              <a:gd name="T54" fmla="*/ 267260 w 2499"/>
              <a:gd name="T55" fmla="*/ 450991 h 1876"/>
              <a:gd name="T56" fmla="*/ 168929 w 2499"/>
              <a:gd name="T57" fmla="*/ 561760 h 1876"/>
              <a:gd name="T58" fmla="*/ 281308 w 2499"/>
              <a:gd name="T59" fmla="*/ 674328 h 1876"/>
              <a:gd name="T60" fmla="*/ 534161 w 2499"/>
              <a:gd name="T61" fmla="*/ 589813 h 1876"/>
              <a:gd name="T62" fmla="*/ 538123 w 2499"/>
              <a:gd name="T63" fmla="*/ 589813 h 1876"/>
              <a:gd name="T64" fmla="*/ 534161 w 2499"/>
              <a:gd name="T65" fmla="*/ 561760 h 1876"/>
              <a:gd name="T66" fmla="*/ 646900 w 2499"/>
              <a:gd name="T67" fmla="*/ 449193 h 1876"/>
              <a:gd name="T68" fmla="*/ 660587 w 2499"/>
              <a:gd name="T69" fmla="*/ 450991 h 1876"/>
              <a:gd name="T70" fmla="*/ 660587 w 2499"/>
              <a:gd name="T71" fmla="*/ 450991 h 1876"/>
              <a:gd name="T72" fmla="*/ 562255 w 2499"/>
              <a:gd name="T73" fmla="*/ 561760 h 1876"/>
              <a:gd name="T74" fmla="*/ 674995 w 2499"/>
              <a:gd name="T75" fmla="*/ 674328 h 1876"/>
              <a:gd name="T76" fmla="*/ 855450 w 2499"/>
              <a:gd name="T77" fmla="*/ 589813 h 1876"/>
              <a:gd name="T78" fmla="*/ 899753 w 2499"/>
              <a:gd name="T79" fmla="*/ 425816 h 1876"/>
              <a:gd name="T80" fmla="*/ 808625 w 2499"/>
              <a:gd name="T81" fmla="*/ 287713 h 187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99" h="1876">
                <a:moveTo>
                  <a:pt x="1922" y="781"/>
                </a:moveTo>
                <a:lnTo>
                  <a:pt x="1943" y="738"/>
                </a:lnTo>
                <a:cubicBezTo>
                  <a:pt x="1962" y="699"/>
                  <a:pt x="1947" y="652"/>
                  <a:pt x="1908" y="633"/>
                </a:cubicBezTo>
                <a:cubicBezTo>
                  <a:pt x="1870" y="614"/>
                  <a:pt x="1822" y="629"/>
                  <a:pt x="1804" y="668"/>
                </a:cubicBezTo>
                <a:lnTo>
                  <a:pt x="1747" y="781"/>
                </a:lnTo>
                <a:lnTo>
                  <a:pt x="1639" y="781"/>
                </a:lnTo>
                <a:lnTo>
                  <a:pt x="1639" y="391"/>
                </a:lnTo>
                <a:lnTo>
                  <a:pt x="1900" y="391"/>
                </a:lnTo>
                <a:lnTo>
                  <a:pt x="2067" y="781"/>
                </a:lnTo>
                <a:lnTo>
                  <a:pt x="1922" y="781"/>
                </a:lnTo>
                <a:close/>
                <a:moveTo>
                  <a:pt x="1874" y="1640"/>
                </a:moveTo>
                <a:lnTo>
                  <a:pt x="1874" y="1640"/>
                </a:lnTo>
                <a:cubicBezTo>
                  <a:pt x="1830" y="1640"/>
                  <a:pt x="1796" y="1605"/>
                  <a:pt x="1796" y="1562"/>
                </a:cubicBezTo>
                <a:cubicBezTo>
                  <a:pt x="1796" y="1519"/>
                  <a:pt x="1830" y="1484"/>
                  <a:pt x="1874" y="1484"/>
                </a:cubicBezTo>
                <a:cubicBezTo>
                  <a:pt x="1917" y="1484"/>
                  <a:pt x="1952" y="1519"/>
                  <a:pt x="1952" y="1562"/>
                </a:cubicBezTo>
                <a:cubicBezTo>
                  <a:pt x="1952" y="1605"/>
                  <a:pt x="1917" y="1640"/>
                  <a:pt x="1874" y="1640"/>
                </a:cubicBezTo>
                <a:close/>
                <a:moveTo>
                  <a:pt x="781" y="1640"/>
                </a:moveTo>
                <a:lnTo>
                  <a:pt x="781" y="1640"/>
                </a:lnTo>
                <a:cubicBezTo>
                  <a:pt x="738" y="1640"/>
                  <a:pt x="703" y="1605"/>
                  <a:pt x="703" y="1562"/>
                </a:cubicBezTo>
                <a:cubicBezTo>
                  <a:pt x="703" y="1519"/>
                  <a:pt x="738" y="1484"/>
                  <a:pt x="781" y="1484"/>
                </a:cubicBezTo>
                <a:cubicBezTo>
                  <a:pt x="824" y="1484"/>
                  <a:pt x="859" y="1519"/>
                  <a:pt x="859" y="1562"/>
                </a:cubicBezTo>
                <a:cubicBezTo>
                  <a:pt x="859" y="1605"/>
                  <a:pt x="824" y="1640"/>
                  <a:pt x="781" y="1640"/>
                </a:cubicBezTo>
                <a:close/>
                <a:moveTo>
                  <a:pt x="2245" y="800"/>
                </a:moveTo>
                <a:lnTo>
                  <a:pt x="2003" y="235"/>
                </a:lnTo>
                <a:lnTo>
                  <a:pt x="1483" y="235"/>
                </a:lnTo>
                <a:lnTo>
                  <a:pt x="1483" y="1093"/>
                </a:lnTo>
                <a:lnTo>
                  <a:pt x="1405" y="1093"/>
                </a:lnTo>
                <a:lnTo>
                  <a:pt x="1405" y="0"/>
                </a:lnTo>
                <a:lnTo>
                  <a:pt x="0" y="0"/>
                </a:lnTo>
                <a:lnTo>
                  <a:pt x="0" y="469"/>
                </a:lnTo>
                <a:lnTo>
                  <a:pt x="547" y="469"/>
                </a:lnTo>
                <a:lnTo>
                  <a:pt x="547" y="235"/>
                </a:lnTo>
                <a:lnTo>
                  <a:pt x="735" y="235"/>
                </a:lnTo>
                <a:lnTo>
                  <a:pt x="1048" y="547"/>
                </a:lnTo>
                <a:lnTo>
                  <a:pt x="735" y="859"/>
                </a:lnTo>
                <a:lnTo>
                  <a:pt x="547" y="859"/>
                </a:lnTo>
                <a:lnTo>
                  <a:pt x="547" y="625"/>
                </a:lnTo>
                <a:lnTo>
                  <a:pt x="0" y="625"/>
                </a:lnTo>
                <a:lnTo>
                  <a:pt x="0" y="1516"/>
                </a:lnTo>
                <a:lnTo>
                  <a:pt x="124" y="1640"/>
                </a:lnTo>
                <a:lnTo>
                  <a:pt x="402" y="1640"/>
                </a:lnTo>
                <a:cubicBezTo>
                  <a:pt x="395" y="1615"/>
                  <a:pt x="391" y="1590"/>
                  <a:pt x="391" y="1562"/>
                </a:cubicBezTo>
                <a:cubicBezTo>
                  <a:pt x="391" y="1390"/>
                  <a:pt x="530" y="1249"/>
                  <a:pt x="703" y="1249"/>
                </a:cubicBezTo>
                <a:cubicBezTo>
                  <a:pt x="717" y="1249"/>
                  <a:pt x="729" y="1252"/>
                  <a:pt x="742" y="1254"/>
                </a:cubicBezTo>
                <a:cubicBezTo>
                  <a:pt x="588" y="1273"/>
                  <a:pt x="469" y="1403"/>
                  <a:pt x="469" y="1562"/>
                </a:cubicBezTo>
                <a:cubicBezTo>
                  <a:pt x="469" y="1735"/>
                  <a:pt x="608" y="1875"/>
                  <a:pt x="781" y="1875"/>
                </a:cubicBezTo>
                <a:cubicBezTo>
                  <a:pt x="926" y="1875"/>
                  <a:pt x="1047" y="1775"/>
                  <a:pt x="1082" y="1640"/>
                </a:cubicBezTo>
                <a:lnTo>
                  <a:pt x="1483" y="1640"/>
                </a:lnTo>
                <a:lnTo>
                  <a:pt x="1494" y="1640"/>
                </a:lnTo>
                <a:cubicBezTo>
                  <a:pt x="1487" y="1615"/>
                  <a:pt x="1483" y="1590"/>
                  <a:pt x="1483" y="1562"/>
                </a:cubicBezTo>
                <a:cubicBezTo>
                  <a:pt x="1483" y="1390"/>
                  <a:pt x="1623" y="1249"/>
                  <a:pt x="1796" y="1249"/>
                </a:cubicBezTo>
                <a:cubicBezTo>
                  <a:pt x="1809" y="1249"/>
                  <a:pt x="1821" y="1252"/>
                  <a:pt x="1834" y="1254"/>
                </a:cubicBezTo>
                <a:cubicBezTo>
                  <a:pt x="1680" y="1274"/>
                  <a:pt x="1561" y="1403"/>
                  <a:pt x="1561" y="1562"/>
                </a:cubicBezTo>
                <a:cubicBezTo>
                  <a:pt x="1561" y="1735"/>
                  <a:pt x="1701" y="1875"/>
                  <a:pt x="1874" y="1875"/>
                </a:cubicBezTo>
                <a:cubicBezTo>
                  <a:pt x="2019" y="1875"/>
                  <a:pt x="2140" y="1775"/>
                  <a:pt x="2175" y="1640"/>
                </a:cubicBezTo>
                <a:lnTo>
                  <a:pt x="2375" y="1640"/>
                </a:lnTo>
                <a:lnTo>
                  <a:pt x="2498" y="1516"/>
                </a:lnTo>
                <a:lnTo>
                  <a:pt x="2498" y="1184"/>
                </a:lnTo>
                <a:cubicBezTo>
                  <a:pt x="2498" y="1016"/>
                  <a:pt x="2398" y="867"/>
                  <a:pt x="2245" y="800"/>
                </a:cubicBez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75" name="TextBox 74">
            <a:extLst>
              <a:ext uri="{FF2B5EF4-FFF2-40B4-BE49-F238E27FC236}">
                <a16:creationId xmlns:a16="http://schemas.microsoft.com/office/drawing/2014/main" id="{15774F6B-85E1-E14A-BA7E-C3A4D1E788E7}"/>
              </a:ext>
            </a:extLst>
          </p:cNvPr>
          <p:cNvSpPr txBox="1"/>
          <p:nvPr/>
        </p:nvSpPr>
        <p:spPr>
          <a:xfrm>
            <a:off x="2360662" y="3151237"/>
            <a:ext cx="4899635" cy="1392176"/>
          </a:xfrm>
          <a:prstGeom prst="rect">
            <a:avLst/>
          </a:prstGeom>
          <a:noFill/>
        </p:spPr>
        <p:txBody>
          <a:bodyPr wrap="square" rtlCol="0" anchor="t">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a:t>
            </a:r>
          </a:p>
        </p:txBody>
      </p:sp>
      <p:sp>
        <p:nvSpPr>
          <p:cNvPr id="76" name="TextBox 75">
            <a:extLst>
              <a:ext uri="{FF2B5EF4-FFF2-40B4-BE49-F238E27FC236}">
                <a16:creationId xmlns:a16="http://schemas.microsoft.com/office/drawing/2014/main" id="{5CC7E152-DAF8-C741-BA45-65E8A562BF8D}"/>
              </a:ext>
            </a:extLst>
          </p:cNvPr>
          <p:cNvSpPr txBox="1"/>
          <p:nvPr/>
        </p:nvSpPr>
        <p:spPr>
          <a:xfrm>
            <a:off x="2360661" y="2578320"/>
            <a:ext cx="4899635" cy="584775"/>
          </a:xfrm>
          <a:prstGeom prst="rect">
            <a:avLst/>
          </a:prstGeom>
          <a:noFill/>
        </p:spPr>
        <p:txBody>
          <a:bodyPr wrap="square" rtlCol="0" anchor="b">
            <a:spAutoFit/>
          </a:bodyPr>
          <a:lstStyle/>
          <a:p>
            <a:r>
              <a:rPr lang="en-US" sz="3200" b="1" dirty="0">
                <a:solidFill>
                  <a:schemeClr val="accent1"/>
                </a:solidFill>
                <a:latin typeface="Poppins" pitchFamily="2" charset="77"/>
                <a:cs typeface="Poppins" pitchFamily="2" charset="77"/>
              </a:rPr>
              <a:t>EXECUTIVE SUMMARY</a:t>
            </a:r>
          </a:p>
        </p:txBody>
      </p:sp>
      <p:sp>
        <p:nvSpPr>
          <p:cNvPr id="79" name="TextBox 78">
            <a:extLst>
              <a:ext uri="{FF2B5EF4-FFF2-40B4-BE49-F238E27FC236}">
                <a16:creationId xmlns:a16="http://schemas.microsoft.com/office/drawing/2014/main" id="{22E6E50F-6469-DE4D-8807-AC7D96195FCB}"/>
              </a:ext>
            </a:extLst>
          </p:cNvPr>
          <p:cNvSpPr txBox="1"/>
          <p:nvPr/>
        </p:nvSpPr>
        <p:spPr>
          <a:xfrm>
            <a:off x="8270685" y="3151237"/>
            <a:ext cx="4899635" cy="1392176"/>
          </a:xfrm>
          <a:prstGeom prst="rect">
            <a:avLst/>
          </a:prstGeom>
          <a:noFill/>
        </p:spPr>
        <p:txBody>
          <a:bodyPr wrap="square" rtlCol="0" anchor="t">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a:t>
            </a:r>
          </a:p>
        </p:txBody>
      </p:sp>
      <p:sp>
        <p:nvSpPr>
          <p:cNvPr id="80" name="TextBox 79">
            <a:extLst>
              <a:ext uri="{FF2B5EF4-FFF2-40B4-BE49-F238E27FC236}">
                <a16:creationId xmlns:a16="http://schemas.microsoft.com/office/drawing/2014/main" id="{0F9A0631-8BBC-7D43-B3D7-F87D4E90F251}"/>
              </a:ext>
            </a:extLst>
          </p:cNvPr>
          <p:cNvSpPr txBox="1"/>
          <p:nvPr/>
        </p:nvSpPr>
        <p:spPr>
          <a:xfrm>
            <a:off x="8270684" y="2578320"/>
            <a:ext cx="4899635" cy="584775"/>
          </a:xfrm>
          <a:prstGeom prst="rect">
            <a:avLst/>
          </a:prstGeom>
          <a:noFill/>
        </p:spPr>
        <p:txBody>
          <a:bodyPr wrap="square" rtlCol="0" anchor="b">
            <a:spAutoFit/>
          </a:bodyPr>
          <a:lstStyle/>
          <a:p>
            <a:r>
              <a:rPr lang="en-US" sz="3200" b="1" dirty="0">
                <a:solidFill>
                  <a:schemeClr val="accent3"/>
                </a:solidFill>
                <a:latin typeface="Poppins" pitchFamily="2" charset="77"/>
                <a:cs typeface="Poppins" pitchFamily="2" charset="77"/>
              </a:rPr>
              <a:t>MARKET ANALYSIS</a:t>
            </a:r>
          </a:p>
        </p:txBody>
      </p:sp>
      <p:sp>
        <p:nvSpPr>
          <p:cNvPr id="82" name="TextBox 81">
            <a:extLst>
              <a:ext uri="{FF2B5EF4-FFF2-40B4-BE49-F238E27FC236}">
                <a16:creationId xmlns:a16="http://schemas.microsoft.com/office/drawing/2014/main" id="{EAFE83C0-2D9E-1B4F-AF24-C85B6296E79A}"/>
              </a:ext>
            </a:extLst>
          </p:cNvPr>
          <p:cNvSpPr txBox="1"/>
          <p:nvPr/>
        </p:nvSpPr>
        <p:spPr>
          <a:xfrm>
            <a:off x="14180707" y="3151237"/>
            <a:ext cx="4899635" cy="1392176"/>
          </a:xfrm>
          <a:prstGeom prst="rect">
            <a:avLst/>
          </a:prstGeom>
          <a:noFill/>
        </p:spPr>
        <p:txBody>
          <a:bodyPr wrap="square" rtlCol="0" anchor="t">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a:t>
            </a:r>
          </a:p>
        </p:txBody>
      </p:sp>
      <p:sp>
        <p:nvSpPr>
          <p:cNvPr id="83" name="TextBox 82">
            <a:extLst>
              <a:ext uri="{FF2B5EF4-FFF2-40B4-BE49-F238E27FC236}">
                <a16:creationId xmlns:a16="http://schemas.microsoft.com/office/drawing/2014/main" id="{119346F7-BB1D-EC47-A5DD-266ECB691EF0}"/>
              </a:ext>
            </a:extLst>
          </p:cNvPr>
          <p:cNvSpPr txBox="1"/>
          <p:nvPr/>
        </p:nvSpPr>
        <p:spPr>
          <a:xfrm>
            <a:off x="14180706" y="2578320"/>
            <a:ext cx="4899635" cy="584775"/>
          </a:xfrm>
          <a:prstGeom prst="rect">
            <a:avLst/>
          </a:prstGeom>
          <a:noFill/>
        </p:spPr>
        <p:txBody>
          <a:bodyPr wrap="square" rtlCol="0" anchor="b">
            <a:spAutoFit/>
          </a:bodyPr>
          <a:lstStyle/>
          <a:p>
            <a:r>
              <a:rPr lang="en-US" sz="3200" b="1" dirty="0">
                <a:solidFill>
                  <a:schemeClr val="accent5"/>
                </a:solidFill>
                <a:latin typeface="Poppins" pitchFamily="2" charset="77"/>
                <a:cs typeface="Poppins" pitchFamily="2" charset="77"/>
              </a:rPr>
              <a:t>FINANCIAL PLANNING</a:t>
            </a:r>
          </a:p>
        </p:txBody>
      </p:sp>
      <p:sp>
        <p:nvSpPr>
          <p:cNvPr id="40" name="TextBox 39">
            <a:extLst>
              <a:ext uri="{FF2B5EF4-FFF2-40B4-BE49-F238E27FC236}">
                <a16:creationId xmlns:a16="http://schemas.microsoft.com/office/drawing/2014/main" id="{A40D3D61-E51C-F846-A18B-870EEC450A4D}"/>
              </a:ext>
            </a:extLst>
          </p:cNvPr>
          <p:cNvSpPr txBox="1"/>
          <p:nvPr/>
        </p:nvSpPr>
        <p:spPr>
          <a:xfrm>
            <a:off x="5291421" y="11462710"/>
            <a:ext cx="4899635" cy="1392176"/>
          </a:xfrm>
          <a:prstGeom prst="rect">
            <a:avLst/>
          </a:prstGeom>
          <a:noFill/>
        </p:spPr>
        <p:txBody>
          <a:bodyPr wrap="square" rtlCol="0" anchor="t">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a:t>
            </a:r>
          </a:p>
        </p:txBody>
      </p:sp>
      <p:sp>
        <p:nvSpPr>
          <p:cNvPr id="41" name="TextBox 40">
            <a:extLst>
              <a:ext uri="{FF2B5EF4-FFF2-40B4-BE49-F238E27FC236}">
                <a16:creationId xmlns:a16="http://schemas.microsoft.com/office/drawing/2014/main" id="{D5C294CC-27DE-A549-9C44-5FCDACFFA6EC}"/>
              </a:ext>
            </a:extLst>
          </p:cNvPr>
          <p:cNvSpPr txBox="1"/>
          <p:nvPr/>
        </p:nvSpPr>
        <p:spPr>
          <a:xfrm>
            <a:off x="5291420" y="10889793"/>
            <a:ext cx="4899635" cy="584775"/>
          </a:xfrm>
          <a:prstGeom prst="rect">
            <a:avLst/>
          </a:prstGeom>
          <a:noFill/>
        </p:spPr>
        <p:txBody>
          <a:bodyPr wrap="square" rtlCol="0" anchor="b">
            <a:spAutoFit/>
          </a:bodyPr>
          <a:lstStyle/>
          <a:p>
            <a:r>
              <a:rPr lang="en-US" sz="3200" b="1" dirty="0">
                <a:solidFill>
                  <a:schemeClr val="accent2"/>
                </a:solidFill>
                <a:latin typeface="Poppins" pitchFamily="2" charset="77"/>
                <a:cs typeface="Poppins" pitchFamily="2" charset="77"/>
              </a:rPr>
              <a:t>PRODUCTS &amp; SERVICES</a:t>
            </a:r>
          </a:p>
        </p:txBody>
      </p:sp>
      <p:sp>
        <p:nvSpPr>
          <p:cNvPr id="43" name="TextBox 42">
            <a:extLst>
              <a:ext uri="{FF2B5EF4-FFF2-40B4-BE49-F238E27FC236}">
                <a16:creationId xmlns:a16="http://schemas.microsoft.com/office/drawing/2014/main" id="{546F2559-B8ED-694D-9BD0-DFC7577F2989}"/>
              </a:ext>
            </a:extLst>
          </p:cNvPr>
          <p:cNvSpPr txBox="1"/>
          <p:nvPr/>
        </p:nvSpPr>
        <p:spPr>
          <a:xfrm>
            <a:off x="11217773" y="11462710"/>
            <a:ext cx="4899635" cy="1392176"/>
          </a:xfrm>
          <a:prstGeom prst="rect">
            <a:avLst/>
          </a:prstGeom>
          <a:noFill/>
        </p:spPr>
        <p:txBody>
          <a:bodyPr wrap="square" rtlCol="0" anchor="t">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a:t>
            </a:r>
          </a:p>
        </p:txBody>
      </p:sp>
      <p:sp>
        <p:nvSpPr>
          <p:cNvPr id="44" name="TextBox 43">
            <a:extLst>
              <a:ext uri="{FF2B5EF4-FFF2-40B4-BE49-F238E27FC236}">
                <a16:creationId xmlns:a16="http://schemas.microsoft.com/office/drawing/2014/main" id="{DF206602-B386-EB4F-8C1B-3E8AE1134018}"/>
              </a:ext>
            </a:extLst>
          </p:cNvPr>
          <p:cNvSpPr txBox="1"/>
          <p:nvPr/>
        </p:nvSpPr>
        <p:spPr>
          <a:xfrm>
            <a:off x="11217772" y="10889793"/>
            <a:ext cx="4899635" cy="584775"/>
          </a:xfrm>
          <a:prstGeom prst="rect">
            <a:avLst/>
          </a:prstGeom>
          <a:noFill/>
        </p:spPr>
        <p:txBody>
          <a:bodyPr wrap="square" rtlCol="0" anchor="b">
            <a:spAutoFit/>
          </a:bodyPr>
          <a:lstStyle/>
          <a:p>
            <a:r>
              <a:rPr lang="en-US" sz="3200" b="1" dirty="0">
                <a:solidFill>
                  <a:schemeClr val="accent4"/>
                </a:solidFill>
                <a:latin typeface="Poppins" pitchFamily="2" charset="77"/>
                <a:cs typeface="Poppins" pitchFamily="2" charset="77"/>
              </a:rPr>
              <a:t>MARKETING STRATEGY</a:t>
            </a:r>
          </a:p>
        </p:txBody>
      </p:sp>
      <p:sp>
        <p:nvSpPr>
          <p:cNvPr id="46" name="TextBox 45">
            <a:extLst>
              <a:ext uri="{FF2B5EF4-FFF2-40B4-BE49-F238E27FC236}">
                <a16:creationId xmlns:a16="http://schemas.microsoft.com/office/drawing/2014/main" id="{218F6D9C-5F3F-BD45-BC5B-745611A58A6D}"/>
              </a:ext>
            </a:extLst>
          </p:cNvPr>
          <p:cNvSpPr txBox="1"/>
          <p:nvPr/>
        </p:nvSpPr>
        <p:spPr>
          <a:xfrm>
            <a:off x="17144124" y="11462710"/>
            <a:ext cx="4899635" cy="1392176"/>
          </a:xfrm>
          <a:prstGeom prst="rect">
            <a:avLst/>
          </a:prstGeom>
          <a:noFill/>
        </p:spPr>
        <p:txBody>
          <a:bodyPr wrap="square" rtlCol="0" anchor="t">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a:t>
            </a:r>
          </a:p>
        </p:txBody>
      </p:sp>
      <p:sp>
        <p:nvSpPr>
          <p:cNvPr id="47" name="TextBox 46">
            <a:extLst>
              <a:ext uri="{FF2B5EF4-FFF2-40B4-BE49-F238E27FC236}">
                <a16:creationId xmlns:a16="http://schemas.microsoft.com/office/drawing/2014/main" id="{7E0E9840-395C-914E-85E7-57A0E036A49E}"/>
              </a:ext>
            </a:extLst>
          </p:cNvPr>
          <p:cNvSpPr txBox="1"/>
          <p:nvPr/>
        </p:nvSpPr>
        <p:spPr>
          <a:xfrm>
            <a:off x="17144123" y="10889793"/>
            <a:ext cx="4899635" cy="584775"/>
          </a:xfrm>
          <a:prstGeom prst="rect">
            <a:avLst/>
          </a:prstGeom>
          <a:noFill/>
        </p:spPr>
        <p:txBody>
          <a:bodyPr wrap="square" rtlCol="0" anchor="b">
            <a:spAutoFit/>
          </a:bodyPr>
          <a:lstStyle/>
          <a:p>
            <a:r>
              <a:rPr lang="en-US" sz="3200" b="1" dirty="0">
                <a:solidFill>
                  <a:schemeClr val="accent6"/>
                </a:solidFill>
                <a:latin typeface="Poppins" pitchFamily="2" charset="77"/>
                <a:cs typeface="Poppins" pitchFamily="2" charset="77"/>
              </a:rPr>
              <a:t>BUDGET</a:t>
            </a:r>
          </a:p>
        </p:txBody>
      </p:sp>
    </p:spTree>
    <p:extLst>
      <p:ext uri="{BB962C8B-B14F-4D97-AF65-F5344CB8AC3E}">
        <p14:creationId xmlns:p14="http://schemas.microsoft.com/office/powerpoint/2010/main" val="1037388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42367">
            <a:extLst>
              <a:ext uri="{FF2B5EF4-FFF2-40B4-BE49-F238E27FC236}">
                <a16:creationId xmlns:a16="http://schemas.microsoft.com/office/drawing/2014/main" id="{5C43E917-51BB-D247-B497-EAF1E5BE704D}"/>
              </a:ext>
            </a:extLst>
          </p:cNvPr>
          <p:cNvSpPr/>
          <p:nvPr/>
        </p:nvSpPr>
        <p:spPr>
          <a:xfrm>
            <a:off x="5192181" y="10369446"/>
            <a:ext cx="0" cy="627415"/>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6" name="Shape 42368">
            <a:extLst>
              <a:ext uri="{FF2B5EF4-FFF2-40B4-BE49-F238E27FC236}">
                <a16:creationId xmlns:a16="http://schemas.microsoft.com/office/drawing/2014/main" id="{1E6C34D8-EEDB-DA4A-AC5F-DFA30E913E12}"/>
              </a:ext>
            </a:extLst>
          </p:cNvPr>
          <p:cNvSpPr/>
          <p:nvPr/>
        </p:nvSpPr>
        <p:spPr>
          <a:xfrm>
            <a:off x="11558268" y="10369446"/>
            <a:ext cx="0" cy="627415"/>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7" name="Shape 42369">
            <a:extLst>
              <a:ext uri="{FF2B5EF4-FFF2-40B4-BE49-F238E27FC236}">
                <a16:creationId xmlns:a16="http://schemas.microsoft.com/office/drawing/2014/main" id="{EFF509B5-8ADD-FB4E-B013-50FE247F70EE}"/>
              </a:ext>
            </a:extLst>
          </p:cNvPr>
          <p:cNvSpPr/>
          <p:nvPr/>
        </p:nvSpPr>
        <p:spPr>
          <a:xfrm>
            <a:off x="17932547" y="10369446"/>
            <a:ext cx="0" cy="627415"/>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3" name="Shape 42371">
            <a:extLst>
              <a:ext uri="{FF2B5EF4-FFF2-40B4-BE49-F238E27FC236}">
                <a16:creationId xmlns:a16="http://schemas.microsoft.com/office/drawing/2014/main" id="{7EE2817C-8025-404F-8E59-B937AE68B129}"/>
              </a:ext>
            </a:extLst>
          </p:cNvPr>
          <p:cNvSpPr/>
          <p:nvPr/>
        </p:nvSpPr>
        <p:spPr>
          <a:xfrm>
            <a:off x="8380767" y="4485051"/>
            <a:ext cx="0" cy="627415"/>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4" name="Shape 42372">
            <a:extLst>
              <a:ext uri="{FF2B5EF4-FFF2-40B4-BE49-F238E27FC236}">
                <a16:creationId xmlns:a16="http://schemas.microsoft.com/office/drawing/2014/main" id="{59605420-6B68-5742-A51F-C07944413031}"/>
              </a:ext>
            </a:extLst>
          </p:cNvPr>
          <p:cNvSpPr/>
          <p:nvPr/>
        </p:nvSpPr>
        <p:spPr>
          <a:xfrm>
            <a:off x="14765742" y="4485051"/>
            <a:ext cx="0" cy="627415"/>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1" name="Shape 42391">
            <a:extLst>
              <a:ext uri="{FF2B5EF4-FFF2-40B4-BE49-F238E27FC236}">
                <a16:creationId xmlns:a16="http://schemas.microsoft.com/office/drawing/2014/main" id="{889ACC44-F73C-0548-AA8B-5E4FA070483D}"/>
              </a:ext>
            </a:extLst>
          </p:cNvPr>
          <p:cNvSpPr/>
          <p:nvPr/>
        </p:nvSpPr>
        <p:spPr>
          <a:xfrm>
            <a:off x="3796449" y="5112463"/>
            <a:ext cx="4014815" cy="5273819"/>
          </a:xfrm>
          <a:custGeom>
            <a:avLst/>
            <a:gdLst/>
            <a:ahLst/>
            <a:cxnLst>
              <a:cxn ang="0">
                <a:pos x="wd2" y="hd2"/>
              </a:cxn>
              <a:cxn ang="5400000">
                <a:pos x="wd2" y="hd2"/>
              </a:cxn>
              <a:cxn ang="10800000">
                <a:pos x="wd2" y="hd2"/>
              </a:cxn>
              <a:cxn ang="16200000">
                <a:pos x="wd2" y="hd2"/>
              </a:cxn>
            </a:cxnLst>
            <a:rect l="0" t="0" r="r" b="b"/>
            <a:pathLst>
              <a:path w="21551" h="21563" extrusionOk="0">
                <a:moveTo>
                  <a:pt x="7399" y="0"/>
                </a:moveTo>
                <a:cubicBezTo>
                  <a:pt x="7173" y="0"/>
                  <a:pt x="6948" y="38"/>
                  <a:pt x="6738" y="113"/>
                </a:cubicBezTo>
                <a:cubicBezTo>
                  <a:pt x="6369" y="259"/>
                  <a:pt x="6105" y="460"/>
                  <a:pt x="5585" y="856"/>
                </a:cubicBezTo>
                <a:lnTo>
                  <a:pt x="3" y="5108"/>
                </a:lnTo>
                <a:lnTo>
                  <a:pt x="5181" y="9052"/>
                </a:lnTo>
                <a:cubicBezTo>
                  <a:pt x="5832" y="9547"/>
                  <a:pt x="6164" y="9800"/>
                  <a:pt x="6403" y="10153"/>
                </a:cubicBezTo>
                <a:cubicBezTo>
                  <a:pt x="6648" y="10552"/>
                  <a:pt x="6648" y="11012"/>
                  <a:pt x="6403" y="11411"/>
                </a:cubicBezTo>
                <a:cubicBezTo>
                  <a:pt x="6164" y="11763"/>
                  <a:pt x="5832" y="12014"/>
                  <a:pt x="5171" y="12517"/>
                </a:cubicBezTo>
                <a:lnTo>
                  <a:pt x="0" y="16456"/>
                </a:lnTo>
                <a:lnTo>
                  <a:pt x="5575" y="20703"/>
                </a:lnTo>
                <a:cubicBezTo>
                  <a:pt x="6103" y="21105"/>
                  <a:pt x="6369" y="21305"/>
                  <a:pt x="6738" y="21451"/>
                </a:cubicBezTo>
                <a:cubicBezTo>
                  <a:pt x="7157" y="21600"/>
                  <a:pt x="7641" y="21600"/>
                  <a:pt x="8059" y="21451"/>
                </a:cubicBezTo>
                <a:cubicBezTo>
                  <a:pt x="8428" y="21305"/>
                  <a:pt x="8693" y="21104"/>
                  <a:pt x="9212" y="20708"/>
                </a:cubicBezTo>
                <a:lnTo>
                  <a:pt x="20422" y="12170"/>
                </a:lnTo>
                <a:cubicBezTo>
                  <a:pt x="20950" y="11767"/>
                  <a:pt x="21213" y="11565"/>
                  <a:pt x="21405" y="11284"/>
                </a:cubicBezTo>
                <a:cubicBezTo>
                  <a:pt x="21600" y="10965"/>
                  <a:pt x="21600" y="10597"/>
                  <a:pt x="21405" y="10278"/>
                </a:cubicBezTo>
                <a:cubicBezTo>
                  <a:pt x="21213" y="9996"/>
                  <a:pt x="20949" y="9795"/>
                  <a:pt x="20429" y="9399"/>
                </a:cubicBezTo>
                <a:lnTo>
                  <a:pt x="9219" y="861"/>
                </a:lnTo>
                <a:cubicBezTo>
                  <a:pt x="8691" y="459"/>
                  <a:pt x="8429" y="259"/>
                  <a:pt x="8059" y="113"/>
                </a:cubicBezTo>
                <a:cubicBezTo>
                  <a:pt x="7850" y="38"/>
                  <a:pt x="7624" y="0"/>
                  <a:pt x="7399" y="0"/>
                </a:cubicBez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2" name="Shape 42392">
            <a:extLst>
              <a:ext uri="{FF2B5EF4-FFF2-40B4-BE49-F238E27FC236}">
                <a16:creationId xmlns:a16="http://schemas.microsoft.com/office/drawing/2014/main" id="{89BB6083-D4B3-0C42-8537-61A5D35B2770}"/>
              </a:ext>
            </a:extLst>
          </p:cNvPr>
          <p:cNvSpPr/>
          <p:nvPr/>
        </p:nvSpPr>
        <p:spPr>
          <a:xfrm>
            <a:off x="4878865" y="7403177"/>
            <a:ext cx="1333826" cy="692392"/>
          </a:xfrm>
          <a:prstGeom prst="rightArrow">
            <a:avLst>
              <a:gd name="adj1" fmla="val 42849"/>
              <a:gd name="adj2" fmla="val 62190"/>
            </a:avLst>
          </a:prstGeom>
          <a:solidFill>
            <a:schemeClr val="bg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6" name="Shape 42397">
            <a:extLst>
              <a:ext uri="{FF2B5EF4-FFF2-40B4-BE49-F238E27FC236}">
                <a16:creationId xmlns:a16="http://schemas.microsoft.com/office/drawing/2014/main" id="{1246A34E-5304-C449-B9CC-95E30987BE59}"/>
              </a:ext>
            </a:extLst>
          </p:cNvPr>
          <p:cNvSpPr/>
          <p:nvPr/>
        </p:nvSpPr>
        <p:spPr>
          <a:xfrm>
            <a:off x="7008519" y="5112463"/>
            <a:ext cx="4014817" cy="5273819"/>
          </a:xfrm>
          <a:custGeom>
            <a:avLst/>
            <a:gdLst/>
            <a:ahLst/>
            <a:cxnLst>
              <a:cxn ang="0">
                <a:pos x="wd2" y="hd2"/>
              </a:cxn>
              <a:cxn ang="5400000">
                <a:pos x="wd2" y="hd2"/>
              </a:cxn>
              <a:cxn ang="10800000">
                <a:pos x="wd2" y="hd2"/>
              </a:cxn>
              <a:cxn ang="16200000">
                <a:pos x="wd2" y="hd2"/>
              </a:cxn>
            </a:cxnLst>
            <a:rect l="0" t="0" r="r" b="b"/>
            <a:pathLst>
              <a:path w="21551" h="21563" extrusionOk="0">
                <a:moveTo>
                  <a:pt x="7399" y="0"/>
                </a:moveTo>
                <a:cubicBezTo>
                  <a:pt x="7173" y="0"/>
                  <a:pt x="6948" y="38"/>
                  <a:pt x="6738" y="113"/>
                </a:cubicBezTo>
                <a:cubicBezTo>
                  <a:pt x="6369" y="259"/>
                  <a:pt x="6105" y="460"/>
                  <a:pt x="5585" y="856"/>
                </a:cubicBezTo>
                <a:lnTo>
                  <a:pt x="3" y="5108"/>
                </a:lnTo>
                <a:lnTo>
                  <a:pt x="5181" y="9052"/>
                </a:lnTo>
                <a:cubicBezTo>
                  <a:pt x="5832" y="9547"/>
                  <a:pt x="6164" y="9800"/>
                  <a:pt x="6403" y="10153"/>
                </a:cubicBezTo>
                <a:cubicBezTo>
                  <a:pt x="6648" y="10552"/>
                  <a:pt x="6648" y="11012"/>
                  <a:pt x="6403" y="11411"/>
                </a:cubicBezTo>
                <a:cubicBezTo>
                  <a:pt x="6164" y="11763"/>
                  <a:pt x="5832" y="12014"/>
                  <a:pt x="5171" y="12517"/>
                </a:cubicBezTo>
                <a:lnTo>
                  <a:pt x="0" y="16456"/>
                </a:lnTo>
                <a:lnTo>
                  <a:pt x="5575" y="20703"/>
                </a:lnTo>
                <a:cubicBezTo>
                  <a:pt x="6103" y="21105"/>
                  <a:pt x="6369" y="21305"/>
                  <a:pt x="6738" y="21451"/>
                </a:cubicBezTo>
                <a:cubicBezTo>
                  <a:pt x="7157" y="21600"/>
                  <a:pt x="7641" y="21600"/>
                  <a:pt x="8059" y="21451"/>
                </a:cubicBezTo>
                <a:cubicBezTo>
                  <a:pt x="8428" y="21305"/>
                  <a:pt x="8693" y="21104"/>
                  <a:pt x="9212" y="20708"/>
                </a:cubicBezTo>
                <a:lnTo>
                  <a:pt x="20422" y="12170"/>
                </a:lnTo>
                <a:cubicBezTo>
                  <a:pt x="20950" y="11767"/>
                  <a:pt x="21213" y="11565"/>
                  <a:pt x="21405" y="11284"/>
                </a:cubicBezTo>
                <a:cubicBezTo>
                  <a:pt x="21600" y="10965"/>
                  <a:pt x="21600" y="10597"/>
                  <a:pt x="21405" y="10278"/>
                </a:cubicBezTo>
                <a:cubicBezTo>
                  <a:pt x="21213" y="9996"/>
                  <a:pt x="20949" y="9795"/>
                  <a:pt x="20429" y="9399"/>
                </a:cubicBezTo>
                <a:lnTo>
                  <a:pt x="9219" y="861"/>
                </a:lnTo>
                <a:cubicBezTo>
                  <a:pt x="8691" y="459"/>
                  <a:pt x="8429" y="259"/>
                  <a:pt x="8059" y="113"/>
                </a:cubicBezTo>
                <a:cubicBezTo>
                  <a:pt x="7850" y="38"/>
                  <a:pt x="7624" y="0"/>
                  <a:pt x="7399" y="0"/>
                </a:cubicBez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8" name="Shape 42401">
            <a:extLst>
              <a:ext uri="{FF2B5EF4-FFF2-40B4-BE49-F238E27FC236}">
                <a16:creationId xmlns:a16="http://schemas.microsoft.com/office/drawing/2014/main" id="{9E0500DF-5F44-6841-87D1-0F7565949E5A}"/>
              </a:ext>
            </a:extLst>
          </p:cNvPr>
          <p:cNvSpPr/>
          <p:nvPr/>
        </p:nvSpPr>
        <p:spPr>
          <a:xfrm>
            <a:off x="8078423" y="7403177"/>
            <a:ext cx="1333827" cy="692392"/>
          </a:xfrm>
          <a:prstGeom prst="rightArrow">
            <a:avLst>
              <a:gd name="adj1" fmla="val 42849"/>
              <a:gd name="adj2" fmla="val 62190"/>
            </a:avLst>
          </a:prstGeom>
          <a:solidFill>
            <a:schemeClr val="bg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1" name="Shape 42403">
            <a:extLst>
              <a:ext uri="{FF2B5EF4-FFF2-40B4-BE49-F238E27FC236}">
                <a16:creationId xmlns:a16="http://schemas.microsoft.com/office/drawing/2014/main" id="{F0CB5D82-FEDC-1A49-BAC3-4A84E522AEB5}"/>
              </a:ext>
            </a:extLst>
          </p:cNvPr>
          <p:cNvSpPr/>
          <p:nvPr/>
        </p:nvSpPr>
        <p:spPr>
          <a:xfrm>
            <a:off x="10181420" y="5112463"/>
            <a:ext cx="4014817" cy="5273819"/>
          </a:xfrm>
          <a:custGeom>
            <a:avLst/>
            <a:gdLst/>
            <a:ahLst/>
            <a:cxnLst>
              <a:cxn ang="0">
                <a:pos x="wd2" y="hd2"/>
              </a:cxn>
              <a:cxn ang="5400000">
                <a:pos x="wd2" y="hd2"/>
              </a:cxn>
              <a:cxn ang="10800000">
                <a:pos x="wd2" y="hd2"/>
              </a:cxn>
              <a:cxn ang="16200000">
                <a:pos x="wd2" y="hd2"/>
              </a:cxn>
            </a:cxnLst>
            <a:rect l="0" t="0" r="r" b="b"/>
            <a:pathLst>
              <a:path w="21551" h="21563" extrusionOk="0">
                <a:moveTo>
                  <a:pt x="7399" y="0"/>
                </a:moveTo>
                <a:cubicBezTo>
                  <a:pt x="7173" y="0"/>
                  <a:pt x="6948" y="38"/>
                  <a:pt x="6738" y="113"/>
                </a:cubicBezTo>
                <a:cubicBezTo>
                  <a:pt x="6369" y="259"/>
                  <a:pt x="6105" y="460"/>
                  <a:pt x="5585" y="856"/>
                </a:cubicBezTo>
                <a:lnTo>
                  <a:pt x="3" y="5108"/>
                </a:lnTo>
                <a:lnTo>
                  <a:pt x="5181" y="9052"/>
                </a:lnTo>
                <a:cubicBezTo>
                  <a:pt x="5832" y="9547"/>
                  <a:pt x="6164" y="9800"/>
                  <a:pt x="6403" y="10153"/>
                </a:cubicBezTo>
                <a:cubicBezTo>
                  <a:pt x="6648" y="10552"/>
                  <a:pt x="6648" y="11012"/>
                  <a:pt x="6403" y="11411"/>
                </a:cubicBezTo>
                <a:cubicBezTo>
                  <a:pt x="6164" y="11763"/>
                  <a:pt x="5832" y="12014"/>
                  <a:pt x="5171" y="12517"/>
                </a:cubicBezTo>
                <a:lnTo>
                  <a:pt x="0" y="16456"/>
                </a:lnTo>
                <a:lnTo>
                  <a:pt x="5575" y="20703"/>
                </a:lnTo>
                <a:cubicBezTo>
                  <a:pt x="6103" y="21105"/>
                  <a:pt x="6369" y="21305"/>
                  <a:pt x="6738" y="21451"/>
                </a:cubicBezTo>
                <a:cubicBezTo>
                  <a:pt x="7157" y="21600"/>
                  <a:pt x="7641" y="21600"/>
                  <a:pt x="8059" y="21451"/>
                </a:cubicBezTo>
                <a:cubicBezTo>
                  <a:pt x="8428" y="21305"/>
                  <a:pt x="8693" y="21104"/>
                  <a:pt x="9212" y="20708"/>
                </a:cubicBezTo>
                <a:lnTo>
                  <a:pt x="20422" y="12170"/>
                </a:lnTo>
                <a:cubicBezTo>
                  <a:pt x="20950" y="11767"/>
                  <a:pt x="21213" y="11565"/>
                  <a:pt x="21405" y="11284"/>
                </a:cubicBezTo>
                <a:cubicBezTo>
                  <a:pt x="21600" y="10965"/>
                  <a:pt x="21600" y="10597"/>
                  <a:pt x="21405" y="10278"/>
                </a:cubicBezTo>
                <a:cubicBezTo>
                  <a:pt x="21213" y="9996"/>
                  <a:pt x="20949" y="9795"/>
                  <a:pt x="20429" y="9399"/>
                </a:cubicBezTo>
                <a:lnTo>
                  <a:pt x="9219" y="861"/>
                </a:lnTo>
                <a:cubicBezTo>
                  <a:pt x="8691" y="459"/>
                  <a:pt x="8429" y="259"/>
                  <a:pt x="8059" y="113"/>
                </a:cubicBezTo>
                <a:cubicBezTo>
                  <a:pt x="7850" y="38"/>
                  <a:pt x="7624" y="0"/>
                  <a:pt x="7399" y="0"/>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3" name="Shape 42407">
            <a:extLst>
              <a:ext uri="{FF2B5EF4-FFF2-40B4-BE49-F238E27FC236}">
                <a16:creationId xmlns:a16="http://schemas.microsoft.com/office/drawing/2014/main" id="{07D57C0C-3327-6544-B479-291DBD570A34}"/>
              </a:ext>
            </a:extLst>
          </p:cNvPr>
          <p:cNvSpPr/>
          <p:nvPr/>
        </p:nvSpPr>
        <p:spPr>
          <a:xfrm>
            <a:off x="11277984" y="7403177"/>
            <a:ext cx="1333827" cy="692392"/>
          </a:xfrm>
          <a:prstGeom prst="rightArrow">
            <a:avLst>
              <a:gd name="adj1" fmla="val 42849"/>
              <a:gd name="adj2" fmla="val 62190"/>
            </a:avLst>
          </a:prstGeom>
          <a:solidFill>
            <a:schemeClr val="bg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6" name="Shape 42409">
            <a:extLst>
              <a:ext uri="{FF2B5EF4-FFF2-40B4-BE49-F238E27FC236}">
                <a16:creationId xmlns:a16="http://schemas.microsoft.com/office/drawing/2014/main" id="{8344AEE3-C336-064E-A26F-51E032EB07CB}"/>
              </a:ext>
            </a:extLst>
          </p:cNvPr>
          <p:cNvSpPr/>
          <p:nvPr/>
        </p:nvSpPr>
        <p:spPr>
          <a:xfrm>
            <a:off x="13393490" y="5112463"/>
            <a:ext cx="4014817" cy="5273819"/>
          </a:xfrm>
          <a:custGeom>
            <a:avLst/>
            <a:gdLst/>
            <a:ahLst/>
            <a:cxnLst>
              <a:cxn ang="0">
                <a:pos x="wd2" y="hd2"/>
              </a:cxn>
              <a:cxn ang="5400000">
                <a:pos x="wd2" y="hd2"/>
              </a:cxn>
              <a:cxn ang="10800000">
                <a:pos x="wd2" y="hd2"/>
              </a:cxn>
              <a:cxn ang="16200000">
                <a:pos x="wd2" y="hd2"/>
              </a:cxn>
            </a:cxnLst>
            <a:rect l="0" t="0" r="r" b="b"/>
            <a:pathLst>
              <a:path w="21551" h="21563" extrusionOk="0">
                <a:moveTo>
                  <a:pt x="7399" y="0"/>
                </a:moveTo>
                <a:cubicBezTo>
                  <a:pt x="7173" y="0"/>
                  <a:pt x="6948" y="38"/>
                  <a:pt x="6738" y="113"/>
                </a:cubicBezTo>
                <a:cubicBezTo>
                  <a:pt x="6369" y="259"/>
                  <a:pt x="6105" y="460"/>
                  <a:pt x="5585" y="856"/>
                </a:cubicBezTo>
                <a:lnTo>
                  <a:pt x="3" y="5108"/>
                </a:lnTo>
                <a:lnTo>
                  <a:pt x="5181" y="9052"/>
                </a:lnTo>
                <a:cubicBezTo>
                  <a:pt x="5832" y="9547"/>
                  <a:pt x="6164" y="9800"/>
                  <a:pt x="6403" y="10153"/>
                </a:cubicBezTo>
                <a:cubicBezTo>
                  <a:pt x="6648" y="10552"/>
                  <a:pt x="6648" y="11012"/>
                  <a:pt x="6403" y="11411"/>
                </a:cubicBezTo>
                <a:cubicBezTo>
                  <a:pt x="6164" y="11763"/>
                  <a:pt x="5832" y="12014"/>
                  <a:pt x="5171" y="12517"/>
                </a:cubicBezTo>
                <a:lnTo>
                  <a:pt x="0" y="16456"/>
                </a:lnTo>
                <a:lnTo>
                  <a:pt x="5575" y="20703"/>
                </a:lnTo>
                <a:cubicBezTo>
                  <a:pt x="6103" y="21105"/>
                  <a:pt x="6369" y="21305"/>
                  <a:pt x="6738" y="21451"/>
                </a:cubicBezTo>
                <a:cubicBezTo>
                  <a:pt x="7157" y="21600"/>
                  <a:pt x="7641" y="21600"/>
                  <a:pt x="8059" y="21451"/>
                </a:cubicBezTo>
                <a:cubicBezTo>
                  <a:pt x="8428" y="21305"/>
                  <a:pt x="8693" y="21104"/>
                  <a:pt x="9212" y="20708"/>
                </a:cubicBezTo>
                <a:lnTo>
                  <a:pt x="20422" y="12170"/>
                </a:lnTo>
                <a:cubicBezTo>
                  <a:pt x="20950" y="11767"/>
                  <a:pt x="21213" y="11565"/>
                  <a:pt x="21405" y="11284"/>
                </a:cubicBezTo>
                <a:cubicBezTo>
                  <a:pt x="21600" y="10965"/>
                  <a:pt x="21600" y="10597"/>
                  <a:pt x="21405" y="10278"/>
                </a:cubicBezTo>
                <a:cubicBezTo>
                  <a:pt x="21213" y="9996"/>
                  <a:pt x="20949" y="9795"/>
                  <a:pt x="20429" y="9399"/>
                </a:cubicBezTo>
                <a:lnTo>
                  <a:pt x="9219" y="861"/>
                </a:lnTo>
                <a:cubicBezTo>
                  <a:pt x="8691" y="459"/>
                  <a:pt x="8429" y="259"/>
                  <a:pt x="8059" y="113"/>
                </a:cubicBezTo>
                <a:cubicBezTo>
                  <a:pt x="7850" y="38"/>
                  <a:pt x="7624" y="0"/>
                  <a:pt x="7399" y="0"/>
                </a:cubicBez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8" name="Shape 42413">
            <a:extLst>
              <a:ext uri="{FF2B5EF4-FFF2-40B4-BE49-F238E27FC236}">
                <a16:creationId xmlns:a16="http://schemas.microsoft.com/office/drawing/2014/main" id="{93BF1E89-E893-0246-AFDA-49AEFB2EF6D4}"/>
              </a:ext>
            </a:extLst>
          </p:cNvPr>
          <p:cNvSpPr/>
          <p:nvPr/>
        </p:nvSpPr>
        <p:spPr>
          <a:xfrm>
            <a:off x="14477541" y="7403177"/>
            <a:ext cx="1333827" cy="692392"/>
          </a:xfrm>
          <a:prstGeom prst="rightArrow">
            <a:avLst>
              <a:gd name="adj1" fmla="val 42849"/>
              <a:gd name="adj2" fmla="val 62190"/>
            </a:avLst>
          </a:prstGeom>
          <a:solidFill>
            <a:schemeClr val="bg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1" name="Shape 42415">
            <a:extLst>
              <a:ext uri="{FF2B5EF4-FFF2-40B4-BE49-F238E27FC236}">
                <a16:creationId xmlns:a16="http://schemas.microsoft.com/office/drawing/2014/main" id="{C49E6A36-325B-A642-B139-87D3542D324B}"/>
              </a:ext>
            </a:extLst>
          </p:cNvPr>
          <p:cNvSpPr/>
          <p:nvPr/>
        </p:nvSpPr>
        <p:spPr>
          <a:xfrm>
            <a:off x="16566392" y="5112463"/>
            <a:ext cx="4014817" cy="5273819"/>
          </a:xfrm>
          <a:custGeom>
            <a:avLst/>
            <a:gdLst/>
            <a:ahLst/>
            <a:cxnLst>
              <a:cxn ang="0">
                <a:pos x="wd2" y="hd2"/>
              </a:cxn>
              <a:cxn ang="5400000">
                <a:pos x="wd2" y="hd2"/>
              </a:cxn>
              <a:cxn ang="10800000">
                <a:pos x="wd2" y="hd2"/>
              </a:cxn>
              <a:cxn ang="16200000">
                <a:pos x="wd2" y="hd2"/>
              </a:cxn>
            </a:cxnLst>
            <a:rect l="0" t="0" r="r" b="b"/>
            <a:pathLst>
              <a:path w="21551" h="21563" extrusionOk="0">
                <a:moveTo>
                  <a:pt x="7399" y="0"/>
                </a:moveTo>
                <a:cubicBezTo>
                  <a:pt x="7173" y="0"/>
                  <a:pt x="6948" y="38"/>
                  <a:pt x="6738" y="113"/>
                </a:cubicBezTo>
                <a:cubicBezTo>
                  <a:pt x="6369" y="259"/>
                  <a:pt x="6105" y="460"/>
                  <a:pt x="5585" y="856"/>
                </a:cubicBezTo>
                <a:lnTo>
                  <a:pt x="3" y="5108"/>
                </a:lnTo>
                <a:lnTo>
                  <a:pt x="5181" y="9052"/>
                </a:lnTo>
                <a:cubicBezTo>
                  <a:pt x="5832" y="9547"/>
                  <a:pt x="6164" y="9800"/>
                  <a:pt x="6403" y="10153"/>
                </a:cubicBezTo>
                <a:cubicBezTo>
                  <a:pt x="6648" y="10552"/>
                  <a:pt x="6648" y="11012"/>
                  <a:pt x="6403" y="11411"/>
                </a:cubicBezTo>
                <a:cubicBezTo>
                  <a:pt x="6164" y="11763"/>
                  <a:pt x="5832" y="12014"/>
                  <a:pt x="5171" y="12517"/>
                </a:cubicBezTo>
                <a:lnTo>
                  <a:pt x="0" y="16456"/>
                </a:lnTo>
                <a:lnTo>
                  <a:pt x="5575" y="20703"/>
                </a:lnTo>
                <a:cubicBezTo>
                  <a:pt x="6103" y="21105"/>
                  <a:pt x="6369" y="21305"/>
                  <a:pt x="6738" y="21451"/>
                </a:cubicBezTo>
                <a:cubicBezTo>
                  <a:pt x="7157" y="21600"/>
                  <a:pt x="7641" y="21600"/>
                  <a:pt x="8059" y="21451"/>
                </a:cubicBezTo>
                <a:cubicBezTo>
                  <a:pt x="8428" y="21305"/>
                  <a:pt x="8693" y="21104"/>
                  <a:pt x="9212" y="20708"/>
                </a:cubicBezTo>
                <a:lnTo>
                  <a:pt x="20422" y="12170"/>
                </a:lnTo>
                <a:cubicBezTo>
                  <a:pt x="20950" y="11767"/>
                  <a:pt x="21213" y="11565"/>
                  <a:pt x="21405" y="11284"/>
                </a:cubicBezTo>
                <a:cubicBezTo>
                  <a:pt x="21600" y="10965"/>
                  <a:pt x="21600" y="10597"/>
                  <a:pt x="21405" y="10278"/>
                </a:cubicBezTo>
                <a:cubicBezTo>
                  <a:pt x="21213" y="9996"/>
                  <a:pt x="20949" y="9795"/>
                  <a:pt x="20429" y="9399"/>
                </a:cubicBezTo>
                <a:lnTo>
                  <a:pt x="9219" y="861"/>
                </a:lnTo>
                <a:cubicBezTo>
                  <a:pt x="8691" y="459"/>
                  <a:pt x="8429" y="259"/>
                  <a:pt x="8059" y="113"/>
                </a:cubicBezTo>
                <a:cubicBezTo>
                  <a:pt x="7850" y="38"/>
                  <a:pt x="7624" y="0"/>
                  <a:pt x="7399" y="0"/>
                </a:cubicBezTo>
                <a:close/>
              </a:path>
            </a:pathLst>
          </a:cu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Shape 42419">
            <a:extLst>
              <a:ext uri="{FF2B5EF4-FFF2-40B4-BE49-F238E27FC236}">
                <a16:creationId xmlns:a16="http://schemas.microsoft.com/office/drawing/2014/main" id="{8E441515-0069-444C-A3B0-E8A668FD269D}"/>
              </a:ext>
            </a:extLst>
          </p:cNvPr>
          <p:cNvSpPr/>
          <p:nvPr/>
        </p:nvSpPr>
        <p:spPr>
          <a:xfrm>
            <a:off x="17677102" y="7403177"/>
            <a:ext cx="1333827" cy="692392"/>
          </a:xfrm>
          <a:prstGeom prst="rightArrow">
            <a:avLst>
              <a:gd name="adj1" fmla="val 42849"/>
              <a:gd name="adj2" fmla="val 62190"/>
            </a:avLst>
          </a:prstGeom>
          <a:solidFill>
            <a:schemeClr val="bg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9" name="TextBox 58">
            <a:extLst>
              <a:ext uri="{FF2B5EF4-FFF2-40B4-BE49-F238E27FC236}">
                <a16:creationId xmlns:a16="http://schemas.microsoft.com/office/drawing/2014/main" id="{C6B5E699-E989-A74B-9C73-B4B9978589B2}"/>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60" name="TextBox 59">
            <a:extLst>
              <a:ext uri="{FF2B5EF4-FFF2-40B4-BE49-F238E27FC236}">
                <a16:creationId xmlns:a16="http://schemas.microsoft.com/office/drawing/2014/main" id="{52424BC2-05B0-A44A-A7F8-BA15DA4D562A}"/>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61" name="TextBox 60">
            <a:extLst>
              <a:ext uri="{FF2B5EF4-FFF2-40B4-BE49-F238E27FC236}">
                <a16:creationId xmlns:a16="http://schemas.microsoft.com/office/drawing/2014/main" id="{C8E3B821-6821-C44B-8A33-81D7F1C625C0}"/>
              </a:ext>
            </a:extLst>
          </p:cNvPr>
          <p:cNvSpPr txBox="1"/>
          <p:nvPr/>
        </p:nvSpPr>
        <p:spPr>
          <a:xfrm>
            <a:off x="5930949" y="3234334"/>
            <a:ext cx="4899635" cy="943335"/>
          </a:xfrm>
          <a:prstGeom prst="rect">
            <a:avLst/>
          </a:prstGeom>
          <a:noFill/>
        </p:spPr>
        <p:txBody>
          <a:bodyPr wrap="square" rtlCol="0" anchor="t">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a:t>
            </a:r>
          </a:p>
        </p:txBody>
      </p:sp>
      <p:sp>
        <p:nvSpPr>
          <p:cNvPr id="62" name="TextBox 61">
            <a:extLst>
              <a:ext uri="{FF2B5EF4-FFF2-40B4-BE49-F238E27FC236}">
                <a16:creationId xmlns:a16="http://schemas.microsoft.com/office/drawing/2014/main" id="{C662B3F8-395C-AC41-A811-9A4CF3AED72D}"/>
              </a:ext>
            </a:extLst>
          </p:cNvPr>
          <p:cNvSpPr txBox="1"/>
          <p:nvPr/>
        </p:nvSpPr>
        <p:spPr>
          <a:xfrm>
            <a:off x="5930948" y="2661417"/>
            <a:ext cx="4899635" cy="584775"/>
          </a:xfrm>
          <a:prstGeom prst="rect">
            <a:avLst/>
          </a:prstGeom>
          <a:noFill/>
        </p:spPr>
        <p:txBody>
          <a:bodyPr wrap="square" rtlCol="0" anchor="b">
            <a:spAutoFit/>
          </a:bodyPr>
          <a:lstStyle/>
          <a:p>
            <a:r>
              <a:rPr lang="en-US" sz="3200" b="1" dirty="0">
                <a:solidFill>
                  <a:schemeClr val="accent2"/>
                </a:solidFill>
                <a:latin typeface="Poppins" pitchFamily="2" charset="77"/>
                <a:cs typeface="Poppins" pitchFamily="2" charset="77"/>
              </a:rPr>
              <a:t>PRODUCTS &amp; SERVICES</a:t>
            </a:r>
          </a:p>
        </p:txBody>
      </p:sp>
      <p:sp>
        <p:nvSpPr>
          <p:cNvPr id="69" name="TextBox 68">
            <a:extLst>
              <a:ext uri="{FF2B5EF4-FFF2-40B4-BE49-F238E27FC236}">
                <a16:creationId xmlns:a16="http://schemas.microsoft.com/office/drawing/2014/main" id="{58FEFDE9-0FAC-404A-8C4C-5E984152376F}"/>
              </a:ext>
            </a:extLst>
          </p:cNvPr>
          <p:cNvSpPr txBox="1"/>
          <p:nvPr/>
        </p:nvSpPr>
        <p:spPr>
          <a:xfrm>
            <a:off x="12315925" y="3234334"/>
            <a:ext cx="4899635" cy="943335"/>
          </a:xfrm>
          <a:prstGeom prst="rect">
            <a:avLst/>
          </a:prstGeom>
          <a:noFill/>
        </p:spPr>
        <p:txBody>
          <a:bodyPr wrap="square" rtlCol="0" anchor="t">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a:t>
            </a:r>
          </a:p>
        </p:txBody>
      </p:sp>
      <p:sp>
        <p:nvSpPr>
          <p:cNvPr id="70" name="TextBox 69">
            <a:extLst>
              <a:ext uri="{FF2B5EF4-FFF2-40B4-BE49-F238E27FC236}">
                <a16:creationId xmlns:a16="http://schemas.microsoft.com/office/drawing/2014/main" id="{9B444D7D-A890-0948-817B-F635A4D19B4F}"/>
              </a:ext>
            </a:extLst>
          </p:cNvPr>
          <p:cNvSpPr txBox="1"/>
          <p:nvPr/>
        </p:nvSpPr>
        <p:spPr>
          <a:xfrm>
            <a:off x="12315924" y="2661417"/>
            <a:ext cx="4899635" cy="584775"/>
          </a:xfrm>
          <a:prstGeom prst="rect">
            <a:avLst/>
          </a:prstGeom>
          <a:noFill/>
        </p:spPr>
        <p:txBody>
          <a:bodyPr wrap="square" rtlCol="0" anchor="b">
            <a:spAutoFit/>
          </a:bodyPr>
          <a:lstStyle/>
          <a:p>
            <a:r>
              <a:rPr lang="en-US" sz="3200" b="1" dirty="0">
                <a:solidFill>
                  <a:schemeClr val="accent4"/>
                </a:solidFill>
                <a:latin typeface="Poppins" pitchFamily="2" charset="77"/>
                <a:cs typeface="Poppins" pitchFamily="2" charset="77"/>
              </a:rPr>
              <a:t>MARKETING STRATEGY</a:t>
            </a:r>
          </a:p>
        </p:txBody>
      </p:sp>
      <p:sp>
        <p:nvSpPr>
          <p:cNvPr id="72" name="TextBox 71">
            <a:extLst>
              <a:ext uri="{FF2B5EF4-FFF2-40B4-BE49-F238E27FC236}">
                <a16:creationId xmlns:a16="http://schemas.microsoft.com/office/drawing/2014/main" id="{CBB562B5-91E4-6F48-BB19-3969F06C662A}"/>
              </a:ext>
            </a:extLst>
          </p:cNvPr>
          <p:cNvSpPr txBox="1"/>
          <p:nvPr/>
        </p:nvSpPr>
        <p:spPr>
          <a:xfrm>
            <a:off x="9108451" y="11893993"/>
            <a:ext cx="4899635" cy="943335"/>
          </a:xfrm>
          <a:prstGeom prst="rect">
            <a:avLst/>
          </a:prstGeom>
          <a:noFill/>
        </p:spPr>
        <p:txBody>
          <a:bodyPr wrap="square" rtlCol="0" anchor="t">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a:t>
            </a:r>
          </a:p>
        </p:txBody>
      </p:sp>
      <p:sp>
        <p:nvSpPr>
          <p:cNvPr id="73" name="TextBox 72">
            <a:extLst>
              <a:ext uri="{FF2B5EF4-FFF2-40B4-BE49-F238E27FC236}">
                <a16:creationId xmlns:a16="http://schemas.microsoft.com/office/drawing/2014/main" id="{36B38BDC-6820-7A4B-91D7-2AD87B1B6DBB}"/>
              </a:ext>
            </a:extLst>
          </p:cNvPr>
          <p:cNvSpPr txBox="1"/>
          <p:nvPr/>
        </p:nvSpPr>
        <p:spPr>
          <a:xfrm>
            <a:off x="9108450" y="11321076"/>
            <a:ext cx="4899635" cy="584775"/>
          </a:xfrm>
          <a:prstGeom prst="rect">
            <a:avLst/>
          </a:prstGeom>
          <a:noFill/>
        </p:spPr>
        <p:txBody>
          <a:bodyPr wrap="square" rtlCol="0" anchor="b">
            <a:spAutoFit/>
          </a:bodyPr>
          <a:lstStyle/>
          <a:p>
            <a:r>
              <a:rPr lang="en-US" sz="3200" b="1" dirty="0">
                <a:solidFill>
                  <a:schemeClr val="accent3"/>
                </a:solidFill>
                <a:latin typeface="Poppins" pitchFamily="2" charset="77"/>
                <a:cs typeface="Poppins" pitchFamily="2" charset="77"/>
              </a:rPr>
              <a:t>MARKET ANALYSIS</a:t>
            </a:r>
          </a:p>
        </p:txBody>
      </p:sp>
      <p:sp>
        <p:nvSpPr>
          <p:cNvPr id="75" name="TextBox 74">
            <a:extLst>
              <a:ext uri="{FF2B5EF4-FFF2-40B4-BE49-F238E27FC236}">
                <a16:creationId xmlns:a16="http://schemas.microsoft.com/office/drawing/2014/main" id="{B6D8884A-BC89-244D-9D0C-021A6622B1F4}"/>
              </a:ext>
            </a:extLst>
          </p:cNvPr>
          <p:cNvSpPr txBox="1"/>
          <p:nvPr/>
        </p:nvSpPr>
        <p:spPr>
          <a:xfrm>
            <a:off x="2742364" y="11893993"/>
            <a:ext cx="4899635" cy="943335"/>
          </a:xfrm>
          <a:prstGeom prst="rect">
            <a:avLst/>
          </a:prstGeom>
          <a:noFill/>
        </p:spPr>
        <p:txBody>
          <a:bodyPr wrap="square" rtlCol="0" anchor="t">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a:t>
            </a:r>
          </a:p>
        </p:txBody>
      </p:sp>
      <p:sp>
        <p:nvSpPr>
          <p:cNvPr id="76" name="TextBox 75">
            <a:extLst>
              <a:ext uri="{FF2B5EF4-FFF2-40B4-BE49-F238E27FC236}">
                <a16:creationId xmlns:a16="http://schemas.microsoft.com/office/drawing/2014/main" id="{F8FD25DB-A6C4-4042-ABC7-C8E59498D1C8}"/>
              </a:ext>
            </a:extLst>
          </p:cNvPr>
          <p:cNvSpPr txBox="1"/>
          <p:nvPr/>
        </p:nvSpPr>
        <p:spPr>
          <a:xfrm>
            <a:off x="2742363" y="11321076"/>
            <a:ext cx="4899635" cy="584775"/>
          </a:xfrm>
          <a:prstGeom prst="rect">
            <a:avLst/>
          </a:prstGeom>
          <a:noFill/>
        </p:spPr>
        <p:txBody>
          <a:bodyPr wrap="square" rtlCol="0" anchor="b">
            <a:spAutoFit/>
          </a:bodyPr>
          <a:lstStyle/>
          <a:p>
            <a:r>
              <a:rPr lang="en-US" sz="3200" b="1" dirty="0">
                <a:solidFill>
                  <a:schemeClr val="accent1"/>
                </a:solidFill>
                <a:latin typeface="Poppins" pitchFamily="2" charset="77"/>
                <a:cs typeface="Poppins" pitchFamily="2" charset="77"/>
              </a:rPr>
              <a:t>EXECUTIVE SUMMARY</a:t>
            </a:r>
          </a:p>
        </p:txBody>
      </p:sp>
      <p:sp>
        <p:nvSpPr>
          <p:cNvPr id="78" name="TextBox 77">
            <a:extLst>
              <a:ext uri="{FF2B5EF4-FFF2-40B4-BE49-F238E27FC236}">
                <a16:creationId xmlns:a16="http://schemas.microsoft.com/office/drawing/2014/main" id="{AE9FAB29-BFBA-AF44-B106-D061C3F62AAE}"/>
              </a:ext>
            </a:extLst>
          </p:cNvPr>
          <p:cNvSpPr txBox="1"/>
          <p:nvPr/>
        </p:nvSpPr>
        <p:spPr>
          <a:xfrm>
            <a:off x="15482730" y="11893993"/>
            <a:ext cx="4899635" cy="943335"/>
          </a:xfrm>
          <a:prstGeom prst="rect">
            <a:avLst/>
          </a:prstGeom>
          <a:noFill/>
        </p:spPr>
        <p:txBody>
          <a:bodyPr wrap="square" rtlCol="0" anchor="t">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a:t>
            </a:r>
          </a:p>
        </p:txBody>
      </p:sp>
      <p:sp>
        <p:nvSpPr>
          <p:cNvPr id="79" name="TextBox 78">
            <a:extLst>
              <a:ext uri="{FF2B5EF4-FFF2-40B4-BE49-F238E27FC236}">
                <a16:creationId xmlns:a16="http://schemas.microsoft.com/office/drawing/2014/main" id="{4AB31A68-258A-0A4A-98DC-809225AC2C4E}"/>
              </a:ext>
            </a:extLst>
          </p:cNvPr>
          <p:cNvSpPr txBox="1"/>
          <p:nvPr/>
        </p:nvSpPr>
        <p:spPr>
          <a:xfrm>
            <a:off x="15482729" y="11321076"/>
            <a:ext cx="4899635" cy="584775"/>
          </a:xfrm>
          <a:prstGeom prst="rect">
            <a:avLst/>
          </a:prstGeom>
          <a:noFill/>
        </p:spPr>
        <p:txBody>
          <a:bodyPr wrap="square" rtlCol="0" anchor="b">
            <a:spAutoFit/>
          </a:bodyPr>
          <a:lstStyle/>
          <a:p>
            <a:r>
              <a:rPr lang="en-US" sz="3200" b="1" dirty="0">
                <a:solidFill>
                  <a:schemeClr val="accent5"/>
                </a:solidFill>
                <a:latin typeface="Poppins" pitchFamily="2" charset="77"/>
                <a:cs typeface="Poppins" pitchFamily="2" charset="77"/>
              </a:rPr>
              <a:t>FINANCIAL PLANNING</a:t>
            </a:r>
          </a:p>
        </p:txBody>
      </p:sp>
      <p:sp>
        <p:nvSpPr>
          <p:cNvPr id="80" name="TextBox 79">
            <a:extLst>
              <a:ext uri="{FF2B5EF4-FFF2-40B4-BE49-F238E27FC236}">
                <a16:creationId xmlns:a16="http://schemas.microsoft.com/office/drawing/2014/main" id="{059C042B-8F4A-7142-BC51-2ECE5F74C156}"/>
              </a:ext>
            </a:extLst>
          </p:cNvPr>
          <p:cNvSpPr txBox="1"/>
          <p:nvPr/>
        </p:nvSpPr>
        <p:spPr>
          <a:xfrm>
            <a:off x="6585176" y="7241540"/>
            <a:ext cx="473206"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1</a:t>
            </a:r>
          </a:p>
        </p:txBody>
      </p:sp>
      <p:sp>
        <p:nvSpPr>
          <p:cNvPr id="81" name="TextBox 80">
            <a:extLst>
              <a:ext uri="{FF2B5EF4-FFF2-40B4-BE49-F238E27FC236}">
                <a16:creationId xmlns:a16="http://schemas.microsoft.com/office/drawing/2014/main" id="{5AC40BA4-289A-8A44-B032-B7D68EAFC495}"/>
              </a:ext>
            </a:extLst>
          </p:cNvPr>
          <p:cNvSpPr txBox="1"/>
          <p:nvPr/>
        </p:nvSpPr>
        <p:spPr>
          <a:xfrm>
            <a:off x="9728824" y="7241540"/>
            <a:ext cx="623889"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2</a:t>
            </a:r>
          </a:p>
        </p:txBody>
      </p:sp>
      <p:sp>
        <p:nvSpPr>
          <p:cNvPr id="82" name="TextBox 81">
            <a:extLst>
              <a:ext uri="{FF2B5EF4-FFF2-40B4-BE49-F238E27FC236}">
                <a16:creationId xmlns:a16="http://schemas.microsoft.com/office/drawing/2014/main" id="{A83A0CD1-807C-A843-8D74-1D919A19C038}"/>
              </a:ext>
            </a:extLst>
          </p:cNvPr>
          <p:cNvSpPr txBox="1"/>
          <p:nvPr/>
        </p:nvSpPr>
        <p:spPr>
          <a:xfrm>
            <a:off x="12967696" y="7241540"/>
            <a:ext cx="649537"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3</a:t>
            </a:r>
          </a:p>
        </p:txBody>
      </p:sp>
      <p:sp>
        <p:nvSpPr>
          <p:cNvPr id="83" name="TextBox 82">
            <a:extLst>
              <a:ext uri="{FF2B5EF4-FFF2-40B4-BE49-F238E27FC236}">
                <a16:creationId xmlns:a16="http://schemas.microsoft.com/office/drawing/2014/main" id="{5609D0CA-BDA7-B644-BCA3-ABB486A53566}"/>
              </a:ext>
            </a:extLst>
          </p:cNvPr>
          <p:cNvSpPr txBox="1"/>
          <p:nvPr/>
        </p:nvSpPr>
        <p:spPr>
          <a:xfrm>
            <a:off x="16139204" y="7241540"/>
            <a:ext cx="705642"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4</a:t>
            </a:r>
          </a:p>
        </p:txBody>
      </p:sp>
      <p:sp>
        <p:nvSpPr>
          <p:cNvPr id="84" name="TextBox 83">
            <a:extLst>
              <a:ext uri="{FF2B5EF4-FFF2-40B4-BE49-F238E27FC236}">
                <a16:creationId xmlns:a16="http://schemas.microsoft.com/office/drawing/2014/main" id="{FF0A18BF-4A90-DD43-8E35-75E7F7D08CFC}"/>
              </a:ext>
            </a:extLst>
          </p:cNvPr>
          <p:cNvSpPr txBox="1"/>
          <p:nvPr/>
        </p:nvSpPr>
        <p:spPr>
          <a:xfrm>
            <a:off x="19313316" y="7241540"/>
            <a:ext cx="684804"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5</a:t>
            </a:r>
          </a:p>
        </p:txBody>
      </p:sp>
    </p:spTree>
    <p:extLst>
      <p:ext uri="{BB962C8B-B14F-4D97-AF65-F5344CB8AC3E}">
        <p14:creationId xmlns:p14="http://schemas.microsoft.com/office/powerpoint/2010/main" val="10931255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hape 43664">
            <a:extLst>
              <a:ext uri="{FF2B5EF4-FFF2-40B4-BE49-F238E27FC236}">
                <a16:creationId xmlns:a16="http://schemas.microsoft.com/office/drawing/2014/main" id="{8C374081-454B-2A42-A614-49828A74B840}"/>
              </a:ext>
            </a:extLst>
          </p:cNvPr>
          <p:cNvSpPr/>
          <p:nvPr/>
        </p:nvSpPr>
        <p:spPr>
          <a:xfrm>
            <a:off x="9439463" y="2543087"/>
            <a:ext cx="5498722" cy="916454"/>
          </a:xfrm>
          <a:prstGeom prst="rect">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24" name="Shape 43665">
            <a:extLst>
              <a:ext uri="{FF2B5EF4-FFF2-40B4-BE49-F238E27FC236}">
                <a16:creationId xmlns:a16="http://schemas.microsoft.com/office/drawing/2014/main" id="{E63D15D3-3FF3-E548-AFD1-9489D1D31B01}"/>
              </a:ext>
            </a:extLst>
          </p:cNvPr>
          <p:cNvSpPr/>
          <p:nvPr/>
        </p:nvSpPr>
        <p:spPr>
          <a:xfrm>
            <a:off x="9439463" y="3459541"/>
            <a:ext cx="5498722" cy="1832907"/>
          </a:xfrm>
          <a:prstGeom prst="rect">
            <a:avLst/>
          </a:prstGeom>
          <a:solidFill>
            <a:schemeClr val="bg1">
              <a:lumMod val="95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marL="22225" lvl="3"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21" name="Shape 43667">
            <a:extLst>
              <a:ext uri="{FF2B5EF4-FFF2-40B4-BE49-F238E27FC236}">
                <a16:creationId xmlns:a16="http://schemas.microsoft.com/office/drawing/2014/main" id="{DE28F356-9A91-2C41-9A6E-EF6BAE7041A4}"/>
              </a:ext>
            </a:extLst>
          </p:cNvPr>
          <p:cNvSpPr/>
          <p:nvPr/>
        </p:nvSpPr>
        <p:spPr>
          <a:xfrm>
            <a:off x="15633129" y="6373863"/>
            <a:ext cx="5498722" cy="916454"/>
          </a:xfrm>
          <a:prstGeom prst="rect">
            <a:avLst/>
          </a:prstGeom>
          <a:solidFill>
            <a:schemeClr val="accent4"/>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22" name="Shape 43668">
            <a:extLst>
              <a:ext uri="{FF2B5EF4-FFF2-40B4-BE49-F238E27FC236}">
                <a16:creationId xmlns:a16="http://schemas.microsoft.com/office/drawing/2014/main" id="{CDC022B5-FE64-7B48-B75A-9D46DB0DF2AC}"/>
              </a:ext>
            </a:extLst>
          </p:cNvPr>
          <p:cNvSpPr/>
          <p:nvPr/>
        </p:nvSpPr>
        <p:spPr>
          <a:xfrm>
            <a:off x="15633129" y="7290317"/>
            <a:ext cx="5498722" cy="1832907"/>
          </a:xfrm>
          <a:prstGeom prst="rect">
            <a:avLst/>
          </a:prstGeom>
          <a:solidFill>
            <a:schemeClr val="bg1">
              <a:lumMod val="95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19" name="Shape 43670">
            <a:extLst>
              <a:ext uri="{FF2B5EF4-FFF2-40B4-BE49-F238E27FC236}">
                <a16:creationId xmlns:a16="http://schemas.microsoft.com/office/drawing/2014/main" id="{FFD0411F-C385-BD4B-9EAA-52A67EE7F13D}"/>
              </a:ext>
            </a:extLst>
          </p:cNvPr>
          <p:cNvSpPr/>
          <p:nvPr/>
        </p:nvSpPr>
        <p:spPr>
          <a:xfrm>
            <a:off x="3245799" y="6373863"/>
            <a:ext cx="5498722" cy="916454"/>
          </a:xfrm>
          <a:prstGeom prst="rect">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20" name="Shape 43671">
            <a:extLst>
              <a:ext uri="{FF2B5EF4-FFF2-40B4-BE49-F238E27FC236}">
                <a16:creationId xmlns:a16="http://schemas.microsoft.com/office/drawing/2014/main" id="{D99CFF31-5218-6842-B378-DC58A2172282}"/>
              </a:ext>
            </a:extLst>
          </p:cNvPr>
          <p:cNvSpPr/>
          <p:nvPr/>
        </p:nvSpPr>
        <p:spPr>
          <a:xfrm>
            <a:off x="3245799" y="7290317"/>
            <a:ext cx="5498722" cy="1832907"/>
          </a:xfrm>
          <a:prstGeom prst="rect">
            <a:avLst/>
          </a:prstGeom>
          <a:solidFill>
            <a:schemeClr val="bg1">
              <a:lumMod val="95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17" name="Shape 43673">
            <a:extLst>
              <a:ext uri="{FF2B5EF4-FFF2-40B4-BE49-F238E27FC236}">
                <a16:creationId xmlns:a16="http://schemas.microsoft.com/office/drawing/2014/main" id="{97D45CB0-111D-CD48-B156-EA9DFD865A90}"/>
              </a:ext>
            </a:extLst>
          </p:cNvPr>
          <p:cNvSpPr/>
          <p:nvPr/>
        </p:nvSpPr>
        <p:spPr>
          <a:xfrm>
            <a:off x="9439463" y="10204639"/>
            <a:ext cx="5498722" cy="916454"/>
          </a:xfrm>
          <a:prstGeom prst="rect">
            <a:avLst/>
          </a:prstGeom>
          <a:solidFill>
            <a:schemeClr val="accent3"/>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8" name="Shape 43674">
            <a:extLst>
              <a:ext uri="{FF2B5EF4-FFF2-40B4-BE49-F238E27FC236}">
                <a16:creationId xmlns:a16="http://schemas.microsoft.com/office/drawing/2014/main" id="{6D1F3CF8-BE9B-504B-A8F4-359B72344827}"/>
              </a:ext>
            </a:extLst>
          </p:cNvPr>
          <p:cNvSpPr/>
          <p:nvPr/>
        </p:nvSpPr>
        <p:spPr>
          <a:xfrm>
            <a:off x="9439463" y="11121093"/>
            <a:ext cx="5498722" cy="1832907"/>
          </a:xfrm>
          <a:prstGeom prst="rect">
            <a:avLst/>
          </a:prstGeom>
          <a:solidFill>
            <a:schemeClr val="bg1">
              <a:lumMod val="95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11" name="Shape 43677">
            <a:extLst>
              <a:ext uri="{FF2B5EF4-FFF2-40B4-BE49-F238E27FC236}">
                <a16:creationId xmlns:a16="http://schemas.microsoft.com/office/drawing/2014/main" id="{F2025E12-05DE-0045-9C79-4949031D0E60}"/>
              </a:ext>
            </a:extLst>
          </p:cNvPr>
          <p:cNvSpPr/>
          <p:nvPr/>
        </p:nvSpPr>
        <p:spPr>
          <a:xfrm>
            <a:off x="5747305" y="3441211"/>
            <a:ext cx="2094097" cy="2083216"/>
          </a:xfrm>
          <a:custGeom>
            <a:avLst/>
            <a:gdLst/>
            <a:ahLst/>
            <a:cxnLst>
              <a:cxn ang="0">
                <a:pos x="wd2" y="hd2"/>
              </a:cxn>
              <a:cxn ang="5400000">
                <a:pos x="wd2" y="hd2"/>
              </a:cxn>
              <a:cxn ang="10800000">
                <a:pos x="wd2" y="hd2"/>
              </a:cxn>
              <a:cxn ang="16200000">
                <a:pos x="wd2" y="hd2"/>
              </a:cxn>
            </a:cxnLst>
            <a:rect l="0" t="0" r="r" b="b"/>
            <a:pathLst>
              <a:path w="21600" h="21600" extrusionOk="0">
                <a:moveTo>
                  <a:pt x="15385" y="0"/>
                </a:moveTo>
                <a:lnTo>
                  <a:pt x="15385" y="2583"/>
                </a:lnTo>
                <a:lnTo>
                  <a:pt x="2623" y="2583"/>
                </a:lnTo>
                <a:lnTo>
                  <a:pt x="2623" y="2595"/>
                </a:lnTo>
                <a:lnTo>
                  <a:pt x="2570" y="2595"/>
                </a:lnTo>
                <a:lnTo>
                  <a:pt x="2570" y="15352"/>
                </a:lnTo>
                <a:lnTo>
                  <a:pt x="0" y="15352"/>
                </a:lnTo>
                <a:lnTo>
                  <a:pt x="4726" y="21600"/>
                </a:lnTo>
                <a:lnTo>
                  <a:pt x="9453" y="15352"/>
                </a:lnTo>
                <a:lnTo>
                  <a:pt x="6889" y="15352"/>
                </a:lnTo>
                <a:lnTo>
                  <a:pt x="6889" y="6925"/>
                </a:lnTo>
                <a:lnTo>
                  <a:pt x="15385" y="6925"/>
                </a:lnTo>
                <a:lnTo>
                  <a:pt x="15385" y="9502"/>
                </a:lnTo>
                <a:lnTo>
                  <a:pt x="21600" y="4751"/>
                </a:lnTo>
                <a:lnTo>
                  <a:pt x="15385" y="0"/>
                </a:lnTo>
                <a:close/>
              </a:path>
            </a:pathLst>
          </a:custGeom>
          <a:gradFill flip="none" rotWithShape="1">
            <a:gsLst>
              <a:gs pos="100000">
                <a:schemeClr val="accent1"/>
              </a:gs>
              <a:gs pos="0">
                <a:schemeClr val="accent2"/>
              </a:gs>
            </a:gsLst>
            <a:lin ang="0" scaled="0"/>
            <a:tileRect/>
          </a:gra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2" name="Shape 43678">
            <a:extLst>
              <a:ext uri="{FF2B5EF4-FFF2-40B4-BE49-F238E27FC236}">
                <a16:creationId xmlns:a16="http://schemas.microsoft.com/office/drawing/2014/main" id="{D3547FE5-4C87-3C4C-BDC1-7F1EB468DC7C}"/>
              </a:ext>
            </a:extLst>
          </p:cNvPr>
          <p:cNvSpPr/>
          <p:nvPr/>
        </p:nvSpPr>
        <p:spPr>
          <a:xfrm flipH="1">
            <a:off x="16536247" y="3441211"/>
            <a:ext cx="2094097" cy="2083216"/>
          </a:xfrm>
          <a:custGeom>
            <a:avLst/>
            <a:gdLst/>
            <a:ahLst/>
            <a:cxnLst>
              <a:cxn ang="0">
                <a:pos x="wd2" y="hd2"/>
              </a:cxn>
              <a:cxn ang="5400000">
                <a:pos x="wd2" y="hd2"/>
              </a:cxn>
              <a:cxn ang="10800000">
                <a:pos x="wd2" y="hd2"/>
              </a:cxn>
              <a:cxn ang="16200000">
                <a:pos x="wd2" y="hd2"/>
              </a:cxn>
            </a:cxnLst>
            <a:rect l="0" t="0" r="r" b="b"/>
            <a:pathLst>
              <a:path w="21600" h="21600" extrusionOk="0">
                <a:moveTo>
                  <a:pt x="15385" y="0"/>
                </a:moveTo>
                <a:lnTo>
                  <a:pt x="15385" y="2583"/>
                </a:lnTo>
                <a:lnTo>
                  <a:pt x="2623" y="2583"/>
                </a:lnTo>
                <a:lnTo>
                  <a:pt x="2623" y="2595"/>
                </a:lnTo>
                <a:lnTo>
                  <a:pt x="2570" y="2595"/>
                </a:lnTo>
                <a:lnTo>
                  <a:pt x="2570" y="15352"/>
                </a:lnTo>
                <a:lnTo>
                  <a:pt x="0" y="15352"/>
                </a:lnTo>
                <a:lnTo>
                  <a:pt x="4726" y="21600"/>
                </a:lnTo>
                <a:lnTo>
                  <a:pt x="9453" y="15352"/>
                </a:lnTo>
                <a:lnTo>
                  <a:pt x="6889" y="15352"/>
                </a:lnTo>
                <a:lnTo>
                  <a:pt x="6889" y="6925"/>
                </a:lnTo>
                <a:lnTo>
                  <a:pt x="15385" y="6925"/>
                </a:lnTo>
                <a:lnTo>
                  <a:pt x="15385" y="9502"/>
                </a:lnTo>
                <a:lnTo>
                  <a:pt x="21600" y="4751"/>
                </a:lnTo>
                <a:lnTo>
                  <a:pt x="15385" y="0"/>
                </a:lnTo>
                <a:close/>
              </a:path>
            </a:pathLst>
          </a:custGeom>
          <a:gradFill flip="none" rotWithShape="1">
            <a:gsLst>
              <a:gs pos="100000">
                <a:schemeClr val="accent1"/>
              </a:gs>
              <a:gs pos="0">
                <a:schemeClr val="accent4"/>
              </a:gs>
            </a:gsLst>
            <a:lin ang="0" scaled="0"/>
            <a:tileRect/>
          </a:gra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 name="Shape 43680">
            <a:extLst>
              <a:ext uri="{FF2B5EF4-FFF2-40B4-BE49-F238E27FC236}">
                <a16:creationId xmlns:a16="http://schemas.microsoft.com/office/drawing/2014/main" id="{D8C168CC-4E92-6942-902B-86790EFF4AA7}"/>
              </a:ext>
            </a:extLst>
          </p:cNvPr>
          <p:cNvSpPr/>
          <p:nvPr/>
        </p:nvSpPr>
        <p:spPr>
          <a:xfrm>
            <a:off x="13558922" y="7290317"/>
            <a:ext cx="1379263" cy="916454"/>
          </a:xfrm>
          <a:custGeom>
            <a:avLst/>
            <a:gdLst/>
            <a:ahLst/>
            <a:cxnLst>
              <a:cxn ang="0">
                <a:pos x="wd2" y="hd2"/>
              </a:cxn>
              <a:cxn ang="5400000">
                <a:pos x="wd2" y="hd2"/>
              </a:cxn>
              <a:cxn ang="10800000">
                <a:pos x="wd2" y="hd2"/>
              </a:cxn>
              <a:cxn ang="16200000">
                <a:pos x="wd2" y="hd2"/>
              </a:cxn>
            </a:cxnLst>
            <a:rect l="0" t="0" r="r" b="b"/>
            <a:pathLst>
              <a:path w="21600" h="21600" extrusionOk="0">
                <a:moveTo>
                  <a:pt x="9437" y="0"/>
                </a:moveTo>
                <a:lnTo>
                  <a:pt x="0" y="10800"/>
                </a:lnTo>
                <a:lnTo>
                  <a:pt x="9437" y="21600"/>
                </a:lnTo>
                <a:lnTo>
                  <a:pt x="9437" y="15728"/>
                </a:lnTo>
                <a:lnTo>
                  <a:pt x="21600" y="15728"/>
                </a:lnTo>
                <a:lnTo>
                  <a:pt x="21600" y="5859"/>
                </a:lnTo>
                <a:lnTo>
                  <a:pt x="9437" y="5859"/>
                </a:lnTo>
                <a:lnTo>
                  <a:pt x="9437" y="0"/>
                </a:lnTo>
                <a:close/>
              </a:path>
            </a:pathLst>
          </a:custGeom>
          <a:gradFill>
            <a:gsLst>
              <a:gs pos="100000">
                <a:schemeClr val="accent4"/>
              </a:gs>
              <a:gs pos="0">
                <a:schemeClr val="accent1"/>
              </a:gs>
            </a:gsLst>
            <a:lin ang="0" scaled="1"/>
          </a:gra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 name="Shape 43681">
            <a:extLst>
              <a:ext uri="{FF2B5EF4-FFF2-40B4-BE49-F238E27FC236}">
                <a16:creationId xmlns:a16="http://schemas.microsoft.com/office/drawing/2014/main" id="{010EA557-DB1B-0D4C-A0B0-B531A9040710}"/>
              </a:ext>
            </a:extLst>
          </p:cNvPr>
          <p:cNvSpPr/>
          <p:nvPr/>
        </p:nvSpPr>
        <p:spPr>
          <a:xfrm flipH="1">
            <a:off x="9439463" y="7290317"/>
            <a:ext cx="1379263" cy="916454"/>
          </a:xfrm>
          <a:custGeom>
            <a:avLst/>
            <a:gdLst/>
            <a:ahLst/>
            <a:cxnLst>
              <a:cxn ang="0">
                <a:pos x="wd2" y="hd2"/>
              </a:cxn>
              <a:cxn ang="5400000">
                <a:pos x="wd2" y="hd2"/>
              </a:cxn>
              <a:cxn ang="10800000">
                <a:pos x="wd2" y="hd2"/>
              </a:cxn>
              <a:cxn ang="16200000">
                <a:pos x="wd2" y="hd2"/>
              </a:cxn>
            </a:cxnLst>
            <a:rect l="0" t="0" r="r" b="b"/>
            <a:pathLst>
              <a:path w="21600" h="21600" extrusionOk="0">
                <a:moveTo>
                  <a:pt x="9437" y="0"/>
                </a:moveTo>
                <a:lnTo>
                  <a:pt x="0" y="10800"/>
                </a:lnTo>
                <a:lnTo>
                  <a:pt x="9437" y="21600"/>
                </a:lnTo>
                <a:lnTo>
                  <a:pt x="9437" y="15728"/>
                </a:lnTo>
                <a:lnTo>
                  <a:pt x="21600" y="15728"/>
                </a:lnTo>
                <a:lnTo>
                  <a:pt x="21600" y="5859"/>
                </a:lnTo>
                <a:lnTo>
                  <a:pt x="9437" y="5859"/>
                </a:lnTo>
                <a:lnTo>
                  <a:pt x="9437" y="0"/>
                </a:lnTo>
                <a:close/>
              </a:path>
            </a:pathLst>
          </a:custGeom>
          <a:gradFill flip="none" rotWithShape="1">
            <a:gsLst>
              <a:gs pos="100000">
                <a:schemeClr val="accent2"/>
              </a:gs>
              <a:gs pos="0">
                <a:schemeClr val="accent1"/>
              </a:gs>
            </a:gsLst>
            <a:lin ang="0" scaled="1"/>
            <a:tileRect/>
          </a:gra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9" name="Shape 43682">
            <a:extLst>
              <a:ext uri="{FF2B5EF4-FFF2-40B4-BE49-F238E27FC236}">
                <a16:creationId xmlns:a16="http://schemas.microsoft.com/office/drawing/2014/main" id="{6CB1BBCE-369E-FC43-939C-71BEE4A2E5EC}"/>
              </a:ext>
            </a:extLst>
          </p:cNvPr>
          <p:cNvSpPr/>
          <p:nvPr/>
        </p:nvSpPr>
        <p:spPr>
          <a:xfrm rot="10800000" flipH="1">
            <a:off x="5747306" y="9936002"/>
            <a:ext cx="2094097" cy="2083216"/>
          </a:xfrm>
          <a:custGeom>
            <a:avLst/>
            <a:gdLst/>
            <a:ahLst/>
            <a:cxnLst>
              <a:cxn ang="0">
                <a:pos x="wd2" y="hd2"/>
              </a:cxn>
              <a:cxn ang="5400000">
                <a:pos x="wd2" y="hd2"/>
              </a:cxn>
              <a:cxn ang="10800000">
                <a:pos x="wd2" y="hd2"/>
              </a:cxn>
              <a:cxn ang="16200000">
                <a:pos x="wd2" y="hd2"/>
              </a:cxn>
            </a:cxnLst>
            <a:rect l="0" t="0" r="r" b="b"/>
            <a:pathLst>
              <a:path w="21600" h="21600" extrusionOk="0">
                <a:moveTo>
                  <a:pt x="15385" y="0"/>
                </a:moveTo>
                <a:lnTo>
                  <a:pt x="15385" y="2583"/>
                </a:lnTo>
                <a:lnTo>
                  <a:pt x="2623" y="2583"/>
                </a:lnTo>
                <a:lnTo>
                  <a:pt x="2623" y="2595"/>
                </a:lnTo>
                <a:lnTo>
                  <a:pt x="2570" y="2595"/>
                </a:lnTo>
                <a:lnTo>
                  <a:pt x="2570" y="15352"/>
                </a:lnTo>
                <a:lnTo>
                  <a:pt x="0" y="15352"/>
                </a:lnTo>
                <a:lnTo>
                  <a:pt x="4726" y="21600"/>
                </a:lnTo>
                <a:lnTo>
                  <a:pt x="9453" y="15352"/>
                </a:lnTo>
                <a:lnTo>
                  <a:pt x="6889" y="15352"/>
                </a:lnTo>
                <a:lnTo>
                  <a:pt x="6889" y="6925"/>
                </a:lnTo>
                <a:lnTo>
                  <a:pt x="15385" y="6925"/>
                </a:lnTo>
                <a:lnTo>
                  <a:pt x="15385" y="9502"/>
                </a:lnTo>
                <a:lnTo>
                  <a:pt x="21600" y="4751"/>
                </a:lnTo>
                <a:lnTo>
                  <a:pt x="15385" y="0"/>
                </a:lnTo>
                <a:close/>
              </a:path>
            </a:pathLst>
          </a:custGeom>
          <a:gradFill flip="none" rotWithShape="1">
            <a:gsLst>
              <a:gs pos="100000">
                <a:schemeClr val="accent3"/>
              </a:gs>
              <a:gs pos="0">
                <a:schemeClr val="accent2"/>
              </a:gs>
            </a:gsLst>
            <a:lin ang="0" scaled="0"/>
            <a:tileRect/>
          </a:gra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0" name="Shape 43683">
            <a:extLst>
              <a:ext uri="{FF2B5EF4-FFF2-40B4-BE49-F238E27FC236}">
                <a16:creationId xmlns:a16="http://schemas.microsoft.com/office/drawing/2014/main" id="{3B6C6186-988F-8840-9495-B74248D1A5A8}"/>
              </a:ext>
            </a:extLst>
          </p:cNvPr>
          <p:cNvSpPr/>
          <p:nvPr/>
        </p:nvSpPr>
        <p:spPr>
          <a:xfrm rot="10800000">
            <a:off x="16536247" y="9936002"/>
            <a:ext cx="2094097" cy="2083216"/>
          </a:xfrm>
          <a:custGeom>
            <a:avLst/>
            <a:gdLst/>
            <a:ahLst/>
            <a:cxnLst>
              <a:cxn ang="0">
                <a:pos x="wd2" y="hd2"/>
              </a:cxn>
              <a:cxn ang="5400000">
                <a:pos x="wd2" y="hd2"/>
              </a:cxn>
              <a:cxn ang="10800000">
                <a:pos x="wd2" y="hd2"/>
              </a:cxn>
              <a:cxn ang="16200000">
                <a:pos x="wd2" y="hd2"/>
              </a:cxn>
            </a:cxnLst>
            <a:rect l="0" t="0" r="r" b="b"/>
            <a:pathLst>
              <a:path w="21600" h="21600" extrusionOk="0">
                <a:moveTo>
                  <a:pt x="15385" y="0"/>
                </a:moveTo>
                <a:lnTo>
                  <a:pt x="15385" y="2583"/>
                </a:lnTo>
                <a:lnTo>
                  <a:pt x="2623" y="2583"/>
                </a:lnTo>
                <a:lnTo>
                  <a:pt x="2623" y="2595"/>
                </a:lnTo>
                <a:lnTo>
                  <a:pt x="2570" y="2595"/>
                </a:lnTo>
                <a:lnTo>
                  <a:pt x="2570" y="15352"/>
                </a:lnTo>
                <a:lnTo>
                  <a:pt x="0" y="15352"/>
                </a:lnTo>
                <a:lnTo>
                  <a:pt x="4726" y="21600"/>
                </a:lnTo>
                <a:lnTo>
                  <a:pt x="9453" y="15352"/>
                </a:lnTo>
                <a:lnTo>
                  <a:pt x="6889" y="15352"/>
                </a:lnTo>
                <a:lnTo>
                  <a:pt x="6889" y="6925"/>
                </a:lnTo>
                <a:lnTo>
                  <a:pt x="15385" y="6925"/>
                </a:lnTo>
                <a:lnTo>
                  <a:pt x="15385" y="9502"/>
                </a:lnTo>
                <a:lnTo>
                  <a:pt x="21600" y="4751"/>
                </a:lnTo>
                <a:lnTo>
                  <a:pt x="15385" y="0"/>
                </a:lnTo>
                <a:close/>
              </a:path>
            </a:pathLst>
          </a:custGeom>
          <a:gradFill flip="none" rotWithShape="1">
            <a:gsLst>
              <a:gs pos="100000">
                <a:schemeClr val="accent3"/>
              </a:gs>
              <a:gs pos="0">
                <a:schemeClr val="accent4"/>
              </a:gs>
            </a:gsLst>
            <a:lin ang="0" scaled="0"/>
            <a:tileRect/>
          </a:gra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6" name="TextBox 25">
            <a:extLst>
              <a:ext uri="{FF2B5EF4-FFF2-40B4-BE49-F238E27FC236}">
                <a16:creationId xmlns:a16="http://schemas.microsoft.com/office/drawing/2014/main" id="{6C1DE465-D3B5-BA42-A092-B34E14B0D65C}"/>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27" name="TextBox 26">
            <a:extLst>
              <a:ext uri="{FF2B5EF4-FFF2-40B4-BE49-F238E27FC236}">
                <a16:creationId xmlns:a16="http://schemas.microsoft.com/office/drawing/2014/main" id="{0512C355-0E35-F741-BCAE-9E615E506370}"/>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28" name="TextBox 27">
            <a:extLst>
              <a:ext uri="{FF2B5EF4-FFF2-40B4-BE49-F238E27FC236}">
                <a16:creationId xmlns:a16="http://schemas.microsoft.com/office/drawing/2014/main" id="{50B61265-709D-AB4F-93E5-0668529B3D1B}"/>
              </a:ext>
            </a:extLst>
          </p:cNvPr>
          <p:cNvSpPr txBox="1"/>
          <p:nvPr/>
        </p:nvSpPr>
        <p:spPr>
          <a:xfrm>
            <a:off x="16087635" y="6539702"/>
            <a:ext cx="4589718"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FINANCIAL PLANNING</a:t>
            </a:r>
          </a:p>
        </p:txBody>
      </p:sp>
      <p:sp>
        <p:nvSpPr>
          <p:cNvPr id="29" name="TextBox 28">
            <a:extLst>
              <a:ext uri="{FF2B5EF4-FFF2-40B4-BE49-F238E27FC236}">
                <a16:creationId xmlns:a16="http://schemas.microsoft.com/office/drawing/2014/main" id="{58990406-52D9-C446-AE97-01DBCD2D00C3}"/>
              </a:ext>
            </a:extLst>
          </p:cNvPr>
          <p:cNvSpPr txBox="1"/>
          <p:nvPr/>
        </p:nvSpPr>
        <p:spPr>
          <a:xfrm>
            <a:off x="9775350" y="10370478"/>
            <a:ext cx="4826962"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MARKETING STRATEGY</a:t>
            </a:r>
          </a:p>
        </p:txBody>
      </p:sp>
      <p:sp>
        <p:nvSpPr>
          <p:cNvPr id="30" name="TextBox 29">
            <a:extLst>
              <a:ext uri="{FF2B5EF4-FFF2-40B4-BE49-F238E27FC236}">
                <a16:creationId xmlns:a16="http://schemas.microsoft.com/office/drawing/2014/main" id="{21DD274D-C6FC-E345-8A4D-FA582BABF961}"/>
              </a:ext>
            </a:extLst>
          </p:cNvPr>
          <p:cNvSpPr txBox="1"/>
          <p:nvPr/>
        </p:nvSpPr>
        <p:spPr>
          <a:xfrm>
            <a:off x="4005673" y="6539702"/>
            <a:ext cx="3978974"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MARKET ANALYSIS</a:t>
            </a:r>
          </a:p>
        </p:txBody>
      </p:sp>
      <p:sp>
        <p:nvSpPr>
          <p:cNvPr id="31" name="TextBox 30">
            <a:extLst>
              <a:ext uri="{FF2B5EF4-FFF2-40B4-BE49-F238E27FC236}">
                <a16:creationId xmlns:a16="http://schemas.microsoft.com/office/drawing/2014/main" id="{821DEB9D-C120-7643-8778-4E8FA6926171}"/>
              </a:ext>
            </a:extLst>
          </p:cNvPr>
          <p:cNvSpPr txBox="1"/>
          <p:nvPr/>
        </p:nvSpPr>
        <p:spPr>
          <a:xfrm>
            <a:off x="9827233" y="2708926"/>
            <a:ext cx="4871847"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PRODUCTS &amp; SERVICES</a:t>
            </a:r>
          </a:p>
        </p:txBody>
      </p:sp>
      <p:sp>
        <p:nvSpPr>
          <p:cNvPr id="32" name="TextBox 31">
            <a:extLst>
              <a:ext uri="{FF2B5EF4-FFF2-40B4-BE49-F238E27FC236}">
                <a16:creationId xmlns:a16="http://schemas.microsoft.com/office/drawing/2014/main" id="{1D79238E-9B38-B446-AC24-02892A02CF2F}"/>
              </a:ext>
            </a:extLst>
          </p:cNvPr>
          <p:cNvSpPr txBox="1"/>
          <p:nvPr/>
        </p:nvSpPr>
        <p:spPr>
          <a:xfrm>
            <a:off x="9747383" y="3679906"/>
            <a:ext cx="4899635" cy="1392176"/>
          </a:xfrm>
          <a:prstGeom prst="rect">
            <a:avLst/>
          </a:prstGeom>
          <a:noFill/>
        </p:spPr>
        <p:txBody>
          <a:bodyPr wrap="square" rtlCol="0" anchor="ctr">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a:t>
            </a:r>
          </a:p>
        </p:txBody>
      </p:sp>
      <p:sp>
        <p:nvSpPr>
          <p:cNvPr id="33" name="TextBox 32">
            <a:extLst>
              <a:ext uri="{FF2B5EF4-FFF2-40B4-BE49-F238E27FC236}">
                <a16:creationId xmlns:a16="http://schemas.microsoft.com/office/drawing/2014/main" id="{72E11156-75B9-4747-9CE9-580A223F3F0F}"/>
              </a:ext>
            </a:extLst>
          </p:cNvPr>
          <p:cNvSpPr txBox="1"/>
          <p:nvPr/>
        </p:nvSpPr>
        <p:spPr>
          <a:xfrm>
            <a:off x="15932672" y="7510682"/>
            <a:ext cx="4899635" cy="1392176"/>
          </a:xfrm>
          <a:prstGeom prst="rect">
            <a:avLst/>
          </a:prstGeom>
          <a:noFill/>
        </p:spPr>
        <p:txBody>
          <a:bodyPr wrap="square" rtlCol="0" anchor="ctr">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a:t>
            </a:r>
          </a:p>
        </p:txBody>
      </p:sp>
      <p:sp>
        <p:nvSpPr>
          <p:cNvPr id="34" name="TextBox 33">
            <a:extLst>
              <a:ext uri="{FF2B5EF4-FFF2-40B4-BE49-F238E27FC236}">
                <a16:creationId xmlns:a16="http://schemas.microsoft.com/office/drawing/2014/main" id="{BAF0A2E7-19AB-FE48-8D49-FFD78BDD50C8}"/>
              </a:ext>
            </a:extLst>
          </p:cNvPr>
          <p:cNvSpPr txBox="1"/>
          <p:nvPr/>
        </p:nvSpPr>
        <p:spPr>
          <a:xfrm>
            <a:off x="9747383" y="11341458"/>
            <a:ext cx="4899635" cy="1392176"/>
          </a:xfrm>
          <a:prstGeom prst="rect">
            <a:avLst/>
          </a:prstGeom>
          <a:noFill/>
        </p:spPr>
        <p:txBody>
          <a:bodyPr wrap="square" rtlCol="0" anchor="ctr">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a:t>
            </a:r>
          </a:p>
        </p:txBody>
      </p:sp>
      <p:sp>
        <p:nvSpPr>
          <p:cNvPr id="35" name="TextBox 34">
            <a:extLst>
              <a:ext uri="{FF2B5EF4-FFF2-40B4-BE49-F238E27FC236}">
                <a16:creationId xmlns:a16="http://schemas.microsoft.com/office/drawing/2014/main" id="{D9BC8949-D17B-E24B-A20D-D5D319AA05E4}"/>
              </a:ext>
            </a:extLst>
          </p:cNvPr>
          <p:cNvSpPr txBox="1"/>
          <p:nvPr/>
        </p:nvSpPr>
        <p:spPr>
          <a:xfrm>
            <a:off x="3545342" y="7510682"/>
            <a:ext cx="4899635" cy="1392176"/>
          </a:xfrm>
          <a:prstGeom prst="rect">
            <a:avLst/>
          </a:prstGeom>
          <a:noFill/>
        </p:spPr>
        <p:txBody>
          <a:bodyPr wrap="square" rtlCol="0" anchor="ctr">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a:t>
            </a:r>
          </a:p>
        </p:txBody>
      </p:sp>
    </p:spTree>
    <p:extLst>
      <p:ext uri="{BB962C8B-B14F-4D97-AF65-F5344CB8AC3E}">
        <p14:creationId xmlns:p14="http://schemas.microsoft.com/office/powerpoint/2010/main" val="1795514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48619">
            <a:extLst>
              <a:ext uri="{FF2B5EF4-FFF2-40B4-BE49-F238E27FC236}">
                <a16:creationId xmlns:a16="http://schemas.microsoft.com/office/drawing/2014/main" id="{F3D2DC73-E25E-D34C-BAE2-8A93F569640C}"/>
              </a:ext>
            </a:extLst>
          </p:cNvPr>
          <p:cNvSpPr/>
          <p:nvPr/>
        </p:nvSpPr>
        <p:spPr>
          <a:xfrm flipV="1">
            <a:off x="12187673" y="2708130"/>
            <a:ext cx="0" cy="645058"/>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1" name="Shape 48620">
            <a:extLst>
              <a:ext uri="{FF2B5EF4-FFF2-40B4-BE49-F238E27FC236}">
                <a16:creationId xmlns:a16="http://schemas.microsoft.com/office/drawing/2014/main" id="{EE57324E-F648-7745-A9C5-3D1DFBD1FB9A}"/>
              </a:ext>
            </a:extLst>
          </p:cNvPr>
          <p:cNvSpPr/>
          <p:nvPr/>
        </p:nvSpPr>
        <p:spPr>
          <a:xfrm flipV="1">
            <a:off x="12187673" y="10362809"/>
            <a:ext cx="0" cy="64506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 name="Shape 48622">
            <a:extLst>
              <a:ext uri="{FF2B5EF4-FFF2-40B4-BE49-F238E27FC236}">
                <a16:creationId xmlns:a16="http://schemas.microsoft.com/office/drawing/2014/main" id="{62B1A9E4-9924-AD42-AB14-B9F6F4F56684}"/>
              </a:ext>
            </a:extLst>
          </p:cNvPr>
          <p:cNvSpPr/>
          <p:nvPr/>
        </p:nvSpPr>
        <p:spPr>
          <a:xfrm>
            <a:off x="11018435" y="3347750"/>
            <a:ext cx="2338476" cy="467330"/>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 name="Shape 48623">
            <a:extLst>
              <a:ext uri="{FF2B5EF4-FFF2-40B4-BE49-F238E27FC236}">
                <a16:creationId xmlns:a16="http://schemas.microsoft.com/office/drawing/2014/main" id="{D53ED422-19EC-824E-A6D2-6C5E5FDDE0C6}"/>
              </a:ext>
            </a:extLst>
          </p:cNvPr>
          <p:cNvSpPr/>
          <p:nvPr/>
        </p:nvSpPr>
        <p:spPr>
          <a:xfrm>
            <a:off x="11018435" y="9895482"/>
            <a:ext cx="2338476" cy="467330"/>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8" name="Shape 48624">
            <a:extLst>
              <a:ext uri="{FF2B5EF4-FFF2-40B4-BE49-F238E27FC236}">
                <a16:creationId xmlns:a16="http://schemas.microsoft.com/office/drawing/2014/main" id="{3792AF13-C732-A448-A628-2C8BA7533874}"/>
              </a:ext>
            </a:extLst>
          </p:cNvPr>
          <p:cNvSpPr/>
          <p:nvPr/>
        </p:nvSpPr>
        <p:spPr>
          <a:xfrm>
            <a:off x="8680145" y="5686041"/>
            <a:ext cx="467330" cy="2338477"/>
          </a:xfrm>
          <a:prstGeom prst="rect">
            <a:avLst/>
          </a:prstGeom>
          <a:solidFill>
            <a:schemeClr val="accent4">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9" name="Shape 48625">
            <a:extLst>
              <a:ext uri="{FF2B5EF4-FFF2-40B4-BE49-F238E27FC236}">
                <a16:creationId xmlns:a16="http://schemas.microsoft.com/office/drawing/2014/main" id="{28069781-3EF3-B54F-925A-5CC04B0F68EF}"/>
              </a:ext>
            </a:extLst>
          </p:cNvPr>
          <p:cNvSpPr/>
          <p:nvPr/>
        </p:nvSpPr>
        <p:spPr>
          <a:xfrm>
            <a:off x="15227873" y="5686041"/>
            <a:ext cx="467330" cy="2338477"/>
          </a:xfrm>
          <a:prstGeom prst="rect">
            <a:avLst/>
          </a:pr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0" name="Shape 48626">
            <a:extLst>
              <a:ext uri="{FF2B5EF4-FFF2-40B4-BE49-F238E27FC236}">
                <a16:creationId xmlns:a16="http://schemas.microsoft.com/office/drawing/2014/main" id="{EFBAA171-9A29-364D-A8F3-51954693D95C}"/>
              </a:ext>
            </a:extLst>
          </p:cNvPr>
          <p:cNvSpPr/>
          <p:nvPr/>
        </p:nvSpPr>
        <p:spPr>
          <a:xfrm>
            <a:off x="8880699" y="3548304"/>
            <a:ext cx="1984006" cy="1984007"/>
          </a:xfrm>
          <a:custGeom>
            <a:avLst/>
            <a:gdLst/>
            <a:ahLst/>
            <a:cxnLst>
              <a:cxn ang="0">
                <a:pos x="wd2" y="hd2"/>
              </a:cxn>
              <a:cxn ang="5400000">
                <a:pos x="wd2" y="hd2"/>
              </a:cxn>
              <a:cxn ang="10800000">
                <a:pos x="wd2" y="hd2"/>
              </a:cxn>
              <a:cxn ang="16200000">
                <a:pos x="wd2" y="hd2"/>
              </a:cxn>
            </a:cxnLst>
            <a:rect l="0" t="0" r="r" b="b"/>
            <a:pathLst>
              <a:path w="21600" h="21600" extrusionOk="0">
                <a:moveTo>
                  <a:pt x="0" y="18002"/>
                </a:moveTo>
                <a:lnTo>
                  <a:pt x="18002" y="0"/>
                </a:lnTo>
                <a:lnTo>
                  <a:pt x="21600" y="3598"/>
                </a:lnTo>
                <a:lnTo>
                  <a:pt x="3598" y="21600"/>
                </a:lnTo>
                <a:close/>
              </a:path>
            </a:pathLst>
          </a:custGeom>
          <a:solidFill>
            <a:schemeClr val="accent4"/>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1" name="Shape 48627">
            <a:extLst>
              <a:ext uri="{FF2B5EF4-FFF2-40B4-BE49-F238E27FC236}">
                <a16:creationId xmlns:a16="http://schemas.microsoft.com/office/drawing/2014/main" id="{9EB8CF8B-3206-6E49-936B-16003D9FC011}"/>
              </a:ext>
            </a:extLst>
          </p:cNvPr>
          <p:cNvSpPr/>
          <p:nvPr/>
        </p:nvSpPr>
        <p:spPr>
          <a:xfrm>
            <a:off x="13510644" y="8178252"/>
            <a:ext cx="1984004" cy="1984007"/>
          </a:xfrm>
          <a:custGeom>
            <a:avLst/>
            <a:gdLst/>
            <a:ahLst/>
            <a:cxnLst>
              <a:cxn ang="0">
                <a:pos x="wd2" y="hd2"/>
              </a:cxn>
              <a:cxn ang="5400000">
                <a:pos x="wd2" y="hd2"/>
              </a:cxn>
              <a:cxn ang="10800000">
                <a:pos x="wd2" y="hd2"/>
              </a:cxn>
              <a:cxn ang="16200000">
                <a:pos x="wd2" y="hd2"/>
              </a:cxn>
            </a:cxnLst>
            <a:rect l="0" t="0" r="r" b="b"/>
            <a:pathLst>
              <a:path w="21600" h="21600" extrusionOk="0">
                <a:moveTo>
                  <a:pt x="0" y="18002"/>
                </a:moveTo>
                <a:lnTo>
                  <a:pt x="18002" y="0"/>
                </a:lnTo>
                <a:lnTo>
                  <a:pt x="21600" y="3598"/>
                </a:lnTo>
                <a:lnTo>
                  <a:pt x="3598" y="2160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2" name="Shape 48628">
            <a:extLst>
              <a:ext uri="{FF2B5EF4-FFF2-40B4-BE49-F238E27FC236}">
                <a16:creationId xmlns:a16="http://schemas.microsoft.com/office/drawing/2014/main" id="{6905A6B0-6B86-9F47-8EB0-398A09D8547A}"/>
              </a:ext>
            </a:extLst>
          </p:cNvPr>
          <p:cNvSpPr/>
          <p:nvPr/>
        </p:nvSpPr>
        <p:spPr>
          <a:xfrm>
            <a:off x="8880699" y="8178252"/>
            <a:ext cx="1984006" cy="1984007"/>
          </a:xfrm>
          <a:custGeom>
            <a:avLst/>
            <a:gdLst/>
            <a:ahLst/>
            <a:cxnLst>
              <a:cxn ang="0">
                <a:pos x="wd2" y="hd2"/>
              </a:cxn>
              <a:cxn ang="5400000">
                <a:pos x="wd2" y="hd2"/>
              </a:cxn>
              <a:cxn ang="10800000">
                <a:pos x="wd2" y="hd2"/>
              </a:cxn>
              <a:cxn ang="16200000">
                <a:pos x="wd2" y="hd2"/>
              </a:cxn>
            </a:cxnLst>
            <a:rect l="0" t="0" r="r" b="b"/>
            <a:pathLst>
              <a:path w="21600" h="21600" extrusionOk="0">
                <a:moveTo>
                  <a:pt x="18002" y="21600"/>
                </a:moveTo>
                <a:lnTo>
                  <a:pt x="0" y="3598"/>
                </a:lnTo>
                <a:lnTo>
                  <a:pt x="3598" y="0"/>
                </a:lnTo>
                <a:lnTo>
                  <a:pt x="21600" y="18002"/>
                </a:lnTo>
                <a:close/>
              </a:path>
            </a:pathLst>
          </a:cu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Shape 48629">
            <a:extLst>
              <a:ext uri="{FF2B5EF4-FFF2-40B4-BE49-F238E27FC236}">
                <a16:creationId xmlns:a16="http://schemas.microsoft.com/office/drawing/2014/main" id="{4DCB2509-4177-944D-8E78-1712474C5F6E}"/>
              </a:ext>
            </a:extLst>
          </p:cNvPr>
          <p:cNvSpPr/>
          <p:nvPr/>
        </p:nvSpPr>
        <p:spPr>
          <a:xfrm>
            <a:off x="13510644" y="3548304"/>
            <a:ext cx="1984004" cy="1984007"/>
          </a:xfrm>
          <a:custGeom>
            <a:avLst/>
            <a:gdLst/>
            <a:ahLst/>
            <a:cxnLst>
              <a:cxn ang="0">
                <a:pos x="wd2" y="hd2"/>
              </a:cxn>
              <a:cxn ang="5400000">
                <a:pos x="wd2" y="hd2"/>
              </a:cxn>
              <a:cxn ang="10800000">
                <a:pos x="wd2" y="hd2"/>
              </a:cxn>
              <a:cxn ang="16200000">
                <a:pos x="wd2" y="hd2"/>
              </a:cxn>
            </a:cxnLst>
            <a:rect l="0" t="0" r="r" b="b"/>
            <a:pathLst>
              <a:path w="21600" h="21600" extrusionOk="0">
                <a:moveTo>
                  <a:pt x="18002" y="21600"/>
                </a:moveTo>
                <a:lnTo>
                  <a:pt x="0" y="3598"/>
                </a:lnTo>
                <a:lnTo>
                  <a:pt x="3598" y="0"/>
                </a:lnTo>
                <a:lnTo>
                  <a:pt x="21600" y="18002"/>
                </a:lnTo>
                <a:close/>
              </a:path>
            </a:pathLst>
          </a:cu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9" name="TextBox 48">
            <a:extLst>
              <a:ext uri="{FF2B5EF4-FFF2-40B4-BE49-F238E27FC236}">
                <a16:creationId xmlns:a16="http://schemas.microsoft.com/office/drawing/2014/main" id="{028B690F-69A2-B742-8F7D-851C27BA0F73}"/>
              </a:ext>
            </a:extLst>
          </p:cNvPr>
          <p:cNvSpPr txBox="1"/>
          <p:nvPr/>
        </p:nvSpPr>
        <p:spPr>
          <a:xfrm>
            <a:off x="17208389" y="3807354"/>
            <a:ext cx="4784739" cy="943335"/>
          </a:xfrm>
          <a:prstGeom prst="rect">
            <a:avLst/>
          </a:prstGeom>
          <a:noFill/>
        </p:spPr>
        <p:txBody>
          <a:bodyPr wrap="square" rtlCol="0" anchor="t">
            <a:spAutoFit/>
          </a:bodyPr>
          <a:lstStyle/>
          <a:p>
            <a:pP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t>
            </a:r>
          </a:p>
        </p:txBody>
      </p:sp>
      <p:sp>
        <p:nvSpPr>
          <p:cNvPr id="50" name="TextBox 49">
            <a:extLst>
              <a:ext uri="{FF2B5EF4-FFF2-40B4-BE49-F238E27FC236}">
                <a16:creationId xmlns:a16="http://schemas.microsoft.com/office/drawing/2014/main" id="{C283B99E-399F-0F40-B788-F6AEAF6436F3}"/>
              </a:ext>
            </a:extLst>
          </p:cNvPr>
          <p:cNvSpPr txBox="1"/>
          <p:nvPr/>
        </p:nvSpPr>
        <p:spPr>
          <a:xfrm>
            <a:off x="17208389" y="3186506"/>
            <a:ext cx="2448106" cy="584775"/>
          </a:xfrm>
          <a:prstGeom prst="rect">
            <a:avLst/>
          </a:prstGeom>
          <a:noFill/>
        </p:spPr>
        <p:txBody>
          <a:bodyPr wrap="none" rtlCol="0" anchor="t">
            <a:spAutoFit/>
          </a:bodyPr>
          <a:lstStyle/>
          <a:p>
            <a:r>
              <a:rPr lang="en-US" sz="3200" b="1" dirty="0">
                <a:solidFill>
                  <a:schemeClr val="accent1">
                    <a:lumMod val="75000"/>
                  </a:schemeClr>
                </a:solidFill>
                <a:latin typeface="Poppins" pitchFamily="2" charset="77"/>
                <a:ea typeface="Lato Light" panose="020F0502020204030203" pitchFamily="34" charset="0"/>
                <a:cs typeface="Poppins" pitchFamily="2" charset="77"/>
              </a:rPr>
              <a:t>YOUR TITLE</a:t>
            </a:r>
          </a:p>
        </p:txBody>
      </p:sp>
      <p:sp>
        <p:nvSpPr>
          <p:cNvPr id="53" name="TextBox 52">
            <a:extLst>
              <a:ext uri="{FF2B5EF4-FFF2-40B4-BE49-F238E27FC236}">
                <a16:creationId xmlns:a16="http://schemas.microsoft.com/office/drawing/2014/main" id="{D0208032-FEDD-0A43-BC28-E3A3DDDC2817}"/>
              </a:ext>
            </a:extLst>
          </p:cNvPr>
          <p:cNvSpPr txBox="1"/>
          <p:nvPr/>
        </p:nvSpPr>
        <p:spPr>
          <a:xfrm>
            <a:off x="17208389" y="7170508"/>
            <a:ext cx="4784739" cy="943335"/>
          </a:xfrm>
          <a:prstGeom prst="rect">
            <a:avLst/>
          </a:prstGeom>
          <a:noFill/>
        </p:spPr>
        <p:txBody>
          <a:bodyPr wrap="square" rtlCol="0" anchor="t">
            <a:spAutoFit/>
          </a:bodyPr>
          <a:lstStyle/>
          <a:p>
            <a:pP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t>
            </a:r>
          </a:p>
        </p:txBody>
      </p:sp>
      <p:sp>
        <p:nvSpPr>
          <p:cNvPr id="54" name="TextBox 53">
            <a:extLst>
              <a:ext uri="{FF2B5EF4-FFF2-40B4-BE49-F238E27FC236}">
                <a16:creationId xmlns:a16="http://schemas.microsoft.com/office/drawing/2014/main" id="{5EFA15C2-1B9B-764F-9DF2-D43B3FA70C08}"/>
              </a:ext>
            </a:extLst>
          </p:cNvPr>
          <p:cNvSpPr txBox="1"/>
          <p:nvPr/>
        </p:nvSpPr>
        <p:spPr>
          <a:xfrm>
            <a:off x="17208389" y="6549660"/>
            <a:ext cx="2448106" cy="584775"/>
          </a:xfrm>
          <a:prstGeom prst="rect">
            <a:avLst/>
          </a:prstGeom>
          <a:noFill/>
        </p:spPr>
        <p:txBody>
          <a:bodyPr wrap="none" rtlCol="0" anchor="t">
            <a:spAutoFit/>
          </a:bodyPr>
          <a:lstStyle/>
          <a:p>
            <a:r>
              <a:rPr lang="en-US" sz="3200" b="1" dirty="0">
                <a:solidFill>
                  <a:schemeClr val="accent2">
                    <a:lumMod val="75000"/>
                  </a:schemeClr>
                </a:solidFill>
                <a:latin typeface="Poppins" pitchFamily="2" charset="77"/>
                <a:ea typeface="Lato Light" panose="020F0502020204030203" pitchFamily="34" charset="0"/>
                <a:cs typeface="Poppins" pitchFamily="2" charset="77"/>
              </a:rPr>
              <a:t>YOUR TITLE</a:t>
            </a:r>
          </a:p>
        </p:txBody>
      </p:sp>
      <p:sp>
        <p:nvSpPr>
          <p:cNvPr id="56" name="TextBox 55">
            <a:extLst>
              <a:ext uri="{FF2B5EF4-FFF2-40B4-BE49-F238E27FC236}">
                <a16:creationId xmlns:a16="http://schemas.microsoft.com/office/drawing/2014/main" id="{87344C45-AD9B-5040-B4DA-D13ED79EB2B9}"/>
              </a:ext>
            </a:extLst>
          </p:cNvPr>
          <p:cNvSpPr txBox="1"/>
          <p:nvPr/>
        </p:nvSpPr>
        <p:spPr>
          <a:xfrm>
            <a:off x="17208389" y="10533662"/>
            <a:ext cx="4784739" cy="943335"/>
          </a:xfrm>
          <a:prstGeom prst="rect">
            <a:avLst/>
          </a:prstGeom>
          <a:noFill/>
        </p:spPr>
        <p:txBody>
          <a:bodyPr wrap="square" rtlCol="0" anchor="t">
            <a:spAutoFit/>
          </a:bodyPr>
          <a:lstStyle/>
          <a:p>
            <a:pP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t>
            </a:r>
          </a:p>
        </p:txBody>
      </p:sp>
      <p:sp>
        <p:nvSpPr>
          <p:cNvPr id="57" name="TextBox 56">
            <a:extLst>
              <a:ext uri="{FF2B5EF4-FFF2-40B4-BE49-F238E27FC236}">
                <a16:creationId xmlns:a16="http://schemas.microsoft.com/office/drawing/2014/main" id="{17E76D96-E04F-C944-85DF-1968E2026A3A}"/>
              </a:ext>
            </a:extLst>
          </p:cNvPr>
          <p:cNvSpPr txBox="1"/>
          <p:nvPr/>
        </p:nvSpPr>
        <p:spPr>
          <a:xfrm>
            <a:off x="17208389" y="9912814"/>
            <a:ext cx="2448106" cy="584775"/>
          </a:xfrm>
          <a:prstGeom prst="rect">
            <a:avLst/>
          </a:prstGeom>
          <a:noFill/>
        </p:spPr>
        <p:txBody>
          <a:bodyPr wrap="none" rtlCol="0" anchor="t">
            <a:spAutoFit/>
          </a:bodyPr>
          <a:lstStyle/>
          <a:p>
            <a:r>
              <a:rPr lang="en-US" sz="3200" b="1" dirty="0">
                <a:solidFill>
                  <a:schemeClr val="accent2"/>
                </a:solidFill>
                <a:latin typeface="Poppins" pitchFamily="2" charset="77"/>
                <a:ea typeface="Lato Light" panose="020F0502020204030203" pitchFamily="34" charset="0"/>
                <a:cs typeface="Poppins" pitchFamily="2" charset="77"/>
              </a:rPr>
              <a:t>YOUR TITLE</a:t>
            </a:r>
          </a:p>
        </p:txBody>
      </p:sp>
      <p:sp>
        <p:nvSpPr>
          <p:cNvPr id="59" name="TextBox 58">
            <a:extLst>
              <a:ext uri="{FF2B5EF4-FFF2-40B4-BE49-F238E27FC236}">
                <a16:creationId xmlns:a16="http://schemas.microsoft.com/office/drawing/2014/main" id="{346D2AD8-28BB-B744-9F3C-B063C8FAD45D}"/>
              </a:ext>
            </a:extLst>
          </p:cNvPr>
          <p:cNvSpPr txBox="1"/>
          <p:nvPr/>
        </p:nvSpPr>
        <p:spPr>
          <a:xfrm>
            <a:off x="2394157" y="3807354"/>
            <a:ext cx="4784739" cy="943335"/>
          </a:xfrm>
          <a:prstGeom prst="rect">
            <a:avLst/>
          </a:prstGeom>
          <a:noFill/>
        </p:spPr>
        <p:txBody>
          <a:bodyPr wrap="square" rtlCol="0" anchor="t">
            <a:spAutoFit/>
          </a:bodyPr>
          <a:lstStyle/>
          <a:p>
            <a:pPr algn="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t>
            </a:r>
          </a:p>
        </p:txBody>
      </p:sp>
      <p:sp>
        <p:nvSpPr>
          <p:cNvPr id="60" name="TextBox 59">
            <a:extLst>
              <a:ext uri="{FF2B5EF4-FFF2-40B4-BE49-F238E27FC236}">
                <a16:creationId xmlns:a16="http://schemas.microsoft.com/office/drawing/2014/main" id="{3B79ADDC-D1CD-344E-864A-9509AC1BCC93}"/>
              </a:ext>
            </a:extLst>
          </p:cNvPr>
          <p:cNvSpPr txBox="1"/>
          <p:nvPr/>
        </p:nvSpPr>
        <p:spPr>
          <a:xfrm>
            <a:off x="4731504" y="3186506"/>
            <a:ext cx="2448106" cy="584775"/>
          </a:xfrm>
          <a:prstGeom prst="rect">
            <a:avLst/>
          </a:prstGeom>
          <a:noFill/>
        </p:spPr>
        <p:txBody>
          <a:bodyPr wrap="none" rtlCol="0" anchor="t">
            <a:spAutoFit/>
          </a:bodyPr>
          <a:lstStyle/>
          <a:p>
            <a:pPr algn="r"/>
            <a:r>
              <a:rPr lang="en-US" sz="3200" b="1" dirty="0">
                <a:solidFill>
                  <a:schemeClr val="accent4"/>
                </a:solidFill>
                <a:latin typeface="Poppins" pitchFamily="2" charset="77"/>
                <a:ea typeface="Lato Light" panose="020F0502020204030203" pitchFamily="34" charset="0"/>
                <a:cs typeface="Poppins" pitchFamily="2" charset="77"/>
              </a:rPr>
              <a:t>YOUR TITLE</a:t>
            </a:r>
          </a:p>
        </p:txBody>
      </p:sp>
      <p:sp>
        <p:nvSpPr>
          <p:cNvPr id="62" name="TextBox 61">
            <a:extLst>
              <a:ext uri="{FF2B5EF4-FFF2-40B4-BE49-F238E27FC236}">
                <a16:creationId xmlns:a16="http://schemas.microsoft.com/office/drawing/2014/main" id="{71D64D6D-2AB3-B348-8E55-4183DC91CCD2}"/>
              </a:ext>
            </a:extLst>
          </p:cNvPr>
          <p:cNvSpPr txBox="1"/>
          <p:nvPr/>
        </p:nvSpPr>
        <p:spPr>
          <a:xfrm>
            <a:off x="2394157" y="7170508"/>
            <a:ext cx="4784739" cy="943335"/>
          </a:xfrm>
          <a:prstGeom prst="rect">
            <a:avLst/>
          </a:prstGeom>
          <a:noFill/>
        </p:spPr>
        <p:txBody>
          <a:bodyPr wrap="square" rtlCol="0" anchor="t">
            <a:spAutoFit/>
          </a:bodyPr>
          <a:lstStyle/>
          <a:p>
            <a:pPr algn="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t>
            </a:r>
          </a:p>
        </p:txBody>
      </p:sp>
      <p:sp>
        <p:nvSpPr>
          <p:cNvPr id="63" name="TextBox 62">
            <a:extLst>
              <a:ext uri="{FF2B5EF4-FFF2-40B4-BE49-F238E27FC236}">
                <a16:creationId xmlns:a16="http://schemas.microsoft.com/office/drawing/2014/main" id="{68D6235D-B259-A04F-A6BF-43586BFD8226}"/>
              </a:ext>
            </a:extLst>
          </p:cNvPr>
          <p:cNvSpPr txBox="1"/>
          <p:nvPr/>
        </p:nvSpPr>
        <p:spPr>
          <a:xfrm>
            <a:off x="4731504" y="6549660"/>
            <a:ext cx="2448106" cy="584775"/>
          </a:xfrm>
          <a:prstGeom prst="rect">
            <a:avLst/>
          </a:prstGeom>
          <a:noFill/>
        </p:spPr>
        <p:txBody>
          <a:bodyPr wrap="none" rtlCol="0" anchor="t">
            <a:spAutoFit/>
          </a:bodyPr>
          <a:lstStyle/>
          <a:p>
            <a:pPr algn="r"/>
            <a:r>
              <a:rPr lang="en-US" sz="3200" b="1" dirty="0">
                <a:solidFill>
                  <a:schemeClr val="accent4">
                    <a:lumMod val="75000"/>
                  </a:schemeClr>
                </a:solidFill>
                <a:latin typeface="Poppins" pitchFamily="2" charset="77"/>
                <a:ea typeface="Lato Light" panose="020F0502020204030203" pitchFamily="34" charset="0"/>
                <a:cs typeface="Poppins" pitchFamily="2" charset="77"/>
              </a:rPr>
              <a:t>YOUR TITLE</a:t>
            </a:r>
          </a:p>
        </p:txBody>
      </p:sp>
      <p:sp>
        <p:nvSpPr>
          <p:cNvPr id="65" name="TextBox 64">
            <a:extLst>
              <a:ext uri="{FF2B5EF4-FFF2-40B4-BE49-F238E27FC236}">
                <a16:creationId xmlns:a16="http://schemas.microsoft.com/office/drawing/2014/main" id="{9E250BF4-C7EC-3240-B5CA-0F9BAD2E82D7}"/>
              </a:ext>
            </a:extLst>
          </p:cNvPr>
          <p:cNvSpPr txBox="1"/>
          <p:nvPr/>
        </p:nvSpPr>
        <p:spPr>
          <a:xfrm>
            <a:off x="2394157" y="10533662"/>
            <a:ext cx="4784739" cy="943335"/>
          </a:xfrm>
          <a:prstGeom prst="rect">
            <a:avLst/>
          </a:prstGeom>
          <a:noFill/>
        </p:spPr>
        <p:txBody>
          <a:bodyPr wrap="square" rtlCol="0" anchor="t">
            <a:spAutoFit/>
          </a:bodyPr>
          <a:lstStyle/>
          <a:p>
            <a:pPr algn="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t>
            </a:r>
          </a:p>
        </p:txBody>
      </p:sp>
      <p:sp>
        <p:nvSpPr>
          <p:cNvPr id="66" name="TextBox 65">
            <a:extLst>
              <a:ext uri="{FF2B5EF4-FFF2-40B4-BE49-F238E27FC236}">
                <a16:creationId xmlns:a16="http://schemas.microsoft.com/office/drawing/2014/main" id="{22A4EDC4-651F-B949-86A5-A563BFB8BE4C}"/>
              </a:ext>
            </a:extLst>
          </p:cNvPr>
          <p:cNvSpPr txBox="1"/>
          <p:nvPr/>
        </p:nvSpPr>
        <p:spPr>
          <a:xfrm>
            <a:off x="4731504" y="9912814"/>
            <a:ext cx="2448106" cy="584775"/>
          </a:xfrm>
          <a:prstGeom prst="rect">
            <a:avLst/>
          </a:prstGeom>
          <a:noFill/>
        </p:spPr>
        <p:txBody>
          <a:bodyPr wrap="none" rtlCol="0" anchor="t">
            <a:spAutoFit/>
          </a:bodyPr>
          <a:lstStyle/>
          <a:p>
            <a:pPr algn="r"/>
            <a:r>
              <a:rPr lang="en-US" sz="3200" b="1" dirty="0">
                <a:solidFill>
                  <a:schemeClr val="accent3">
                    <a:lumMod val="75000"/>
                  </a:schemeClr>
                </a:solidFill>
                <a:latin typeface="Poppins" pitchFamily="2" charset="77"/>
                <a:ea typeface="Lato Light" panose="020F0502020204030203" pitchFamily="34" charset="0"/>
                <a:cs typeface="Poppins" pitchFamily="2" charset="77"/>
              </a:rPr>
              <a:t>YOUR TITLE</a:t>
            </a:r>
          </a:p>
        </p:txBody>
      </p:sp>
      <p:sp>
        <p:nvSpPr>
          <p:cNvPr id="78" name="TextBox 77">
            <a:extLst>
              <a:ext uri="{FF2B5EF4-FFF2-40B4-BE49-F238E27FC236}">
                <a16:creationId xmlns:a16="http://schemas.microsoft.com/office/drawing/2014/main" id="{001136E6-5FC0-8E42-8C68-0DDE8854FFD1}"/>
              </a:ext>
            </a:extLst>
          </p:cNvPr>
          <p:cNvSpPr txBox="1"/>
          <p:nvPr/>
        </p:nvSpPr>
        <p:spPr>
          <a:xfrm>
            <a:off x="9796098" y="11834385"/>
            <a:ext cx="4784739" cy="943335"/>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t>
            </a:r>
          </a:p>
        </p:txBody>
      </p:sp>
      <p:sp>
        <p:nvSpPr>
          <p:cNvPr id="79" name="TextBox 78">
            <a:extLst>
              <a:ext uri="{FF2B5EF4-FFF2-40B4-BE49-F238E27FC236}">
                <a16:creationId xmlns:a16="http://schemas.microsoft.com/office/drawing/2014/main" id="{50F51696-428D-C64E-9CDD-F5CAF706DA15}"/>
              </a:ext>
            </a:extLst>
          </p:cNvPr>
          <p:cNvSpPr txBox="1"/>
          <p:nvPr/>
        </p:nvSpPr>
        <p:spPr>
          <a:xfrm>
            <a:off x="10964772" y="11213537"/>
            <a:ext cx="2448106" cy="584775"/>
          </a:xfrm>
          <a:prstGeom prst="rect">
            <a:avLst/>
          </a:prstGeom>
          <a:noFill/>
        </p:spPr>
        <p:txBody>
          <a:bodyPr wrap="none" rtlCol="0" anchor="t">
            <a:spAutoFit/>
          </a:bodyPr>
          <a:lstStyle/>
          <a:p>
            <a:pPr algn="ctr"/>
            <a:r>
              <a:rPr lang="en-US" sz="3200" b="1" dirty="0">
                <a:solidFill>
                  <a:schemeClr val="accent3"/>
                </a:solidFill>
                <a:latin typeface="Poppins" pitchFamily="2" charset="77"/>
                <a:ea typeface="Lato Light" panose="020F0502020204030203" pitchFamily="34" charset="0"/>
                <a:cs typeface="Poppins" pitchFamily="2" charset="77"/>
              </a:rPr>
              <a:t>YOUR TITLE</a:t>
            </a:r>
          </a:p>
        </p:txBody>
      </p:sp>
      <p:sp>
        <p:nvSpPr>
          <p:cNvPr id="81" name="TextBox 80">
            <a:extLst>
              <a:ext uri="{FF2B5EF4-FFF2-40B4-BE49-F238E27FC236}">
                <a16:creationId xmlns:a16="http://schemas.microsoft.com/office/drawing/2014/main" id="{BE922261-0660-2D43-A63C-D613B7E9AB8C}"/>
              </a:ext>
            </a:extLst>
          </p:cNvPr>
          <p:cNvSpPr txBox="1"/>
          <p:nvPr/>
        </p:nvSpPr>
        <p:spPr>
          <a:xfrm>
            <a:off x="9796098" y="1580626"/>
            <a:ext cx="4784739" cy="943335"/>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t>
            </a:r>
          </a:p>
        </p:txBody>
      </p:sp>
      <p:sp>
        <p:nvSpPr>
          <p:cNvPr id="82" name="TextBox 81">
            <a:extLst>
              <a:ext uri="{FF2B5EF4-FFF2-40B4-BE49-F238E27FC236}">
                <a16:creationId xmlns:a16="http://schemas.microsoft.com/office/drawing/2014/main" id="{8035D698-FF37-E443-AFC8-3730BB169D19}"/>
              </a:ext>
            </a:extLst>
          </p:cNvPr>
          <p:cNvSpPr txBox="1"/>
          <p:nvPr/>
        </p:nvSpPr>
        <p:spPr>
          <a:xfrm>
            <a:off x="10964772" y="959778"/>
            <a:ext cx="2448106" cy="584775"/>
          </a:xfrm>
          <a:prstGeom prst="rect">
            <a:avLst/>
          </a:prstGeom>
          <a:noFill/>
        </p:spPr>
        <p:txBody>
          <a:bodyPr wrap="none" rtlCol="0" anchor="t">
            <a:spAutoFit/>
          </a:bodyPr>
          <a:lstStyle/>
          <a:p>
            <a:pPr algn="ctr"/>
            <a:r>
              <a:rPr lang="en-US" sz="3200" b="1" dirty="0">
                <a:solidFill>
                  <a:schemeClr val="accent1"/>
                </a:solidFill>
                <a:latin typeface="Poppins" pitchFamily="2" charset="77"/>
                <a:ea typeface="Lato Light" panose="020F0502020204030203" pitchFamily="34" charset="0"/>
                <a:cs typeface="Poppins" pitchFamily="2" charset="77"/>
              </a:rPr>
              <a:t>YOUR TITLE</a:t>
            </a:r>
          </a:p>
        </p:txBody>
      </p:sp>
      <p:cxnSp>
        <p:nvCxnSpPr>
          <p:cNvPr id="84" name="Straight Connector 83">
            <a:extLst>
              <a:ext uri="{FF2B5EF4-FFF2-40B4-BE49-F238E27FC236}">
                <a16:creationId xmlns:a16="http://schemas.microsoft.com/office/drawing/2014/main" id="{D6223BE2-9DC2-6745-91FC-CF6BED4C5D85}"/>
              </a:ext>
            </a:extLst>
          </p:cNvPr>
          <p:cNvCxnSpPr>
            <a:cxnSpLocks/>
          </p:cNvCxnSpPr>
          <p:nvPr/>
        </p:nvCxnSpPr>
        <p:spPr>
          <a:xfrm>
            <a:off x="7333340" y="3478893"/>
            <a:ext cx="2268093"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08036CC-A1E1-8F4E-846F-60FDFD4570DF}"/>
              </a:ext>
            </a:extLst>
          </p:cNvPr>
          <p:cNvCxnSpPr>
            <a:cxnSpLocks/>
          </p:cNvCxnSpPr>
          <p:nvPr/>
        </p:nvCxnSpPr>
        <p:spPr>
          <a:xfrm>
            <a:off x="9601433" y="3465923"/>
            <a:ext cx="0" cy="976375"/>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2BA3DDA-3A11-1C4F-8EFB-33981809A081}"/>
              </a:ext>
            </a:extLst>
          </p:cNvPr>
          <p:cNvCxnSpPr>
            <a:cxnSpLocks/>
          </p:cNvCxnSpPr>
          <p:nvPr/>
        </p:nvCxnSpPr>
        <p:spPr>
          <a:xfrm flipH="1">
            <a:off x="14773912" y="3478893"/>
            <a:ext cx="2267712"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C6B3729-0CF9-A14C-8727-7AC08A36EBB9}"/>
              </a:ext>
            </a:extLst>
          </p:cNvPr>
          <p:cNvCxnSpPr>
            <a:cxnSpLocks/>
          </p:cNvCxnSpPr>
          <p:nvPr/>
        </p:nvCxnSpPr>
        <p:spPr>
          <a:xfrm flipH="1">
            <a:off x="14773912" y="3465923"/>
            <a:ext cx="0" cy="976375"/>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82D2E99-457D-1647-8B5C-EF07D6321147}"/>
              </a:ext>
            </a:extLst>
          </p:cNvPr>
          <p:cNvCxnSpPr>
            <a:cxnSpLocks/>
          </p:cNvCxnSpPr>
          <p:nvPr/>
        </p:nvCxnSpPr>
        <p:spPr>
          <a:xfrm flipV="1">
            <a:off x="7333340" y="10222733"/>
            <a:ext cx="2268093"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56CEFDC-CF4E-8C46-93CC-33B9E6320047}"/>
              </a:ext>
            </a:extLst>
          </p:cNvPr>
          <p:cNvCxnSpPr>
            <a:cxnSpLocks/>
          </p:cNvCxnSpPr>
          <p:nvPr/>
        </p:nvCxnSpPr>
        <p:spPr>
          <a:xfrm flipV="1">
            <a:off x="9601433" y="9257322"/>
            <a:ext cx="0" cy="978408"/>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3B14830-F3B7-6F47-A73E-33C1F1F02E10}"/>
              </a:ext>
            </a:extLst>
          </p:cNvPr>
          <p:cNvCxnSpPr>
            <a:cxnSpLocks/>
          </p:cNvCxnSpPr>
          <p:nvPr/>
        </p:nvCxnSpPr>
        <p:spPr>
          <a:xfrm flipH="1" flipV="1">
            <a:off x="14773912" y="10222733"/>
            <a:ext cx="2267712"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274FA9D-F631-854A-85BE-2C321E72EFC3}"/>
              </a:ext>
            </a:extLst>
          </p:cNvPr>
          <p:cNvCxnSpPr>
            <a:cxnSpLocks/>
          </p:cNvCxnSpPr>
          <p:nvPr/>
        </p:nvCxnSpPr>
        <p:spPr>
          <a:xfrm flipH="1" flipV="1">
            <a:off x="14773912" y="9257322"/>
            <a:ext cx="0" cy="978408"/>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AA7B3E6-417F-764C-BFA2-2D96466C3E0C}"/>
              </a:ext>
            </a:extLst>
          </p:cNvPr>
          <p:cNvCxnSpPr/>
          <p:nvPr/>
        </p:nvCxnSpPr>
        <p:spPr>
          <a:xfrm>
            <a:off x="7333340" y="6858000"/>
            <a:ext cx="1248957"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C50DE15-1CB7-3B42-BE9E-244A33CED72E}"/>
              </a:ext>
            </a:extLst>
          </p:cNvPr>
          <p:cNvCxnSpPr/>
          <p:nvPr/>
        </p:nvCxnSpPr>
        <p:spPr>
          <a:xfrm>
            <a:off x="15753478" y="6858000"/>
            <a:ext cx="1248957"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C32C90D2-128A-A04B-9B7E-63376BF21D47}"/>
              </a:ext>
            </a:extLst>
          </p:cNvPr>
          <p:cNvSpPr txBox="1"/>
          <p:nvPr/>
        </p:nvSpPr>
        <p:spPr>
          <a:xfrm>
            <a:off x="9365372" y="5426839"/>
            <a:ext cx="5656542" cy="2862322"/>
          </a:xfrm>
          <a:prstGeom prst="rect">
            <a:avLst/>
          </a:prstGeom>
          <a:noFill/>
        </p:spPr>
        <p:txBody>
          <a:bodyPr wrap="square" rtlCol="0" anchor="ctr">
            <a:spAutoFit/>
          </a:bodyPr>
          <a:lstStyle/>
          <a:p>
            <a:pPr algn="ctr"/>
            <a:r>
              <a:rPr lang="en-US" sz="6000" b="1" dirty="0">
                <a:solidFill>
                  <a:schemeClr val="tx2"/>
                </a:solidFill>
                <a:latin typeface="Poppins" pitchFamily="2" charset="77"/>
                <a:cs typeface="Poppins" pitchFamily="2" charset="77"/>
              </a:rPr>
              <a:t>BUSINESS PLAN INFOGRAPHIC</a:t>
            </a:r>
          </a:p>
        </p:txBody>
      </p:sp>
    </p:spTree>
    <p:extLst>
      <p:ext uri="{BB962C8B-B14F-4D97-AF65-F5344CB8AC3E}">
        <p14:creationId xmlns:p14="http://schemas.microsoft.com/office/powerpoint/2010/main" val="2266787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398">
            <a:extLst>
              <a:ext uri="{FF2B5EF4-FFF2-40B4-BE49-F238E27FC236}">
                <a16:creationId xmlns:a16="http://schemas.microsoft.com/office/drawing/2014/main" id="{21445507-ADCD-7048-8D69-4B6ADC3C7A79}"/>
              </a:ext>
            </a:extLst>
          </p:cNvPr>
          <p:cNvSpPr/>
          <p:nvPr/>
        </p:nvSpPr>
        <p:spPr>
          <a:xfrm>
            <a:off x="2205037" y="2686671"/>
            <a:ext cx="6335195" cy="10231418"/>
          </a:xfrm>
          <a:custGeom>
            <a:avLst/>
            <a:gdLst/>
            <a:ahLst/>
            <a:cxnLst>
              <a:cxn ang="0">
                <a:pos x="wd2" y="hd2"/>
              </a:cxn>
              <a:cxn ang="5400000">
                <a:pos x="wd2" y="hd2"/>
              </a:cxn>
              <a:cxn ang="10800000">
                <a:pos x="wd2" y="hd2"/>
              </a:cxn>
              <a:cxn ang="16200000">
                <a:pos x="wd2" y="hd2"/>
              </a:cxn>
            </a:cxnLst>
            <a:rect l="0" t="0" r="r" b="b"/>
            <a:pathLst>
              <a:path w="21600" h="21600" extrusionOk="0">
                <a:moveTo>
                  <a:pt x="46" y="0"/>
                </a:moveTo>
                <a:lnTo>
                  <a:pt x="10970" y="0"/>
                </a:lnTo>
                <a:lnTo>
                  <a:pt x="21600" y="10759"/>
                </a:lnTo>
                <a:lnTo>
                  <a:pt x="11045" y="21600"/>
                </a:lnTo>
                <a:lnTo>
                  <a:pt x="0" y="21553"/>
                </a:lnTo>
                <a:lnTo>
                  <a:pt x="0" y="10717"/>
                </a:lnTo>
                <a:lnTo>
                  <a:pt x="46" y="0"/>
                </a:lnTo>
                <a:close/>
              </a:path>
            </a:pathLst>
          </a:custGeom>
          <a:solidFill>
            <a:schemeClr val="accent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0" name="Shape 401">
            <a:extLst>
              <a:ext uri="{FF2B5EF4-FFF2-40B4-BE49-F238E27FC236}">
                <a16:creationId xmlns:a16="http://schemas.microsoft.com/office/drawing/2014/main" id="{403204BE-F73E-8D4B-AB9D-0525BDF1A596}"/>
              </a:ext>
            </a:extLst>
          </p:cNvPr>
          <p:cNvSpPr/>
          <p:nvPr/>
        </p:nvSpPr>
        <p:spPr>
          <a:xfrm>
            <a:off x="5658540" y="10446583"/>
            <a:ext cx="14953635" cy="2507420"/>
          </a:xfrm>
          <a:custGeom>
            <a:avLst/>
            <a:gdLst/>
            <a:ahLst/>
            <a:cxnLst>
              <a:cxn ang="0">
                <a:pos x="wd2" y="hd2"/>
              </a:cxn>
              <a:cxn ang="5400000">
                <a:pos x="wd2" y="hd2"/>
              </a:cxn>
              <a:cxn ang="10800000">
                <a:pos x="wd2" y="hd2"/>
              </a:cxn>
              <a:cxn ang="16200000">
                <a:pos x="wd2" y="hd2"/>
              </a:cxn>
            </a:cxnLst>
            <a:rect l="0" t="0" r="r" b="b"/>
            <a:pathLst>
              <a:path w="21600" h="21600" extrusionOk="0">
                <a:moveTo>
                  <a:pt x="2082" y="0"/>
                </a:moveTo>
                <a:lnTo>
                  <a:pt x="21600" y="0"/>
                </a:lnTo>
                <a:lnTo>
                  <a:pt x="19498" y="21599"/>
                </a:lnTo>
                <a:lnTo>
                  <a:pt x="0" y="21600"/>
                </a:lnTo>
                <a:lnTo>
                  <a:pt x="2082" y="0"/>
                </a:ln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8" name="Shape 404">
            <a:extLst>
              <a:ext uri="{FF2B5EF4-FFF2-40B4-BE49-F238E27FC236}">
                <a16:creationId xmlns:a16="http://schemas.microsoft.com/office/drawing/2014/main" id="{C2642BB4-DABE-214D-B216-00E3D6154189}"/>
              </a:ext>
            </a:extLst>
          </p:cNvPr>
          <p:cNvSpPr/>
          <p:nvPr/>
        </p:nvSpPr>
        <p:spPr>
          <a:xfrm>
            <a:off x="5621358" y="2664831"/>
            <a:ext cx="4761074" cy="2507417"/>
          </a:xfrm>
          <a:custGeom>
            <a:avLst/>
            <a:gdLst/>
            <a:ahLst/>
            <a:cxnLst>
              <a:cxn ang="0">
                <a:pos x="wd2" y="hd2"/>
              </a:cxn>
              <a:cxn ang="5400000">
                <a:pos x="wd2" y="hd2"/>
              </a:cxn>
              <a:cxn ang="10800000">
                <a:pos x="wd2" y="hd2"/>
              </a:cxn>
              <a:cxn ang="16200000">
                <a:pos x="wd2" y="hd2"/>
              </a:cxn>
            </a:cxnLst>
            <a:rect l="0" t="0" r="r" b="b"/>
            <a:pathLst>
              <a:path w="21600" h="21600" extrusionOk="0">
                <a:moveTo>
                  <a:pt x="0" y="31"/>
                </a:moveTo>
                <a:lnTo>
                  <a:pt x="14822" y="0"/>
                </a:lnTo>
                <a:lnTo>
                  <a:pt x="21600" y="21600"/>
                </a:lnTo>
                <a:lnTo>
                  <a:pt x="6794" y="21600"/>
                </a:lnTo>
                <a:lnTo>
                  <a:pt x="0" y="31"/>
                </a:ln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6" name="Shape 407">
            <a:extLst>
              <a:ext uri="{FF2B5EF4-FFF2-40B4-BE49-F238E27FC236}">
                <a16:creationId xmlns:a16="http://schemas.microsoft.com/office/drawing/2014/main" id="{37E40953-CBCE-7749-BFCE-CEA1FF77ABF8}"/>
              </a:ext>
            </a:extLst>
          </p:cNvPr>
          <p:cNvSpPr/>
          <p:nvPr/>
        </p:nvSpPr>
        <p:spPr>
          <a:xfrm>
            <a:off x="9024238" y="2664831"/>
            <a:ext cx="4761074" cy="2507417"/>
          </a:xfrm>
          <a:custGeom>
            <a:avLst/>
            <a:gdLst/>
            <a:ahLst/>
            <a:cxnLst>
              <a:cxn ang="0">
                <a:pos x="wd2" y="hd2"/>
              </a:cxn>
              <a:cxn ang="5400000">
                <a:pos x="wd2" y="hd2"/>
              </a:cxn>
              <a:cxn ang="10800000">
                <a:pos x="wd2" y="hd2"/>
              </a:cxn>
              <a:cxn ang="16200000">
                <a:pos x="wd2" y="hd2"/>
              </a:cxn>
            </a:cxnLst>
            <a:rect l="0" t="0" r="r" b="b"/>
            <a:pathLst>
              <a:path w="21600" h="21600" extrusionOk="0">
                <a:moveTo>
                  <a:pt x="0" y="31"/>
                </a:moveTo>
                <a:lnTo>
                  <a:pt x="14822" y="0"/>
                </a:lnTo>
                <a:lnTo>
                  <a:pt x="21600" y="21600"/>
                </a:lnTo>
                <a:lnTo>
                  <a:pt x="6794" y="21600"/>
                </a:lnTo>
                <a:lnTo>
                  <a:pt x="0" y="31"/>
                </a:ln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4" name="Shape 410">
            <a:extLst>
              <a:ext uri="{FF2B5EF4-FFF2-40B4-BE49-F238E27FC236}">
                <a16:creationId xmlns:a16="http://schemas.microsoft.com/office/drawing/2014/main" id="{8B0DFF56-247C-4945-9B27-3E895356CC50}"/>
              </a:ext>
            </a:extLst>
          </p:cNvPr>
          <p:cNvSpPr/>
          <p:nvPr/>
        </p:nvSpPr>
        <p:spPr>
          <a:xfrm>
            <a:off x="12433023" y="2664831"/>
            <a:ext cx="4761074" cy="2507417"/>
          </a:xfrm>
          <a:custGeom>
            <a:avLst/>
            <a:gdLst/>
            <a:ahLst/>
            <a:cxnLst>
              <a:cxn ang="0">
                <a:pos x="wd2" y="hd2"/>
              </a:cxn>
              <a:cxn ang="5400000">
                <a:pos x="wd2" y="hd2"/>
              </a:cxn>
              <a:cxn ang="10800000">
                <a:pos x="wd2" y="hd2"/>
              </a:cxn>
              <a:cxn ang="16200000">
                <a:pos x="wd2" y="hd2"/>
              </a:cxn>
            </a:cxnLst>
            <a:rect l="0" t="0" r="r" b="b"/>
            <a:pathLst>
              <a:path w="21600" h="21600" extrusionOk="0">
                <a:moveTo>
                  <a:pt x="0" y="31"/>
                </a:moveTo>
                <a:lnTo>
                  <a:pt x="14822" y="0"/>
                </a:lnTo>
                <a:lnTo>
                  <a:pt x="21600" y="21600"/>
                </a:lnTo>
                <a:lnTo>
                  <a:pt x="6794" y="21600"/>
                </a:lnTo>
                <a:lnTo>
                  <a:pt x="0" y="31"/>
                </a:ln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2" name="Shape 413">
            <a:extLst>
              <a:ext uri="{FF2B5EF4-FFF2-40B4-BE49-F238E27FC236}">
                <a16:creationId xmlns:a16="http://schemas.microsoft.com/office/drawing/2014/main" id="{635EDA9E-207B-4141-BFB3-FBF18BBA6D18}"/>
              </a:ext>
            </a:extLst>
          </p:cNvPr>
          <p:cNvSpPr/>
          <p:nvPr/>
        </p:nvSpPr>
        <p:spPr>
          <a:xfrm>
            <a:off x="15841808" y="2664831"/>
            <a:ext cx="4761074" cy="2507417"/>
          </a:xfrm>
          <a:custGeom>
            <a:avLst/>
            <a:gdLst/>
            <a:ahLst/>
            <a:cxnLst>
              <a:cxn ang="0">
                <a:pos x="wd2" y="hd2"/>
              </a:cxn>
              <a:cxn ang="5400000">
                <a:pos x="wd2" y="hd2"/>
              </a:cxn>
              <a:cxn ang="10800000">
                <a:pos x="wd2" y="hd2"/>
              </a:cxn>
              <a:cxn ang="16200000">
                <a:pos x="wd2" y="hd2"/>
              </a:cxn>
            </a:cxnLst>
            <a:rect l="0" t="0" r="r" b="b"/>
            <a:pathLst>
              <a:path w="21600" h="21600" extrusionOk="0">
                <a:moveTo>
                  <a:pt x="0" y="31"/>
                </a:moveTo>
                <a:lnTo>
                  <a:pt x="14822" y="0"/>
                </a:lnTo>
                <a:lnTo>
                  <a:pt x="21600" y="21600"/>
                </a:lnTo>
                <a:lnTo>
                  <a:pt x="6794" y="21600"/>
                </a:lnTo>
                <a:lnTo>
                  <a:pt x="0" y="31"/>
                </a:ln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0" name="Shape 416">
            <a:extLst>
              <a:ext uri="{FF2B5EF4-FFF2-40B4-BE49-F238E27FC236}">
                <a16:creationId xmlns:a16="http://schemas.microsoft.com/office/drawing/2014/main" id="{F58A271D-FC65-1E40-A5F6-BFAEC9697F15}"/>
              </a:ext>
            </a:extLst>
          </p:cNvPr>
          <p:cNvSpPr/>
          <p:nvPr/>
        </p:nvSpPr>
        <p:spPr>
          <a:xfrm>
            <a:off x="7159054" y="5258711"/>
            <a:ext cx="15013558" cy="510129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371" y="0"/>
                </a:lnTo>
                <a:lnTo>
                  <a:pt x="21600" y="10861"/>
                </a:lnTo>
                <a:lnTo>
                  <a:pt x="19420" y="21600"/>
                </a:lnTo>
                <a:lnTo>
                  <a:pt x="0" y="21600"/>
                </a:lnTo>
                <a:lnTo>
                  <a:pt x="2302" y="10874"/>
                </a:lnTo>
                <a:lnTo>
                  <a:pt x="0" y="0"/>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5" name="TextBox 24">
            <a:extLst>
              <a:ext uri="{FF2B5EF4-FFF2-40B4-BE49-F238E27FC236}">
                <a16:creationId xmlns:a16="http://schemas.microsoft.com/office/drawing/2014/main" id="{156206E4-6FB5-1F45-AD39-9C49D104FCE2}"/>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26" name="TextBox 25">
            <a:extLst>
              <a:ext uri="{FF2B5EF4-FFF2-40B4-BE49-F238E27FC236}">
                <a16:creationId xmlns:a16="http://schemas.microsoft.com/office/drawing/2014/main" id="{6D0D0A97-FD1F-994C-8B74-CE8DD8B2643E}"/>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27" name="TextBox 26">
            <a:extLst>
              <a:ext uri="{FF2B5EF4-FFF2-40B4-BE49-F238E27FC236}">
                <a16:creationId xmlns:a16="http://schemas.microsoft.com/office/drawing/2014/main" id="{F62E6D10-7799-8A48-A2FB-9BCFCEE05628}"/>
              </a:ext>
            </a:extLst>
          </p:cNvPr>
          <p:cNvSpPr txBox="1"/>
          <p:nvPr/>
        </p:nvSpPr>
        <p:spPr>
          <a:xfrm>
            <a:off x="2778789" y="5603949"/>
            <a:ext cx="4180811" cy="4410823"/>
          </a:xfrm>
          <a:prstGeom prst="rect">
            <a:avLst/>
          </a:prstGeom>
          <a:noFill/>
        </p:spPr>
        <p:txBody>
          <a:bodyPr wrap="square" rtlCol="0" anchor="ctr">
            <a:spAutoFit/>
          </a:bodyPr>
          <a:lstStyle/>
          <a:p>
            <a:pPr>
              <a:lnSpc>
                <a:spcPts val="8500"/>
              </a:lnSpc>
            </a:pPr>
            <a:r>
              <a:rPr lang="en-US" sz="6000" b="1" dirty="0">
                <a:solidFill>
                  <a:schemeClr val="bg1"/>
                </a:solidFill>
                <a:latin typeface="Poppins" pitchFamily="2" charset="77"/>
                <a:cs typeface="Poppins" pitchFamily="2" charset="77"/>
              </a:rPr>
              <a:t>WRITE YOUR</a:t>
            </a:r>
          </a:p>
          <a:p>
            <a:pPr>
              <a:lnSpc>
                <a:spcPts val="8500"/>
              </a:lnSpc>
            </a:pPr>
            <a:r>
              <a:rPr lang="en-US" sz="6000" b="1" dirty="0">
                <a:solidFill>
                  <a:schemeClr val="bg1"/>
                </a:solidFill>
                <a:latin typeface="Poppins" pitchFamily="2" charset="77"/>
                <a:cs typeface="Poppins" pitchFamily="2" charset="77"/>
              </a:rPr>
              <a:t>AWESOME TITLE HERE</a:t>
            </a:r>
          </a:p>
        </p:txBody>
      </p:sp>
      <p:sp>
        <p:nvSpPr>
          <p:cNvPr id="28" name="TextBox 27">
            <a:extLst>
              <a:ext uri="{FF2B5EF4-FFF2-40B4-BE49-F238E27FC236}">
                <a16:creationId xmlns:a16="http://schemas.microsoft.com/office/drawing/2014/main" id="{FAC27415-9E9D-2040-8891-FA28DC388047}"/>
              </a:ext>
            </a:extLst>
          </p:cNvPr>
          <p:cNvSpPr txBox="1"/>
          <p:nvPr/>
        </p:nvSpPr>
        <p:spPr>
          <a:xfrm>
            <a:off x="6806421" y="3379930"/>
            <a:ext cx="2390948" cy="1077218"/>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YOUR TITLE HERE</a:t>
            </a:r>
          </a:p>
        </p:txBody>
      </p:sp>
      <p:sp>
        <p:nvSpPr>
          <p:cNvPr id="29" name="TextBox 28">
            <a:extLst>
              <a:ext uri="{FF2B5EF4-FFF2-40B4-BE49-F238E27FC236}">
                <a16:creationId xmlns:a16="http://schemas.microsoft.com/office/drawing/2014/main" id="{8BA9A932-9D27-5D42-A326-3B6C48836240}"/>
              </a:ext>
            </a:extLst>
          </p:cNvPr>
          <p:cNvSpPr txBox="1"/>
          <p:nvPr/>
        </p:nvSpPr>
        <p:spPr>
          <a:xfrm>
            <a:off x="10212254" y="3379930"/>
            <a:ext cx="2390948" cy="1077218"/>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YOUR TITLE HERE</a:t>
            </a:r>
          </a:p>
        </p:txBody>
      </p:sp>
      <p:sp>
        <p:nvSpPr>
          <p:cNvPr id="30" name="TextBox 29">
            <a:extLst>
              <a:ext uri="{FF2B5EF4-FFF2-40B4-BE49-F238E27FC236}">
                <a16:creationId xmlns:a16="http://schemas.microsoft.com/office/drawing/2014/main" id="{F5BF8B88-4851-FC4D-9A51-51670465120C}"/>
              </a:ext>
            </a:extLst>
          </p:cNvPr>
          <p:cNvSpPr txBox="1"/>
          <p:nvPr/>
        </p:nvSpPr>
        <p:spPr>
          <a:xfrm>
            <a:off x="13618086" y="3379930"/>
            <a:ext cx="2390948" cy="1077218"/>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YOUR TITLE HERE</a:t>
            </a:r>
          </a:p>
        </p:txBody>
      </p:sp>
      <p:sp>
        <p:nvSpPr>
          <p:cNvPr id="31" name="TextBox 30">
            <a:extLst>
              <a:ext uri="{FF2B5EF4-FFF2-40B4-BE49-F238E27FC236}">
                <a16:creationId xmlns:a16="http://schemas.microsoft.com/office/drawing/2014/main" id="{99BEF63E-F22F-BA43-A5C9-893BC1DD18F9}"/>
              </a:ext>
            </a:extLst>
          </p:cNvPr>
          <p:cNvSpPr txBox="1"/>
          <p:nvPr/>
        </p:nvSpPr>
        <p:spPr>
          <a:xfrm>
            <a:off x="17026871" y="3379930"/>
            <a:ext cx="2390948" cy="1077218"/>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YOUR TITLE HERE</a:t>
            </a:r>
          </a:p>
        </p:txBody>
      </p:sp>
      <p:sp>
        <p:nvSpPr>
          <p:cNvPr id="32" name="TextBox 31">
            <a:extLst>
              <a:ext uri="{FF2B5EF4-FFF2-40B4-BE49-F238E27FC236}">
                <a16:creationId xmlns:a16="http://schemas.microsoft.com/office/drawing/2014/main" id="{3511A2DC-AA63-3A42-B438-E54E3E046520}"/>
              </a:ext>
            </a:extLst>
          </p:cNvPr>
          <p:cNvSpPr txBox="1"/>
          <p:nvPr/>
        </p:nvSpPr>
        <p:spPr>
          <a:xfrm>
            <a:off x="9465734" y="5836479"/>
            <a:ext cx="10989734" cy="3867213"/>
          </a:xfrm>
          <a:prstGeom prst="rect">
            <a:avLst/>
          </a:prstGeom>
          <a:noFill/>
        </p:spPr>
        <p:txBody>
          <a:bodyPr wrap="square" rtlCol="0" anchor="ctr">
            <a:spAutoFit/>
          </a:bodyPr>
          <a:lstStyle/>
          <a:p>
            <a:pPr algn="just">
              <a:lnSpc>
                <a:spcPts val="3500"/>
              </a:lnSpc>
              <a:spcBef>
                <a:spcPts val="1800"/>
              </a:spcBef>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Even retirement often seems like a distant speck on the horizon, let alone plans to hand over the business. However, establishing a sound business succession plan is beneficial for most business owners and can be absolutely necessary for some.</a:t>
            </a:r>
          </a:p>
          <a:p>
            <a:pPr algn="just">
              <a:lnSpc>
                <a:spcPts val="3500"/>
              </a:lnSpc>
              <a:spcBef>
                <a:spcPts val="1800"/>
              </a:spcBef>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For business owners that are at or near retirement, the issue of succession cannot be ignored. In this article we will take you through the steps you'll want to take to create a successful succession plan.</a:t>
            </a:r>
          </a:p>
        </p:txBody>
      </p:sp>
      <p:sp>
        <p:nvSpPr>
          <p:cNvPr id="33" name="TextBox 32">
            <a:extLst>
              <a:ext uri="{FF2B5EF4-FFF2-40B4-BE49-F238E27FC236}">
                <a16:creationId xmlns:a16="http://schemas.microsoft.com/office/drawing/2014/main" id="{050AC315-9979-2E45-AF87-41CC799A0A9D}"/>
              </a:ext>
            </a:extLst>
          </p:cNvPr>
          <p:cNvSpPr txBox="1"/>
          <p:nvPr/>
        </p:nvSpPr>
        <p:spPr>
          <a:xfrm>
            <a:off x="7335620" y="11004205"/>
            <a:ext cx="11646647" cy="1392176"/>
          </a:xfrm>
          <a:prstGeom prst="rect">
            <a:avLst/>
          </a:prstGeom>
          <a:noFill/>
        </p:spPr>
        <p:txBody>
          <a:bodyPr wrap="square" rtlCol="0" anchor="ctr">
            <a:spAutoFit/>
          </a:bodyPr>
          <a:lstStyle/>
          <a:p>
            <a:pPr algn="just">
              <a:lnSpc>
                <a:spcPts val="3500"/>
              </a:lnSpc>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Even retirement often seems like a distant speck.</a:t>
            </a:r>
          </a:p>
        </p:txBody>
      </p:sp>
    </p:spTree>
    <p:extLst>
      <p:ext uri="{BB962C8B-B14F-4D97-AF65-F5344CB8AC3E}">
        <p14:creationId xmlns:p14="http://schemas.microsoft.com/office/powerpoint/2010/main" val="25223542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ape 24581">
            <a:extLst>
              <a:ext uri="{FF2B5EF4-FFF2-40B4-BE49-F238E27FC236}">
                <a16:creationId xmlns:a16="http://schemas.microsoft.com/office/drawing/2014/main" id="{F11D6244-D13E-9242-8003-8D874E937D4C}"/>
              </a:ext>
            </a:extLst>
          </p:cNvPr>
          <p:cNvSpPr/>
          <p:nvPr/>
        </p:nvSpPr>
        <p:spPr>
          <a:xfrm>
            <a:off x="13844304" y="7672366"/>
            <a:ext cx="3662679" cy="2009837"/>
          </a:xfrm>
          <a:custGeom>
            <a:avLst/>
            <a:gdLst/>
            <a:ahLst/>
            <a:cxnLst>
              <a:cxn ang="0">
                <a:pos x="wd2" y="hd2"/>
              </a:cxn>
              <a:cxn ang="5400000">
                <a:pos x="wd2" y="hd2"/>
              </a:cxn>
              <a:cxn ang="10800000">
                <a:pos x="wd2" y="hd2"/>
              </a:cxn>
              <a:cxn ang="16200000">
                <a:pos x="wd2" y="hd2"/>
              </a:cxn>
            </a:cxnLst>
            <a:rect l="0" t="0" r="r" b="b"/>
            <a:pathLst>
              <a:path w="21600" h="21600" extrusionOk="0">
                <a:moveTo>
                  <a:pt x="8897" y="0"/>
                </a:moveTo>
                <a:lnTo>
                  <a:pt x="0" y="21600"/>
                </a:lnTo>
                <a:lnTo>
                  <a:pt x="8897" y="21600"/>
                </a:lnTo>
                <a:lnTo>
                  <a:pt x="12014" y="21600"/>
                </a:lnTo>
                <a:lnTo>
                  <a:pt x="12703" y="21600"/>
                </a:lnTo>
                <a:lnTo>
                  <a:pt x="21600" y="0"/>
                </a:lnTo>
                <a:lnTo>
                  <a:pt x="8897" y="0"/>
                </a:lnTo>
                <a:close/>
              </a:path>
            </a:pathLst>
          </a:custGeom>
          <a:solidFill>
            <a:schemeClr val="bg1">
              <a:lumMod val="9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6" name="Shape 24582">
            <a:extLst>
              <a:ext uri="{FF2B5EF4-FFF2-40B4-BE49-F238E27FC236}">
                <a16:creationId xmlns:a16="http://schemas.microsoft.com/office/drawing/2014/main" id="{E67EAEC4-7BB9-E646-B977-C84A3FF44D08}"/>
              </a:ext>
            </a:extLst>
          </p:cNvPr>
          <p:cNvSpPr/>
          <p:nvPr/>
        </p:nvSpPr>
        <p:spPr>
          <a:xfrm>
            <a:off x="13844969" y="3853169"/>
            <a:ext cx="1405554" cy="5829035"/>
          </a:xfrm>
          <a:prstGeom prst="rect">
            <a:avLst/>
          </a:pr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7" name="Shape 24583">
            <a:extLst>
              <a:ext uri="{FF2B5EF4-FFF2-40B4-BE49-F238E27FC236}">
                <a16:creationId xmlns:a16="http://schemas.microsoft.com/office/drawing/2014/main" id="{B5368193-B6EA-6E43-A0C3-3977F0489BCA}"/>
              </a:ext>
            </a:extLst>
          </p:cNvPr>
          <p:cNvSpPr/>
          <p:nvPr/>
        </p:nvSpPr>
        <p:spPr>
          <a:xfrm>
            <a:off x="13844301" y="3125702"/>
            <a:ext cx="2103972" cy="727468"/>
          </a:xfrm>
          <a:custGeom>
            <a:avLst/>
            <a:gdLst/>
            <a:ahLst/>
            <a:cxnLst>
              <a:cxn ang="0">
                <a:pos x="wd2" y="hd2"/>
              </a:cxn>
              <a:cxn ang="5400000">
                <a:pos x="wd2" y="hd2"/>
              </a:cxn>
              <a:cxn ang="10800000">
                <a:pos x="wd2" y="hd2"/>
              </a:cxn>
              <a:cxn ang="16200000">
                <a:pos x="wd2" y="hd2"/>
              </a:cxn>
            </a:cxnLst>
            <a:rect l="0" t="0" r="r" b="b"/>
            <a:pathLst>
              <a:path w="21600" h="21600" extrusionOk="0">
                <a:moveTo>
                  <a:pt x="7222" y="149"/>
                </a:moveTo>
                <a:lnTo>
                  <a:pt x="21600" y="0"/>
                </a:lnTo>
                <a:lnTo>
                  <a:pt x="14585" y="21600"/>
                </a:lnTo>
                <a:lnTo>
                  <a:pt x="0" y="21600"/>
                </a:lnTo>
                <a:lnTo>
                  <a:pt x="7222" y="149"/>
                </a:lnTo>
                <a:close/>
              </a:path>
            </a:pathLst>
          </a:custGeom>
          <a:solidFill>
            <a:schemeClr val="accent3">
              <a:lumMod val="60000"/>
              <a:lumOff val="4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8" name="Shape 24584">
            <a:extLst>
              <a:ext uri="{FF2B5EF4-FFF2-40B4-BE49-F238E27FC236}">
                <a16:creationId xmlns:a16="http://schemas.microsoft.com/office/drawing/2014/main" id="{4B6EB2AA-F9CD-3246-BC0B-5CBB5DFD2506}"/>
              </a:ext>
            </a:extLst>
          </p:cNvPr>
          <p:cNvSpPr/>
          <p:nvPr/>
        </p:nvSpPr>
        <p:spPr>
          <a:xfrm>
            <a:off x="15250525" y="3121424"/>
            <a:ext cx="702778" cy="6560780"/>
          </a:xfrm>
          <a:custGeom>
            <a:avLst/>
            <a:gdLst/>
            <a:ahLst/>
            <a:cxnLst>
              <a:cxn ang="0">
                <a:pos x="wd2" y="hd2"/>
              </a:cxn>
              <a:cxn ang="5400000">
                <a:pos x="wd2" y="hd2"/>
              </a:cxn>
              <a:cxn ang="10800000">
                <a:pos x="wd2" y="hd2"/>
              </a:cxn>
              <a:cxn ang="16200000">
                <a:pos x="wd2" y="hd2"/>
              </a:cxn>
            </a:cxnLst>
            <a:rect l="0" t="0" r="r" b="b"/>
            <a:pathLst>
              <a:path w="21600" h="21600" extrusionOk="0">
                <a:moveTo>
                  <a:pt x="0" y="2399"/>
                </a:moveTo>
                <a:lnTo>
                  <a:pt x="21485" y="0"/>
                </a:lnTo>
                <a:lnTo>
                  <a:pt x="21600" y="18556"/>
                </a:lnTo>
                <a:lnTo>
                  <a:pt x="0" y="21600"/>
                </a:lnTo>
                <a:lnTo>
                  <a:pt x="0" y="2399"/>
                </a:lnTo>
                <a:close/>
              </a:path>
            </a:pathLst>
          </a:custGeom>
          <a:solidFill>
            <a:schemeClr val="accent3">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1" name="Shape 24593">
            <a:extLst>
              <a:ext uri="{FF2B5EF4-FFF2-40B4-BE49-F238E27FC236}">
                <a16:creationId xmlns:a16="http://schemas.microsoft.com/office/drawing/2014/main" id="{39CC159D-CFCC-C94E-BC00-C2C610F41B30}"/>
              </a:ext>
            </a:extLst>
          </p:cNvPr>
          <p:cNvSpPr/>
          <p:nvPr/>
        </p:nvSpPr>
        <p:spPr>
          <a:xfrm>
            <a:off x="18534666" y="7672366"/>
            <a:ext cx="3662677" cy="2009837"/>
          </a:xfrm>
          <a:custGeom>
            <a:avLst/>
            <a:gdLst/>
            <a:ahLst/>
            <a:cxnLst>
              <a:cxn ang="0">
                <a:pos x="wd2" y="hd2"/>
              </a:cxn>
              <a:cxn ang="5400000">
                <a:pos x="wd2" y="hd2"/>
              </a:cxn>
              <a:cxn ang="10800000">
                <a:pos x="wd2" y="hd2"/>
              </a:cxn>
              <a:cxn ang="16200000">
                <a:pos x="wd2" y="hd2"/>
              </a:cxn>
            </a:cxnLst>
            <a:rect l="0" t="0" r="r" b="b"/>
            <a:pathLst>
              <a:path w="21600" h="21600" extrusionOk="0">
                <a:moveTo>
                  <a:pt x="8897" y="0"/>
                </a:moveTo>
                <a:lnTo>
                  <a:pt x="0" y="21600"/>
                </a:lnTo>
                <a:lnTo>
                  <a:pt x="8897" y="21600"/>
                </a:lnTo>
                <a:lnTo>
                  <a:pt x="12014" y="21600"/>
                </a:lnTo>
                <a:lnTo>
                  <a:pt x="12703" y="21600"/>
                </a:lnTo>
                <a:lnTo>
                  <a:pt x="21600" y="0"/>
                </a:lnTo>
                <a:lnTo>
                  <a:pt x="8897" y="0"/>
                </a:lnTo>
                <a:close/>
              </a:path>
            </a:pathLst>
          </a:custGeom>
          <a:solidFill>
            <a:schemeClr val="bg1">
              <a:lumMod val="9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5" name="Shape 24594">
            <a:extLst>
              <a:ext uri="{FF2B5EF4-FFF2-40B4-BE49-F238E27FC236}">
                <a16:creationId xmlns:a16="http://schemas.microsoft.com/office/drawing/2014/main" id="{D3DCD801-6931-B248-80A8-FB2F2F6F978E}"/>
              </a:ext>
            </a:extLst>
          </p:cNvPr>
          <p:cNvSpPr/>
          <p:nvPr/>
        </p:nvSpPr>
        <p:spPr>
          <a:xfrm>
            <a:off x="18535332" y="3851845"/>
            <a:ext cx="1405554" cy="5829035"/>
          </a:xfrm>
          <a:prstGeom prst="rect">
            <a:avLst/>
          </a:prstGeom>
          <a:solidFill>
            <a:schemeClr val="accent4"/>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6" name="Shape 24595">
            <a:extLst>
              <a:ext uri="{FF2B5EF4-FFF2-40B4-BE49-F238E27FC236}">
                <a16:creationId xmlns:a16="http://schemas.microsoft.com/office/drawing/2014/main" id="{C810D67B-49A1-2F43-A986-20A694E4395F}"/>
              </a:ext>
            </a:extLst>
          </p:cNvPr>
          <p:cNvSpPr/>
          <p:nvPr/>
        </p:nvSpPr>
        <p:spPr>
          <a:xfrm>
            <a:off x="18534669" y="3125702"/>
            <a:ext cx="2103972" cy="727468"/>
          </a:xfrm>
          <a:custGeom>
            <a:avLst/>
            <a:gdLst/>
            <a:ahLst/>
            <a:cxnLst>
              <a:cxn ang="0">
                <a:pos x="wd2" y="hd2"/>
              </a:cxn>
              <a:cxn ang="5400000">
                <a:pos x="wd2" y="hd2"/>
              </a:cxn>
              <a:cxn ang="10800000">
                <a:pos x="wd2" y="hd2"/>
              </a:cxn>
              <a:cxn ang="16200000">
                <a:pos x="wd2" y="hd2"/>
              </a:cxn>
            </a:cxnLst>
            <a:rect l="0" t="0" r="r" b="b"/>
            <a:pathLst>
              <a:path w="21600" h="21600" extrusionOk="0">
                <a:moveTo>
                  <a:pt x="7222" y="149"/>
                </a:moveTo>
                <a:lnTo>
                  <a:pt x="21600" y="0"/>
                </a:lnTo>
                <a:lnTo>
                  <a:pt x="14585" y="21600"/>
                </a:lnTo>
                <a:lnTo>
                  <a:pt x="0" y="21600"/>
                </a:lnTo>
                <a:lnTo>
                  <a:pt x="7222" y="149"/>
                </a:lnTo>
                <a:close/>
              </a:path>
            </a:pathLst>
          </a:custGeom>
          <a:solidFill>
            <a:schemeClr val="accent4">
              <a:lumMod val="60000"/>
              <a:lumOff val="4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7" name="Shape 24596">
            <a:extLst>
              <a:ext uri="{FF2B5EF4-FFF2-40B4-BE49-F238E27FC236}">
                <a16:creationId xmlns:a16="http://schemas.microsoft.com/office/drawing/2014/main" id="{349FE3E3-E446-A042-8392-EDA3E6350B88}"/>
              </a:ext>
            </a:extLst>
          </p:cNvPr>
          <p:cNvSpPr/>
          <p:nvPr/>
        </p:nvSpPr>
        <p:spPr>
          <a:xfrm>
            <a:off x="19940896" y="3121424"/>
            <a:ext cx="702778" cy="6560780"/>
          </a:xfrm>
          <a:custGeom>
            <a:avLst/>
            <a:gdLst/>
            <a:ahLst/>
            <a:cxnLst>
              <a:cxn ang="0">
                <a:pos x="wd2" y="hd2"/>
              </a:cxn>
              <a:cxn ang="5400000">
                <a:pos x="wd2" y="hd2"/>
              </a:cxn>
              <a:cxn ang="10800000">
                <a:pos x="wd2" y="hd2"/>
              </a:cxn>
              <a:cxn ang="16200000">
                <a:pos x="wd2" y="hd2"/>
              </a:cxn>
            </a:cxnLst>
            <a:rect l="0" t="0" r="r" b="b"/>
            <a:pathLst>
              <a:path w="21600" h="21600" extrusionOk="0">
                <a:moveTo>
                  <a:pt x="0" y="2399"/>
                </a:moveTo>
                <a:lnTo>
                  <a:pt x="21485" y="0"/>
                </a:lnTo>
                <a:lnTo>
                  <a:pt x="21600" y="18556"/>
                </a:lnTo>
                <a:lnTo>
                  <a:pt x="0" y="21600"/>
                </a:lnTo>
                <a:lnTo>
                  <a:pt x="0" y="2399"/>
                </a:lnTo>
                <a:close/>
              </a:path>
            </a:pathLst>
          </a:custGeom>
          <a:solidFill>
            <a:schemeClr val="accent4">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0" name="Shape 24605">
            <a:extLst>
              <a:ext uri="{FF2B5EF4-FFF2-40B4-BE49-F238E27FC236}">
                <a16:creationId xmlns:a16="http://schemas.microsoft.com/office/drawing/2014/main" id="{1D8FF407-FE9B-BF4D-996E-FD3DD010E5B5}"/>
              </a:ext>
            </a:extLst>
          </p:cNvPr>
          <p:cNvSpPr/>
          <p:nvPr/>
        </p:nvSpPr>
        <p:spPr>
          <a:xfrm>
            <a:off x="3207682" y="7663692"/>
            <a:ext cx="4686893" cy="2009837"/>
          </a:xfrm>
          <a:custGeom>
            <a:avLst/>
            <a:gdLst/>
            <a:ahLst/>
            <a:cxnLst>
              <a:cxn ang="0">
                <a:pos x="wd2" y="hd2"/>
              </a:cxn>
              <a:cxn ang="5400000">
                <a:pos x="wd2" y="hd2"/>
              </a:cxn>
              <a:cxn ang="10800000">
                <a:pos x="wd2" y="hd2"/>
              </a:cxn>
              <a:cxn ang="16200000">
                <a:pos x="wd2" y="hd2"/>
              </a:cxn>
            </a:cxnLst>
            <a:rect l="0" t="0" r="r" b="b"/>
            <a:pathLst>
              <a:path w="21600" h="21600" extrusionOk="0">
                <a:moveTo>
                  <a:pt x="13989" y="0"/>
                </a:moveTo>
                <a:lnTo>
                  <a:pt x="0" y="21600"/>
                </a:lnTo>
                <a:lnTo>
                  <a:pt x="7611" y="21600"/>
                </a:lnTo>
                <a:lnTo>
                  <a:pt x="21600" y="0"/>
                </a:lnTo>
                <a:lnTo>
                  <a:pt x="13989" y="0"/>
                </a:lnTo>
                <a:close/>
              </a:path>
            </a:pathLst>
          </a:custGeom>
          <a:solidFill>
            <a:schemeClr val="bg1">
              <a:lumMod val="9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4" name="Shape 24606">
            <a:extLst>
              <a:ext uri="{FF2B5EF4-FFF2-40B4-BE49-F238E27FC236}">
                <a16:creationId xmlns:a16="http://schemas.microsoft.com/office/drawing/2014/main" id="{2C770370-614D-6243-9EA7-C0567E94582C}"/>
              </a:ext>
            </a:extLst>
          </p:cNvPr>
          <p:cNvSpPr/>
          <p:nvPr/>
        </p:nvSpPr>
        <p:spPr>
          <a:xfrm rot="1560000">
            <a:off x="3478463" y="3813174"/>
            <a:ext cx="1405554" cy="5829035"/>
          </a:xfrm>
          <a:prstGeom prst="rect">
            <a:avLst/>
          </a:pr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5" name="Shape 24607">
            <a:extLst>
              <a:ext uri="{FF2B5EF4-FFF2-40B4-BE49-F238E27FC236}">
                <a16:creationId xmlns:a16="http://schemas.microsoft.com/office/drawing/2014/main" id="{E2FE67AB-8C06-0B4E-995F-5542063FFCB5}"/>
              </a:ext>
            </a:extLst>
          </p:cNvPr>
          <p:cNvSpPr/>
          <p:nvPr/>
        </p:nvSpPr>
        <p:spPr>
          <a:xfrm rot="1560000">
            <a:off x="4878779" y="3572565"/>
            <a:ext cx="2108996" cy="727468"/>
          </a:xfrm>
          <a:custGeom>
            <a:avLst/>
            <a:gdLst/>
            <a:ahLst/>
            <a:cxnLst>
              <a:cxn ang="0">
                <a:pos x="wd2" y="hd2"/>
              </a:cxn>
              <a:cxn ang="5400000">
                <a:pos x="wd2" y="hd2"/>
              </a:cxn>
              <a:cxn ang="10800000">
                <a:pos x="wd2" y="hd2"/>
              </a:cxn>
              <a:cxn ang="16200000">
                <a:pos x="wd2" y="hd2"/>
              </a:cxn>
            </a:cxnLst>
            <a:rect l="0" t="0" r="r" b="b"/>
            <a:pathLst>
              <a:path w="21600" h="21600" extrusionOk="0">
                <a:moveTo>
                  <a:pt x="7205" y="149"/>
                </a:moveTo>
                <a:lnTo>
                  <a:pt x="21600" y="0"/>
                </a:lnTo>
                <a:lnTo>
                  <a:pt x="14447" y="21600"/>
                </a:lnTo>
                <a:lnTo>
                  <a:pt x="0" y="21600"/>
                </a:lnTo>
                <a:lnTo>
                  <a:pt x="7205" y="149"/>
                </a:lnTo>
                <a:close/>
              </a:path>
            </a:pathLst>
          </a:custGeom>
          <a:solidFill>
            <a:schemeClr val="accent1">
              <a:lumMod val="60000"/>
              <a:lumOff val="4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6" name="Shape 24608">
            <a:extLst>
              <a:ext uri="{FF2B5EF4-FFF2-40B4-BE49-F238E27FC236}">
                <a16:creationId xmlns:a16="http://schemas.microsoft.com/office/drawing/2014/main" id="{3C8D0086-6D3B-FD45-986D-C427CE6079D7}"/>
              </a:ext>
            </a:extLst>
          </p:cNvPr>
          <p:cNvSpPr/>
          <p:nvPr/>
        </p:nvSpPr>
        <p:spPr>
          <a:xfrm rot="1560000">
            <a:off x="4937141" y="3581761"/>
            <a:ext cx="702778" cy="6560780"/>
          </a:xfrm>
          <a:custGeom>
            <a:avLst/>
            <a:gdLst/>
            <a:ahLst/>
            <a:cxnLst>
              <a:cxn ang="0">
                <a:pos x="wd2" y="hd2"/>
              </a:cxn>
              <a:cxn ang="5400000">
                <a:pos x="wd2" y="hd2"/>
              </a:cxn>
              <a:cxn ang="10800000">
                <a:pos x="wd2" y="hd2"/>
              </a:cxn>
              <a:cxn ang="16200000">
                <a:pos x="wd2" y="hd2"/>
              </a:cxn>
            </a:cxnLst>
            <a:rect l="0" t="0" r="r" b="b"/>
            <a:pathLst>
              <a:path w="21600" h="21600" extrusionOk="0">
                <a:moveTo>
                  <a:pt x="0" y="2415"/>
                </a:moveTo>
                <a:lnTo>
                  <a:pt x="21600" y="0"/>
                </a:lnTo>
                <a:lnTo>
                  <a:pt x="21600" y="18556"/>
                </a:lnTo>
                <a:lnTo>
                  <a:pt x="0" y="21600"/>
                </a:lnTo>
                <a:lnTo>
                  <a:pt x="0" y="2415"/>
                </a:lnTo>
                <a:close/>
              </a:path>
            </a:pathLst>
          </a:custGeom>
          <a:solidFill>
            <a:schemeClr val="accent1">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9" name="Shape 24617">
            <a:extLst>
              <a:ext uri="{FF2B5EF4-FFF2-40B4-BE49-F238E27FC236}">
                <a16:creationId xmlns:a16="http://schemas.microsoft.com/office/drawing/2014/main" id="{5B5EEB9E-42EE-3347-B5A0-66F6B709C344}"/>
              </a:ext>
            </a:extLst>
          </p:cNvPr>
          <p:cNvSpPr/>
          <p:nvPr/>
        </p:nvSpPr>
        <p:spPr>
          <a:xfrm>
            <a:off x="9148914" y="7672366"/>
            <a:ext cx="3662679" cy="2009837"/>
          </a:xfrm>
          <a:custGeom>
            <a:avLst/>
            <a:gdLst/>
            <a:ahLst/>
            <a:cxnLst>
              <a:cxn ang="0">
                <a:pos x="wd2" y="hd2"/>
              </a:cxn>
              <a:cxn ang="5400000">
                <a:pos x="wd2" y="hd2"/>
              </a:cxn>
              <a:cxn ang="10800000">
                <a:pos x="wd2" y="hd2"/>
              </a:cxn>
              <a:cxn ang="16200000">
                <a:pos x="wd2" y="hd2"/>
              </a:cxn>
            </a:cxnLst>
            <a:rect l="0" t="0" r="r" b="b"/>
            <a:pathLst>
              <a:path w="21600" h="21600" extrusionOk="0">
                <a:moveTo>
                  <a:pt x="8897" y="0"/>
                </a:moveTo>
                <a:lnTo>
                  <a:pt x="0" y="21600"/>
                </a:lnTo>
                <a:lnTo>
                  <a:pt x="8897" y="21600"/>
                </a:lnTo>
                <a:lnTo>
                  <a:pt x="12014" y="21600"/>
                </a:lnTo>
                <a:lnTo>
                  <a:pt x="12703" y="21600"/>
                </a:lnTo>
                <a:lnTo>
                  <a:pt x="21600" y="0"/>
                </a:lnTo>
                <a:lnTo>
                  <a:pt x="8897" y="0"/>
                </a:lnTo>
                <a:close/>
              </a:path>
            </a:pathLst>
          </a:custGeom>
          <a:solidFill>
            <a:schemeClr val="bg1">
              <a:lumMod val="9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Shape 24618">
            <a:extLst>
              <a:ext uri="{FF2B5EF4-FFF2-40B4-BE49-F238E27FC236}">
                <a16:creationId xmlns:a16="http://schemas.microsoft.com/office/drawing/2014/main" id="{B1F46E6F-8B57-D14E-B371-A20E8AB13CE5}"/>
              </a:ext>
            </a:extLst>
          </p:cNvPr>
          <p:cNvSpPr/>
          <p:nvPr/>
        </p:nvSpPr>
        <p:spPr>
          <a:xfrm>
            <a:off x="9149579" y="3851845"/>
            <a:ext cx="1405554" cy="5829035"/>
          </a:xfrm>
          <a:prstGeom prst="rect">
            <a:avLst/>
          </a:pr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4" name="Shape 24619">
            <a:extLst>
              <a:ext uri="{FF2B5EF4-FFF2-40B4-BE49-F238E27FC236}">
                <a16:creationId xmlns:a16="http://schemas.microsoft.com/office/drawing/2014/main" id="{328DC4C4-50F8-E147-A981-ED1CE329F1E7}"/>
              </a:ext>
            </a:extLst>
          </p:cNvPr>
          <p:cNvSpPr/>
          <p:nvPr/>
        </p:nvSpPr>
        <p:spPr>
          <a:xfrm>
            <a:off x="9148911" y="3125702"/>
            <a:ext cx="2108995" cy="727468"/>
          </a:xfrm>
          <a:custGeom>
            <a:avLst/>
            <a:gdLst/>
            <a:ahLst/>
            <a:cxnLst>
              <a:cxn ang="0">
                <a:pos x="wd2" y="hd2"/>
              </a:cxn>
              <a:cxn ang="5400000">
                <a:pos x="wd2" y="hd2"/>
              </a:cxn>
              <a:cxn ang="10800000">
                <a:pos x="wd2" y="hd2"/>
              </a:cxn>
              <a:cxn ang="16200000">
                <a:pos x="wd2" y="hd2"/>
              </a:cxn>
            </a:cxnLst>
            <a:rect l="0" t="0" r="r" b="b"/>
            <a:pathLst>
              <a:path w="21600" h="21600" extrusionOk="0">
                <a:moveTo>
                  <a:pt x="7205" y="149"/>
                </a:moveTo>
                <a:lnTo>
                  <a:pt x="21600" y="0"/>
                </a:lnTo>
                <a:lnTo>
                  <a:pt x="14447" y="21600"/>
                </a:lnTo>
                <a:lnTo>
                  <a:pt x="0" y="21600"/>
                </a:lnTo>
                <a:lnTo>
                  <a:pt x="7205" y="149"/>
                </a:lnTo>
                <a:close/>
              </a:path>
            </a:pathLst>
          </a:custGeom>
          <a:solidFill>
            <a:schemeClr val="accent2">
              <a:lumMod val="60000"/>
              <a:lumOff val="4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5" name="Shape 24620">
            <a:extLst>
              <a:ext uri="{FF2B5EF4-FFF2-40B4-BE49-F238E27FC236}">
                <a16:creationId xmlns:a16="http://schemas.microsoft.com/office/drawing/2014/main" id="{74ABDF39-53A6-3242-BBCA-71BE73E07420}"/>
              </a:ext>
            </a:extLst>
          </p:cNvPr>
          <p:cNvSpPr/>
          <p:nvPr/>
        </p:nvSpPr>
        <p:spPr>
          <a:xfrm>
            <a:off x="10555135" y="3121424"/>
            <a:ext cx="702778" cy="6560780"/>
          </a:xfrm>
          <a:custGeom>
            <a:avLst/>
            <a:gdLst/>
            <a:ahLst/>
            <a:cxnLst>
              <a:cxn ang="0">
                <a:pos x="wd2" y="hd2"/>
              </a:cxn>
              <a:cxn ang="5400000">
                <a:pos x="wd2" y="hd2"/>
              </a:cxn>
              <a:cxn ang="10800000">
                <a:pos x="wd2" y="hd2"/>
              </a:cxn>
              <a:cxn ang="16200000">
                <a:pos x="wd2" y="hd2"/>
              </a:cxn>
            </a:cxnLst>
            <a:rect l="0" t="0" r="r" b="b"/>
            <a:pathLst>
              <a:path w="21600" h="21600" extrusionOk="0">
                <a:moveTo>
                  <a:pt x="0" y="2415"/>
                </a:moveTo>
                <a:lnTo>
                  <a:pt x="21600" y="0"/>
                </a:lnTo>
                <a:lnTo>
                  <a:pt x="21600" y="18556"/>
                </a:lnTo>
                <a:lnTo>
                  <a:pt x="0" y="21600"/>
                </a:lnTo>
                <a:lnTo>
                  <a:pt x="0" y="2415"/>
                </a:lnTo>
                <a:close/>
              </a:path>
            </a:pathLst>
          </a:custGeom>
          <a:solidFill>
            <a:schemeClr val="accent2">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6" name="TextBox 55">
            <a:extLst>
              <a:ext uri="{FF2B5EF4-FFF2-40B4-BE49-F238E27FC236}">
                <a16:creationId xmlns:a16="http://schemas.microsoft.com/office/drawing/2014/main" id="{3BD27956-2849-CB49-90F4-8ECB64B75200}"/>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57" name="TextBox 56">
            <a:extLst>
              <a:ext uri="{FF2B5EF4-FFF2-40B4-BE49-F238E27FC236}">
                <a16:creationId xmlns:a16="http://schemas.microsoft.com/office/drawing/2014/main" id="{BB76E304-68CF-E84F-A154-772E08923DD7}"/>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58" name="TextBox 57">
            <a:extLst>
              <a:ext uri="{FF2B5EF4-FFF2-40B4-BE49-F238E27FC236}">
                <a16:creationId xmlns:a16="http://schemas.microsoft.com/office/drawing/2014/main" id="{77FC2354-90B0-5B48-AE7A-A3C80113024B}"/>
              </a:ext>
            </a:extLst>
          </p:cNvPr>
          <p:cNvSpPr txBox="1"/>
          <p:nvPr/>
        </p:nvSpPr>
        <p:spPr>
          <a:xfrm>
            <a:off x="1744346" y="10959414"/>
            <a:ext cx="4749346" cy="1392176"/>
          </a:xfrm>
          <a:prstGeom prst="rect">
            <a:avLst/>
          </a:prstGeom>
          <a:noFill/>
        </p:spPr>
        <p:txBody>
          <a:bodyPr wrap="square" rtlCol="0" anchor="t">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a:t>
            </a:r>
          </a:p>
        </p:txBody>
      </p:sp>
      <p:sp>
        <p:nvSpPr>
          <p:cNvPr id="59" name="TextBox 58">
            <a:extLst>
              <a:ext uri="{FF2B5EF4-FFF2-40B4-BE49-F238E27FC236}">
                <a16:creationId xmlns:a16="http://schemas.microsoft.com/office/drawing/2014/main" id="{518EC01D-A5BD-C04C-9F09-A810A17319B2}"/>
              </a:ext>
            </a:extLst>
          </p:cNvPr>
          <p:cNvSpPr txBox="1"/>
          <p:nvPr/>
        </p:nvSpPr>
        <p:spPr>
          <a:xfrm>
            <a:off x="1744345" y="10318765"/>
            <a:ext cx="4749346" cy="584775"/>
          </a:xfrm>
          <a:prstGeom prst="rect">
            <a:avLst/>
          </a:prstGeom>
          <a:noFill/>
        </p:spPr>
        <p:txBody>
          <a:bodyPr wrap="square" rtlCol="0" anchor="ctr">
            <a:spAutoFit/>
          </a:bodyPr>
          <a:lstStyle/>
          <a:p>
            <a:r>
              <a:rPr lang="en-US" sz="3200" b="1" dirty="0">
                <a:solidFill>
                  <a:schemeClr val="accent1"/>
                </a:solidFill>
                <a:latin typeface="Poppins" pitchFamily="2" charset="77"/>
                <a:cs typeface="Poppins" pitchFamily="2" charset="77"/>
              </a:rPr>
              <a:t>EXECUTIVE SUMMARY</a:t>
            </a:r>
          </a:p>
        </p:txBody>
      </p:sp>
      <p:sp>
        <p:nvSpPr>
          <p:cNvPr id="62" name="TextBox 61">
            <a:extLst>
              <a:ext uri="{FF2B5EF4-FFF2-40B4-BE49-F238E27FC236}">
                <a16:creationId xmlns:a16="http://schemas.microsoft.com/office/drawing/2014/main" id="{CFF301BC-7C27-534D-B946-AC4DD81D2EE6}"/>
              </a:ext>
            </a:extLst>
          </p:cNvPr>
          <p:cNvSpPr txBox="1"/>
          <p:nvPr/>
        </p:nvSpPr>
        <p:spPr>
          <a:xfrm>
            <a:off x="7136087" y="10959414"/>
            <a:ext cx="4749346" cy="1392176"/>
          </a:xfrm>
          <a:prstGeom prst="rect">
            <a:avLst/>
          </a:prstGeom>
          <a:noFill/>
        </p:spPr>
        <p:txBody>
          <a:bodyPr wrap="square" rtlCol="0" anchor="t">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a:t>
            </a:r>
          </a:p>
        </p:txBody>
      </p:sp>
      <p:sp>
        <p:nvSpPr>
          <p:cNvPr id="63" name="TextBox 62">
            <a:extLst>
              <a:ext uri="{FF2B5EF4-FFF2-40B4-BE49-F238E27FC236}">
                <a16:creationId xmlns:a16="http://schemas.microsoft.com/office/drawing/2014/main" id="{359EDA21-F4B1-384D-B0B5-5B2AED9C805D}"/>
              </a:ext>
            </a:extLst>
          </p:cNvPr>
          <p:cNvSpPr txBox="1"/>
          <p:nvPr/>
        </p:nvSpPr>
        <p:spPr>
          <a:xfrm>
            <a:off x="7136085" y="10318765"/>
            <a:ext cx="4834241" cy="584775"/>
          </a:xfrm>
          <a:prstGeom prst="rect">
            <a:avLst/>
          </a:prstGeom>
          <a:noFill/>
        </p:spPr>
        <p:txBody>
          <a:bodyPr wrap="square" rtlCol="0" anchor="ctr">
            <a:spAutoFit/>
          </a:bodyPr>
          <a:lstStyle/>
          <a:p>
            <a:r>
              <a:rPr lang="en-US" sz="3200" b="1" dirty="0">
                <a:solidFill>
                  <a:schemeClr val="accent2"/>
                </a:solidFill>
                <a:latin typeface="Poppins" pitchFamily="2" charset="77"/>
                <a:cs typeface="Poppins" pitchFamily="2" charset="77"/>
              </a:rPr>
              <a:t>PRODUCTS &amp; SERVICES</a:t>
            </a:r>
          </a:p>
        </p:txBody>
      </p:sp>
      <p:sp>
        <p:nvSpPr>
          <p:cNvPr id="65" name="TextBox 64">
            <a:extLst>
              <a:ext uri="{FF2B5EF4-FFF2-40B4-BE49-F238E27FC236}">
                <a16:creationId xmlns:a16="http://schemas.microsoft.com/office/drawing/2014/main" id="{82F76F16-6D14-7F42-A332-B09DCC2A8D2F}"/>
              </a:ext>
            </a:extLst>
          </p:cNvPr>
          <p:cNvSpPr txBox="1"/>
          <p:nvPr/>
        </p:nvSpPr>
        <p:spPr>
          <a:xfrm>
            <a:off x="12527828" y="10959414"/>
            <a:ext cx="4749346" cy="1392176"/>
          </a:xfrm>
          <a:prstGeom prst="rect">
            <a:avLst/>
          </a:prstGeom>
          <a:noFill/>
        </p:spPr>
        <p:txBody>
          <a:bodyPr wrap="square" rtlCol="0" anchor="t">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a:t>
            </a:r>
          </a:p>
        </p:txBody>
      </p:sp>
      <p:sp>
        <p:nvSpPr>
          <p:cNvPr id="66" name="TextBox 65">
            <a:extLst>
              <a:ext uri="{FF2B5EF4-FFF2-40B4-BE49-F238E27FC236}">
                <a16:creationId xmlns:a16="http://schemas.microsoft.com/office/drawing/2014/main" id="{524AB948-E950-2047-A45A-B2F295BA0B8C}"/>
              </a:ext>
            </a:extLst>
          </p:cNvPr>
          <p:cNvSpPr txBox="1"/>
          <p:nvPr/>
        </p:nvSpPr>
        <p:spPr>
          <a:xfrm>
            <a:off x="12527827" y="10318765"/>
            <a:ext cx="4749346" cy="584775"/>
          </a:xfrm>
          <a:prstGeom prst="rect">
            <a:avLst/>
          </a:prstGeom>
          <a:noFill/>
        </p:spPr>
        <p:txBody>
          <a:bodyPr wrap="square" rtlCol="0" anchor="ctr">
            <a:spAutoFit/>
          </a:bodyPr>
          <a:lstStyle/>
          <a:p>
            <a:r>
              <a:rPr lang="en-US" sz="3200" b="1" dirty="0">
                <a:solidFill>
                  <a:schemeClr val="accent3"/>
                </a:solidFill>
                <a:latin typeface="Poppins" pitchFamily="2" charset="77"/>
                <a:cs typeface="Poppins" pitchFamily="2" charset="77"/>
              </a:rPr>
              <a:t>MARKET ANALYSIS</a:t>
            </a:r>
          </a:p>
        </p:txBody>
      </p:sp>
      <p:sp>
        <p:nvSpPr>
          <p:cNvPr id="68" name="TextBox 67">
            <a:extLst>
              <a:ext uri="{FF2B5EF4-FFF2-40B4-BE49-F238E27FC236}">
                <a16:creationId xmlns:a16="http://schemas.microsoft.com/office/drawing/2014/main" id="{935BBC0D-4AA7-6F4A-AD96-3E85CDB668B9}"/>
              </a:ext>
            </a:extLst>
          </p:cNvPr>
          <p:cNvSpPr txBox="1"/>
          <p:nvPr/>
        </p:nvSpPr>
        <p:spPr>
          <a:xfrm>
            <a:off x="17919569" y="10959414"/>
            <a:ext cx="4749346" cy="1392176"/>
          </a:xfrm>
          <a:prstGeom prst="rect">
            <a:avLst/>
          </a:prstGeom>
          <a:noFill/>
        </p:spPr>
        <p:txBody>
          <a:bodyPr wrap="square" rtlCol="0" anchor="t">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a:t>
            </a:r>
          </a:p>
        </p:txBody>
      </p:sp>
      <p:sp>
        <p:nvSpPr>
          <p:cNvPr id="69" name="TextBox 68">
            <a:extLst>
              <a:ext uri="{FF2B5EF4-FFF2-40B4-BE49-F238E27FC236}">
                <a16:creationId xmlns:a16="http://schemas.microsoft.com/office/drawing/2014/main" id="{78ECACDE-F7C6-414C-8F99-8E920F8F5611}"/>
              </a:ext>
            </a:extLst>
          </p:cNvPr>
          <p:cNvSpPr txBox="1"/>
          <p:nvPr/>
        </p:nvSpPr>
        <p:spPr>
          <a:xfrm>
            <a:off x="17919568" y="10318765"/>
            <a:ext cx="4749346" cy="584775"/>
          </a:xfrm>
          <a:prstGeom prst="rect">
            <a:avLst/>
          </a:prstGeom>
          <a:noFill/>
        </p:spPr>
        <p:txBody>
          <a:bodyPr wrap="square" rtlCol="0" anchor="ctr">
            <a:spAutoFit/>
          </a:bodyPr>
          <a:lstStyle/>
          <a:p>
            <a:r>
              <a:rPr lang="en-US" sz="3200" b="1" dirty="0">
                <a:solidFill>
                  <a:schemeClr val="accent4"/>
                </a:solidFill>
                <a:latin typeface="Poppins" pitchFamily="2" charset="77"/>
                <a:cs typeface="Poppins" pitchFamily="2" charset="77"/>
              </a:rPr>
              <a:t>FINANCIAL PLANNING</a:t>
            </a:r>
          </a:p>
        </p:txBody>
      </p:sp>
    </p:spTree>
    <p:extLst>
      <p:ext uri="{BB962C8B-B14F-4D97-AF65-F5344CB8AC3E}">
        <p14:creationId xmlns:p14="http://schemas.microsoft.com/office/powerpoint/2010/main" val="25202734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49209">
            <a:extLst>
              <a:ext uri="{FF2B5EF4-FFF2-40B4-BE49-F238E27FC236}">
                <a16:creationId xmlns:a16="http://schemas.microsoft.com/office/drawing/2014/main" id="{F3D50826-D0EC-CC4D-9188-9341A82AE037}"/>
              </a:ext>
            </a:extLst>
          </p:cNvPr>
          <p:cNvSpPr/>
          <p:nvPr/>
        </p:nvSpPr>
        <p:spPr>
          <a:xfrm>
            <a:off x="3605064" y="4472810"/>
            <a:ext cx="17185142" cy="305863"/>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8" name="Shape 49210">
            <a:extLst>
              <a:ext uri="{FF2B5EF4-FFF2-40B4-BE49-F238E27FC236}">
                <a16:creationId xmlns:a16="http://schemas.microsoft.com/office/drawing/2014/main" id="{6590A807-121E-5646-BE9F-4A6E9899FD73}"/>
              </a:ext>
            </a:extLst>
          </p:cNvPr>
          <p:cNvSpPr/>
          <p:nvPr/>
        </p:nvSpPr>
        <p:spPr>
          <a:xfrm>
            <a:off x="3609908" y="4775170"/>
            <a:ext cx="17175209" cy="7557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99" y="21600"/>
                </a:lnTo>
                <a:lnTo>
                  <a:pt x="20001" y="21600"/>
                </a:lnTo>
                <a:lnTo>
                  <a:pt x="21600" y="0"/>
                </a:lnTo>
                <a:lnTo>
                  <a:pt x="0" y="0"/>
                </a:lnTo>
                <a:close/>
              </a:path>
            </a:pathLst>
          </a:cu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5" name="Shape 49212">
            <a:extLst>
              <a:ext uri="{FF2B5EF4-FFF2-40B4-BE49-F238E27FC236}">
                <a16:creationId xmlns:a16="http://schemas.microsoft.com/office/drawing/2014/main" id="{0A111928-B74B-0544-83BF-C45FD398F6D9}"/>
              </a:ext>
            </a:extLst>
          </p:cNvPr>
          <p:cNvSpPr/>
          <p:nvPr/>
        </p:nvSpPr>
        <p:spPr>
          <a:xfrm rot="10800000" flipH="1">
            <a:off x="3605186" y="8936572"/>
            <a:ext cx="17185142" cy="305863"/>
          </a:xfrm>
          <a:prstGeom prst="rect">
            <a:avLst/>
          </a:pr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6" name="Shape 49213">
            <a:extLst>
              <a:ext uri="{FF2B5EF4-FFF2-40B4-BE49-F238E27FC236}">
                <a16:creationId xmlns:a16="http://schemas.microsoft.com/office/drawing/2014/main" id="{1794B2D2-6B85-6344-98E0-CF3519A60D64}"/>
              </a:ext>
            </a:extLst>
          </p:cNvPr>
          <p:cNvSpPr/>
          <p:nvPr/>
        </p:nvSpPr>
        <p:spPr>
          <a:xfrm>
            <a:off x="3604943" y="8180872"/>
            <a:ext cx="17185630" cy="755700"/>
          </a:xfrm>
          <a:custGeom>
            <a:avLst/>
            <a:gdLst/>
            <a:ahLst/>
            <a:cxnLst>
              <a:cxn ang="0">
                <a:pos x="wd2" y="hd2"/>
              </a:cxn>
              <a:cxn ang="5400000">
                <a:pos x="wd2" y="hd2"/>
              </a:cxn>
              <a:cxn ang="10800000">
                <a:pos x="wd2" y="hd2"/>
              </a:cxn>
              <a:cxn ang="16200000">
                <a:pos x="wd2" y="hd2"/>
              </a:cxn>
            </a:cxnLst>
            <a:rect l="0" t="0" r="r" b="b"/>
            <a:pathLst>
              <a:path w="21600" h="21600" extrusionOk="0">
                <a:moveTo>
                  <a:pt x="3432" y="0"/>
                </a:moveTo>
                <a:lnTo>
                  <a:pt x="0" y="21600"/>
                </a:lnTo>
                <a:lnTo>
                  <a:pt x="10787" y="21600"/>
                </a:lnTo>
                <a:lnTo>
                  <a:pt x="10800" y="21600"/>
                </a:lnTo>
                <a:lnTo>
                  <a:pt x="10813" y="21600"/>
                </a:lnTo>
                <a:lnTo>
                  <a:pt x="21600" y="21600"/>
                </a:lnTo>
                <a:lnTo>
                  <a:pt x="18168" y="0"/>
                </a:lnTo>
                <a:lnTo>
                  <a:pt x="10813" y="0"/>
                </a:lnTo>
                <a:lnTo>
                  <a:pt x="10800" y="0"/>
                </a:lnTo>
                <a:lnTo>
                  <a:pt x="10787" y="0"/>
                </a:lnTo>
                <a:lnTo>
                  <a:pt x="3432" y="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3" name="Shape 49215">
            <a:extLst>
              <a:ext uri="{FF2B5EF4-FFF2-40B4-BE49-F238E27FC236}">
                <a16:creationId xmlns:a16="http://schemas.microsoft.com/office/drawing/2014/main" id="{4275C120-B03A-5747-A518-97100F8773C2}"/>
              </a:ext>
            </a:extLst>
          </p:cNvPr>
          <p:cNvSpPr/>
          <p:nvPr/>
        </p:nvSpPr>
        <p:spPr>
          <a:xfrm rot="10800000" flipH="1">
            <a:off x="3605186" y="12648138"/>
            <a:ext cx="17185142" cy="305864"/>
          </a:xfrm>
          <a:prstGeom prst="rect">
            <a:avLst/>
          </a:pr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4" name="Shape 49216">
            <a:extLst>
              <a:ext uri="{FF2B5EF4-FFF2-40B4-BE49-F238E27FC236}">
                <a16:creationId xmlns:a16="http://schemas.microsoft.com/office/drawing/2014/main" id="{AA583D03-8C23-9247-A4B0-B478805E1BF8}"/>
              </a:ext>
            </a:extLst>
          </p:cNvPr>
          <p:cNvSpPr/>
          <p:nvPr/>
        </p:nvSpPr>
        <p:spPr>
          <a:xfrm rot="10800000" flipH="1">
            <a:off x="3610030" y="11892437"/>
            <a:ext cx="17175209" cy="75570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99" y="21600"/>
                </a:lnTo>
                <a:lnTo>
                  <a:pt x="10793" y="21600"/>
                </a:lnTo>
                <a:lnTo>
                  <a:pt x="10807" y="21600"/>
                </a:lnTo>
                <a:lnTo>
                  <a:pt x="20001" y="21600"/>
                </a:lnTo>
                <a:lnTo>
                  <a:pt x="21600" y="0"/>
                </a:lnTo>
                <a:lnTo>
                  <a:pt x="10807" y="0"/>
                </a:lnTo>
                <a:lnTo>
                  <a:pt x="10793" y="0"/>
                </a:lnTo>
                <a:lnTo>
                  <a:pt x="0" y="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9" name="TextBox 28">
            <a:extLst>
              <a:ext uri="{FF2B5EF4-FFF2-40B4-BE49-F238E27FC236}">
                <a16:creationId xmlns:a16="http://schemas.microsoft.com/office/drawing/2014/main" id="{7622B2A1-61C3-8441-B16D-EA93B423BEC4}"/>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30" name="TextBox 29">
            <a:extLst>
              <a:ext uri="{FF2B5EF4-FFF2-40B4-BE49-F238E27FC236}">
                <a16:creationId xmlns:a16="http://schemas.microsoft.com/office/drawing/2014/main" id="{47761FAF-F436-944E-8203-374AE968085A}"/>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31" name="TextBox 30">
            <a:extLst>
              <a:ext uri="{FF2B5EF4-FFF2-40B4-BE49-F238E27FC236}">
                <a16:creationId xmlns:a16="http://schemas.microsoft.com/office/drawing/2014/main" id="{82793F28-1311-EE43-B2AD-FD6CA8BA75BE}"/>
              </a:ext>
            </a:extLst>
          </p:cNvPr>
          <p:cNvSpPr txBox="1"/>
          <p:nvPr/>
        </p:nvSpPr>
        <p:spPr>
          <a:xfrm>
            <a:off x="4331368" y="2597286"/>
            <a:ext cx="1451038" cy="1569660"/>
          </a:xfrm>
          <a:prstGeom prst="rect">
            <a:avLst/>
          </a:prstGeom>
          <a:noFill/>
        </p:spPr>
        <p:txBody>
          <a:bodyPr wrap="none" rtlCol="0" anchor="ctr">
            <a:spAutoFit/>
          </a:bodyPr>
          <a:lstStyle/>
          <a:p>
            <a:pPr algn="ctr"/>
            <a:r>
              <a:rPr lang="en-US" sz="9600" b="1" dirty="0">
                <a:solidFill>
                  <a:schemeClr val="tx2"/>
                </a:solidFill>
                <a:latin typeface="Poppins" pitchFamily="2" charset="77"/>
                <a:cs typeface="Poppins" pitchFamily="2" charset="77"/>
              </a:rPr>
              <a:t>01</a:t>
            </a:r>
          </a:p>
        </p:txBody>
      </p:sp>
      <p:sp>
        <p:nvSpPr>
          <p:cNvPr id="35" name="TextBox 34">
            <a:extLst>
              <a:ext uri="{FF2B5EF4-FFF2-40B4-BE49-F238E27FC236}">
                <a16:creationId xmlns:a16="http://schemas.microsoft.com/office/drawing/2014/main" id="{EA3F0374-06A7-0340-8210-5F3CDEAC8FA3}"/>
              </a:ext>
            </a:extLst>
          </p:cNvPr>
          <p:cNvSpPr txBox="1"/>
          <p:nvPr/>
        </p:nvSpPr>
        <p:spPr>
          <a:xfrm>
            <a:off x="6417855" y="2549211"/>
            <a:ext cx="5770970" cy="584775"/>
          </a:xfrm>
          <a:prstGeom prst="rect">
            <a:avLst/>
          </a:prstGeom>
          <a:noFill/>
        </p:spPr>
        <p:txBody>
          <a:bodyPr wrap="square" rtlCol="0" anchor="b">
            <a:spAutoFit/>
          </a:bodyPr>
          <a:lstStyle/>
          <a:p>
            <a:r>
              <a:rPr lang="en-US" sz="3200" b="1" dirty="0">
                <a:solidFill>
                  <a:schemeClr val="accent1"/>
                </a:solidFill>
                <a:latin typeface="Poppins" pitchFamily="2" charset="77"/>
                <a:cs typeface="Poppins" pitchFamily="2" charset="77"/>
              </a:rPr>
              <a:t>PRODUCTS &amp; SERVICES</a:t>
            </a:r>
          </a:p>
        </p:txBody>
      </p:sp>
      <p:sp>
        <p:nvSpPr>
          <p:cNvPr id="19" name="TextBox 18">
            <a:extLst>
              <a:ext uri="{FF2B5EF4-FFF2-40B4-BE49-F238E27FC236}">
                <a16:creationId xmlns:a16="http://schemas.microsoft.com/office/drawing/2014/main" id="{0DE78147-2FD1-E14B-B7F4-419018CC9DF8}"/>
              </a:ext>
            </a:extLst>
          </p:cNvPr>
          <p:cNvSpPr txBox="1"/>
          <p:nvPr/>
        </p:nvSpPr>
        <p:spPr>
          <a:xfrm>
            <a:off x="6417854" y="3223611"/>
            <a:ext cx="13628429" cy="943335"/>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Even retirement often seems like a distant.</a:t>
            </a:r>
          </a:p>
        </p:txBody>
      </p:sp>
      <p:sp>
        <p:nvSpPr>
          <p:cNvPr id="34" name="TextBox 33">
            <a:extLst>
              <a:ext uri="{FF2B5EF4-FFF2-40B4-BE49-F238E27FC236}">
                <a16:creationId xmlns:a16="http://schemas.microsoft.com/office/drawing/2014/main" id="{9FD0794A-3D36-C14E-B3C9-D9D80D250319}"/>
              </a:ext>
            </a:extLst>
          </p:cNvPr>
          <p:cNvSpPr txBox="1"/>
          <p:nvPr/>
        </p:nvSpPr>
        <p:spPr>
          <a:xfrm>
            <a:off x="4211142" y="6334646"/>
            <a:ext cx="1691489" cy="1569660"/>
          </a:xfrm>
          <a:prstGeom prst="rect">
            <a:avLst/>
          </a:prstGeom>
          <a:noFill/>
        </p:spPr>
        <p:txBody>
          <a:bodyPr wrap="none" rtlCol="0" anchor="ctr">
            <a:spAutoFit/>
          </a:bodyPr>
          <a:lstStyle/>
          <a:p>
            <a:pPr algn="ctr"/>
            <a:r>
              <a:rPr lang="en-US" sz="9600" b="1" dirty="0">
                <a:solidFill>
                  <a:schemeClr val="tx2"/>
                </a:solidFill>
                <a:latin typeface="Poppins" pitchFamily="2" charset="77"/>
                <a:cs typeface="Poppins" pitchFamily="2" charset="77"/>
              </a:rPr>
              <a:t>02</a:t>
            </a:r>
          </a:p>
        </p:txBody>
      </p:sp>
      <p:sp>
        <p:nvSpPr>
          <p:cNvPr id="38" name="TextBox 37">
            <a:extLst>
              <a:ext uri="{FF2B5EF4-FFF2-40B4-BE49-F238E27FC236}">
                <a16:creationId xmlns:a16="http://schemas.microsoft.com/office/drawing/2014/main" id="{6B7D1D6D-C95C-E741-9008-19EA31803296}"/>
              </a:ext>
            </a:extLst>
          </p:cNvPr>
          <p:cNvSpPr txBox="1"/>
          <p:nvPr/>
        </p:nvSpPr>
        <p:spPr>
          <a:xfrm>
            <a:off x="6417855" y="6286571"/>
            <a:ext cx="5770970" cy="584775"/>
          </a:xfrm>
          <a:prstGeom prst="rect">
            <a:avLst/>
          </a:prstGeom>
          <a:noFill/>
        </p:spPr>
        <p:txBody>
          <a:bodyPr wrap="square" rtlCol="0" anchor="b">
            <a:spAutoFit/>
          </a:bodyPr>
          <a:lstStyle/>
          <a:p>
            <a:r>
              <a:rPr lang="en-US" sz="3200" b="1" dirty="0">
                <a:solidFill>
                  <a:schemeClr val="accent2"/>
                </a:solidFill>
                <a:latin typeface="Poppins" pitchFamily="2" charset="77"/>
                <a:cs typeface="Poppins" pitchFamily="2" charset="77"/>
              </a:rPr>
              <a:t>MARKETING STRATEGY</a:t>
            </a:r>
          </a:p>
        </p:txBody>
      </p:sp>
      <p:sp>
        <p:nvSpPr>
          <p:cNvPr id="39" name="TextBox 38">
            <a:extLst>
              <a:ext uri="{FF2B5EF4-FFF2-40B4-BE49-F238E27FC236}">
                <a16:creationId xmlns:a16="http://schemas.microsoft.com/office/drawing/2014/main" id="{4F812CE4-C06B-7446-A42E-D6D63A0D6F80}"/>
              </a:ext>
            </a:extLst>
          </p:cNvPr>
          <p:cNvSpPr txBox="1"/>
          <p:nvPr/>
        </p:nvSpPr>
        <p:spPr>
          <a:xfrm>
            <a:off x="6417854" y="6960971"/>
            <a:ext cx="13628429" cy="943335"/>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Even retirement often seems like a distant.</a:t>
            </a:r>
          </a:p>
        </p:txBody>
      </p:sp>
      <p:sp>
        <p:nvSpPr>
          <p:cNvPr id="40" name="TextBox 39">
            <a:extLst>
              <a:ext uri="{FF2B5EF4-FFF2-40B4-BE49-F238E27FC236}">
                <a16:creationId xmlns:a16="http://schemas.microsoft.com/office/drawing/2014/main" id="{BB7820F8-D77F-3142-AC70-79728F8AF8CA}"/>
              </a:ext>
            </a:extLst>
          </p:cNvPr>
          <p:cNvSpPr txBox="1"/>
          <p:nvPr/>
        </p:nvSpPr>
        <p:spPr>
          <a:xfrm>
            <a:off x="4190303" y="10016913"/>
            <a:ext cx="1733168" cy="1569660"/>
          </a:xfrm>
          <a:prstGeom prst="rect">
            <a:avLst/>
          </a:prstGeom>
          <a:noFill/>
        </p:spPr>
        <p:txBody>
          <a:bodyPr wrap="none" rtlCol="0" anchor="ctr">
            <a:spAutoFit/>
          </a:bodyPr>
          <a:lstStyle/>
          <a:p>
            <a:pPr algn="ctr"/>
            <a:r>
              <a:rPr lang="en-US" sz="9600" b="1" dirty="0">
                <a:solidFill>
                  <a:schemeClr val="tx2"/>
                </a:solidFill>
                <a:latin typeface="Poppins" pitchFamily="2" charset="77"/>
                <a:cs typeface="Poppins" pitchFamily="2" charset="77"/>
              </a:rPr>
              <a:t>03</a:t>
            </a:r>
          </a:p>
        </p:txBody>
      </p:sp>
      <p:sp>
        <p:nvSpPr>
          <p:cNvPr id="42" name="TextBox 41">
            <a:extLst>
              <a:ext uri="{FF2B5EF4-FFF2-40B4-BE49-F238E27FC236}">
                <a16:creationId xmlns:a16="http://schemas.microsoft.com/office/drawing/2014/main" id="{7267BD83-5F06-524C-A8A1-359C7853FACA}"/>
              </a:ext>
            </a:extLst>
          </p:cNvPr>
          <p:cNvSpPr txBox="1"/>
          <p:nvPr/>
        </p:nvSpPr>
        <p:spPr>
          <a:xfrm>
            <a:off x="6417855" y="9968838"/>
            <a:ext cx="5770970" cy="584775"/>
          </a:xfrm>
          <a:prstGeom prst="rect">
            <a:avLst/>
          </a:prstGeom>
          <a:noFill/>
        </p:spPr>
        <p:txBody>
          <a:bodyPr wrap="square" rtlCol="0" anchor="b">
            <a:spAutoFit/>
          </a:bodyPr>
          <a:lstStyle/>
          <a:p>
            <a:r>
              <a:rPr lang="en-US" sz="3200" b="1" dirty="0">
                <a:solidFill>
                  <a:schemeClr val="accent3"/>
                </a:solidFill>
                <a:latin typeface="Poppins" pitchFamily="2" charset="77"/>
                <a:cs typeface="Poppins" pitchFamily="2" charset="77"/>
              </a:rPr>
              <a:t>FINANCIAL PLANNING</a:t>
            </a:r>
          </a:p>
        </p:txBody>
      </p:sp>
      <p:sp>
        <p:nvSpPr>
          <p:cNvPr id="43" name="TextBox 42">
            <a:extLst>
              <a:ext uri="{FF2B5EF4-FFF2-40B4-BE49-F238E27FC236}">
                <a16:creationId xmlns:a16="http://schemas.microsoft.com/office/drawing/2014/main" id="{CD7EBF9C-A4CE-704D-83EC-828ACFE714E1}"/>
              </a:ext>
            </a:extLst>
          </p:cNvPr>
          <p:cNvSpPr txBox="1"/>
          <p:nvPr/>
        </p:nvSpPr>
        <p:spPr>
          <a:xfrm>
            <a:off x="6417854" y="10643238"/>
            <a:ext cx="13628429" cy="943335"/>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Even retirement often seems like a distant.</a:t>
            </a:r>
          </a:p>
        </p:txBody>
      </p:sp>
    </p:spTree>
    <p:extLst>
      <p:ext uri="{BB962C8B-B14F-4D97-AF65-F5344CB8AC3E}">
        <p14:creationId xmlns:p14="http://schemas.microsoft.com/office/powerpoint/2010/main" val="7206998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F754E068-F141-8941-8E23-85DF2E65C422}"/>
              </a:ext>
            </a:extLst>
          </p:cNvPr>
          <p:cNvSpPr txBox="1"/>
          <p:nvPr/>
        </p:nvSpPr>
        <p:spPr>
          <a:xfrm>
            <a:off x="9784754" y="4989463"/>
            <a:ext cx="4808146" cy="2308324"/>
          </a:xfrm>
          <a:prstGeom prst="rect">
            <a:avLst/>
          </a:prstGeom>
          <a:noFill/>
        </p:spPr>
        <p:txBody>
          <a:bodyPr wrap="square" rtlCol="0" anchor="ctr">
            <a:spAutoFit/>
          </a:bodyPr>
          <a:lstStyle/>
          <a:p>
            <a:pPr algn="ctr"/>
            <a:r>
              <a:rPr lang="en-US" sz="4800" b="1" dirty="0">
                <a:solidFill>
                  <a:schemeClr val="tx2"/>
                </a:solidFill>
                <a:latin typeface="Poppins" pitchFamily="2" charset="77"/>
                <a:cs typeface="Poppins" pitchFamily="2" charset="77"/>
              </a:rPr>
              <a:t>BUSINESS PLAN INFOGRAPHIC</a:t>
            </a:r>
          </a:p>
        </p:txBody>
      </p:sp>
      <p:sp>
        <p:nvSpPr>
          <p:cNvPr id="21" name="Shape 15009">
            <a:extLst>
              <a:ext uri="{FF2B5EF4-FFF2-40B4-BE49-F238E27FC236}">
                <a16:creationId xmlns:a16="http://schemas.microsoft.com/office/drawing/2014/main" id="{F355FE29-D300-0C46-897D-2D87786C7A6C}"/>
              </a:ext>
            </a:extLst>
          </p:cNvPr>
          <p:cNvSpPr/>
          <p:nvPr/>
        </p:nvSpPr>
        <p:spPr>
          <a:xfrm>
            <a:off x="9698578" y="8441662"/>
            <a:ext cx="4980499" cy="2020150"/>
          </a:xfrm>
          <a:custGeom>
            <a:avLst/>
            <a:gdLst/>
            <a:ahLst/>
            <a:cxnLst>
              <a:cxn ang="0">
                <a:pos x="wd2" y="hd2"/>
              </a:cxn>
              <a:cxn ang="5400000">
                <a:pos x="wd2" y="hd2"/>
              </a:cxn>
              <a:cxn ang="10800000">
                <a:pos x="wd2" y="hd2"/>
              </a:cxn>
              <a:cxn ang="16200000">
                <a:pos x="wd2" y="hd2"/>
              </a:cxn>
            </a:cxnLst>
            <a:rect l="0" t="0" r="r" b="b"/>
            <a:pathLst>
              <a:path w="21600" h="19278" extrusionOk="0">
                <a:moveTo>
                  <a:pt x="10802" y="0"/>
                </a:moveTo>
                <a:lnTo>
                  <a:pt x="0" y="12311"/>
                </a:lnTo>
                <a:cubicBezTo>
                  <a:pt x="6560" y="21600"/>
                  <a:pt x="15040" y="21600"/>
                  <a:pt x="21600" y="12311"/>
                </a:cubicBezTo>
                <a:lnTo>
                  <a:pt x="10802" y="0"/>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Shape 15012">
            <a:extLst>
              <a:ext uri="{FF2B5EF4-FFF2-40B4-BE49-F238E27FC236}">
                <a16:creationId xmlns:a16="http://schemas.microsoft.com/office/drawing/2014/main" id="{8A25DA2B-39E1-4641-813B-97D48BEE475A}"/>
              </a:ext>
            </a:extLst>
          </p:cNvPr>
          <p:cNvSpPr/>
          <p:nvPr/>
        </p:nvSpPr>
        <p:spPr>
          <a:xfrm>
            <a:off x="14411103" y="4893266"/>
            <a:ext cx="2093498" cy="4680582"/>
          </a:xfrm>
          <a:custGeom>
            <a:avLst/>
            <a:gdLst/>
            <a:ahLst/>
            <a:cxnLst>
              <a:cxn ang="0">
                <a:pos x="wd2" y="hd2"/>
              </a:cxn>
              <a:cxn ang="5400000">
                <a:pos x="wd2" y="hd2"/>
              </a:cxn>
              <a:cxn ang="10800000">
                <a:pos x="wd2" y="hd2"/>
              </a:cxn>
              <a:cxn ang="16200000">
                <a:pos x="wd2" y="hd2"/>
              </a:cxn>
            </a:cxnLst>
            <a:rect l="0" t="0" r="r" b="b"/>
            <a:pathLst>
              <a:path w="19317" h="21600" extrusionOk="0">
                <a:moveTo>
                  <a:pt x="17953" y="0"/>
                </a:moveTo>
                <a:lnTo>
                  <a:pt x="0" y="8859"/>
                </a:lnTo>
                <a:lnTo>
                  <a:pt x="4204" y="21600"/>
                </a:lnTo>
                <a:cubicBezTo>
                  <a:pt x="5122" y="21213"/>
                  <a:pt x="6028" y="20817"/>
                  <a:pt x="6892" y="20384"/>
                </a:cubicBezTo>
                <a:cubicBezTo>
                  <a:pt x="17939" y="14859"/>
                  <a:pt x="21600" y="7055"/>
                  <a:pt x="17953" y="0"/>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7" name="Shape 15015">
            <a:extLst>
              <a:ext uri="{FF2B5EF4-FFF2-40B4-BE49-F238E27FC236}">
                <a16:creationId xmlns:a16="http://schemas.microsoft.com/office/drawing/2014/main" id="{E1552062-70E9-844B-9E78-4FAABBD8F521}"/>
              </a:ext>
            </a:extLst>
          </p:cNvPr>
          <p:cNvSpPr/>
          <p:nvPr/>
        </p:nvSpPr>
        <p:spPr>
          <a:xfrm>
            <a:off x="12350807" y="1813752"/>
            <a:ext cx="3900963" cy="28118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6664" y="18454"/>
                </a:lnTo>
                <a:lnTo>
                  <a:pt x="21600" y="21600"/>
                </a:lnTo>
                <a:cubicBezTo>
                  <a:pt x="20355" y="17475"/>
                  <a:pt x="18532" y="13608"/>
                  <a:pt x="16112" y="10250"/>
                </a:cubicBezTo>
                <a:cubicBezTo>
                  <a:pt x="11621" y="4019"/>
                  <a:pt x="5873" y="616"/>
                  <a:pt x="0" y="0"/>
                </a:cubicBez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5" name="Shape 15018">
            <a:extLst>
              <a:ext uri="{FF2B5EF4-FFF2-40B4-BE49-F238E27FC236}">
                <a16:creationId xmlns:a16="http://schemas.microsoft.com/office/drawing/2014/main" id="{F41091B7-D137-9A42-9671-2BE742F56FBC}"/>
              </a:ext>
            </a:extLst>
          </p:cNvPr>
          <p:cNvSpPr/>
          <p:nvPr/>
        </p:nvSpPr>
        <p:spPr>
          <a:xfrm>
            <a:off x="8125849" y="1813752"/>
            <a:ext cx="3901923" cy="281181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5727" y="615"/>
                  <a:pt x="9978" y="4017"/>
                  <a:pt x="5486" y="10250"/>
                </a:cubicBezTo>
                <a:cubicBezTo>
                  <a:pt x="3067" y="13608"/>
                  <a:pt x="1245" y="17475"/>
                  <a:pt x="0" y="21600"/>
                </a:cubicBezTo>
                <a:lnTo>
                  <a:pt x="14932" y="18454"/>
                </a:lnTo>
                <a:lnTo>
                  <a:pt x="21600" y="0"/>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Shape 15021">
            <a:extLst>
              <a:ext uri="{FF2B5EF4-FFF2-40B4-BE49-F238E27FC236}">
                <a16:creationId xmlns:a16="http://schemas.microsoft.com/office/drawing/2014/main" id="{54AB7CA5-067E-1B46-ACF2-4E0D934482D4}"/>
              </a:ext>
            </a:extLst>
          </p:cNvPr>
          <p:cNvSpPr/>
          <p:nvPr/>
        </p:nvSpPr>
        <p:spPr>
          <a:xfrm>
            <a:off x="7873051" y="4893266"/>
            <a:ext cx="2093501" cy="4680582"/>
          </a:xfrm>
          <a:custGeom>
            <a:avLst/>
            <a:gdLst/>
            <a:ahLst/>
            <a:cxnLst>
              <a:cxn ang="0">
                <a:pos x="wd2" y="hd2"/>
              </a:cxn>
              <a:cxn ang="5400000">
                <a:pos x="wd2" y="hd2"/>
              </a:cxn>
              <a:cxn ang="10800000">
                <a:pos x="wd2" y="hd2"/>
              </a:cxn>
              <a:cxn ang="16200000">
                <a:pos x="wd2" y="hd2"/>
              </a:cxn>
            </a:cxnLst>
            <a:rect l="0" t="0" r="r" b="b"/>
            <a:pathLst>
              <a:path w="19317" h="21600" extrusionOk="0">
                <a:moveTo>
                  <a:pt x="1364" y="0"/>
                </a:moveTo>
                <a:cubicBezTo>
                  <a:pt x="-2283" y="7055"/>
                  <a:pt x="1378" y="14859"/>
                  <a:pt x="12425" y="20384"/>
                </a:cubicBezTo>
                <a:cubicBezTo>
                  <a:pt x="13289" y="20817"/>
                  <a:pt x="14195" y="21213"/>
                  <a:pt x="15113" y="21600"/>
                </a:cubicBezTo>
                <a:lnTo>
                  <a:pt x="19317" y="8859"/>
                </a:lnTo>
                <a:lnTo>
                  <a:pt x="1364" y="0"/>
                </a:lnTo>
                <a:close/>
              </a:path>
            </a:pathLst>
          </a:cu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0" name="Freeform 82">
            <a:extLst>
              <a:ext uri="{FF2B5EF4-FFF2-40B4-BE49-F238E27FC236}">
                <a16:creationId xmlns:a16="http://schemas.microsoft.com/office/drawing/2014/main" id="{C5103CB2-AB91-1443-9A85-FFDA797E2D97}"/>
              </a:ext>
            </a:extLst>
          </p:cNvPr>
          <p:cNvSpPr>
            <a:spLocks noChangeArrowheads="1"/>
          </p:cNvSpPr>
          <p:nvPr/>
        </p:nvSpPr>
        <p:spPr bwMode="auto">
          <a:xfrm>
            <a:off x="13863252" y="2986224"/>
            <a:ext cx="876068" cy="820444"/>
          </a:xfrm>
          <a:custGeom>
            <a:avLst/>
            <a:gdLst>
              <a:gd name="T0" fmla="*/ 28575 w 899753"/>
              <a:gd name="T1" fmla="*/ 444500 h 842603"/>
              <a:gd name="T2" fmla="*/ 65686 w 899753"/>
              <a:gd name="T3" fmla="*/ 449899 h 842603"/>
              <a:gd name="T4" fmla="*/ 366179 w 899753"/>
              <a:gd name="T5" fmla="*/ 475816 h 842603"/>
              <a:gd name="T6" fmla="*/ 366179 w 899753"/>
              <a:gd name="T7" fmla="*/ 533047 h 842603"/>
              <a:gd name="T8" fmla="*/ 535161 w 899753"/>
              <a:gd name="T9" fmla="*/ 533047 h 842603"/>
              <a:gd name="T10" fmla="*/ 535161 w 899753"/>
              <a:gd name="T11" fmla="*/ 475816 h 842603"/>
              <a:gd name="T12" fmla="*/ 835293 w 899753"/>
              <a:gd name="T13" fmla="*/ 449899 h 842603"/>
              <a:gd name="T14" fmla="*/ 872765 w 899753"/>
              <a:gd name="T15" fmla="*/ 444500 h 842603"/>
              <a:gd name="T16" fmla="*/ 872765 w 899753"/>
              <a:gd name="T17" fmla="*/ 769894 h 842603"/>
              <a:gd name="T18" fmla="*/ 799984 w 899753"/>
              <a:gd name="T19" fmla="*/ 842603 h 842603"/>
              <a:gd name="T20" fmla="*/ 101356 w 899753"/>
              <a:gd name="T21" fmla="*/ 842603 h 842603"/>
              <a:gd name="T22" fmla="*/ 28575 w 899753"/>
              <a:gd name="T23" fmla="*/ 769894 h 842603"/>
              <a:gd name="T24" fmla="*/ 348884 w 899753"/>
              <a:gd name="T25" fmla="*/ 56606 h 842603"/>
              <a:gd name="T26" fmla="*/ 337362 w 899753"/>
              <a:gd name="T27" fmla="*/ 68144 h 842603"/>
              <a:gd name="T28" fmla="*/ 337362 w 899753"/>
              <a:gd name="T29" fmla="*/ 112852 h 842603"/>
              <a:gd name="T30" fmla="*/ 562391 w 899753"/>
              <a:gd name="T31" fmla="*/ 112852 h 842603"/>
              <a:gd name="T32" fmla="*/ 562391 w 899753"/>
              <a:gd name="T33" fmla="*/ 68144 h 842603"/>
              <a:gd name="T34" fmla="*/ 550869 w 899753"/>
              <a:gd name="T35" fmla="*/ 56606 h 842603"/>
              <a:gd name="T36" fmla="*/ 325841 w 899753"/>
              <a:gd name="T37" fmla="*/ 0 h 842603"/>
              <a:gd name="T38" fmla="*/ 573912 w 899753"/>
              <a:gd name="T39" fmla="*/ 0 h 842603"/>
              <a:gd name="T40" fmla="*/ 618558 w 899753"/>
              <a:gd name="T41" fmla="*/ 44708 h 842603"/>
              <a:gd name="T42" fmla="*/ 618558 w 899753"/>
              <a:gd name="T43" fmla="*/ 112852 h 842603"/>
              <a:gd name="T44" fmla="*/ 855108 w 899753"/>
              <a:gd name="T45" fmla="*/ 112852 h 842603"/>
              <a:gd name="T46" fmla="*/ 899753 w 899753"/>
              <a:gd name="T47" fmla="*/ 157561 h 842603"/>
              <a:gd name="T48" fmla="*/ 899753 w 899753"/>
              <a:gd name="T49" fmla="*/ 390837 h 842603"/>
              <a:gd name="T50" fmla="*/ 816943 w 899753"/>
              <a:gd name="T51" fmla="*/ 402014 h 842603"/>
              <a:gd name="T52" fmla="*/ 534307 w 899753"/>
              <a:gd name="T53" fmla="*/ 425089 h 842603"/>
              <a:gd name="T54" fmla="*/ 534307 w 899753"/>
              <a:gd name="T55" fmla="*/ 366320 h 842603"/>
              <a:gd name="T56" fmla="*/ 365446 w 899753"/>
              <a:gd name="T57" fmla="*/ 366320 h 842603"/>
              <a:gd name="T58" fmla="*/ 365446 w 899753"/>
              <a:gd name="T59" fmla="*/ 425089 h 842603"/>
              <a:gd name="T60" fmla="*/ 83171 w 899753"/>
              <a:gd name="T61" fmla="*/ 402014 h 842603"/>
              <a:gd name="T62" fmla="*/ 0 w 899753"/>
              <a:gd name="T63" fmla="*/ 390837 h 842603"/>
              <a:gd name="T64" fmla="*/ 0 w 899753"/>
              <a:gd name="T65" fmla="*/ 157561 h 842603"/>
              <a:gd name="T66" fmla="*/ 44646 w 899753"/>
              <a:gd name="T67" fmla="*/ 112852 h 842603"/>
              <a:gd name="T68" fmla="*/ 281195 w 899753"/>
              <a:gd name="T69" fmla="*/ 112852 h 842603"/>
              <a:gd name="T70" fmla="*/ 281195 w 899753"/>
              <a:gd name="T71" fmla="*/ 44708 h 8426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1" name="Freeform 41">
            <a:extLst>
              <a:ext uri="{FF2B5EF4-FFF2-40B4-BE49-F238E27FC236}">
                <a16:creationId xmlns:a16="http://schemas.microsoft.com/office/drawing/2014/main" id="{C8B8B1F9-B49C-8343-9596-F2A2835E8A30}"/>
              </a:ext>
            </a:extLst>
          </p:cNvPr>
          <p:cNvSpPr>
            <a:spLocks noChangeArrowheads="1"/>
          </p:cNvSpPr>
          <p:nvPr/>
        </p:nvSpPr>
        <p:spPr bwMode="auto">
          <a:xfrm>
            <a:off x="9665815" y="2958414"/>
            <a:ext cx="821989" cy="876068"/>
          </a:xfrm>
          <a:custGeom>
            <a:avLst/>
            <a:gdLst>
              <a:gd name="T0" fmla="*/ 450379 w 2344"/>
              <a:gd name="T1" fmla="*/ 478140 h 2500"/>
              <a:gd name="T2" fmla="*/ 731775 w 2344"/>
              <a:gd name="T3" fmla="*/ 421973 h 2500"/>
              <a:gd name="T4" fmla="*/ 731775 w 2344"/>
              <a:gd name="T5" fmla="*/ 703168 h 2500"/>
              <a:gd name="T6" fmla="*/ 450379 w 2344"/>
              <a:gd name="T7" fmla="*/ 646641 h 2500"/>
              <a:gd name="T8" fmla="*/ 731775 w 2344"/>
              <a:gd name="T9" fmla="*/ 703168 h 2500"/>
              <a:gd name="T10" fmla="*/ 366068 w 2344"/>
              <a:gd name="T11" fmla="*/ 365446 h 2500"/>
              <a:gd name="T12" fmla="*/ 337964 w 2344"/>
              <a:gd name="T13" fmla="*/ 337362 h 2500"/>
              <a:gd name="T14" fmla="*/ 366068 w 2344"/>
              <a:gd name="T15" fmla="*/ 309279 h 2500"/>
              <a:gd name="T16" fmla="*/ 394171 w 2344"/>
              <a:gd name="T17" fmla="*/ 337362 h 2500"/>
              <a:gd name="T18" fmla="*/ 366068 w 2344"/>
              <a:gd name="T19" fmla="*/ 478140 h 2500"/>
              <a:gd name="T20" fmla="*/ 337964 w 2344"/>
              <a:gd name="T21" fmla="*/ 449696 h 2500"/>
              <a:gd name="T22" fmla="*/ 366068 w 2344"/>
              <a:gd name="T23" fmla="*/ 421973 h 2500"/>
              <a:gd name="T24" fmla="*/ 394171 w 2344"/>
              <a:gd name="T25" fmla="*/ 449696 h 2500"/>
              <a:gd name="T26" fmla="*/ 366068 w 2344"/>
              <a:gd name="T27" fmla="*/ 478140 h 2500"/>
              <a:gd name="T28" fmla="*/ 366068 w 2344"/>
              <a:gd name="T29" fmla="*/ 590474 h 2500"/>
              <a:gd name="T30" fmla="*/ 337964 w 2344"/>
              <a:gd name="T31" fmla="*/ 562391 h 2500"/>
              <a:gd name="T32" fmla="*/ 366068 w 2344"/>
              <a:gd name="T33" fmla="*/ 534307 h 2500"/>
              <a:gd name="T34" fmla="*/ 394171 w 2344"/>
              <a:gd name="T35" fmla="*/ 562391 h 2500"/>
              <a:gd name="T36" fmla="*/ 366068 w 2344"/>
              <a:gd name="T37" fmla="*/ 703168 h 2500"/>
              <a:gd name="T38" fmla="*/ 337964 w 2344"/>
              <a:gd name="T39" fmla="*/ 674725 h 2500"/>
              <a:gd name="T40" fmla="*/ 366068 w 2344"/>
              <a:gd name="T41" fmla="*/ 646641 h 2500"/>
              <a:gd name="T42" fmla="*/ 394171 w 2344"/>
              <a:gd name="T43" fmla="*/ 674725 h 2500"/>
              <a:gd name="T44" fmla="*/ 366068 w 2344"/>
              <a:gd name="T45" fmla="*/ 703168 h 2500"/>
              <a:gd name="T46" fmla="*/ 619000 w 2344"/>
              <a:gd name="T47" fmla="*/ 534307 h 2500"/>
              <a:gd name="T48" fmla="*/ 450379 w 2344"/>
              <a:gd name="T49" fmla="*/ 590474 h 2500"/>
              <a:gd name="T50" fmla="*/ 450379 w 2344"/>
              <a:gd name="T51" fmla="*/ 309279 h 2500"/>
              <a:gd name="T52" fmla="*/ 703311 w 2344"/>
              <a:gd name="T53" fmla="*/ 365446 h 2500"/>
              <a:gd name="T54" fmla="*/ 450379 w 2344"/>
              <a:gd name="T55" fmla="*/ 309279 h 2500"/>
              <a:gd name="T56" fmla="*/ 647104 w 2344"/>
              <a:gd name="T57" fmla="*/ 140418 h 2500"/>
              <a:gd name="T58" fmla="*/ 450379 w 2344"/>
              <a:gd name="T59" fmla="*/ 196585 h 2500"/>
              <a:gd name="T60" fmla="*/ 225189 w 2344"/>
              <a:gd name="T61" fmla="*/ 815502 h 2500"/>
              <a:gd name="T62" fmla="*/ 197086 w 2344"/>
              <a:gd name="T63" fmla="*/ 843586 h 2500"/>
              <a:gd name="T64" fmla="*/ 168982 w 2344"/>
              <a:gd name="T65" fmla="*/ 815502 h 2500"/>
              <a:gd name="T66" fmla="*/ 168982 w 2344"/>
              <a:gd name="T67" fmla="*/ 309279 h 2500"/>
              <a:gd name="T68" fmla="*/ 225189 w 2344"/>
              <a:gd name="T69" fmla="*/ 281195 h 2500"/>
              <a:gd name="T70" fmla="*/ 112775 w 2344"/>
              <a:gd name="T71" fmla="*/ 590474 h 2500"/>
              <a:gd name="T72" fmla="*/ 56568 w 2344"/>
              <a:gd name="T73" fmla="*/ 309279 h 2500"/>
              <a:gd name="T74" fmla="*/ 84311 w 2344"/>
              <a:gd name="T75" fmla="*/ 281195 h 2500"/>
              <a:gd name="T76" fmla="*/ 112775 w 2344"/>
              <a:gd name="T77" fmla="*/ 309279 h 2500"/>
              <a:gd name="T78" fmla="*/ 225189 w 2344"/>
              <a:gd name="T79" fmla="*/ 0 h 2500"/>
              <a:gd name="T80" fmla="*/ 84311 w 2344"/>
              <a:gd name="T81" fmla="*/ 225028 h 2500"/>
              <a:gd name="T82" fmla="*/ 0 w 2344"/>
              <a:gd name="T83" fmla="*/ 309279 h 2500"/>
              <a:gd name="T84" fmla="*/ 112775 w 2344"/>
              <a:gd name="T85" fmla="*/ 646641 h 2500"/>
              <a:gd name="T86" fmla="*/ 112775 w 2344"/>
              <a:gd name="T87" fmla="*/ 815502 h 2500"/>
              <a:gd name="T88" fmla="*/ 759879 w 2344"/>
              <a:gd name="T89" fmla="*/ 899753 h 2500"/>
              <a:gd name="T90" fmla="*/ 844190 w 2344"/>
              <a:gd name="T91" fmla="*/ 815502 h 2500"/>
              <a:gd name="T92" fmla="*/ 225189 w 2344"/>
              <a:gd name="T93" fmla="*/ 0 h 2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44" h="2500">
                <a:moveTo>
                  <a:pt x="2031" y="1328"/>
                </a:moveTo>
                <a:lnTo>
                  <a:pt x="1250" y="1328"/>
                </a:lnTo>
                <a:lnTo>
                  <a:pt x="1250" y="1172"/>
                </a:lnTo>
                <a:lnTo>
                  <a:pt x="2031" y="1172"/>
                </a:lnTo>
                <a:lnTo>
                  <a:pt x="2031" y="1328"/>
                </a:lnTo>
                <a:close/>
                <a:moveTo>
                  <a:pt x="2031" y="1953"/>
                </a:moveTo>
                <a:lnTo>
                  <a:pt x="1250" y="1953"/>
                </a:lnTo>
                <a:lnTo>
                  <a:pt x="1250" y="1796"/>
                </a:lnTo>
                <a:lnTo>
                  <a:pt x="2031" y="1796"/>
                </a:lnTo>
                <a:lnTo>
                  <a:pt x="2031" y="1953"/>
                </a:lnTo>
                <a:close/>
                <a:moveTo>
                  <a:pt x="1016" y="1015"/>
                </a:moveTo>
                <a:lnTo>
                  <a:pt x="1016" y="1015"/>
                </a:lnTo>
                <a:cubicBezTo>
                  <a:pt x="972" y="1015"/>
                  <a:pt x="938" y="980"/>
                  <a:pt x="938" y="937"/>
                </a:cubicBezTo>
                <a:cubicBezTo>
                  <a:pt x="938" y="893"/>
                  <a:pt x="972" y="859"/>
                  <a:pt x="1016" y="859"/>
                </a:cubicBezTo>
                <a:cubicBezTo>
                  <a:pt x="1059" y="859"/>
                  <a:pt x="1094" y="893"/>
                  <a:pt x="1094" y="937"/>
                </a:cubicBezTo>
                <a:cubicBezTo>
                  <a:pt x="1094" y="980"/>
                  <a:pt x="1059" y="1015"/>
                  <a:pt x="1016" y="1015"/>
                </a:cubicBezTo>
                <a:close/>
                <a:moveTo>
                  <a:pt x="1016" y="1328"/>
                </a:moveTo>
                <a:lnTo>
                  <a:pt x="1016" y="1328"/>
                </a:lnTo>
                <a:cubicBezTo>
                  <a:pt x="972" y="1328"/>
                  <a:pt x="938" y="1293"/>
                  <a:pt x="938" y="1249"/>
                </a:cubicBezTo>
                <a:cubicBezTo>
                  <a:pt x="938" y="1206"/>
                  <a:pt x="972" y="1172"/>
                  <a:pt x="1016" y="1172"/>
                </a:cubicBezTo>
                <a:cubicBezTo>
                  <a:pt x="1059" y="1172"/>
                  <a:pt x="1094" y="1206"/>
                  <a:pt x="1094" y="1249"/>
                </a:cubicBezTo>
                <a:cubicBezTo>
                  <a:pt x="1094" y="1293"/>
                  <a:pt x="1059" y="1328"/>
                  <a:pt x="1016" y="1328"/>
                </a:cubicBezTo>
                <a:close/>
                <a:moveTo>
                  <a:pt x="1016" y="1640"/>
                </a:moveTo>
                <a:lnTo>
                  <a:pt x="1016" y="1640"/>
                </a:lnTo>
                <a:cubicBezTo>
                  <a:pt x="972" y="1640"/>
                  <a:pt x="938" y="1605"/>
                  <a:pt x="938" y="1562"/>
                </a:cubicBezTo>
                <a:cubicBezTo>
                  <a:pt x="938" y="1519"/>
                  <a:pt x="972" y="1484"/>
                  <a:pt x="1016" y="1484"/>
                </a:cubicBezTo>
                <a:cubicBezTo>
                  <a:pt x="1059" y="1484"/>
                  <a:pt x="1094" y="1519"/>
                  <a:pt x="1094" y="1562"/>
                </a:cubicBezTo>
                <a:cubicBezTo>
                  <a:pt x="1094" y="1605"/>
                  <a:pt x="1059" y="1640"/>
                  <a:pt x="1016" y="1640"/>
                </a:cubicBezTo>
                <a:close/>
                <a:moveTo>
                  <a:pt x="1016" y="1953"/>
                </a:moveTo>
                <a:lnTo>
                  <a:pt x="1016" y="1953"/>
                </a:lnTo>
                <a:cubicBezTo>
                  <a:pt x="972" y="1953"/>
                  <a:pt x="938" y="1917"/>
                  <a:pt x="938" y="1874"/>
                </a:cubicBezTo>
                <a:cubicBezTo>
                  <a:pt x="938" y="1831"/>
                  <a:pt x="972" y="1796"/>
                  <a:pt x="1016" y="1796"/>
                </a:cubicBezTo>
                <a:cubicBezTo>
                  <a:pt x="1059" y="1796"/>
                  <a:pt x="1094" y="1831"/>
                  <a:pt x="1094" y="1874"/>
                </a:cubicBezTo>
                <a:cubicBezTo>
                  <a:pt x="1094" y="1917"/>
                  <a:pt x="1059" y="1953"/>
                  <a:pt x="1016" y="1953"/>
                </a:cubicBezTo>
                <a:close/>
                <a:moveTo>
                  <a:pt x="1250" y="1484"/>
                </a:moveTo>
                <a:lnTo>
                  <a:pt x="1718" y="1484"/>
                </a:lnTo>
                <a:lnTo>
                  <a:pt x="1718" y="1640"/>
                </a:lnTo>
                <a:lnTo>
                  <a:pt x="1250" y="1640"/>
                </a:lnTo>
                <a:lnTo>
                  <a:pt x="1250" y="1484"/>
                </a:lnTo>
                <a:close/>
                <a:moveTo>
                  <a:pt x="1250" y="859"/>
                </a:moveTo>
                <a:lnTo>
                  <a:pt x="1952" y="859"/>
                </a:lnTo>
                <a:lnTo>
                  <a:pt x="1952" y="1015"/>
                </a:lnTo>
                <a:lnTo>
                  <a:pt x="1250" y="1015"/>
                </a:lnTo>
                <a:lnTo>
                  <a:pt x="1250" y="859"/>
                </a:lnTo>
                <a:close/>
                <a:moveTo>
                  <a:pt x="1250" y="390"/>
                </a:moveTo>
                <a:lnTo>
                  <a:pt x="1796" y="390"/>
                </a:lnTo>
                <a:lnTo>
                  <a:pt x="1796" y="546"/>
                </a:lnTo>
                <a:lnTo>
                  <a:pt x="1250" y="546"/>
                </a:lnTo>
                <a:lnTo>
                  <a:pt x="1250" y="390"/>
                </a:lnTo>
                <a:close/>
                <a:moveTo>
                  <a:pt x="625" y="2265"/>
                </a:moveTo>
                <a:lnTo>
                  <a:pt x="625" y="2265"/>
                </a:lnTo>
                <a:cubicBezTo>
                  <a:pt x="625" y="2308"/>
                  <a:pt x="590" y="2343"/>
                  <a:pt x="547" y="2343"/>
                </a:cubicBezTo>
                <a:cubicBezTo>
                  <a:pt x="504" y="2343"/>
                  <a:pt x="469" y="2308"/>
                  <a:pt x="469" y="2265"/>
                </a:cubicBezTo>
                <a:lnTo>
                  <a:pt x="469" y="859"/>
                </a:lnTo>
                <a:cubicBezTo>
                  <a:pt x="469" y="831"/>
                  <a:pt x="463" y="806"/>
                  <a:pt x="454" y="781"/>
                </a:cubicBezTo>
                <a:lnTo>
                  <a:pt x="625" y="781"/>
                </a:lnTo>
                <a:lnTo>
                  <a:pt x="625" y="2265"/>
                </a:lnTo>
                <a:close/>
                <a:moveTo>
                  <a:pt x="313" y="1640"/>
                </a:moveTo>
                <a:lnTo>
                  <a:pt x="157" y="1640"/>
                </a:lnTo>
                <a:lnTo>
                  <a:pt x="157" y="859"/>
                </a:lnTo>
                <a:cubicBezTo>
                  <a:pt x="157" y="816"/>
                  <a:pt x="191" y="781"/>
                  <a:pt x="234" y="781"/>
                </a:cubicBezTo>
                <a:cubicBezTo>
                  <a:pt x="277" y="781"/>
                  <a:pt x="313" y="816"/>
                  <a:pt x="313" y="859"/>
                </a:cubicBezTo>
                <a:lnTo>
                  <a:pt x="313" y="1640"/>
                </a:lnTo>
                <a:close/>
                <a:moveTo>
                  <a:pt x="625" y="0"/>
                </a:moveTo>
                <a:lnTo>
                  <a:pt x="625" y="625"/>
                </a:lnTo>
                <a:lnTo>
                  <a:pt x="234" y="625"/>
                </a:lnTo>
                <a:cubicBezTo>
                  <a:pt x="105" y="625"/>
                  <a:pt x="0" y="730"/>
                  <a:pt x="0" y="859"/>
                </a:cubicBezTo>
                <a:lnTo>
                  <a:pt x="0" y="1796"/>
                </a:lnTo>
                <a:lnTo>
                  <a:pt x="313" y="1796"/>
                </a:lnTo>
                <a:lnTo>
                  <a:pt x="313" y="2265"/>
                </a:lnTo>
                <a:cubicBezTo>
                  <a:pt x="313" y="2394"/>
                  <a:pt x="418" y="2499"/>
                  <a:pt x="547" y="2499"/>
                </a:cubicBezTo>
                <a:lnTo>
                  <a:pt x="2109" y="2499"/>
                </a:lnTo>
                <a:cubicBezTo>
                  <a:pt x="2238" y="2499"/>
                  <a:pt x="2343" y="2394"/>
                  <a:pt x="2343" y="2265"/>
                </a:cubicBezTo>
                <a:lnTo>
                  <a:pt x="2343" y="0"/>
                </a:lnTo>
                <a:lnTo>
                  <a:pt x="625" y="0"/>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42" name="Freeform 89">
            <a:extLst>
              <a:ext uri="{FF2B5EF4-FFF2-40B4-BE49-F238E27FC236}">
                <a16:creationId xmlns:a16="http://schemas.microsoft.com/office/drawing/2014/main" id="{8AA626A2-425D-BA43-8E72-63EC40A2B98F}"/>
              </a:ext>
            </a:extLst>
          </p:cNvPr>
          <p:cNvSpPr>
            <a:spLocks noChangeArrowheads="1"/>
          </p:cNvSpPr>
          <p:nvPr/>
        </p:nvSpPr>
        <p:spPr bwMode="auto">
          <a:xfrm>
            <a:off x="8480996" y="6905223"/>
            <a:ext cx="877612" cy="656665"/>
          </a:xfrm>
          <a:custGeom>
            <a:avLst/>
            <a:gdLst>
              <a:gd name="T0" fmla="*/ 573956 w 901340"/>
              <a:gd name="T1" fmla="*/ 561975 h 674329"/>
              <a:gd name="T2" fmla="*/ 901340 w 901340"/>
              <a:gd name="T3" fmla="*/ 561975 h 674329"/>
              <a:gd name="T4" fmla="*/ 901340 w 901340"/>
              <a:gd name="T5" fmla="*/ 674329 h 674329"/>
              <a:gd name="T6" fmla="*/ 468313 w 901340"/>
              <a:gd name="T7" fmla="*/ 674329 h 674329"/>
              <a:gd name="T8" fmla="*/ 573956 w 901340"/>
              <a:gd name="T9" fmla="*/ 561975 h 674329"/>
              <a:gd name="T10" fmla="*/ 616811 w 901340"/>
              <a:gd name="T11" fmla="*/ 420688 h 674329"/>
              <a:gd name="T12" fmla="*/ 842604 w 901340"/>
              <a:gd name="T13" fmla="*/ 420688 h 674329"/>
              <a:gd name="T14" fmla="*/ 842604 w 901340"/>
              <a:gd name="T15" fmla="*/ 533040 h 674329"/>
              <a:gd name="T16" fmla="*/ 587375 w 901340"/>
              <a:gd name="T17" fmla="*/ 533040 h 674329"/>
              <a:gd name="T18" fmla="*/ 616811 w 901340"/>
              <a:gd name="T19" fmla="*/ 420688 h 674329"/>
              <a:gd name="T20" fmla="*/ 600075 w 901340"/>
              <a:gd name="T21" fmla="*/ 280988 h 674329"/>
              <a:gd name="T22" fmla="*/ 901339 w 901340"/>
              <a:gd name="T23" fmla="*/ 280988 h 674329"/>
              <a:gd name="T24" fmla="*/ 901339 w 901340"/>
              <a:gd name="T25" fmla="*/ 393341 h 674329"/>
              <a:gd name="T26" fmla="*/ 619919 w 901340"/>
              <a:gd name="T27" fmla="*/ 393341 h 674329"/>
              <a:gd name="T28" fmla="*/ 600075 w 901340"/>
              <a:gd name="T29" fmla="*/ 280988 h 674329"/>
              <a:gd name="T30" fmla="*/ 196799 w 901340"/>
              <a:gd name="T31" fmla="*/ 280982 h 674329"/>
              <a:gd name="T32" fmla="*/ 196799 w 901340"/>
              <a:gd name="T33" fmla="*/ 337072 h 674329"/>
              <a:gd name="T34" fmla="*/ 252925 w 901340"/>
              <a:gd name="T35" fmla="*/ 337072 h 674329"/>
              <a:gd name="T36" fmla="*/ 252925 w 901340"/>
              <a:gd name="T37" fmla="*/ 449611 h 674329"/>
              <a:gd name="T38" fmla="*/ 196799 w 901340"/>
              <a:gd name="T39" fmla="*/ 449611 h 674329"/>
              <a:gd name="T40" fmla="*/ 196799 w 901340"/>
              <a:gd name="T41" fmla="*/ 505700 h 674329"/>
              <a:gd name="T42" fmla="*/ 365176 w 901340"/>
              <a:gd name="T43" fmla="*/ 505700 h 674329"/>
              <a:gd name="T44" fmla="*/ 365176 w 901340"/>
              <a:gd name="T45" fmla="*/ 449611 h 674329"/>
              <a:gd name="T46" fmla="*/ 309051 w 901340"/>
              <a:gd name="T47" fmla="*/ 449611 h 674329"/>
              <a:gd name="T48" fmla="*/ 309051 w 901340"/>
              <a:gd name="T49" fmla="*/ 280982 h 674329"/>
              <a:gd name="T50" fmla="*/ 503238 w 901340"/>
              <a:gd name="T51" fmla="*/ 139700 h 674329"/>
              <a:gd name="T52" fmla="*/ 787040 w 901340"/>
              <a:gd name="T53" fmla="*/ 139700 h 674329"/>
              <a:gd name="T54" fmla="*/ 787040 w 901340"/>
              <a:gd name="T55" fmla="*/ 252053 h 674329"/>
              <a:gd name="T56" fmla="*/ 587154 w 901340"/>
              <a:gd name="T57" fmla="*/ 252053 h 674329"/>
              <a:gd name="T58" fmla="*/ 503238 w 901340"/>
              <a:gd name="T59" fmla="*/ 139700 h 674329"/>
              <a:gd name="T60" fmla="*/ 280988 w 901340"/>
              <a:gd name="T61" fmla="*/ 112713 h 674329"/>
              <a:gd name="T62" fmla="*/ 561615 w 901340"/>
              <a:gd name="T63" fmla="*/ 393521 h 674329"/>
              <a:gd name="T64" fmla="*/ 280988 w 901340"/>
              <a:gd name="T65" fmla="*/ 674329 h 674329"/>
              <a:gd name="T66" fmla="*/ 0 w 901340"/>
              <a:gd name="T67" fmla="*/ 393521 h 674329"/>
              <a:gd name="T68" fmla="*/ 280988 w 901340"/>
              <a:gd name="T69" fmla="*/ 112713 h 674329"/>
              <a:gd name="T70" fmla="*/ 282575 w 901340"/>
              <a:gd name="T71" fmla="*/ 0 h 674329"/>
              <a:gd name="T72" fmla="*/ 844190 w 901340"/>
              <a:gd name="T73" fmla="*/ 0 h 674329"/>
              <a:gd name="T74" fmla="*/ 844190 w 901340"/>
              <a:gd name="T75" fmla="*/ 112353 h 674329"/>
              <a:gd name="T76" fmla="*/ 468221 w 901340"/>
              <a:gd name="T77" fmla="*/ 112353 h 674329"/>
              <a:gd name="T78" fmla="*/ 282575 w 901340"/>
              <a:gd name="T79" fmla="*/ 55816 h 6743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01340" h="674329">
                <a:moveTo>
                  <a:pt x="573956" y="561975"/>
                </a:moveTo>
                <a:lnTo>
                  <a:pt x="901340" y="561975"/>
                </a:lnTo>
                <a:lnTo>
                  <a:pt x="901340" y="674329"/>
                </a:lnTo>
                <a:lnTo>
                  <a:pt x="468313" y="674329"/>
                </a:lnTo>
                <a:cubicBezTo>
                  <a:pt x="511940" y="645613"/>
                  <a:pt x="547996" y="607204"/>
                  <a:pt x="573956" y="561975"/>
                </a:cubicBezTo>
                <a:close/>
                <a:moveTo>
                  <a:pt x="616811" y="420688"/>
                </a:moveTo>
                <a:lnTo>
                  <a:pt x="842604" y="420688"/>
                </a:lnTo>
                <a:lnTo>
                  <a:pt x="842604" y="533040"/>
                </a:lnTo>
                <a:lnTo>
                  <a:pt x="587375" y="533040"/>
                </a:lnTo>
                <a:cubicBezTo>
                  <a:pt x="603529" y="498470"/>
                  <a:pt x="613580" y="460660"/>
                  <a:pt x="616811" y="420688"/>
                </a:cubicBezTo>
                <a:close/>
                <a:moveTo>
                  <a:pt x="600075" y="280988"/>
                </a:moveTo>
                <a:lnTo>
                  <a:pt x="901339" y="280988"/>
                </a:lnTo>
                <a:lnTo>
                  <a:pt x="901339" y="393341"/>
                </a:lnTo>
                <a:lnTo>
                  <a:pt x="619919" y="393341"/>
                </a:lnTo>
                <a:cubicBezTo>
                  <a:pt x="619919" y="353856"/>
                  <a:pt x="612703" y="316166"/>
                  <a:pt x="600075" y="280988"/>
                </a:cubicBezTo>
                <a:close/>
                <a:moveTo>
                  <a:pt x="196799" y="280982"/>
                </a:moveTo>
                <a:lnTo>
                  <a:pt x="196799" y="337072"/>
                </a:lnTo>
                <a:lnTo>
                  <a:pt x="252925" y="337072"/>
                </a:lnTo>
                <a:lnTo>
                  <a:pt x="252925" y="449611"/>
                </a:lnTo>
                <a:lnTo>
                  <a:pt x="196799" y="449611"/>
                </a:lnTo>
                <a:lnTo>
                  <a:pt x="196799" y="505700"/>
                </a:lnTo>
                <a:lnTo>
                  <a:pt x="365176" y="505700"/>
                </a:lnTo>
                <a:lnTo>
                  <a:pt x="365176" y="449611"/>
                </a:lnTo>
                <a:lnTo>
                  <a:pt x="309051" y="449611"/>
                </a:lnTo>
                <a:lnTo>
                  <a:pt x="309051" y="280982"/>
                </a:lnTo>
                <a:lnTo>
                  <a:pt x="196799" y="280982"/>
                </a:lnTo>
                <a:close/>
                <a:moveTo>
                  <a:pt x="503238" y="139700"/>
                </a:moveTo>
                <a:lnTo>
                  <a:pt x="787040" y="139700"/>
                </a:lnTo>
                <a:lnTo>
                  <a:pt x="787040" y="252053"/>
                </a:lnTo>
                <a:lnTo>
                  <a:pt x="587154" y="252053"/>
                </a:lnTo>
                <a:cubicBezTo>
                  <a:pt x="567346" y="208840"/>
                  <a:pt x="538894" y="170669"/>
                  <a:pt x="503238" y="139700"/>
                </a:cubicBezTo>
                <a:close/>
                <a:moveTo>
                  <a:pt x="280988" y="112713"/>
                </a:moveTo>
                <a:cubicBezTo>
                  <a:pt x="436053" y="112713"/>
                  <a:pt x="561615" y="238555"/>
                  <a:pt x="561615" y="393521"/>
                </a:cubicBezTo>
                <a:cubicBezTo>
                  <a:pt x="561615" y="548487"/>
                  <a:pt x="436053" y="674329"/>
                  <a:pt x="280988" y="674329"/>
                </a:cubicBezTo>
                <a:cubicBezTo>
                  <a:pt x="125923" y="674329"/>
                  <a:pt x="0" y="548487"/>
                  <a:pt x="0" y="393521"/>
                </a:cubicBezTo>
                <a:cubicBezTo>
                  <a:pt x="0" y="238555"/>
                  <a:pt x="125923" y="112713"/>
                  <a:pt x="280988" y="112713"/>
                </a:cubicBezTo>
                <a:close/>
                <a:moveTo>
                  <a:pt x="282575" y="0"/>
                </a:moveTo>
                <a:lnTo>
                  <a:pt x="844190" y="0"/>
                </a:lnTo>
                <a:lnTo>
                  <a:pt x="844190" y="112353"/>
                </a:lnTo>
                <a:lnTo>
                  <a:pt x="468221" y="112353"/>
                </a:lnTo>
                <a:cubicBezTo>
                  <a:pt x="415694" y="76702"/>
                  <a:pt x="351293" y="55816"/>
                  <a:pt x="282575" y="55816"/>
                </a:cubicBezTo>
                <a:lnTo>
                  <a:pt x="282575"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3" name="Freeform 90">
            <a:extLst>
              <a:ext uri="{FF2B5EF4-FFF2-40B4-BE49-F238E27FC236}">
                <a16:creationId xmlns:a16="http://schemas.microsoft.com/office/drawing/2014/main" id="{FE130D58-699C-124A-9349-539AACA4B727}"/>
              </a:ext>
            </a:extLst>
          </p:cNvPr>
          <p:cNvSpPr>
            <a:spLocks noChangeArrowheads="1"/>
          </p:cNvSpPr>
          <p:nvPr/>
        </p:nvSpPr>
        <p:spPr bwMode="auto">
          <a:xfrm>
            <a:off x="11750019" y="9041515"/>
            <a:ext cx="877612" cy="820444"/>
          </a:xfrm>
          <a:custGeom>
            <a:avLst/>
            <a:gdLst>
              <a:gd name="T0" fmla="*/ 619798 w 901340"/>
              <a:gd name="T1" fmla="*/ 730250 h 842602"/>
              <a:gd name="T2" fmla="*/ 845104 w 901340"/>
              <a:gd name="T3" fmla="*/ 730250 h 842602"/>
              <a:gd name="T4" fmla="*/ 901340 w 901340"/>
              <a:gd name="T5" fmla="*/ 786426 h 842602"/>
              <a:gd name="T6" fmla="*/ 901340 w 901340"/>
              <a:gd name="T7" fmla="*/ 842602 h 842602"/>
              <a:gd name="T8" fmla="*/ 563562 w 901340"/>
              <a:gd name="T9" fmla="*/ 842602 h 842602"/>
              <a:gd name="T10" fmla="*/ 563562 w 901340"/>
              <a:gd name="T11" fmla="*/ 786426 h 842602"/>
              <a:gd name="T12" fmla="*/ 56536 w 901340"/>
              <a:gd name="T13" fmla="*/ 730250 h 842602"/>
              <a:gd name="T14" fmla="*/ 281241 w 901340"/>
              <a:gd name="T15" fmla="*/ 730250 h 842602"/>
              <a:gd name="T16" fmla="*/ 337777 w 901340"/>
              <a:gd name="T17" fmla="*/ 786426 h 842602"/>
              <a:gd name="T18" fmla="*/ 337777 w 901340"/>
              <a:gd name="T19" fmla="*/ 842602 h 842602"/>
              <a:gd name="T20" fmla="*/ 0 w 901340"/>
              <a:gd name="T21" fmla="*/ 842602 h 842602"/>
              <a:gd name="T22" fmla="*/ 0 w 901340"/>
              <a:gd name="T23" fmla="*/ 786426 h 842602"/>
              <a:gd name="T24" fmla="*/ 318349 w 901340"/>
              <a:gd name="T25" fmla="*/ 612775 h 842602"/>
              <a:gd name="T26" fmla="*/ 582992 w 901340"/>
              <a:gd name="T27" fmla="*/ 612775 h 842602"/>
              <a:gd name="T28" fmla="*/ 609241 w 901340"/>
              <a:gd name="T29" fmla="*/ 662402 h 842602"/>
              <a:gd name="T30" fmla="*/ 450670 w 901340"/>
              <a:gd name="T31" fmla="*/ 701318 h 842602"/>
              <a:gd name="T32" fmla="*/ 292100 w 901340"/>
              <a:gd name="T33" fmla="*/ 662402 h 842602"/>
              <a:gd name="T34" fmla="*/ 732270 w 901340"/>
              <a:gd name="T35" fmla="*/ 504825 h 842602"/>
              <a:gd name="T36" fmla="*/ 817201 w 901340"/>
              <a:gd name="T37" fmla="*/ 588881 h 842602"/>
              <a:gd name="T38" fmla="*/ 817201 w 901340"/>
              <a:gd name="T39" fmla="*/ 616900 h 842602"/>
              <a:gd name="T40" fmla="*/ 732270 w 901340"/>
              <a:gd name="T41" fmla="*/ 701316 h 842602"/>
              <a:gd name="T42" fmla="*/ 647700 w 901340"/>
              <a:gd name="T43" fmla="*/ 616900 h 842602"/>
              <a:gd name="T44" fmla="*/ 647700 w 901340"/>
              <a:gd name="T45" fmla="*/ 588881 h 842602"/>
              <a:gd name="T46" fmla="*/ 732270 w 901340"/>
              <a:gd name="T47" fmla="*/ 504825 h 842602"/>
              <a:gd name="T48" fmla="*/ 168095 w 901340"/>
              <a:gd name="T49" fmla="*/ 504825 h 842602"/>
              <a:gd name="T50" fmla="*/ 252053 w 901340"/>
              <a:gd name="T51" fmla="*/ 588881 h 842602"/>
              <a:gd name="T52" fmla="*/ 252053 w 901340"/>
              <a:gd name="T53" fmla="*/ 616900 h 842602"/>
              <a:gd name="T54" fmla="*/ 168095 w 901340"/>
              <a:gd name="T55" fmla="*/ 701316 h 842602"/>
              <a:gd name="T56" fmla="*/ 84137 w 901340"/>
              <a:gd name="T57" fmla="*/ 616900 h 842602"/>
              <a:gd name="T58" fmla="*/ 84137 w 901340"/>
              <a:gd name="T59" fmla="*/ 588881 h 842602"/>
              <a:gd name="T60" fmla="*/ 168095 w 901340"/>
              <a:gd name="T61" fmla="*/ 504825 h 842602"/>
              <a:gd name="T62" fmla="*/ 337524 w 901340"/>
              <a:gd name="T63" fmla="*/ 223837 h 842602"/>
              <a:gd name="T64" fmla="*/ 562589 w 901340"/>
              <a:gd name="T65" fmla="*/ 223837 h 842602"/>
              <a:gd name="T66" fmla="*/ 618765 w 901340"/>
              <a:gd name="T67" fmla="*/ 280013 h 842602"/>
              <a:gd name="T68" fmla="*/ 618765 w 901340"/>
              <a:gd name="T69" fmla="*/ 336190 h 842602"/>
              <a:gd name="T70" fmla="*/ 280987 w 901340"/>
              <a:gd name="T71" fmla="*/ 336190 h 842602"/>
              <a:gd name="T72" fmla="*/ 280987 w 901340"/>
              <a:gd name="T73" fmla="*/ 280013 h 842602"/>
              <a:gd name="T74" fmla="*/ 337524 w 901340"/>
              <a:gd name="T75" fmla="*/ 223837 h 842602"/>
              <a:gd name="T76" fmla="*/ 637877 w 901340"/>
              <a:gd name="T77" fmla="*/ 142875 h 842602"/>
              <a:gd name="T78" fmla="*/ 788626 w 901340"/>
              <a:gd name="T79" fmla="*/ 421914 h 842602"/>
              <a:gd name="T80" fmla="*/ 732230 w 901340"/>
              <a:gd name="T81" fmla="*/ 421914 h 842602"/>
              <a:gd name="T82" fmla="*/ 606425 w 901340"/>
              <a:gd name="T83" fmla="*/ 189742 h 842602"/>
              <a:gd name="T84" fmla="*/ 261899 w 901340"/>
              <a:gd name="T85" fmla="*/ 142875 h 842602"/>
              <a:gd name="T86" fmla="*/ 293326 w 901340"/>
              <a:gd name="T87" fmla="*/ 189657 h 842602"/>
              <a:gd name="T88" fmla="*/ 169064 w 901340"/>
              <a:gd name="T89" fmla="*/ 420327 h 842602"/>
              <a:gd name="T90" fmla="*/ 112712 w 901340"/>
              <a:gd name="T91" fmla="*/ 420327 h 842602"/>
              <a:gd name="T92" fmla="*/ 261899 w 901340"/>
              <a:gd name="T93" fmla="*/ 142875 h 842602"/>
              <a:gd name="T94" fmla="*/ 450670 w 901340"/>
              <a:gd name="T95" fmla="*/ 0 h 842602"/>
              <a:gd name="T96" fmla="*/ 534628 w 901340"/>
              <a:gd name="T97" fmla="*/ 84415 h 842602"/>
              <a:gd name="T98" fmla="*/ 534628 w 901340"/>
              <a:gd name="T99" fmla="*/ 112434 h 842602"/>
              <a:gd name="T100" fmla="*/ 450670 w 901340"/>
              <a:gd name="T101" fmla="*/ 196491 h 842602"/>
              <a:gd name="T102" fmla="*/ 366712 w 901340"/>
              <a:gd name="T103" fmla="*/ 112434 h 842602"/>
              <a:gd name="T104" fmla="*/ 366712 w 901340"/>
              <a:gd name="T105" fmla="*/ 84415 h 842602"/>
              <a:gd name="T106" fmla="*/ 450670 w 901340"/>
              <a:gd name="T107" fmla="*/ 0 h 8426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01340" h="842602">
                <a:moveTo>
                  <a:pt x="619798" y="730250"/>
                </a:moveTo>
                <a:lnTo>
                  <a:pt x="845104" y="730250"/>
                </a:lnTo>
                <a:cubicBezTo>
                  <a:pt x="867093" y="752216"/>
                  <a:pt x="879350" y="764460"/>
                  <a:pt x="901340" y="786426"/>
                </a:cubicBezTo>
                <a:lnTo>
                  <a:pt x="901340" y="842602"/>
                </a:lnTo>
                <a:lnTo>
                  <a:pt x="563562" y="842602"/>
                </a:lnTo>
                <a:lnTo>
                  <a:pt x="563562" y="786426"/>
                </a:lnTo>
                <a:lnTo>
                  <a:pt x="619798" y="730250"/>
                </a:lnTo>
                <a:close/>
                <a:moveTo>
                  <a:pt x="56536" y="730250"/>
                </a:moveTo>
                <a:lnTo>
                  <a:pt x="281241" y="730250"/>
                </a:lnTo>
                <a:lnTo>
                  <a:pt x="337777" y="786426"/>
                </a:lnTo>
                <a:lnTo>
                  <a:pt x="337777" y="842602"/>
                </a:lnTo>
                <a:lnTo>
                  <a:pt x="0" y="842602"/>
                </a:lnTo>
                <a:lnTo>
                  <a:pt x="0" y="786426"/>
                </a:lnTo>
                <a:lnTo>
                  <a:pt x="56536" y="730250"/>
                </a:lnTo>
                <a:close/>
                <a:moveTo>
                  <a:pt x="318349" y="612775"/>
                </a:moveTo>
                <a:cubicBezTo>
                  <a:pt x="399252" y="655618"/>
                  <a:pt x="502089" y="655618"/>
                  <a:pt x="582992" y="612775"/>
                </a:cubicBezTo>
                <a:lnTo>
                  <a:pt x="609241" y="662402"/>
                </a:lnTo>
                <a:cubicBezTo>
                  <a:pt x="561058" y="687751"/>
                  <a:pt x="506044" y="701318"/>
                  <a:pt x="450670" y="701318"/>
                </a:cubicBezTo>
                <a:cubicBezTo>
                  <a:pt x="395297" y="701318"/>
                  <a:pt x="340642" y="687751"/>
                  <a:pt x="292100" y="662402"/>
                </a:cubicBezTo>
                <a:lnTo>
                  <a:pt x="318349" y="612775"/>
                </a:lnTo>
                <a:close/>
                <a:moveTo>
                  <a:pt x="732270" y="504825"/>
                </a:moveTo>
                <a:cubicBezTo>
                  <a:pt x="778892" y="504825"/>
                  <a:pt x="817201" y="542542"/>
                  <a:pt x="817201" y="588881"/>
                </a:cubicBezTo>
                <a:lnTo>
                  <a:pt x="817201" y="616900"/>
                </a:lnTo>
                <a:cubicBezTo>
                  <a:pt x="817201" y="663598"/>
                  <a:pt x="778892" y="701316"/>
                  <a:pt x="732270" y="701316"/>
                </a:cubicBezTo>
                <a:cubicBezTo>
                  <a:pt x="685648" y="701316"/>
                  <a:pt x="647700" y="663598"/>
                  <a:pt x="647700" y="616900"/>
                </a:cubicBezTo>
                <a:lnTo>
                  <a:pt x="647700" y="588881"/>
                </a:lnTo>
                <a:cubicBezTo>
                  <a:pt x="647700" y="542542"/>
                  <a:pt x="685648" y="504825"/>
                  <a:pt x="732270" y="504825"/>
                </a:cubicBezTo>
                <a:close/>
                <a:moveTo>
                  <a:pt x="168095" y="504825"/>
                </a:moveTo>
                <a:cubicBezTo>
                  <a:pt x="214739" y="504825"/>
                  <a:pt x="252053" y="542542"/>
                  <a:pt x="252053" y="588881"/>
                </a:cubicBezTo>
                <a:lnTo>
                  <a:pt x="252053" y="616900"/>
                </a:lnTo>
                <a:cubicBezTo>
                  <a:pt x="252053" y="663598"/>
                  <a:pt x="214739" y="701316"/>
                  <a:pt x="168095" y="701316"/>
                </a:cubicBezTo>
                <a:cubicBezTo>
                  <a:pt x="121811" y="701316"/>
                  <a:pt x="84137" y="663598"/>
                  <a:pt x="84137" y="616900"/>
                </a:cubicBezTo>
                <a:lnTo>
                  <a:pt x="84137" y="588881"/>
                </a:lnTo>
                <a:cubicBezTo>
                  <a:pt x="84137" y="542542"/>
                  <a:pt x="121811" y="504825"/>
                  <a:pt x="168095" y="504825"/>
                </a:cubicBezTo>
                <a:close/>
                <a:moveTo>
                  <a:pt x="337524" y="223837"/>
                </a:moveTo>
                <a:lnTo>
                  <a:pt x="562589" y="223837"/>
                </a:lnTo>
                <a:cubicBezTo>
                  <a:pt x="584555" y="245803"/>
                  <a:pt x="596799" y="258407"/>
                  <a:pt x="618765" y="280013"/>
                </a:cubicBezTo>
                <a:lnTo>
                  <a:pt x="618765" y="336190"/>
                </a:lnTo>
                <a:lnTo>
                  <a:pt x="280987" y="336190"/>
                </a:lnTo>
                <a:lnTo>
                  <a:pt x="280987" y="280013"/>
                </a:lnTo>
                <a:cubicBezTo>
                  <a:pt x="302954" y="258407"/>
                  <a:pt x="315557" y="245803"/>
                  <a:pt x="337524" y="223837"/>
                </a:cubicBezTo>
                <a:close/>
                <a:moveTo>
                  <a:pt x="637877" y="142875"/>
                </a:moveTo>
                <a:cubicBezTo>
                  <a:pt x="732230" y="205605"/>
                  <a:pt x="788626" y="309794"/>
                  <a:pt x="788626" y="421914"/>
                </a:cubicBezTo>
                <a:lnTo>
                  <a:pt x="732230" y="421914"/>
                </a:lnTo>
                <a:cubicBezTo>
                  <a:pt x="732230" y="328901"/>
                  <a:pt x="685234" y="242017"/>
                  <a:pt x="606425" y="189742"/>
                </a:cubicBezTo>
                <a:lnTo>
                  <a:pt x="637877" y="142875"/>
                </a:lnTo>
                <a:close/>
                <a:moveTo>
                  <a:pt x="261899" y="142875"/>
                </a:moveTo>
                <a:lnTo>
                  <a:pt x="293326" y="189657"/>
                </a:lnTo>
                <a:cubicBezTo>
                  <a:pt x="215301" y="241477"/>
                  <a:pt x="169064" y="327843"/>
                  <a:pt x="169064" y="420327"/>
                </a:cubicBezTo>
                <a:lnTo>
                  <a:pt x="112712" y="420327"/>
                </a:lnTo>
                <a:cubicBezTo>
                  <a:pt x="112712" y="309130"/>
                  <a:pt x="168341" y="205491"/>
                  <a:pt x="261899" y="142875"/>
                </a:cubicBezTo>
                <a:close/>
                <a:moveTo>
                  <a:pt x="450670" y="0"/>
                </a:moveTo>
                <a:cubicBezTo>
                  <a:pt x="496955" y="0"/>
                  <a:pt x="534628" y="37717"/>
                  <a:pt x="534628" y="84415"/>
                </a:cubicBezTo>
                <a:lnTo>
                  <a:pt x="534628" y="112434"/>
                </a:lnTo>
                <a:cubicBezTo>
                  <a:pt x="534628" y="158773"/>
                  <a:pt x="496955" y="196491"/>
                  <a:pt x="450670" y="196491"/>
                </a:cubicBezTo>
                <a:cubicBezTo>
                  <a:pt x="404386" y="196491"/>
                  <a:pt x="366712" y="158773"/>
                  <a:pt x="366712" y="112434"/>
                </a:cubicBezTo>
                <a:lnTo>
                  <a:pt x="366712" y="84415"/>
                </a:lnTo>
                <a:cubicBezTo>
                  <a:pt x="366712" y="37717"/>
                  <a:pt x="404386" y="0"/>
                  <a:pt x="45067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4" name="Freeform 91">
            <a:extLst>
              <a:ext uri="{FF2B5EF4-FFF2-40B4-BE49-F238E27FC236}">
                <a16:creationId xmlns:a16="http://schemas.microsoft.com/office/drawing/2014/main" id="{1554D49A-81F5-354A-BB78-D13C431A652A}"/>
              </a:ext>
            </a:extLst>
          </p:cNvPr>
          <p:cNvSpPr>
            <a:spLocks noChangeArrowheads="1"/>
          </p:cNvSpPr>
          <p:nvPr/>
        </p:nvSpPr>
        <p:spPr bwMode="auto">
          <a:xfrm>
            <a:off x="15019818" y="6823333"/>
            <a:ext cx="876068" cy="820444"/>
          </a:xfrm>
          <a:custGeom>
            <a:avLst/>
            <a:gdLst>
              <a:gd name="T0" fmla="*/ 642085 w 899753"/>
              <a:gd name="T1" fmla="*/ 505575 h 842602"/>
              <a:gd name="T2" fmla="*/ 781355 w 899753"/>
              <a:gd name="T3" fmla="*/ 645275 h 842602"/>
              <a:gd name="T4" fmla="*/ 838935 w 899753"/>
              <a:gd name="T5" fmla="*/ 505575 h 842602"/>
              <a:gd name="T6" fmla="*/ 506413 w 899753"/>
              <a:gd name="T7" fmla="*/ 449262 h 842602"/>
              <a:gd name="T8" fmla="*/ 899753 w 899753"/>
              <a:gd name="T9" fmla="*/ 449262 h 842602"/>
              <a:gd name="T10" fmla="*/ 784594 w 899753"/>
              <a:gd name="T11" fmla="*/ 728301 h 842602"/>
              <a:gd name="T12" fmla="*/ 506990 w 899753"/>
              <a:gd name="T13" fmla="*/ 61123 h 842602"/>
              <a:gd name="T14" fmla="*/ 506990 w 899753"/>
              <a:gd name="T15" fmla="*/ 336892 h 842602"/>
              <a:gd name="T16" fmla="*/ 783372 w 899753"/>
              <a:gd name="T17" fmla="*/ 336892 h 842602"/>
              <a:gd name="T18" fmla="*/ 506990 w 899753"/>
              <a:gd name="T19" fmla="*/ 61123 h 842602"/>
              <a:gd name="T20" fmla="*/ 394203 w 899753"/>
              <a:gd name="T21" fmla="*/ 55562 h 842602"/>
              <a:gd name="T22" fmla="*/ 394203 w 899753"/>
              <a:gd name="T23" fmla="*/ 449082 h 842602"/>
              <a:gd name="T24" fmla="*/ 672740 w 899753"/>
              <a:gd name="T25" fmla="*/ 727390 h 842602"/>
              <a:gd name="T26" fmla="*/ 394203 w 899753"/>
              <a:gd name="T27" fmla="*/ 842602 h 842602"/>
              <a:gd name="T28" fmla="*/ 0 w 899753"/>
              <a:gd name="T29" fmla="*/ 449082 h 842602"/>
              <a:gd name="T30" fmla="*/ 394203 w 899753"/>
              <a:gd name="T31" fmla="*/ 55562 h 842602"/>
              <a:gd name="T32" fmla="*/ 450850 w 899753"/>
              <a:gd name="T33" fmla="*/ 0 h 842602"/>
              <a:gd name="T34" fmla="*/ 844190 w 899753"/>
              <a:gd name="T35" fmla="*/ 393341 h 842602"/>
              <a:gd name="T36" fmla="*/ 450850 w 899753"/>
              <a:gd name="T37" fmla="*/ 393341 h 8426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99753" h="842602">
                <a:moveTo>
                  <a:pt x="642085" y="505575"/>
                </a:moveTo>
                <a:lnTo>
                  <a:pt x="781355" y="645275"/>
                </a:lnTo>
                <a:cubicBezTo>
                  <a:pt x="810865" y="603763"/>
                  <a:pt x="830658" y="556113"/>
                  <a:pt x="838935" y="505575"/>
                </a:cubicBezTo>
                <a:lnTo>
                  <a:pt x="642085" y="505575"/>
                </a:lnTo>
                <a:close/>
                <a:moveTo>
                  <a:pt x="506413" y="449262"/>
                </a:moveTo>
                <a:lnTo>
                  <a:pt x="899753" y="449262"/>
                </a:lnTo>
                <a:cubicBezTo>
                  <a:pt x="899753" y="558279"/>
                  <a:pt x="855849" y="656827"/>
                  <a:pt x="784594" y="728301"/>
                </a:cubicBezTo>
                <a:lnTo>
                  <a:pt x="506413" y="449262"/>
                </a:lnTo>
                <a:close/>
                <a:moveTo>
                  <a:pt x="506990" y="61123"/>
                </a:moveTo>
                <a:lnTo>
                  <a:pt x="506990" y="336892"/>
                </a:lnTo>
                <a:lnTo>
                  <a:pt x="783372" y="336892"/>
                </a:lnTo>
                <a:cubicBezTo>
                  <a:pt x="759620" y="195951"/>
                  <a:pt x="648060" y="84493"/>
                  <a:pt x="506990" y="61123"/>
                </a:cubicBezTo>
                <a:close/>
                <a:moveTo>
                  <a:pt x="394203" y="55562"/>
                </a:moveTo>
                <a:lnTo>
                  <a:pt x="394203" y="449082"/>
                </a:lnTo>
                <a:lnTo>
                  <a:pt x="672740" y="727390"/>
                </a:lnTo>
                <a:cubicBezTo>
                  <a:pt x="601394" y="798678"/>
                  <a:pt x="502663" y="842602"/>
                  <a:pt x="394203" y="842602"/>
                </a:cubicBezTo>
                <a:cubicBezTo>
                  <a:pt x="176203" y="842602"/>
                  <a:pt x="0" y="666544"/>
                  <a:pt x="0" y="449082"/>
                </a:cubicBezTo>
                <a:cubicBezTo>
                  <a:pt x="0" y="231620"/>
                  <a:pt x="176203" y="55562"/>
                  <a:pt x="394203" y="55562"/>
                </a:cubicBezTo>
                <a:close/>
                <a:moveTo>
                  <a:pt x="450850" y="0"/>
                </a:moveTo>
                <a:cubicBezTo>
                  <a:pt x="668213" y="0"/>
                  <a:pt x="844190" y="176176"/>
                  <a:pt x="844190" y="393341"/>
                </a:cubicBezTo>
                <a:lnTo>
                  <a:pt x="450850" y="393341"/>
                </a:lnTo>
                <a:lnTo>
                  <a:pt x="450850"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7" name="TextBox 46">
            <a:extLst>
              <a:ext uri="{FF2B5EF4-FFF2-40B4-BE49-F238E27FC236}">
                <a16:creationId xmlns:a16="http://schemas.microsoft.com/office/drawing/2014/main" id="{3D6C4D0E-464D-7243-ADFF-18C82E346A6F}"/>
              </a:ext>
            </a:extLst>
          </p:cNvPr>
          <p:cNvSpPr txBox="1"/>
          <p:nvPr/>
        </p:nvSpPr>
        <p:spPr>
          <a:xfrm>
            <a:off x="3121116" y="1847418"/>
            <a:ext cx="5085420" cy="584775"/>
          </a:xfrm>
          <a:prstGeom prst="rect">
            <a:avLst/>
          </a:prstGeom>
          <a:noFill/>
        </p:spPr>
        <p:txBody>
          <a:bodyPr wrap="square" rtlCol="0" anchor="b">
            <a:spAutoFit/>
          </a:bodyPr>
          <a:lstStyle/>
          <a:p>
            <a:pPr algn="r"/>
            <a:r>
              <a:rPr lang="en-US" sz="3200" b="1" dirty="0">
                <a:solidFill>
                  <a:schemeClr val="accent1"/>
                </a:solidFill>
                <a:latin typeface="Poppins" pitchFamily="2" charset="77"/>
                <a:cs typeface="Poppins" pitchFamily="2" charset="77"/>
              </a:rPr>
              <a:t>EXECUTIVE SUMMARY</a:t>
            </a:r>
          </a:p>
        </p:txBody>
      </p:sp>
      <p:sp>
        <p:nvSpPr>
          <p:cNvPr id="48" name="TextBox 47">
            <a:extLst>
              <a:ext uri="{FF2B5EF4-FFF2-40B4-BE49-F238E27FC236}">
                <a16:creationId xmlns:a16="http://schemas.microsoft.com/office/drawing/2014/main" id="{3FBEFE94-5702-594B-A48C-8216D39ABE5D}"/>
              </a:ext>
            </a:extLst>
          </p:cNvPr>
          <p:cNvSpPr txBox="1"/>
          <p:nvPr/>
        </p:nvSpPr>
        <p:spPr>
          <a:xfrm>
            <a:off x="3121116" y="2442306"/>
            <a:ext cx="5085420" cy="1392176"/>
          </a:xfrm>
          <a:prstGeom prst="rect">
            <a:avLst/>
          </a:prstGeom>
          <a:noFill/>
        </p:spPr>
        <p:txBody>
          <a:bodyPr wrap="square" rtlCol="0" anchor="t">
            <a:spAutoFit/>
          </a:bodyPr>
          <a:lstStyle/>
          <a:p>
            <a:pPr algn="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a:t>
            </a:r>
          </a:p>
        </p:txBody>
      </p:sp>
      <p:sp>
        <p:nvSpPr>
          <p:cNvPr id="51" name="TextBox 50">
            <a:extLst>
              <a:ext uri="{FF2B5EF4-FFF2-40B4-BE49-F238E27FC236}">
                <a16:creationId xmlns:a16="http://schemas.microsoft.com/office/drawing/2014/main" id="{2257E6AD-3CF6-CB4A-8DF4-8FB01A18C429}"/>
              </a:ext>
            </a:extLst>
          </p:cNvPr>
          <p:cNvSpPr txBox="1"/>
          <p:nvPr/>
        </p:nvSpPr>
        <p:spPr>
          <a:xfrm>
            <a:off x="16171083" y="1847418"/>
            <a:ext cx="5085420" cy="584775"/>
          </a:xfrm>
          <a:prstGeom prst="rect">
            <a:avLst/>
          </a:prstGeom>
          <a:noFill/>
        </p:spPr>
        <p:txBody>
          <a:bodyPr wrap="square" rtlCol="0" anchor="b">
            <a:spAutoFit/>
          </a:bodyPr>
          <a:lstStyle/>
          <a:p>
            <a:r>
              <a:rPr lang="en-US" sz="3200" b="1" dirty="0">
                <a:solidFill>
                  <a:schemeClr val="accent2"/>
                </a:solidFill>
                <a:latin typeface="Poppins" pitchFamily="2" charset="77"/>
                <a:cs typeface="Poppins" pitchFamily="2" charset="77"/>
              </a:rPr>
              <a:t>PRODUCTS &amp; SERVICES</a:t>
            </a:r>
          </a:p>
        </p:txBody>
      </p:sp>
      <p:sp>
        <p:nvSpPr>
          <p:cNvPr id="52" name="TextBox 51">
            <a:extLst>
              <a:ext uri="{FF2B5EF4-FFF2-40B4-BE49-F238E27FC236}">
                <a16:creationId xmlns:a16="http://schemas.microsoft.com/office/drawing/2014/main" id="{CE011217-F933-1F48-B56E-EF40F8896D2E}"/>
              </a:ext>
            </a:extLst>
          </p:cNvPr>
          <p:cNvSpPr txBox="1"/>
          <p:nvPr/>
        </p:nvSpPr>
        <p:spPr>
          <a:xfrm>
            <a:off x="16171083" y="2442306"/>
            <a:ext cx="5085420" cy="1392176"/>
          </a:xfrm>
          <a:prstGeom prst="rect">
            <a:avLst/>
          </a:prstGeom>
          <a:noFill/>
        </p:spPr>
        <p:txBody>
          <a:bodyPr wrap="square" rtlCol="0" anchor="t">
            <a:spAutoFit/>
          </a:bodyPr>
          <a:lstStyle/>
          <a:p>
            <a:pP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a:t>
            </a:r>
          </a:p>
        </p:txBody>
      </p:sp>
      <p:sp>
        <p:nvSpPr>
          <p:cNvPr id="60" name="TextBox 59">
            <a:extLst>
              <a:ext uri="{FF2B5EF4-FFF2-40B4-BE49-F238E27FC236}">
                <a16:creationId xmlns:a16="http://schemas.microsoft.com/office/drawing/2014/main" id="{F946A73A-C07C-C44A-88CE-A272E34AAEC8}"/>
              </a:ext>
            </a:extLst>
          </p:cNvPr>
          <p:cNvSpPr txBox="1"/>
          <p:nvPr/>
        </p:nvSpPr>
        <p:spPr>
          <a:xfrm>
            <a:off x="2439725" y="6650113"/>
            <a:ext cx="5085420" cy="584775"/>
          </a:xfrm>
          <a:prstGeom prst="rect">
            <a:avLst/>
          </a:prstGeom>
          <a:noFill/>
        </p:spPr>
        <p:txBody>
          <a:bodyPr wrap="square" rtlCol="0" anchor="b">
            <a:spAutoFit/>
          </a:bodyPr>
          <a:lstStyle/>
          <a:p>
            <a:pPr algn="r"/>
            <a:r>
              <a:rPr lang="en-US" sz="3200" b="1" dirty="0">
                <a:solidFill>
                  <a:schemeClr val="accent5"/>
                </a:solidFill>
                <a:latin typeface="Poppins" pitchFamily="2" charset="77"/>
                <a:cs typeface="Poppins" pitchFamily="2" charset="77"/>
              </a:rPr>
              <a:t>FINANCIAL PLANNING</a:t>
            </a:r>
          </a:p>
        </p:txBody>
      </p:sp>
      <p:sp>
        <p:nvSpPr>
          <p:cNvPr id="61" name="TextBox 60">
            <a:extLst>
              <a:ext uri="{FF2B5EF4-FFF2-40B4-BE49-F238E27FC236}">
                <a16:creationId xmlns:a16="http://schemas.microsoft.com/office/drawing/2014/main" id="{AE0FFAEE-2DB9-B84B-ABC0-7D9C5CE4CDA2}"/>
              </a:ext>
            </a:extLst>
          </p:cNvPr>
          <p:cNvSpPr txBox="1"/>
          <p:nvPr/>
        </p:nvSpPr>
        <p:spPr>
          <a:xfrm>
            <a:off x="2439725" y="7245001"/>
            <a:ext cx="5085420" cy="1392176"/>
          </a:xfrm>
          <a:prstGeom prst="rect">
            <a:avLst/>
          </a:prstGeom>
          <a:noFill/>
        </p:spPr>
        <p:txBody>
          <a:bodyPr wrap="square" rtlCol="0" anchor="t">
            <a:spAutoFit/>
          </a:bodyPr>
          <a:lstStyle/>
          <a:p>
            <a:pPr algn="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a:t>
            </a:r>
          </a:p>
        </p:txBody>
      </p:sp>
      <p:sp>
        <p:nvSpPr>
          <p:cNvPr id="63" name="TextBox 62">
            <a:extLst>
              <a:ext uri="{FF2B5EF4-FFF2-40B4-BE49-F238E27FC236}">
                <a16:creationId xmlns:a16="http://schemas.microsoft.com/office/drawing/2014/main" id="{0DC73E54-AE34-5D44-AEDC-BDFD6CC89D0B}"/>
              </a:ext>
            </a:extLst>
          </p:cNvPr>
          <p:cNvSpPr txBox="1"/>
          <p:nvPr/>
        </p:nvSpPr>
        <p:spPr>
          <a:xfrm>
            <a:off x="16852505" y="6650113"/>
            <a:ext cx="5085420" cy="584775"/>
          </a:xfrm>
          <a:prstGeom prst="rect">
            <a:avLst/>
          </a:prstGeom>
          <a:noFill/>
        </p:spPr>
        <p:txBody>
          <a:bodyPr wrap="square" rtlCol="0" anchor="b">
            <a:spAutoFit/>
          </a:bodyPr>
          <a:lstStyle/>
          <a:p>
            <a:r>
              <a:rPr lang="en-US" sz="3200" b="1" dirty="0">
                <a:solidFill>
                  <a:schemeClr val="accent3"/>
                </a:solidFill>
                <a:latin typeface="Poppins" pitchFamily="2" charset="77"/>
                <a:cs typeface="Poppins" pitchFamily="2" charset="77"/>
              </a:rPr>
              <a:t>MARKET ANALYSIS</a:t>
            </a:r>
          </a:p>
        </p:txBody>
      </p:sp>
      <p:sp>
        <p:nvSpPr>
          <p:cNvPr id="64" name="TextBox 63">
            <a:extLst>
              <a:ext uri="{FF2B5EF4-FFF2-40B4-BE49-F238E27FC236}">
                <a16:creationId xmlns:a16="http://schemas.microsoft.com/office/drawing/2014/main" id="{FED20C26-71BD-6C4C-9246-CB3CE29F400F}"/>
              </a:ext>
            </a:extLst>
          </p:cNvPr>
          <p:cNvSpPr txBox="1"/>
          <p:nvPr/>
        </p:nvSpPr>
        <p:spPr>
          <a:xfrm>
            <a:off x="16852505" y="7245001"/>
            <a:ext cx="5085420" cy="1392176"/>
          </a:xfrm>
          <a:prstGeom prst="rect">
            <a:avLst/>
          </a:prstGeom>
          <a:noFill/>
        </p:spPr>
        <p:txBody>
          <a:bodyPr wrap="square" rtlCol="0" anchor="t">
            <a:spAutoFit/>
          </a:bodyPr>
          <a:lstStyle/>
          <a:p>
            <a:pP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a:t>
            </a:r>
          </a:p>
        </p:txBody>
      </p:sp>
      <p:sp>
        <p:nvSpPr>
          <p:cNvPr id="66" name="TextBox 65">
            <a:extLst>
              <a:ext uri="{FF2B5EF4-FFF2-40B4-BE49-F238E27FC236}">
                <a16:creationId xmlns:a16="http://schemas.microsoft.com/office/drawing/2014/main" id="{46A96116-89F2-DC45-A60B-34369ACC5804}"/>
              </a:ext>
            </a:extLst>
          </p:cNvPr>
          <p:cNvSpPr txBox="1"/>
          <p:nvPr/>
        </p:nvSpPr>
        <p:spPr>
          <a:xfrm>
            <a:off x="9646733" y="11076613"/>
            <a:ext cx="5085420" cy="584775"/>
          </a:xfrm>
          <a:prstGeom prst="rect">
            <a:avLst/>
          </a:prstGeom>
          <a:noFill/>
        </p:spPr>
        <p:txBody>
          <a:bodyPr wrap="square" rtlCol="0" anchor="b">
            <a:spAutoFit/>
          </a:bodyPr>
          <a:lstStyle/>
          <a:p>
            <a:r>
              <a:rPr lang="en-US" sz="3200" b="1" dirty="0">
                <a:solidFill>
                  <a:schemeClr val="accent4"/>
                </a:solidFill>
                <a:latin typeface="Poppins" pitchFamily="2" charset="77"/>
                <a:cs typeface="Poppins" pitchFamily="2" charset="77"/>
              </a:rPr>
              <a:t>MARKETING STRATEGY</a:t>
            </a:r>
          </a:p>
        </p:txBody>
      </p:sp>
      <p:sp>
        <p:nvSpPr>
          <p:cNvPr id="67" name="TextBox 66">
            <a:extLst>
              <a:ext uri="{FF2B5EF4-FFF2-40B4-BE49-F238E27FC236}">
                <a16:creationId xmlns:a16="http://schemas.microsoft.com/office/drawing/2014/main" id="{FA2C780B-E38B-9548-A501-B880A10C8A8B}"/>
              </a:ext>
            </a:extLst>
          </p:cNvPr>
          <p:cNvSpPr txBox="1"/>
          <p:nvPr/>
        </p:nvSpPr>
        <p:spPr>
          <a:xfrm>
            <a:off x="9646733" y="11671501"/>
            <a:ext cx="5085420" cy="1392176"/>
          </a:xfrm>
          <a:prstGeom prst="rect">
            <a:avLst/>
          </a:prstGeom>
          <a:noFill/>
        </p:spPr>
        <p:txBody>
          <a:bodyPr wrap="square" rtlCol="0" anchor="t">
            <a:spAutoFit/>
          </a:bodyPr>
          <a:lstStyle/>
          <a:p>
            <a:pP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a:t>
            </a:r>
          </a:p>
        </p:txBody>
      </p:sp>
    </p:spTree>
    <p:extLst>
      <p:ext uri="{BB962C8B-B14F-4D97-AF65-F5344CB8AC3E}">
        <p14:creationId xmlns:p14="http://schemas.microsoft.com/office/powerpoint/2010/main" val="3602198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12316">
            <a:extLst>
              <a:ext uri="{FF2B5EF4-FFF2-40B4-BE49-F238E27FC236}">
                <a16:creationId xmlns:a16="http://schemas.microsoft.com/office/drawing/2014/main" id="{5E243B7E-E55F-764F-A599-EF9DF01B4A36}"/>
              </a:ext>
            </a:extLst>
          </p:cNvPr>
          <p:cNvSpPr/>
          <p:nvPr/>
        </p:nvSpPr>
        <p:spPr>
          <a:xfrm rot="10800000">
            <a:off x="12673860" y="3132002"/>
            <a:ext cx="9578576" cy="95785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6"/>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7" name="Shape 12319">
            <a:extLst>
              <a:ext uri="{FF2B5EF4-FFF2-40B4-BE49-F238E27FC236}">
                <a16:creationId xmlns:a16="http://schemas.microsoft.com/office/drawing/2014/main" id="{EE5C983E-28C2-3C49-B2F4-DDEDE51AA4A9}"/>
              </a:ext>
            </a:extLst>
          </p:cNvPr>
          <p:cNvSpPr/>
          <p:nvPr/>
        </p:nvSpPr>
        <p:spPr>
          <a:xfrm rot="10800000">
            <a:off x="13893141" y="5570568"/>
            <a:ext cx="7140014" cy="71400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8" name="Shape 12322">
            <a:extLst>
              <a:ext uri="{FF2B5EF4-FFF2-40B4-BE49-F238E27FC236}">
                <a16:creationId xmlns:a16="http://schemas.microsoft.com/office/drawing/2014/main" id="{AE488A24-28C1-7D40-A142-AE327DF4F85A}"/>
              </a:ext>
            </a:extLst>
          </p:cNvPr>
          <p:cNvSpPr/>
          <p:nvPr/>
        </p:nvSpPr>
        <p:spPr>
          <a:xfrm rot="10800000">
            <a:off x="15280220" y="8346087"/>
            <a:ext cx="4365864" cy="43658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5" name="Shape 12316">
            <a:extLst>
              <a:ext uri="{FF2B5EF4-FFF2-40B4-BE49-F238E27FC236}">
                <a16:creationId xmlns:a16="http://schemas.microsoft.com/office/drawing/2014/main" id="{DBAFEDEE-E541-0648-A616-E1A363651666}"/>
              </a:ext>
            </a:extLst>
          </p:cNvPr>
          <p:cNvSpPr/>
          <p:nvPr/>
        </p:nvSpPr>
        <p:spPr>
          <a:xfrm>
            <a:off x="2125216" y="3133373"/>
            <a:ext cx="9578576" cy="95785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3" name="Shape 12319">
            <a:extLst>
              <a:ext uri="{FF2B5EF4-FFF2-40B4-BE49-F238E27FC236}">
                <a16:creationId xmlns:a16="http://schemas.microsoft.com/office/drawing/2014/main" id="{1FAFAC8C-4025-014B-AEE6-9387A966644E}"/>
              </a:ext>
            </a:extLst>
          </p:cNvPr>
          <p:cNvSpPr/>
          <p:nvPr/>
        </p:nvSpPr>
        <p:spPr>
          <a:xfrm>
            <a:off x="3344497" y="3133371"/>
            <a:ext cx="7140014" cy="71400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1" name="Shape 12322">
            <a:extLst>
              <a:ext uri="{FF2B5EF4-FFF2-40B4-BE49-F238E27FC236}">
                <a16:creationId xmlns:a16="http://schemas.microsoft.com/office/drawing/2014/main" id="{9975D64B-2323-AC46-B9AA-7B04FD9DE3AD}"/>
              </a:ext>
            </a:extLst>
          </p:cNvPr>
          <p:cNvSpPr/>
          <p:nvPr/>
        </p:nvSpPr>
        <p:spPr>
          <a:xfrm>
            <a:off x="4731568" y="3132002"/>
            <a:ext cx="4365864" cy="43658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 name="Shape 12337">
            <a:extLst>
              <a:ext uri="{FF2B5EF4-FFF2-40B4-BE49-F238E27FC236}">
                <a16:creationId xmlns:a16="http://schemas.microsoft.com/office/drawing/2014/main" id="{F3C25C63-A014-5149-A8B9-063F70D77ED7}"/>
              </a:ext>
            </a:extLst>
          </p:cNvPr>
          <p:cNvSpPr/>
          <p:nvPr/>
        </p:nvSpPr>
        <p:spPr>
          <a:xfrm rot="3780000">
            <a:off x="8316104" y="6694639"/>
            <a:ext cx="7619925" cy="2456047"/>
          </a:xfrm>
          <a:prstGeom prst="rightArrow">
            <a:avLst>
              <a:gd name="adj1" fmla="val 55140"/>
              <a:gd name="adj2" fmla="val 64690"/>
            </a:avLst>
          </a:pr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7" name="TextBox 26">
            <a:extLst>
              <a:ext uri="{FF2B5EF4-FFF2-40B4-BE49-F238E27FC236}">
                <a16:creationId xmlns:a16="http://schemas.microsoft.com/office/drawing/2014/main" id="{86A9F0F0-8085-8C44-87F1-C3A3F31AB54D}"/>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28" name="TextBox 27">
            <a:extLst>
              <a:ext uri="{FF2B5EF4-FFF2-40B4-BE49-F238E27FC236}">
                <a16:creationId xmlns:a16="http://schemas.microsoft.com/office/drawing/2014/main" id="{82A77B97-9D9A-5C47-ACA5-9B668DB56340}"/>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29" name="TextBox 28">
            <a:extLst>
              <a:ext uri="{FF2B5EF4-FFF2-40B4-BE49-F238E27FC236}">
                <a16:creationId xmlns:a16="http://schemas.microsoft.com/office/drawing/2014/main" id="{DC7796A3-E1B7-5946-A9F6-18A44A30FFAA}"/>
              </a:ext>
            </a:extLst>
          </p:cNvPr>
          <p:cNvSpPr txBox="1"/>
          <p:nvPr/>
        </p:nvSpPr>
        <p:spPr>
          <a:xfrm rot="3781686">
            <a:off x="8882807" y="6899609"/>
            <a:ext cx="5770970" cy="584775"/>
          </a:xfrm>
          <a:prstGeom prst="rect">
            <a:avLst/>
          </a:prstGeom>
          <a:noFill/>
        </p:spPr>
        <p:txBody>
          <a:bodyPr wrap="square" rtlCol="0" anchor="b">
            <a:spAutoFit/>
          </a:bodyPr>
          <a:lstStyle/>
          <a:p>
            <a:pPr algn="ctr"/>
            <a:r>
              <a:rPr lang="en-US" sz="3200" b="1" dirty="0">
                <a:solidFill>
                  <a:schemeClr val="tx2"/>
                </a:solidFill>
                <a:latin typeface="Poppins" pitchFamily="2" charset="77"/>
                <a:cs typeface="Poppins" pitchFamily="2" charset="77"/>
              </a:rPr>
              <a:t>YOUR TITLE HERE</a:t>
            </a:r>
          </a:p>
        </p:txBody>
      </p:sp>
      <p:sp>
        <p:nvSpPr>
          <p:cNvPr id="31" name="Freeform 85">
            <a:extLst>
              <a:ext uri="{FF2B5EF4-FFF2-40B4-BE49-F238E27FC236}">
                <a16:creationId xmlns:a16="http://schemas.microsoft.com/office/drawing/2014/main" id="{57F75E86-FA81-B74E-9E35-13659354BD19}"/>
              </a:ext>
            </a:extLst>
          </p:cNvPr>
          <p:cNvSpPr>
            <a:spLocks noChangeArrowheads="1"/>
          </p:cNvSpPr>
          <p:nvPr/>
        </p:nvSpPr>
        <p:spPr bwMode="auto">
          <a:xfrm>
            <a:off x="6484354" y="4876520"/>
            <a:ext cx="856902" cy="856903"/>
          </a:xfrm>
          <a:custGeom>
            <a:avLst/>
            <a:gdLst>
              <a:gd name="T0" fmla="*/ 422275 w 899752"/>
              <a:gd name="T1" fmla="*/ 280988 h 899754"/>
              <a:gd name="T2" fmla="*/ 534627 w 899752"/>
              <a:gd name="T3" fmla="*/ 365919 h 899754"/>
              <a:gd name="T4" fmla="*/ 422275 w 899752"/>
              <a:gd name="T5" fmla="*/ 450489 h 899754"/>
              <a:gd name="T6" fmla="*/ 57150 w 899752"/>
              <a:gd name="T7" fmla="*/ 225425 h 899754"/>
              <a:gd name="T8" fmla="*/ 113290 w 899752"/>
              <a:gd name="T9" fmla="*/ 225425 h 899754"/>
              <a:gd name="T10" fmla="*/ 113290 w 899752"/>
              <a:gd name="T11" fmla="*/ 562409 h 899754"/>
              <a:gd name="T12" fmla="*/ 422420 w 899752"/>
              <a:gd name="T13" fmla="*/ 562409 h 899754"/>
              <a:gd name="T14" fmla="*/ 478560 w 899752"/>
              <a:gd name="T15" fmla="*/ 562409 h 899754"/>
              <a:gd name="T16" fmla="*/ 787690 w 899752"/>
              <a:gd name="T17" fmla="*/ 562409 h 899754"/>
              <a:gd name="T18" fmla="*/ 787690 w 899752"/>
              <a:gd name="T19" fmla="*/ 225425 h 899754"/>
              <a:gd name="T20" fmla="*/ 844190 w 899752"/>
              <a:gd name="T21" fmla="*/ 225425 h 899754"/>
              <a:gd name="T22" fmla="*/ 844190 w 899752"/>
              <a:gd name="T23" fmla="*/ 618873 h 899754"/>
              <a:gd name="T24" fmla="*/ 478560 w 899752"/>
              <a:gd name="T25" fmla="*/ 618873 h 899754"/>
              <a:gd name="T26" fmla="*/ 478560 w 899752"/>
              <a:gd name="T27" fmla="*/ 803729 h 899754"/>
              <a:gd name="T28" fmla="*/ 490436 w 899752"/>
              <a:gd name="T29" fmla="*/ 815597 h 899754"/>
              <a:gd name="T30" fmla="*/ 518146 w 899752"/>
              <a:gd name="T31" fmla="*/ 843649 h 899754"/>
              <a:gd name="T32" fmla="*/ 590840 w 899752"/>
              <a:gd name="T33" fmla="*/ 843649 h 899754"/>
              <a:gd name="T34" fmla="*/ 590840 w 899752"/>
              <a:gd name="T35" fmla="*/ 899754 h 899754"/>
              <a:gd name="T36" fmla="*/ 495114 w 899752"/>
              <a:gd name="T37" fmla="*/ 899754 h 899754"/>
              <a:gd name="T38" fmla="*/ 450490 w 899752"/>
              <a:gd name="T39" fmla="*/ 855158 h 899754"/>
              <a:gd name="T40" fmla="*/ 405866 w 899752"/>
              <a:gd name="T41" fmla="*/ 899754 h 899754"/>
              <a:gd name="T42" fmla="*/ 309780 w 899752"/>
              <a:gd name="T43" fmla="*/ 899754 h 899754"/>
              <a:gd name="T44" fmla="*/ 309780 w 899752"/>
              <a:gd name="T45" fmla="*/ 843649 h 899754"/>
              <a:gd name="T46" fmla="*/ 382475 w 899752"/>
              <a:gd name="T47" fmla="*/ 843649 h 899754"/>
              <a:gd name="T48" fmla="*/ 410904 w 899752"/>
              <a:gd name="T49" fmla="*/ 815597 h 899754"/>
              <a:gd name="T50" fmla="*/ 422420 w 899752"/>
              <a:gd name="T51" fmla="*/ 803729 h 899754"/>
              <a:gd name="T52" fmla="*/ 422420 w 899752"/>
              <a:gd name="T53" fmla="*/ 618873 h 899754"/>
              <a:gd name="T54" fmla="*/ 57150 w 899752"/>
              <a:gd name="T55" fmla="*/ 618873 h 899754"/>
              <a:gd name="T56" fmla="*/ 421804 w 899752"/>
              <a:gd name="T57" fmla="*/ 0 h 899754"/>
              <a:gd name="T58" fmla="*/ 477949 w 899752"/>
              <a:gd name="T59" fmla="*/ 0 h 899754"/>
              <a:gd name="T60" fmla="*/ 477949 w 899752"/>
              <a:gd name="T61" fmla="*/ 56380 h 899754"/>
              <a:gd name="T62" fmla="*/ 899752 w 899752"/>
              <a:gd name="T63" fmla="*/ 56380 h 899754"/>
              <a:gd name="T64" fmla="*/ 899752 w 899752"/>
              <a:gd name="T65" fmla="*/ 169501 h 899754"/>
              <a:gd name="T66" fmla="*/ 0 w 899752"/>
              <a:gd name="T67" fmla="*/ 169501 h 899754"/>
              <a:gd name="T68" fmla="*/ 0 w 899752"/>
              <a:gd name="T69" fmla="*/ 56380 h 899754"/>
              <a:gd name="T70" fmla="*/ 421804 w 899752"/>
              <a:gd name="T71" fmla="*/ 56380 h 8997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2" h="899754">
                <a:moveTo>
                  <a:pt x="422275" y="280988"/>
                </a:moveTo>
                <a:lnTo>
                  <a:pt x="534627" y="365919"/>
                </a:lnTo>
                <a:lnTo>
                  <a:pt x="422275" y="450489"/>
                </a:lnTo>
                <a:lnTo>
                  <a:pt x="422275" y="280988"/>
                </a:lnTo>
                <a:close/>
                <a:moveTo>
                  <a:pt x="57150" y="225425"/>
                </a:moveTo>
                <a:lnTo>
                  <a:pt x="113290" y="225425"/>
                </a:lnTo>
                <a:lnTo>
                  <a:pt x="113290" y="562409"/>
                </a:lnTo>
                <a:lnTo>
                  <a:pt x="422420" y="562409"/>
                </a:lnTo>
                <a:lnTo>
                  <a:pt x="478560" y="562409"/>
                </a:lnTo>
                <a:lnTo>
                  <a:pt x="787690" y="562409"/>
                </a:lnTo>
                <a:lnTo>
                  <a:pt x="787690" y="225425"/>
                </a:lnTo>
                <a:lnTo>
                  <a:pt x="844190" y="225425"/>
                </a:lnTo>
                <a:lnTo>
                  <a:pt x="844190" y="618873"/>
                </a:lnTo>
                <a:lnTo>
                  <a:pt x="478560" y="618873"/>
                </a:lnTo>
                <a:lnTo>
                  <a:pt x="478560" y="803729"/>
                </a:lnTo>
                <a:lnTo>
                  <a:pt x="490436" y="815597"/>
                </a:lnTo>
                <a:lnTo>
                  <a:pt x="518146" y="843649"/>
                </a:lnTo>
                <a:lnTo>
                  <a:pt x="590840" y="843649"/>
                </a:lnTo>
                <a:lnTo>
                  <a:pt x="590840" y="899754"/>
                </a:lnTo>
                <a:lnTo>
                  <a:pt x="495114" y="899754"/>
                </a:lnTo>
                <a:lnTo>
                  <a:pt x="450490" y="855158"/>
                </a:lnTo>
                <a:lnTo>
                  <a:pt x="405866" y="899754"/>
                </a:lnTo>
                <a:lnTo>
                  <a:pt x="309780" y="899754"/>
                </a:lnTo>
                <a:lnTo>
                  <a:pt x="309780" y="843649"/>
                </a:lnTo>
                <a:lnTo>
                  <a:pt x="382475" y="843649"/>
                </a:lnTo>
                <a:lnTo>
                  <a:pt x="410904" y="815597"/>
                </a:lnTo>
                <a:lnTo>
                  <a:pt x="422420" y="803729"/>
                </a:lnTo>
                <a:lnTo>
                  <a:pt x="422420" y="618873"/>
                </a:lnTo>
                <a:lnTo>
                  <a:pt x="57150" y="618873"/>
                </a:lnTo>
                <a:lnTo>
                  <a:pt x="57150" y="225425"/>
                </a:lnTo>
                <a:close/>
                <a:moveTo>
                  <a:pt x="421804" y="0"/>
                </a:moveTo>
                <a:lnTo>
                  <a:pt x="477949" y="0"/>
                </a:lnTo>
                <a:lnTo>
                  <a:pt x="477949" y="56380"/>
                </a:lnTo>
                <a:lnTo>
                  <a:pt x="899752" y="56380"/>
                </a:lnTo>
                <a:lnTo>
                  <a:pt x="899752" y="169501"/>
                </a:lnTo>
                <a:lnTo>
                  <a:pt x="0" y="169501"/>
                </a:lnTo>
                <a:lnTo>
                  <a:pt x="0" y="56380"/>
                </a:lnTo>
                <a:lnTo>
                  <a:pt x="421804" y="56380"/>
                </a:lnTo>
                <a:lnTo>
                  <a:pt x="421804"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0" name="Freeform 82">
            <a:extLst>
              <a:ext uri="{FF2B5EF4-FFF2-40B4-BE49-F238E27FC236}">
                <a16:creationId xmlns:a16="http://schemas.microsoft.com/office/drawing/2014/main" id="{1AD5FF45-C9FF-5B45-BFAF-4DCEEAB0F29A}"/>
              </a:ext>
            </a:extLst>
          </p:cNvPr>
          <p:cNvSpPr>
            <a:spLocks noChangeArrowheads="1"/>
          </p:cNvSpPr>
          <p:nvPr/>
        </p:nvSpPr>
        <p:spPr bwMode="auto">
          <a:xfrm>
            <a:off x="6484486" y="10698672"/>
            <a:ext cx="856903" cy="802496"/>
          </a:xfrm>
          <a:custGeom>
            <a:avLst/>
            <a:gdLst>
              <a:gd name="T0" fmla="*/ 28575 w 899753"/>
              <a:gd name="T1" fmla="*/ 444500 h 842603"/>
              <a:gd name="T2" fmla="*/ 65686 w 899753"/>
              <a:gd name="T3" fmla="*/ 449899 h 842603"/>
              <a:gd name="T4" fmla="*/ 366179 w 899753"/>
              <a:gd name="T5" fmla="*/ 475816 h 842603"/>
              <a:gd name="T6" fmla="*/ 366179 w 899753"/>
              <a:gd name="T7" fmla="*/ 533047 h 842603"/>
              <a:gd name="T8" fmla="*/ 535161 w 899753"/>
              <a:gd name="T9" fmla="*/ 533047 h 842603"/>
              <a:gd name="T10" fmla="*/ 535161 w 899753"/>
              <a:gd name="T11" fmla="*/ 475816 h 842603"/>
              <a:gd name="T12" fmla="*/ 835293 w 899753"/>
              <a:gd name="T13" fmla="*/ 449899 h 842603"/>
              <a:gd name="T14" fmla="*/ 872765 w 899753"/>
              <a:gd name="T15" fmla="*/ 444500 h 842603"/>
              <a:gd name="T16" fmla="*/ 872765 w 899753"/>
              <a:gd name="T17" fmla="*/ 769894 h 842603"/>
              <a:gd name="T18" fmla="*/ 799984 w 899753"/>
              <a:gd name="T19" fmla="*/ 842603 h 842603"/>
              <a:gd name="T20" fmla="*/ 101356 w 899753"/>
              <a:gd name="T21" fmla="*/ 842603 h 842603"/>
              <a:gd name="T22" fmla="*/ 28575 w 899753"/>
              <a:gd name="T23" fmla="*/ 769894 h 842603"/>
              <a:gd name="T24" fmla="*/ 348884 w 899753"/>
              <a:gd name="T25" fmla="*/ 56606 h 842603"/>
              <a:gd name="T26" fmla="*/ 337362 w 899753"/>
              <a:gd name="T27" fmla="*/ 68144 h 842603"/>
              <a:gd name="T28" fmla="*/ 337362 w 899753"/>
              <a:gd name="T29" fmla="*/ 112852 h 842603"/>
              <a:gd name="T30" fmla="*/ 562391 w 899753"/>
              <a:gd name="T31" fmla="*/ 112852 h 842603"/>
              <a:gd name="T32" fmla="*/ 562391 w 899753"/>
              <a:gd name="T33" fmla="*/ 68144 h 842603"/>
              <a:gd name="T34" fmla="*/ 550869 w 899753"/>
              <a:gd name="T35" fmla="*/ 56606 h 842603"/>
              <a:gd name="T36" fmla="*/ 325841 w 899753"/>
              <a:gd name="T37" fmla="*/ 0 h 842603"/>
              <a:gd name="T38" fmla="*/ 573912 w 899753"/>
              <a:gd name="T39" fmla="*/ 0 h 842603"/>
              <a:gd name="T40" fmla="*/ 618558 w 899753"/>
              <a:gd name="T41" fmla="*/ 44708 h 842603"/>
              <a:gd name="T42" fmla="*/ 618558 w 899753"/>
              <a:gd name="T43" fmla="*/ 112852 h 842603"/>
              <a:gd name="T44" fmla="*/ 855108 w 899753"/>
              <a:gd name="T45" fmla="*/ 112852 h 842603"/>
              <a:gd name="T46" fmla="*/ 899753 w 899753"/>
              <a:gd name="T47" fmla="*/ 157561 h 842603"/>
              <a:gd name="T48" fmla="*/ 899753 w 899753"/>
              <a:gd name="T49" fmla="*/ 390837 h 842603"/>
              <a:gd name="T50" fmla="*/ 816943 w 899753"/>
              <a:gd name="T51" fmla="*/ 402014 h 842603"/>
              <a:gd name="T52" fmla="*/ 534307 w 899753"/>
              <a:gd name="T53" fmla="*/ 425089 h 842603"/>
              <a:gd name="T54" fmla="*/ 534307 w 899753"/>
              <a:gd name="T55" fmla="*/ 366320 h 842603"/>
              <a:gd name="T56" fmla="*/ 365446 w 899753"/>
              <a:gd name="T57" fmla="*/ 366320 h 842603"/>
              <a:gd name="T58" fmla="*/ 365446 w 899753"/>
              <a:gd name="T59" fmla="*/ 425089 h 842603"/>
              <a:gd name="T60" fmla="*/ 83171 w 899753"/>
              <a:gd name="T61" fmla="*/ 402014 h 842603"/>
              <a:gd name="T62" fmla="*/ 0 w 899753"/>
              <a:gd name="T63" fmla="*/ 390837 h 842603"/>
              <a:gd name="T64" fmla="*/ 0 w 899753"/>
              <a:gd name="T65" fmla="*/ 157561 h 842603"/>
              <a:gd name="T66" fmla="*/ 44646 w 899753"/>
              <a:gd name="T67" fmla="*/ 112852 h 842603"/>
              <a:gd name="T68" fmla="*/ 281195 w 899753"/>
              <a:gd name="T69" fmla="*/ 112852 h 842603"/>
              <a:gd name="T70" fmla="*/ 281195 w 899753"/>
              <a:gd name="T71" fmla="*/ 44708 h 8426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3" name="TextBox 32">
            <a:extLst>
              <a:ext uri="{FF2B5EF4-FFF2-40B4-BE49-F238E27FC236}">
                <a16:creationId xmlns:a16="http://schemas.microsoft.com/office/drawing/2014/main" id="{934F10E3-167C-FC45-BB08-9ABF485C02EF}"/>
              </a:ext>
            </a:extLst>
          </p:cNvPr>
          <p:cNvSpPr txBox="1"/>
          <p:nvPr/>
        </p:nvSpPr>
        <p:spPr>
          <a:xfrm>
            <a:off x="4538132" y="11707813"/>
            <a:ext cx="4749346" cy="584775"/>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FINANCIAL PLANNING</a:t>
            </a:r>
          </a:p>
        </p:txBody>
      </p:sp>
      <p:sp>
        <p:nvSpPr>
          <p:cNvPr id="32" name="Freeform 91">
            <a:extLst>
              <a:ext uri="{FF2B5EF4-FFF2-40B4-BE49-F238E27FC236}">
                <a16:creationId xmlns:a16="http://schemas.microsoft.com/office/drawing/2014/main" id="{615FFBC7-874A-2B48-86CF-B9E39432218C}"/>
              </a:ext>
            </a:extLst>
          </p:cNvPr>
          <p:cNvSpPr>
            <a:spLocks noChangeArrowheads="1"/>
          </p:cNvSpPr>
          <p:nvPr/>
        </p:nvSpPr>
        <p:spPr bwMode="auto">
          <a:xfrm>
            <a:off x="17034696" y="6095502"/>
            <a:ext cx="856904" cy="802496"/>
          </a:xfrm>
          <a:custGeom>
            <a:avLst/>
            <a:gdLst>
              <a:gd name="T0" fmla="*/ 642085 w 899753"/>
              <a:gd name="T1" fmla="*/ 505575 h 842602"/>
              <a:gd name="T2" fmla="*/ 781355 w 899753"/>
              <a:gd name="T3" fmla="*/ 645275 h 842602"/>
              <a:gd name="T4" fmla="*/ 838935 w 899753"/>
              <a:gd name="T5" fmla="*/ 505575 h 842602"/>
              <a:gd name="T6" fmla="*/ 506413 w 899753"/>
              <a:gd name="T7" fmla="*/ 449262 h 842602"/>
              <a:gd name="T8" fmla="*/ 899753 w 899753"/>
              <a:gd name="T9" fmla="*/ 449262 h 842602"/>
              <a:gd name="T10" fmla="*/ 784594 w 899753"/>
              <a:gd name="T11" fmla="*/ 728301 h 842602"/>
              <a:gd name="T12" fmla="*/ 506990 w 899753"/>
              <a:gd name="T13" fmla="*/ 61123 h 842602"/>
              <a:gd name="T14" fmla="*/ 506990 w 899753"/>
              <a:gd name="T15" fmla="*/ 336892 h 842602"/>
              <a:gd name="T16" fmla="*/ 783372 w 899753"/>
              <a:gd name="T17" fmla="*/ 336892 h 842602"/>
              <a:gd name="T18" fmla="*/ 506990 w 899753"/>
              <a:gd name="T19" fmla="*/ 61123 h 842602"/>
              <a:gd name="T20" fmla="*/ 394203 w 899753"/>
              <a:gd name="T21" fmla="*/ 55562 h 842602"/>
              <a:gd name="T22" fmla="*/ 394203 w 899753"/>
              <a:gd name="T23" fmla="*/ 449082 h 842602"/>
              <a:gd name="T24" fmla="*/ 672740 w 899753"/>
              <a:gd name="T25" fmla="*/ 727390 h 842602"/>
              <a:gd name="T26" fmla="*/ 394203 w 899753"/>
              <a:gd name="T27" fmla="*/ 842602 h 842602"/>
              <a:gd name="T28" fmla="*/ 0 w 899753"/>
              <a:gd name="T29" fmla="*/ 449082 h 842602"/>
              <a:gd name="T30" fmla="*/ 394203 w 899753"/>
              <a:gd name="T31" fmla="*/ 55562 h 842602"/>
              <a:gd name="T32" fmla="*/ 450850 w 899753"/>
              <a:gd name="T33" fmla="*/ 0 h 842602"/>
              <a:gd name="T34" fmla="*/ 844190 w 899753"/>
              <a:gd name="T35" fmla="*/ 393341 h 842602"/>
              <a:gd name="T36" fmla="*/ 450850 w 899753"/>
              <a:gd name="T37" fmla="*/ 393341 h 8426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99753" h="842602">
                <a:moveTo>
                  <a:pt x="642085" y="505575"/>
                </a:moveTo>
                <a:lnTo>
                  <a:pt x="781355" y="645275"/>
                </a:lnTo>
                <a:cubicBezTo>
                  <a:pt x="810865" y="603763"/>
                  <a:pt x="830658" y="556113"/>
                  <a:pt x="838935" y="505575"/>
                </a:cubicBezTo>
                <a:lnTo>
                  <a:pt x="642085" y="505575"/>
                </a:lnTo>
                <a:close/>
                <a:moveTo>
                  <a:pt x="506413" y="449262"/>
                </a:moveTo>
                <a:lnTo>
                  <a:pt x="899753" y="449262"/>
                </a:lnTo>
                <a:cubicBezTo>
                  <a:pt x="899753" y="558279"/>
                  <a:pt x="855849" y="656827"/>
                  <a:pt x="784594" y="728301"/>
                </a:cubicBezTo>
                <a:lnTo>
                  <a:pt x="506413" y="449262"/>
                </a:lnTo>
                <a:close/>
                <a:moveTo>
                  <a:pt x="506990" y="61123"/>
                </a:moveTo>
                <a:lnTo>
                  <a:pt x="506990" y="336892"/>
                </a:lnTo>
                <a:lnTo>
                  <a:pt x="783372" y="336892"/>
                </a:lnTo>
                <a:cubicBezTo>
                  <a:pt x="759620" y="195951"/>
                  <a:pt x="648060" y="84493"/>
                  <a:pt x="506990" y="61123"/>
                </a:cubicBezTo>
                <a:close/>
                <a:moveTo>
                  <a:pt x="394203" y="55562"/>
                </a:moveTo>
                <a:lnTo>
                  <a:pt x="394203" y="449082"/>
                </a:lnTo>
                <a:lnTo>
                  <a:pt x="672740" y="727390"/>
                </a:lnTo>
                <a:cubicBezTo>
                  <a:pt x="601394" y="798678"/>
                  <a:pt x="502663" y="842602"/>
                  <a:pt x="394203" y="842602"/>
                </a:cubicBezTo>
                <a:cubicBezTo>
                  <a:pt x="176203" y="842602"/>
                  <a:pt x="0" y="666544"/>
                  <a:pt x="0" y="449082"/>
                </a:cubicBezTo>
                <a:cubicBezTo>
                  <a:pt x="0" y="231620"/>
                  <a:pt x="176203" y="55562"/>
                  <a:pt x="394203" y="55562"/>
                </a:cubicBezTo>
                <a:close/>
                <a:moveTo>
                  <a:pt x="450850" y="0"/>
                </a:moveTo>
                <a:cubicBezTo>
                  <a:pt x="668213" y="0"/>
                  <a:pt x="844190" y="176176"/>
                  <a:pt x="844190" y="393341"/>
                </a:cubicBezTo>
                <a:lnTo>
                  <a:pt x="450850" y="393341"/>
                </a:lnTo>
                <a:lnTo>
                  <a:pt x="450850"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4" name="TextBox 33">
            <a:extLst>
              <a:ext uri="{FF2B5EF4-FFF2-40B4-BE49-F238E27FC236}">
                <a16:creationId xmlns:a16="http://schemas.microsoft.com/office/drawing/2014/main" id="{46FC0DE4-2B86-A04E-96C5-B7A1A7EDB8A4}"/>
              </a:ext>
            </a:extLst>
          </p:cNvPr>
          <p:cNvSpPr txBox="1"/>
          <p:nvPr/>
        </p:nvSpPr>
        <p:spPr>
          <a:xfrm>
            <a:off x="4382352" y="9091570"/>
            <a:ext cx="5060906" cy="584775"/>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MARKETING STRATEGY</a:t>
            </a:r>
          </a:p>
        </p:txBody>
      </p:sp>
      <p:sp>
        <p:nvSpPr>
          <p:cNvPr id="35" name="TextBox 34">
            <a:extLst>
              <a:ext uri="{FF2B5EF4-FFF2-40B4-BE49-F238E27FC236}">
                <a16:creationId xmlns:a16="http://schemas.microsoft.com/office/drawing/2014/main" id="{F51433DB-69A7-E04C-ADEC-59D636CF2918}"/>
              </a:ext>
            </a:extLst>
          </p:cNvPr>
          <p:cNvSpPr txBox="1"/>
          <p:nvPr/>
        </p:nvSpPr>
        <p:spPr>
          <a:xfrm>
            <a:off x="5610605" y="5930454"/>
            <a:ext cx="2604400" cy="1077218"/>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PRODUCTS</a:t>
            </a:r>
          </a:p>
          <a:p>
            <a:pPr algn="ctr"/>
            <a:r>
              <a:rPr lang="en-US" sz="3200" b="1" dirty="0">
                <a:solidFill>
                  <a:schemeClr val="bg1"/>
                </a:solidFill>
                <a:latin typeface="Poppins" pitchFamily="2" charset="77"/>
                <a:cs typeface="Poppins" pitchFamily="2" charset="77"/>
              </a:rPr>
              <a:t>&amp; SERVICES</a:t>
            </a:r>
          </a:p>
        </p:txBody>
      </p:sp>
      <p:sp>
        <p:nvSpPr>
          <p:cNvPr id="39" name="TextBox 38">
            <a:extLst>
              <a:ext uri="{FF2B5EF4-FFF2-40B4-BE49-F238E27FC236}">
                <a16:creationId xmlns:a16="http://schemas.microsoft.com/office/drawing/2014/main" id="{6DF06D6F-14D5-B444-B152-F4B87244AB43}"/>
              </a:ext>
            </a:extLst>
          </p:cNvPr>
          <p:cNvSpPr txBox="1"/>
          <p:nvPr/>
        </p:nvSpPr>
        <p:spPr>
          <a:xfrm>
            <a:off x="16007752" y="9763513"/>
            <a:ext cx="2873026" cy="584775"/>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BUDGET</a:t>
            </a:r>
          </a:p>
        </p:txBody>
      </p:sp>
      <p:sp>
        <p:nvSpPr>
          <p:cNvPr id="40" name="TextBox 39">
            <a:extLst>
              <a:ext uri="{FF2B5EF4-FFF2-40B4-BE49-F238E27FC236}">
                <a16:creationId xmlns:a16="http://schemas.microsoft.com/office/drawing/2014/main" id="{8CBE96C5-8B01-E64A-ADC2-D7FAA66CAE67}"/>
              </a:ext>
            </a:extLst>
          </p:cNvPr>
          <p:cNvSpPr txBox="1"/>
          <p:nvPr/>
        </p:nvSpPr>
        <p:spPr>
          <a:xfrm>
            <a:off x="15018749" y="7185769"/>
            <a:ext cx="4851032" cy="584775"/>
          </a:xfrm>
          <a:prstGeom prst="rect">
            <a:avLst/>
          </a:prstGeom>
          <a:noFill/>
        </p:spPr>
        <p:txBody>
          <a:bodyPr wrap="square" rtlCol="0" anchor="t">
            <a:spAutoFit/>
          </a:bodyPr>
          <a:lstStyle/>
          <a:p>
            <a:pPr algn="ctr"/>
            <a:r>
              <a:rPr lang="en-US" sz="3200" b="1" dirty="0">
                <a:solidFill>
                  <a:schemeClr val="bg1"/>
                </a:solidFill>
                <a:latin typeface="Poppins" pitchFamily="2" charset="77"/>
                <a:cs typeface="Poppins" pitchFamily="2" charset="77"/>
              </a:rPr>
              <a:t>MARKET ANALYSIS</a:t>
            </a:r>
          </a:p>
        </p:txBody>
      </p:sp>
      <p:sp>
        <p:nvSpPr>
          <p:cNvPr id="41" name="TextBox 40">
            <a:extLst>
              <a:ext uri="{FF2B5EF4-FFF2-40B4-BE49-F238E27FC236}">
                <a16:creationId xmlns:a16="http://schemas.microsoft.com/office/drawing/2014/main" id="{96B67E38-2851-F545-A17F-FCAA5D3F4FED}"/>
              </a:ext>
            </a:extLst>
          </p:cNvPr>
          <p:cNvSpPr txBox="1"/>
          <p:nvPr/>
        </p:nvSpPr>
        <p:spPr>
          <a:xfrm>
            <a:off x="14205635" y="4578884"/>
            <a:ext cx="6477260" cy="584775"/>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EXECUTIVE SUMMARY</a:t>
            </a:r>
          </a:p>
        </p:txBody>
      </p:sp>
      <p:sp>
        <p:nvSpPr>
          <p:cNvPr id="56" name="Freeform 41">
            <a:extLst>
              <a:ext uri="{FF2B5EF4-FFF2-40B4-BE49-F238E27FC236}">
                <a16:creationId xmlns:a16="http://schemas.microsoft.com/office/drawing/2014/main" id="{872C08E3-C5EA-7048-9B70-F6B0A754E30A}"/>
              </a:ext>
            </a:extLst>
          </p:cNvPr>
          <p:cNvSpPr>
            <a:spLocks noChangeArrowheads="1"/>
          </p:cNvSpPr>
          <p:nvPr/>
        </p:nvSpPr>
        <p:spPr bwMode="auto">
          <a:xfrm>
            <a:off x="17040873" y="3434626"/>
            <a:ext cx="844550" cy="900113"/>
          </a:xfrm>
          <a:custGeom>
            <a:avLst/>
            <a:gdLst>
              <a:gd name="T0" fmla="*/ 450379 w 2344"/>
              <a:gd name="T1" fmla="*/ 478140 h 2500"/>
              <a:gd name="T2" fmla="*/ 731775 w 2344"/>
              <a:gd name="T3" fmla="*/ 421973 h 2500"/>
              <a:gd name="T4" fmla="*/ 731775 w 2344"/>
              <a:gd name="T5" fmla="*/ 703168 h 2500"/>
              <a:gd name="T6" fmla="*/ 450379 w 2344"/>
              <a:gd name="T7" fmla="*/ 646641 h 2500"/>
              <a:gd name="T8" fmla="*/ 731775 w 2344"/>
              <a:gd name="T9" fmla="*/ 703168 h 2500"/>
              <a:gd name="T10" fmla="*/ 366068 w 2344"/>
              <a:gd name="T11" fmla="*/ 365446 h 2500"/>
              <a:gd name="T12" fmla="*/ 337964 w 2344"/>
              <a:gd name="T13" fmla="*/ 337362 h 2500"/>
              <a:gd name="T14" fmla="*/ 366068 w 2344"/>
              <a:gd name="T15" fmla="*/ 309279 h 2500"/>
              <a:gd name="T16" fmla="*/ 394171 w 2344"/>
              <a:gd name="T17" fmla="*/ 337362 h 2500"/>
              <a:gd name="T18" fmla="*/ 366068 w 2344"/>
              <a:gd name="T19" fmla="*/ 478140 h 2500"/>
              <a:gd name="T20" fmla="*/ 337964 w 2344"/>
              <a:gd name="T21" fmla="*/ 449696 h 2500"/>
              <a:gd name="T22" fmla="*/ 366068 w 2344"/>
              <a:gd name="T23" fmla="*/ 421973 h 2500"/>
              <a:gd name="T24" fmla="*/ 394171 w 2344"/>
              <a:gd name="T25" fmla="*/ 449696 h 2500"/>
              <a:gd name="T26" fmla="*/ 366068 w 2344"/>
              <a:gd name="T27" fmla="*/ 478140 h 2500"/>
              <a:gd name="T28" fmla="*/ 366068 w 2344"/>
              <a:gd name="T29" fmla="*/ 590474 h 2500"/>
              <a:gd name="T30" fmla="*/ 337964 w 2344"/>
              <a:gd name="T31" fmla="*/ 562391 h 2500"/>
              <a:gd name="T32" fmla="*/ 366068 w 2344"/>
              <a:gd name="T33" fmla="*/ 534307 h 2500"/>
              <a:gd name="T34" fmla="*/ 394171 w 2344"/>
              <a:gd name="T35" fmla="*/ 562391 h 2500"/>
              <a:gd name="T36" fmla="*/ 366068 w 2344"/>
              <a:gd name="T37" fmla="*/ 703168 h 2500"/>
              <a:gd name="T38" fmla="*/ 337964 w 2344"/>
              <a:gd name="T39" fmla="*/ 674725 h 2500"/>
              <a:gd name="T40" fmla="*/ 366068 w 2344"/>
              <a:gd name="T41" fmla="*/ 646641 h 2500"/>
              <a:gd name="T42" fmla="*/ 394171 w 2344"/>
              <a:gd name="T43" fmla="*/ 674725 h 2500"/>
              <a:gd name="T44" fmla="*/ 366068 w 2344"/>
              <a:gd name="T45" fmla="*/ 703168 h 2500"/>
              <a:gd name="T46" fmla="*/ 619000 w 2344"/>
              <a:gd name="T47" fmla="*/ 534307 h 2500"/>
              <a:gd name="T48" fmla="*/ 450379 w 2344"/>
              <a:gd name="T49" fmla="*/ 590474 h 2500"/>
              <a:gd name="T50" fmla="*/ 450379 w 2344"/>
              <a:gd name="T51" fmla="*/ 309279 h 2500"/>
              <a:gd name="T52" fmla="*/ 703311 w 2344"/>
              <a:gd name="T53" fmla="*/ 365446 h 2500"/>
              <a:gd name="T54" fmla="*/ 450379 w 2344"/>
              <a:gd name="T55" fmla="*/ 309279 h 2500"/>
              <a:gd name="T56" fmla="*/ 647104 w 2344"/>
              <a:gd name="T57" fmla="*/ 140418 h 2500"/>
              <a:gd name="T58" fmla="*/ 450379 w 2344"/>
              <a:gd name="T59" fmla="*/ 196585 h 2500"/>
              <a:gd name="T60" fmla="*/ 225189 w 2344"/>
              <a:gd name="T61" fmla="*/ 815502 h 2500"/>
              <a:gd name="T62" fmla="*/ 197086 w 2344"/>
              <a:gd name="T63" fmla="*/ 843586 h 2500"/>
              <a:gd name="T64" fmla="*/ 168982 w 2344"/>
              <a:gd name="T65" fmla="*/ 815502 h 2500"/>
              <a:gd name="T66" fmla="*/ 168982 w 2344"/>
              <a:gd name="T67" fmla="*/ 309279 h 2500"/>
              <a:gd name="T68" fmla="*/ 225189 w 2344"/>
              <a:gd name="T69" fmla="*/ 281195 h 2500"/>
              <a:gd name="T70" fmla="*/ 112775 w 2344"/>
              <a:gd name="T71" fmla="*/ 590474 h 2500"/>
              <a:gd name="T72" fmla="*/ 56568 w 2344"/>
              <a:gd name="T73" fmla="*/ 309279 h 2500"/>
              <a:gd name="T74" fmla="*/ 84311 w 2344"/>
              <a:gd name="T75" fmla="*/ 281195 h 2500"/>
              <a:gd name="T76" fmla="*/ 112775 w 2344"/>
              <a:gd name="T77" fmla="*/ 309279 h 2500"/>
              <a:gd name="T78" fmla="*/ 225189 w 2344"/>
              <a:gd name="T79" fmla="*/ 0 h 2500"/>
              <a:gd name="T80" fmla="*/ 84311 w 2344"/>
              <a:gd name="T81" fmla="*/ 225028 h 2500"/>
              <a:gd name="T82" fmla="*/ 0 w 2344"/>
              <a:gd name="T83" fmla="*/ 309279 h 2500"/>
              <a:gd name="T84" fmla="*/ 112775 w 2344"/>
              <a:gd name="T85" fmla="*/ 646641 h 2500"/>
              <a:gd name="T86" fmla="*/ 112775 w 2344"/>
              <a:gd name="T87" fmla="*/ 815502 h 2500"/>
              <a:gd name="T88" fmla="*/ 759879 w 2344"/>
              <a:gd name="T89" fmla="*/ 899753 h 2500"/>
              <a:gd name="T90" fmla="*/ 844190 w 2344"/>
              <a:gd name="T91" fmla="*/ 815502 h 2500"/>
              <a:gd name="T92" fmla="*/ 225189 w 2344"/>
              <a:gd name="T93" fmla="*/ 0 h 2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44" h="2500">
                <a:moveTo>
                  <a:pt x="2031" y="1328"/>
                </a:moveTo>
                <a:lnTo>
                  <a:pt x="1250" y="1328"/>
                </a:lnTo>
                <a:lnTo>
                  <a:pt x="1250" y="1172"/>
                </a:lnTo>
                <a:lnTo>
                  <a:pt x="2031" y="1172"/>
                </a:lnTo>
                <a:lnTo>
                  <a:pt x="2031" y="1328"/>
                </a:lnTo>
                <a:close/>
                <a:moveTo>
                  <a:pt x="2031" y="1953"/>
                </a:moveTo>
                <a:lnTo>
                  <a:pt x="1250" y="1953"/>
                </a:lnTo>
                <a:lnTo>
                  <a:pt x="1250" y="1796"/>
                </a:lnTo>
                <a:lnTo>
                  <a:pt x="2031" y="1796"/>
                </a:lnTo>
                <a:lnTo>
                  <a:pt x="2031" y="1953"/>
                </a:lnTo>
                <a:close/>
                <a:moveTo>
                  <a:pt x="1016" y="1015"/>
                </a:moveTo>
                <a:lnTo>
                  <a:pt x="1016" y="1015"/>
                </a:lnTo>
                <a:cubicBezTo>
                  <a:pt x="972" y="1015"/>
                  <a:pt x="938" y="980"/>
                  <a:pt x="938" y="937"/>
                </a:cubicBezTo>
                <a:cubicBezTo>
                  <a:pt x="938" y="893"/>
                  <a:pt x="972" y="859"/>
                  <a:pt x="1016" y="859"/>
                </a:cubicBezTo>
                <a:cubicBezTo>
                  <a:pt x="1059" y="859"/>
                  <a:pt x="1094" y="893"/>
                  <a:pt x="1094" y="937"/>
                </a:cubicBezTo>
                <a:cubicBezTo>
                  <a:pt x="1094" y="980"/>
                  <a:pt x="1059" y="1015"/>
                  <a:pt x="1016" y="1015"/>
                </a:cubicBezTo>
                <a:close/>
                <a:moveTo>
                  <a:pt x="1016" y="1328"/>
                </a:moveTo>
                <a:lnTo>
                  <a:pt x="1016" y="1328"/>
                </a:lnTo>
                <a:cubicBezTo>
                  <a:pt x="972" y="1328"/>
                  <a:pt x="938" y="1293"/>
                  <a:pt x="938" y="1249"/>
                </a:cubicBezTo>
                <a:cubicBezTo>
                  <a:pt x="938" y="1206"/>
                  <a:pt x="972" y="1172"/>
                  <a:pt x="1016" y="1172"/>
                </a:cubicBezTo>
                <a:cubicBezTo>
                  <a:pt x="1059" y="1172"/>
                  <a:pt x="1094" y="1206"/>
                  <a:pt x="1094" y="1249"/>
                </a:cubicBezTo>
                <a:cubicBezTo>
                  <a:pt x="1094" y="1293"/>
                  <a:pt x="1059" y="1328"/>
                  <a:pt x="1016" y="1328"/>
                </a:cubicBezTo>
                <a:close/>
                <a:moveTo>
                  <a:pt x="1016" y="1640"/>
                </a:moveTo>
                <a:lnTo>
                  <a:pt x="1016" y="1640"/>
                </a:lnTo>
                <a:cubicBezTo>
                  <a:pt x="972" y="1640"/>
                  <a:pt x="938" y="1605"/>
                  <a:pt x="938" y="1562"/>
                </a:cubicBezTo>
                <a:cubicBezTo>
                  <a:pt x="938" y="1519"/>
                  <a:pt x="972" y="1484"/>
                  <a:pt x="1016" y="1484"/>
                </a:cubicBezTo>
                <a:cubicBezTo>
                  <a:pt x="1059" y="1484"/>
                  <a:pt x="1094" y="1519"/>
                  <a:pt x="1094" y="1562"/>
                </a:cubicBezTo>
                <a:cubicBezTo>
                  <a:pt x="1094" y="1605"/>
                  <a:pt x="1059" y="1640"/>
                  <a:pt x="1016" y="1640"/>
                </a:cubicBezTo>
                <a:close/>
                <a:moveTo>
                  <a:pt x="1016" y="1953"/>
                </a:moveTo>
                <a:lnTo>
                  <a:pt x="1016" y="1953"/>
                </a:lnTo>
                <a:cubicBezTo>
                  <a:pt x="972" y="1953"/>
                  <a:pt x="938" y="1917"/>
                  <a:pt x="938" y="1874"/>
                </a:cubicBezTo>
                <a:cubicBezTo>
                  <a:pt x="938" y="1831"/>
                  <a:pt x="972" y="1796"/>
                  <a:pt x="1016" y="1796"/>
                </a:cubicBezTo>
                <a:cubicBezTo>
                  <a:pt x="1059" y="1796"/>
                  <a:pt x="1094" y="1831"/>
                  <a:pt x="1094" y="1874"/>
                </a:cubicBezTo>
                <a:cubicBezTo>
                  <a:pt x="1094" y="1917"/>
                  <a:pt x="1059" y="1953"/>
                  <a:pt x="1016" y="1953"/>
                </a:cubicBezTo>
                <a:close/>
                <a:moveTo>
                  <a:pt x="1250" y="1484"/>
                </a:moveTo>
                <a:lnTo>
                  <a:pt x="1718" y="1484"/>
                </a:lnTo>
                <a:lnTo>
                  <a:pt x="1718" y="1640"/>
                </a:lnTo>
                <a:lnTo>
                  <a:pt x="1250" y="1640"/>
                </a:lnTo>
                <a:lnTo>
                  <a:pt x="1250" y="1484"/>
                </a:lnTo>
                <a:close/>
                <a:moveTo>
                  <a:pt x="1250" y="859"/>
                </a:moveTo>
                <a:lnTo>
                  <a:pt x="1952" y="859"/>
                </a:lnTo>
                <a:lnTo>
                  <a:pt x="1952" y="1015"/>
                </a:lnTo>
                <a:lnTo>
                  <a:pt x="1250" y="1015"/>
                </a:lnTo>
                <a:lnTo>
                  <a:pt x="1250" y="859"/>
                </a:lnTo>
                <a:close/>
                <a:moveTo>
                  <a:pt x="1250" y="390"/>
                </a:moveTo>
                <a:lnTo>
                  <a:pt x="1796" y="390"/>
                </a:lnTo>
                <a:lnTo>
                  <a:pt x="1796" y="546"/>
                </a:lnTo>
                <a:lnTo>
                  <a:pt x="1250" y="546"/>
                </a:lnTo>
                <a:lnTo>
                  <a:pt x="1250" y="390"/>
                </a:lnTo>
                <a:close/>
                <a:moveTo>
                  <a:pt x="625" y="2265"/>
                </a:moveTo>
                <a:lnTo>
                  <a:pt x="625" y="2265"/>
                </a:lnTo>
                <a:cubicBezTo>
                  <a:pt x="625" y="2308"/>
                  <a:pt x="590" y="2343"/>
                  <a:pt x="547" y="2343"/>
                </a:cubicBezTo>
                <a:cubicBezTo>
                  <a:pt x="504" y="2343"/>
                  <a:pt x="469" y="2308"/>
                  <a:pt x="469" y="2265"/>
                </a:cubicBezTo>
                <a:lnTo>
                  <a:pt x="469" y="859"/>
                </a:lnTo>
                <a:cubicBezTo>
                  <a:pt x="469" y="831"/>
                  <a:pt x="463" y="806"/>
                  <a:pt x="454" y="781"/>
                </a:cubicBezTo>
                <a:lnTo>
                  <a:pt x="625" y="781"/>
                </a:lnTo>
                <a:lnTo>
                  <a:pt x="625" y="2265"/>
                </a:lnTo>
                <a:close/>
                <a:moveTo>
                  <a:pt x="313" y="1640"/>
                </a:moveTo>
                <a:lnTo>
                  <a:pt x="157" y="1640"/>
                </a:lnTo>
                <a:lnTo>
                  <a:pt x="157" y="859"/>
                </a:lnTo>
                <a:cubicBezTo>
                  <a:pt x="157" y="816"/>
                  <a:pt x="191" y="781"/>
                  <a:pt x="234" y="781"/>
                </a:cubicBezTo>
                <a:cubicBezTo>
                  <a:pt x="277" y="781"/>
                  <a:pt x="313" y="816"/>
                  <a:pt x="313" y="859"/>
                </a:cubicBezTo>
                <a:lnTo>
                  <a:pt x="313" y="1640"/>
                </a:lnTo>
                <a:close/>
                <a:moveTo>
                  <a:pt x="625" y="0"/>
                </a:moveTo>
                <a:lnTo>
                  <a:pt x="625" y="625"/>
                </a:lnTo>
                <a:lnTo>
                  <a:pt x="234" y="625"/>
                </a:lnTo>
                <a:cubicBezTo>
                  <a:pt x="105" y="625"/>
                  <a:pt x="0" y="730"/>
                  <a:pt x="0" y="859"/>
                </a:cubicBezTo>
                <a:lnTo>
                  <a:pt x="0" y="1796"/>
                </a:lnTo>
                <a:lnTo>
                  <a:pt x="313" y="1796"/>
                </a:lnTo>
                <a:lnTo>
                  <a:pt x="313" y="2265"/>
                </a:lnTo>
                <a:cubicBezTo>
                  <a:pt x="313" y="2394"/>
                  <a:pt x="418" y="2499"/>
                  <a:pt x="547" y="2499"/>
                </a:cubicBezTo>
                <a:lnTo>
                  <a:pt x="2109" y="2499"/>
                </a:lnTo>
                <a:cubicBezTo>
                  <a:pt x="2238" y="2499"/>
                  <a:pt x="2343" y="2394"/>
                  <a:pt x="2343" y="2265"/>
                </a:cubicBezTo>
                <a:lnTo>
                  <a:pt x="2343" y="0"/>
                </a:lnTo>
                <a:lnTo>
                  <a:pt x="625" y="0"/>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57" name="Freeform 89">
            <a:extLst>
              <a:ext uri="{FF2B5EF4-FFF2-40B4-BE49-F238E27FC236}">
                <a16:creationId xmlns:a16="http://schemas.microsoft.com/office/drawing/2014/main" id="{00F57DDD-F784-694A-B0BD-A711BA2F77CD}"/>
              </a:ext>
            </a:extLst>
          </p:cNvPr>
          <p:cNvSpPr>
            <a:spLocks noChangeArrowheads="1"/>
          </p:cNvSpPr>
          <p:nvPr/>
        </p:nvSpPr>
        <p:spPr bwMode="auto">
          <a:xfrm>
            <a:off x="17012298" y="8801054"/>
            <a:ext cx="901700" cy="674688"/>
          </a:xfrm>
          <a:custGeom>
            <a:avLst/>
            <a:gdLst>
              <a:gd name="T0" fmla="*/ 573956 w 901340"/>
              <a:gd name="T1" fmla="*/ 561975 h 674329"/>
              <a:gd name="T2" fmla="*/ 901340 w 901340"/>
              <a:gd name="T3" fmla="*/ 561975 h 674329"/>
              <a:gd name="T4" fmla="*/ 901340 w 901340"/>
              <a:gd name="T5" fmla="*/ 674329 h 674329"/>
              <a:gd name="T6" fmla="*/ 468313 w 901340"/>
              <a:gd name="T7" fmla="*/ 674329 h 674329"/>
              <a:gd name="T8" fmla="*/ 573956 w 901340"/>
              <a:gd name="T9" fmla="*/ 561975 h 674329"/>
              <a:gd name="T10" fmla="*/ 616811 w 901340"/>
              <a:gd name="T11" fmla="*/ 420688 h 674329"/>
              <a:gd name="T12" fmla="*/ 842604 w 901340"/>
              <a:gd name="T13" fmla="*/ 420688 h 674329"/>
              <a:gd name="T14" fmla="*/ 842604 w 901340"/>
              <a:gd name="T15" fmla="*/ 533040 h 674329"/>
              <a:gd name="T16" fmla="*/ 587375 w 901340"/>
              <a:gd name="T17" fmla="*/ 533040 h 674329"/>
              <a:gd name="T18" fmla="*/ 616811 w 901340"/>
              <a:gd name="T19" fmla="*/ 420688 h 674329"/>
              <a:gd name="T20" fmla="*/ 600075 w 901340"/>
              <a:gd name="T21" fmla="*/ 280988 h 674329"/>
              <a:gd name="T22" fmla="*/ 901339 w 901340"/>
              <a:gd name="T23" fmla="*/ 280988 h 674329"/>
              <a:gd name="T24" fmla="*/ 901339 w 901340"/>
              <a:gd name="T25" fmla="*/ 393341 h 674329"/>
              <a:gd name="T26" fmla="*/ 619919 w 901340"/>
              <a:gd name="T27" fmla="*/ 393341 h 674329"/>
              <a:gd name="T28" fmla="*/ 600075 w 901340"/>
              <a:gd name="T29" fmla="*/ 280988 h 674329"/>
              <a:gd name="T30" fmla="*/ 196799 w 901340"/>
              <a:gd name="T31" fmla="*/ 280982 h 674329"/>
              <a:gd name="T32" fmla="*/ 196799 w 901340"/>
              <a:gd name="T33" fmla="*/ 337072 h 674329"/>
              <a:gd name="T34" fmla="*/ 252925 w 901340"/>
              <a:gd name="T35" fmla="*/ 337072 h 674329"/>
              <a:gd name="T36" fmla="*/ 252925 w 901340"/>
              <a:gd name="T37" fmla="*/ 449611 h 674329"/>
              <a:gd name="T38" fmla="*/ 196799 w 901340"/>
              <a:gd name="T39" fmla="*/ 449611 h 674329"/>
              <a:gd name="T40" fmla="*/ 196799 w 901340"/>
              <a:gd name="T41" fmla="*/ 505700 h 674329"/>
              <a:gd name="T42" fmla="*/ 365176 w 901340"/>
              <a:gd name="T43" fmla="*/ 505700 h 674329"/>
              <a:gd name="T44" fmla="*/ 365176 w 901340"/>
              <a:gd name="T45" fmla="*/ 449611 h 674329"/>
              <a:gd name="T46" fmla="*/ 309051 w 901340"/>
              <a:gd name="T47" fmla="*/ 449611 h 674329"/>
              <a:gd name="T48" fmla="*/ 309051 w 901340"/>
              <a:gd name="T49" fmla="*/ 280982 h 674329"/>
              <a:gd name="T50" fmla="*/ 503238 w 901340"/>
              <a:gd name="T51" fmla="*/ 139700 h 674329"/>
              <a:gd name="T52" fmla="*/ 787040 w 901340"/>
              <a:gd name="T53" fmla="*/ 139700 h 674329"/>
              <a:gd name="T54" fmla="*/ 787040 w 901340"/>
              <a:gd name="T55" fmla="*/ 252053 h 674329"/>
              <a:gd name="T56" fmla="*/ 587154 w 901340"/>
              <a:gd name="T57" fmla="*/ 252053 h 674329"/>
              <a:gd name="T58" fmla="*/ 503238 w 901340"/>
              <a:gd name="T59" fmla="*/ 139700 h 674329"/>
              <a:gd name="T60" fmla="*/ 280988 w 901340"/>
              <a:gd name="T61" fmla="*/ 112713 h 674329"/>
              <a:gd name="T62" fmla="*/ 561615 w 901340"/>
              <a:gd name="T63" fmla="*/ 393521 h 674329"/>
              <a:gd name="T64" fmla="*/ 280988 w 901340"/>
              <a:gd name="T65" fmla="*/ 674329 h 674329"/>
              <a:gd name="T66" fmla="*/ 0 w 901340"/>
              <a:gd name="T67" fmla="*/ 393521 h 674329"/>
              <a:gd name="T68" fmla="*/ 280988 w 901340"/>
              <a:gd name="T69" fmla="*/ 112713 h 674329"/>
              <a:gd name="T70" fmla="*/ 282575 w 901340"/>
              <a:gd name="T71" fmla="*/ 0 h 674329"/>
              <a:gd name="T72" fmla="*/ 844190 w 901340"/>
              <a:gd name="T73" fmla="*/ 0 h 674329"/>
              <a:gd name="T74" fmla="*/ 844190 w 901340"/>
              <a:gd name="T75" fmla="*/ 112353 h 674329"/>
              <a:gd name="T76" fmla="*/ 468221 w 901340"/>
              <a:gd name="T77" fmla="*/ 112353 h 674329"/>
              <a:gd name="T78" fmla="*/ 282575 w 901340"/>
              <a:gd name="T79" fmla="*/ 55816 h 6743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01340" h="674329">
                <a:moveTo>
                  <a:pt x="573956" y="561975"/>
                </a:moveTo>
                <a:lnTo>
                  <a:pt x="901340" y="561975"/>
                </a:lnTo>
                <a:lnTo>
                  <a:pt x="901340" y="674329"/>
                </a:lnTo>
                <a:lnTo>
                  <a:pt x="468313" y="674329"/>
                </a:lnTo>
                <a:cubicBezTo>
                  <a:pt x="511940" y="645613"/>
                  <a:pt x="547996" y="607204"/>
                  <a:pt x="573956" y="561975"/>
                </a:cubicBezTo>
                <a:close/>
                <a:moveTo>
                  <a:pt x="616811" y="420688"/>
                </a:moveTo>
                <a:lnTo>
                  <a:pt x="842604" y="420688"/>
                </a:lnTo>
                <a:lnTo>
                  <a:pt x="842604" y="533040"/>
                </a:lnTo>
                <a:lnTo>
                  <a:pt x="587375" y="533040"/>
                </a:lnTo>
                <a:cubicBezTo>
                  <a:pt x="603529" y="498470"/>
                  <a:pt x="613580" y="460660"/>
                  <a:pt x="616811" y="420688"/>
                </a:cubicBezTo>
                <a:close/>
                <a:moveTo>
                  <a:pt x="600075" y="280988"/>
                </a:moveTo>
                <a:lnTo>
                  <a:pt x="901339" y="280988"/>
                </a:lnTo>
                <a:lnTo>
                  <a:pt x="901339" y="393341"/>
                </a:lnTo>
                <a:lnTo>
                  <a:pt x="619919" y="393341"/>
                </a:lnTo>
                <a:cubicBezTo>
                  <a:pt x="619919" y="353856"/>
                  <a:pt x="612703" y="316166"/>
                  <a:pt x="600075" y="280988"/>
                </a:cubicBezTo>
                <a:close/>
                <a:moveTo>
                  <a:pt x="196799" y="280982"/>
                </a:moveTo>
                <a:lnTo>
                  <a:pt x="196799" y="337072"/>
                </a:lnTo>
                <a:lnTo>
                  <a:pt x="252925" y="337072"/>
                </a:lnTo>
                <a:lnTo>
                  <a:pt x="252925" y="449611"/>
                </a:lnTo>
                <a:lnTo>
                  <a:pt x="196799" y="449611"/>
                </a:lnTo>
                <a:lnTo>
                  <a:pt x="196799" y="505700"/>
                </a:lnTo>
                <a:lnTo>
                  <a:pt x="365176" y="505700"/>
                </a:lnTo>
                <a:lnTo>
                  <a:pt x="365176" y="449611"/>
                </a:lnTo>
                <a:lnTo>
                  <a:pt x="309051" y="449611"/>
                </a:lnTo>
                <a:lnTo>
                  <a:pt x="309051" y="280982"/>
                </a:lnTo>
                <a:lnTo>
                  <a:pt x="196799" y="280982"/>
                </a:lnTo>
                <a:close/>
                <a:moveTo>
                  <a:pt x="503238" y="139700"/>
                </a:moveTo>
                <a:lnTo>
                  <a:pt x="787040" y="139700"/>
                </a:lnTo>
                <a:lnTo>
                  <a:pt x="787040" y="252053"/>
                </a:lnTo>
                <a:lnTo>
                  <a:pt x="587154" y="252053"/>
                </a:lnTo>
                <a:cubicBezTo>
                  <a:pt x="567346" y="208840"/>
                  <a:pt x="538894" y="170669"/>
                  <a:pt x="503238" y="139700"/>
                </a:cubicBezTo>
                <a:close/>
                <a:moveTo>
                  <a:pt x="280988" y="112713"/>
                </a:moveTo>
                <a:cubicBezTo>
                  <a:pt x="436053" y="112713"/>
                  <a:pt x="561615" y="238555"/>
                  <a:pt x="561615" y="393521"/>
                </a:cubicBezTo>
                <a:cubicBezTo>
                  <a:pt x="561615" y="548487"/>
                  <a:pt x="436053" y="674329"/>
                  <a:pt x="280988" y="674329"/>
                </a:cubicBezTo>
                <a:cubicBezTo>
                  <a:pt x="125923" y="674329"/>
                  <a:pt x="0" y="548487"/>
                  <a:pt x="0" y="393521"/>
                </a:cubicBezTo>
                <a:cubicBezTo>
                  <a:pt x="0" y="238555"/>
                  <a:pt x="125923" y="112713"/>
                  <a:pt x="280988" y="112713"/>
                </a:cubicBezTo>
                <a:close/>
                <a:moveTo>
                  <a:pt x="282575" y="0"/>
                </a:moveTo>
                <a:lnTo>
                  <a:pt x="844190" y="0"/>
                </a:lnTo>
                <a:lnTo>
                  <a:pt x="844190" y="112353"/>
                </a:lnTo>
                <a:lnTo>
                  <a:pt x="468221" y="112353"/>
                </a:lnTo>
                <a:cubicBezTo>
                  <a:pt x="415694" y="76702"/>
                  <a:pt x="351293" y="55816"/>
                  <a:pt x="282575" y="55816"/>
                </a:cubicBezTo>
                <a:lnTo>
                  <a:pt x="282575"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8" name="Freeform 90">
            <a:extLst>
              <a:ext uri="{FF2B5EF4-FFF2-40B4-BE49-F238E27FC236}">
                <a16:creationId xmlns:a16="http://schemas.microsoft.com/office/drawing/2014/main" id="{DB7BA121-9728-D94D-8FC6-0B3BEEBB27C9}"/>
              </a:ext>
            </a:extLst>
          </p:cNvPr>
          <p:cNvSpPr>
            <a:spLocks noChangeArrowheads="1"/>
          </p:cNvSpPr>
          <p:nvPr/>
        </p:nvSpPr>
        <p:spPr bwMode="auto">
          <a:xfrm>
            <a:off x="6461494" y="8035966"/>
            <a:ext cx="901700" cy="842962"/>
          </a:xfrm>
          <a:custGeom>
            <a:avLst/>
            <a:gdLst>
              <a:gd name="T0" fmla="*/ 619798 w 901340"/>
              <a:gd name="T1" fmla="*/ 730250 h 842602"/>
              <a:gd name="T2" fmla="*/ 845104 w 901340"/>
              <a:gd name="T3" fmla="*/ 730250 h 842602"/>
              <a:gd name="T4" fmla="*/ 901340 w 901340"/>
              <a:gd name="T5" fmla="*/ 786426 h 842602"/>
              <a:gd name="T6" fmla="*/ 901340 w 901340"/>
              <a:gd name="T7" fmla="*/ 842602 h 842602"/>
              <a:gd name="T8" fmla="*/ 563562 w 901340"/>
              <a:gd name="T9" fmla="*/ 842602 h 842602"/>
              <a:gd name="T10" fmla="*/ 563562 w 901340"/>
              <a:gd name="T11" fmla="*/ 786426 h 842602"/>
              <a:gd name="T12" fmla="*/ 56536 w 901340"/>
              <a:gd name="T13" fmla="*/ 730250 h 842602"/>
              <a:gd name="T14" fmla="*/ 281241 w 901340"/>
              <a:gd name="T15" fmla="*/ 730250 h 842602"/>
              <a:gd name="T16" fmla="*/ 337777 w 901340"/>
              <a:gd name="T17" fmla="*/ 786426 h 842602"/>
              <a:gd name="T18" fmla="*/ 337777 w 901340"/>
              <a:gd name="T19" fmla="*/ 842602 h 842602"/>
              <a:gd name="T20" fmla="*/ 0 w 901340"/>
              <a:gd name="T21" fmla="*/ 842602 h 842602"/>
              <a:gd name="T22" fmla="*/ 0 w 901340"/>
              <a:gd name="T23" fmla="*/ 786426 h 842602"/>
              <a:gd name="T24" fmla="*/ 318349 w 901340"/>
              <a:gd name="T25" fmla="*/ 612775 h 842602"/>
              <a:gd name="T26" fmla="*/ 582992 w 901340"/>
              <a:gd name="T27" fmla="*/ 612775 h 842602"/>
              <a:gd name="T28" fmla="*/ 609241 w 901340"/>
              <a:gd name="T29" fmla="*/ 662402 h 842602"/>
              <a:gd name="T30" fmla="*/ 450670 w 901340"/>
              <a:gd name="T31" fmla="*/ 701318 h 842602"/>
              <a:gd name="T32" fmla="*/ 292100 w 901340"/>
              <a:gd name="T33" fmla="*/ 662402 h 842602"/>
              <a:gd name="T34" fmla="*/ 732270 w 901340"/>
              <a:gd name="T35" fmla="*/ 504825 h 842602"/>
              <a:gd name="T36" fmla="*/ 817201 w 901340"/>
              <a:gd name="T37" fmla="*/ 588881 h 842602"/>
              <a:gd name="T38" fmla="*/ 817201 w 901340"/>
              <a:gd name="T39" fmla="*/ 616900 h 842602"/>
              <a:gd name="T40" fmla="*/ 732270 w 901340"/>
              <a:gd name="T41" fmla="*/ 701316 h 842602"/>
              <a:gd name="T42" fmla="*/ 647700 w 901340"/>
              <a:gd name="T43" fmla="*/ 616900 h 842602"/>
              <a:gd name="T44" fmla="*/ 647700 w 901340"/>
              <a:gd name="T45" fmla="*/ 588881 h 842602"/>
              <a:gd name="T46" fmla="*/ 732270 w 901340"/>
              <a:gd name="T47" fmla="*/ 504825 h 842602"/>
              <a:gd name="T48" fmla="*/ 168095 w 901340"/>
              <a:gd name="T49" fmla="*/ 504825 h 842602"/>
              <a:gd name="T50" fmla="*/ 252053 w 901340"/>
              <a:gd name="T51" fmla="*/ 588881 h 842602"/>
              <a:gd name="T52" fmla="*/ 252053 w 901340"/>
              <a:gd name="T53" fmla="*/ 616900 h 842602"/>
              <a:gd name="T54" fmla="*/ 168095 w 901340"/>
              <a:gd name="T55" fmla="*/ 701316 h 842602"/>
              <a:gd name="T56" fmla="*/ 84137 w 901340"/>
              <a:gd name="T57" fmla="*/ 616900 h 842602"/>
              <a:gd name="T58" fmla="*/ 84137 w 901340"/>
              <a:gd name="T59" fmla="*/ 588881 h 842602"/>
              <a:gd name="T60" fmla="*/ 168095 w 901340"/>
              <a:gd name="T61" fmla="*/ 504825 h 842602"/>
              <a:gd name="T62" fmla="*/ 337524 w 901340"/>
              <a:gd name="T63" fmla="*/ 223837 h 842602"/>
              <a:gd name="T64" fmla="*/ 562589 w 901340"/>
              <a:gd name="T65" fmla="*/ 223837 h 842602"/>
              <a:gd name="T66" fmla="*/ 618765 w 901340"/>
              <a:gd name="T67" fmla="*/ 280013 h 842602"/>
              <a:gd name="T68" fmla="*/ 618765 w 901340"/>
              <a:gd name="T69" fmla="*/ 336190 h 842602"/>
              <a:gd name="T70" fmla="*/ 280987 w 901340"/>
              <a:gd name="T71" fmla="*/ 336190 h 842602"/>
              <a:gd name="T72" fmla="*/ 280987 w 901340"/>
              <a:gd name="T73" fmla="*/ 280013 h 842602"/>
              <a:gd name="T74" fmla="*/ 337524 w 901340"/>
              <a:gd name="T75" fmla="*/ 223837 h 842602"/>
              <a:gd name="T76" fmla="*/ 637877 w 901340"/>
              <a:gd name="T77" fmla="*/ 142875 h 842602"/>
              <a:gd name="T78" fmla="*/ 788626 w 901340"/>
              <a:gd name="T79" fmla="*/ 421914 h 842602"/>
              <a:gd name="T80" fmla="*/ 732230 w 901340"/>
              <a:gd name="T81" fmla="*/ 421914 h 842602"/>
              <a:gd name="T82" fmla="*/ 606425 w 901340"/>
              <a:gd name="T83" fmla="*/ 189742 h 842602"/>
              <a:gd name="T84" fmla="*/ 261899 w 901340"/>
              <a:gd name="T85" fmla="*/ 142875 h 842602"/>
              <a:gd name="T86" fmla="*/ 293326 w 901340"/>
              <a:gd name="T87" fmla="*/ 189657 h 842602"/>
              <a:gd name="T88" fmla="*/ 169064 w 901340"/>
              <a:gd name="T89" fmla="*/ 420327 h 842602"/>
              <a:gd name="T90" fmla="*/ 112712 w 901340"/>
              <a:gd name="T91" fmla="*/ 420327 h 842602"/>
              <a:gd name="T92" fmla="*/ 261899 w 901340"/>
              <a:gd name="T93" fmla="*/ 142875 h 842602"/>
              <a:gd name="T94" fmla="*/ 450670 w 901340"/>
              <a:gd name="T95" fmla="*/ 0 h 842602"/>
              <a:gd name="T96" fmla="*/ 534628 w 901340"/>
              <a:gd name="T97" fmla="*/ 84415 h 842602"/>
              <a:gd name="T98" fmla="*/ 534628 w 901340"/>
              <a:gd name="T99" fmla="*/ 112434 h 842602"/>
              <a:gd name="T100" fmla="*/ 450670 w 901340"/>
              <a:gd name="T101" fmla="*/ 196491 h 842602"/>
              <a:gd name="T102" fmla="*/ 366712 w 901340"/>
              <a:gd name="T103" fmla="*/ 112434 h 842602"/>
              <a:gd name="T104" fmla="*/ 366712 w 901340"/>
              <a:gd name="T105" fmla="*/ 84415 h 842602"/>
              <a:gd name="T106" fmla="*/ 450670 w 901340"/>
              <a:gd name="T107" fmla="*/ 0 h 8426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01340" h="842602">
                <a:moveTo>
                  <a:pt x="619798" y="730250"/>
                </a:moveTo>
                <a:lnTo>
                  <a:pt x="845104" y="730250"/>
                </a:lnTo>
                <a:cubicBezTo>
                  <a:pt x="867093" y="752216"/>
                  <a:pt x="879350" y="764460"/>
                  <a:pt x="901340" y="786426"/>
                </a:cubicBezTo>
                <a:lnTo>
                  <a:pt x="901340" y="842602"/>
                </a:lnTo>
                <a:lnTo>
                  <a:pt x="563562" y="842602"/>
                </a:lnTo>
                <a:lnTo>
                  <a:pt x="563562" y="786426"/>
                </a:lnTo>
                <a:lnTo>
                  <a:pt x="619798" y="730250"/>
                </a:lnTo>
                <a:close/>
                <a:moveTo>
                  <a:pt x="56536" y="730250"/>
                </a:moveTo>
                <a:lnTo>
                  <a:pt x="281241" y="730250"/>
                </a:lnTo>
                <a:lnTo>
                  <a:pt x="337777" y="786426"/>
                </a:lnTo>
                <a:lnTo>
                  <a:pt x="337777" y="842602"/>
                </a:lnTo>
                <a:lnTo>
                  <a:pt x="0" y="842602"/>
                </a:lnTo>
                <a:lnTo>
                  <a:pt x="0" y="786426"/>
                </a:lnTo>
                <a:lnTo>
                  <a:pt x="56536" y="730250"/>
                </a:lnTo>
                <a:close/>
                <a:moveTo>
                  <a:pt x="318349" y="612775"/>
                </a:moveTo>
                <a:cubicBezTo>
                  <a:pt x="399252" y="655618"/>
                  <a:pt x="502089" y="655618"/>
                  <a:pt x="582992" y="612775"/>
                </a:cubicBezTo>
                <a:lnTo>
                  <a:pt x="609241" y="662402"/>
                </a:lnTo>
                <a:cubicBezTo>
                  <a:pt x="561058" y="687751"/>
                  <a:pt x="506044" y="701318"/>
                  <a:pt x="450670" y="701318"/>
                </a:cubicBezTo>
                <a:cubicBezTo>
                  <a:pt x="395297" y="701318"/>
                  <a:pt x="340642" y="687751"/>
                  <a:pt x="292100" y="662402"/>
                </a:cubicBezTo>
                <a:lnTo>
                  <a:pt x="318349" y="612775"/>
                </a:lnTo>
                <a:close/>
                <a:moveTo>
                  <a:pt x="732270" y="504825"/>
                </a:moveTo>
                <a:cubicBezTo>
                  <a:pt x="778892" y="504825"/>
                  <a:pt x="817201" y="542542"/>
                  <a:pt x="817201" y="588881"/>
                </a:cubicBezTo>
                <a:lnTo>
                  <a:pt x="817201" y="616900"/>
                </a:lnTo>
                <a:cubicBezTo>
                  <a:pt x="817201" y="663598"/>
                  <a:pt x="778892" y="701316"/>
                  <a:pt x="732270" y="701316"/>
                </a:cubicBezTo>
                <a:cubicBezTo>
                  <a:pt x="685648" y="701316"/>
                  <a:pt x="647700" y="663598"/>
                  <a:pt x="647700" y="616900"/>
                </a:cubicBezTo>
                <a:lnTo>
                  <a:pt x="647700" y="588881"/>
                </a:lnTo>
                <a:cubicBezTo>
                  <a:pt x="647700" y="542542"/>
                  <a:pt x="685648" y="504825"/>
                  <a:pt x="732270" y="504825"/>
                </a:cubicBezTo>
                <a:close/>
                <a:moveTo>
                  <a:pt x="168095" y="504825"/>
                </a:moveTo>
                <a:cubicBezTo>
                  <a:pt x="214739" y="504825"/>
                  <a:pt x="252053" y="542542"/>
                  <a:pt x="252053" y="588881"/>
                </a:cubicBezTo>
                <a:lnTo>
                  <a:pt x="252053" y="616900"/>
                </a:lnTo>
                <a:cubicBezTo>
                  <a:pt x="252053" y="663598"/>
                  <a:pt x="214739" y="701316"/>
                  <a:pt x="168095" y="701316"/>
                </a:cubicBezTo>
                <a:cubicBezTo>
                  <a:pt x="121811" y="701316"/>
                  <a:pt x="84137" y="663598"/>
                  <a:pt x="84137" y="616900"/>
                </a:cubicBezTo>
                <a:lnTo>
                  <a:pt x="84137" y="588881"/>
                </a:lnTo>
                <a:cubicBezTo>
                  <a:pt x="84137" y="542542"/>
                  <a:pt x="121811" y="504825"/>
                  <a:pt x="168095" y="504825"/>
                </a:cubicBezTo>
                <a:close/>
                <a:moveTo>
                  <a:pt x="337524" y="223837"/>
                </a:moveTo>
                <a:lnTo>
                  <a:pt x="562589" y="223837"/>
                </a:lnTo>
                <a:cubicBezTo>
                  <a:pt x="584555" y="245803"/>
                  <a:pt x="596799" y="258407"/>
                  <a:pt x="618765" y="280013"/>
                </a:cubicBezTo>
                <a:lnTo>
                  <a:pt x="618765" y="336190"/>
                </a:lnTo>
                <a:lnTo>
                  <a:pt x="280987" y="336190"/>
                </a:lnTo>
                <a:lnTo>
                  <a:pt x="280987" y="280013"/>
                </a:lnTo>
                <a:cubicBezTo>
                  <a:pt x="302954" y="258407"/>
                  <a:pt x="315557" y="245803"/>
                  <a:pt x="337524" y="223837"/>
                </a:cubicBezTo>
                <a:close/>
                <a:moveTo>
                  <a:pt x="637877" y="142875"/>
                </a:moveTo>
                <a:cubicBezTo>
                  <a:pt x="732230" y="205605"/>
                  <a:pt x="788626" y="309794"/>
                  <a:pt x="788626" y="421914"/>
                </a:cubicBezTo>
                <a:lnTo>
                  <a:pt x="732230" y="421914"/>
                </a:lnTo>
                <a:cubicBezTo>
                  <a:pt x="732230" y="328901"/>
                  <a:pt x="685234" y="242017"/>
                  <a:pt x="606425" y="189742"/>
                </a:cubicBezTo>
                <a:lnTo>
                  <a:pt x="637877" y="142875"/>
                </a:lnTo>
                <a:close/>
                <a:moveTo>
                  <a:pt x="261899" y="142875"/>
                </a:moveTo>
                <a:lnTo>
                  <a:pt x="293326" y="189657"/>
                </a:lnTo>
                <a:cubicBezTo>
                  <a:pt x="215301" y="241477"/>
                  <a:pt x="169064" y="327843"/>
                  <a:pt x="169064" y="420327"/>
                </a:cubicBezTo>
                <a:lnTo>
                  <a:pt x="112712" y="420327"/>
                </a:lnTo>
                <a:cubicBezTo>
                  <a:pt x="112712" y="309130"/>
                  <a:pt x="168341" y="205491"/>
                  <a:pt x="261899" y="142875"/>
                </a:cubicBezTo>
                <a:close/>
                <a:moveTo>
                  <a:pt x="450670" y="0"/>
                </a:moveTo>
                <a:cubicBezTo>
                  <a:pt x="496955" y="0"/>
                  <a:pt x="534628" y="37717"/>
                  <a:pt x="534628" y="84415"/>
                </a:cubicBezTo>
                <a:lnTo>
                  <a:pt x="534628" y="112434"/>
                </a:lnTo>
                <a:cubicBezTo>
                  <a:pt x="534628" y="158773"/>
                  <a:pt x="496955" y="196491"/>
                  <a:pt x="450670" y="196491"/>
                </a:cubicBezTo>
                <a:cubicBezTo>
                  <a:pt x="404386" y="196491"/>
                  <a:pt x="366712" y="158773"/>
                  <a:pt x="366712" y="112434"/>
                </a:cubicBezTo>
                <a:lnTo>
                  <a:pt x="366712" y="84415"/>
                </a:lnTo>
                <a:cubicBezTo>
                  <a:pt x="366712" y="37717"/>
                  <a:pt x="404386" y="0"/>
                  <a:pt x="45067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20596457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39098">
            <a:extLst>
              <a:ext uri="{FF2B5EF4-FFF2-40B4-BE49-F238E27FC236}">
                <a16:creationId xmlns:a16="http://schemas.microsoft.com/office/drawing/2014/main" id="{0344F94C-B27C-224C-B554-F537446251EF}"/>
              </a:ext>
            </a:extLst>
          </p:cNvPr>
          <p:cNvSpPr/>
          <p:nvPr/>
        </p:nvSpPr>
        <p:spPr>
          <a:xfrm>
            <a:off x="8949793" y="9525000"/>
            <a:ext cx="0" cy="3090451"/>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4" name="Shape 39102">
            <a:extLst>
              <a:ext uri="{FF2B5EF4-FFF2-40B4-BE49-F238E27FC236}">
                <a16:creationId xmlns:a16="http://schemas.microsoft.com/office/drawing/2014/main" id="{A0462205-3B8B-A143-9713-2D3D89A98403}"/>
              </a:ext>
            </a:extLst>
          </p:cNvPr>
          <p:cNvSpPr/>
          <p:nvPr/>
        </p:nvSpPr>
        <p:spPr>
          <a:xfrm>
            <a:off x="10736952" y="2626982"/>
            <a:ext cx="10295472" cy="3090451"/>
          </a:xfrm>
          <a:custGeom>
            <a:avLst/>
            <a:gdLst/>
            <a:ahLst/>
            <a:cxnLst>
              <a:cxn ang="0">
                <a:pos x="wd2" y="hd2"/>
              </a:cxn>
              <a:cxn ang="5400000">
                <a:pos x="wd2" y="hd2"/>
              </a:cxn>
              <a:cxn ang="10800000">
                <a:pos x="wd2" y="hd2"/>
              </a:cxn>
              <a:cxn ang="16200000">
                <a:pos x="wd2" y="hd2"/>
              </a:cxn>
            </a:cxnLst>
            <a:rect l="0" t="0" r="r" b="b"/>
            <a:pathLst>
              <a:path w="21600" h="21600" extrusionOk="0">
                <a:moveTo>
                  <a:pt x="14276" y="0"/>
                </a:moveTo>
                <a:lnTo>
                  <a:pt x="14276" y="7448"/>
                </a:lnTo>
                <a:lnTo>
                  <a:pt x="0" y="7448"/>
                </a:lnTo>
                <a:lnTo>
                  <a:pt x="0" y="21600"/>
                </a:lnTo>
                <a:lnTo>
                  <a:pt x="21600" y="21600"/>
                </a:lnTo>
                <a:lnTo>
                  <a:pt x="14276" y="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1" name="Shape 39106">
            <a:extLst>
              <a:ext uri="{FF2B5EF4-FFF2-40B4-BE49-F238E27FC236}">
                <a16:creationId xmlns:a16="http://schemas.microsoft.com/office/drawing/2014/main" id="{197FB9CD-CFEB-264C-A39E-6E8FCE90DE2B}"/>
              </a:ext>
            </a:extLst>
          </p:cNvPr>
          <p:cNvSpPr/>
          <p:nvPr/>
        </p:nvSpPr>
        <p:spPr>
          <a:xfrm rot="10800000" flipH="1">
            <a:off x="10736952" y="5717432"/>
            <a:ext cx="10295472" cy="3090456"/>
          </a:xfrm>
          <a:custGeom>
            <a:avLst/>
            <a:gdLst/>
            <a:ahLst/>
            <a:cxnLst>
              <a:cxn ang="0">
                <a:pos x="wd2" y="hd2"/>
              </a:cxn>
              <a:cxn ang="5400000">
                <a:pos x="wd2" y="hd2"/>
              </a:cxn>
              <a:cxn ang="10800000">
                <a:pos x="wd2" y="hd2"/>
              </a:cxn>
              <a:cxn ang="16200000">
                <a:pos x="wd2" y="hd2"/>
              </a:cxn>
            </a:cxnLst>
            <a:rect l="0" t="0" r="r" b="b"/>
            <a:pathLst>
              <a:path w="21600" h="21600" extrusionOk="0">
                <a:moveTo>
                  <a:pt x="14276" y="0"/>
                </a:moveTo>
                <a:lnTo>
                  <a:pt x="14276" y="7448"/>
                </a:lnTo>
                <a:lnTo>
                  <a:pt x="0" y="7448"/>
                </a:lnTo>
                <a:lnTo>
                  <a:pt x="0" y="21600"/>
                </a:lnTo>
                <a:lnTo>
                  <a:pt x="21600" y="21600"/>
                </a:lnTo>
                <a:lnTo>
                  <a:pt x="14276" y="0"/>
                </a:lnTo>
                <a:close/>
              </a:path>
            </a:pathLst>
          </a:cu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6" name="Shape 39111">
            <a:extLst>
              <a:ext uri="{FF2B5EF4-FFF2-40B4-BE49-F238E27FC236}">
                <a16:creationId xmlns:a16="http://schemas.microsoft.com/office/drawing/2014/main" id="{F8ABF038-1291-064A-A758-3696B67A403B}"/>
              </a:ext>
            </a:extLst>
          </p:cNvPr>
          <p:cNvSpPr/>
          <p:nvPr/>
        </p:nvSpPr>
        <p:spPr>
          <a:xfrm>
            <a:off x="6273639" y="5717431"/>
            <a:ext cx="6754997" cy="20274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4148"/>
                </a:lnTo>
                <a:lnTo>
                  <a:pt x="14276" y="14148"/>
                </a:lnTo>
                <a:lnTo>
                  <a:pt x="14276" y="21600"/>
                </a:lnTo>
                <a:lnTo>
                  <a:pt x="21600" y="0"/>
                </a:lnTo>
                <a:lnTo>
                  <a:pt x="0" y="0"/>
                </a:lnTo>
                <a:close/>
              </a:path>
            </a:pathLst>
          </a:cu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Shape 39115">
            <a:extLst>
              <a:ext uri="{FF2B5EF4-FFF2-40B4-BE49-F238E27FC236}">
                <a16:creationId xmlns:a16="http://schemas.microsoft.com/office/drawing/2014/main" id="{BECE9584-7990-564F-86A8-39DC3132B708}"/>
              </a:ext>
            </a:extLst>
          </p:cNvPr>
          <p:cNvSpPr/>
          <p:nvPr/>
        </p:nvSpPr>
        <p:spPr>
          <a:xfrm rot="10800000" flipH="1">
            <a:off x="6273639" y="3689740"/>
            <a:ext cx="6754997" cy="20274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4148"/>
                </a:lnTo>
                <a:lnTo>
                  <a:pt x="14276" y="14148"/>
                </a:lnTo>
                <a:lnTo>
                  <a:pt x="14276" y="21600"/>
                </a:lnTo>
                <a:lnTo>
                  <a:pt x="21600" y="0"/>
                </a:lnTo>
                <a:lnTo>
                  <a:pt x="0" y="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9" name="Shape 39120">
            <a:extLst>
              <a:ext uri="{FF2B5EF4-FFF2-40B4-BE49-F238E27FC236}">
                <a16:creationId xmlns:a16="http://schemas.microsoft.com/office/drawing/2014/main" id="{FD73578D-EFEA-894B-B208-F4638822BF74}"/>
              </a:ext>
            </a:extLst>
          </p:cNvPr>
          <p:cNvSpPr/>
          <p:nvPr/>
        </p:nvSpPr>
        <p:spPr>
          <a:xfrm>
            <a:off x="3345226" y="4395085"/>
            <a:ext cx="4404698" cy="2644194"/>
          </a:xfrm>
          <a:custGeom>
            <a:avLst/>
            <a:gdLst/>
            <a:ahLst/>
            <a:cxnLst>
              <a:cxn ang="0">
                <a:pos x="wd2" y="hd2"/>
              </a:cxn>
              <a:cxn ang="5400000">
                <a:pos x="wd2" y="hd2"/>
              </a:cxn>
              <a:cxn ang="10800000">
                <a:pos x="wd2" y="hd2"/>
              </a:cxn>
              <a:cxn ang="16200000">
                <a:pos x="wd2" y="hd2"/>
              </a:cxn>
            </a:cxnLst>
            <a:rect l="0" t="0" r="r" b="b"/>
            <a:pathLst>
              <a:path w="21600" h="21600" extrusionOk="0">
                <a:moveTo>
                  <a:pt x="14276" y="17876"/>
                </a:moveTo>
                <a:lnTo>
                  <a:pt x="14276" y="21600"/>
                </a:lnTo>
                <a:lnTo>
                  <a:pt x="21600" y="10800"/>
                </a:lnTo>
                <a:lnTo>
                  <a:pt x="14276" y="0"/>
                </a:lnTo>
                <a:lnTo>
                  <a:pt x="14276" y="3724"/>
                </a:lnTo>
                <a:lnTo>
                  <a:pt x="0" y="3724"/>
                </a:lnTo>
                <a:lnTo>
                  <a:pt x="0" y="17876"/>
                </a:lnTo>
                <a:close/>
              </a:path>
            </a:pathLst>
          </a:custGeom>
          <a:solidFill>
            <a:schemeClr val="accent1">
              <a:lumMod val="60000"/>
              <a:lumOff val="4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0" name="TextBox 39">
            <a:extLst>
              <a:ext uri="{FF2B5EF4-FFF2-40B4-BE49-F238E27FC236}">
                <a16:creationId xmlns:a16="http://schemas.microsoft.com/office/drawing/2014/main" id="{CCE43C5D-7F32-5B44-8F80-A996A649F3A5}"/>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41" name="TextBox 40">
            <a:extLst>
              <a:ext uri="{FF2B5EF4-FFF2-40B4-BE49-F238E27FC236}">
                <a16:creationId xmlns:a16="http://schemas.microsoft.com/office/drawing/2014/main" id="{8EE7C1DC-CD07-074D-BFE2-75A6A5772B55}"/>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42" name="Freeform 89">
            <a:extLst>
              <a:ext uri="{FF2B5EF4-FFF2-40B4-BE49-F238E27FC236}">
                <a16:creationId xmlns:a16="http://schemas.microsoft.com/office/drawing/2014/main" id="{54AE21BF-FC27-0744-9543-C04B7A6103FA}"/>
              </a:ext>
            </a:extLst>
          </p:cNvPr>
          <p:cNvSpPr>
            <a:spLocks noChangeArrowheads="1"/>
          </p:cNvSpPr>
          <p:nvPr/>
        </p:nvSpPr>
        <p:spPr bwMode="auto">
          <a:xfrm>
            <a:off x="18008030" y="6631315"/>
            <a:ext cx="736309" cy="550936"/>
          </a:xfrm>
          <a:custGeom>
            <a:avLst/>
            <a:gdLst>
              <a:gd name="T0" fmla="*/ 573956 w 901340"/>
              <a:gd name="T1" fmla="*/ 561975 h 674329"/>
              <a:gd name="T2" fmla="*/ 901340 w 901340"/>
              <a:gd name="T3" fmla="*/ 561975 h 674329"/>
              <a:gd name="T4" fmla="*/ 901340 w 901340"/>
              <a:gd name="T5" fmla="*/ 674329 h 674329"/>
              <a:gd name="T6" fmla="*/ 468313 w 901340"/>
              <a:gd name="T7" fmla="*/ 674329 h 674329"/>
              <a:gd name="T8" fmla="*/ 573956 w 901340"/>
              <a:gd name="T9" fmla="*/ 561975 h 674329"/>
              <a:gd name="T10" fmla="*/ 616811 w 901340"/>
              <a:gd name="T11" fmla="*/ 420688 h 674329"/>
              <a:gd name="T12" fmla="*/ 842604 w 901340"/>
              <a:gd name="T13" fmla="*/ 420688 h 674329"/>
              <a:gd name="T14" fmla="*/ 842604 w 901340"/>
              <a:gd name="T15" fmla="*/ 533040 h 674329"/>
              <a:gd name="T16" fmla="*/ 587375 w 901340"/>
              <a:gd name="T17" fmla="*/ 533040 h 674329"/>
              <a:gd name="T18" fmla="*/ 616811 w 901340"/>
              <a:gd name="T19" fmla="*/ 420688 h 674329"/>
              <a:gd name="T20" fmla="*/ 600075 w 901340"/>
              <a:gd name="T21" fmla="*/ 280988 h 674329"/>
              <a:gd name="T22" fmla="*/ 901339 w 901340"/>
              <a:gd name="T23" fmla="*/ 280988 h 674329"/>
              <a:gd name="T24" fmla="*/ 901339 w 901340"/>
              <a:gd name="T25" fmla="*/ 393341 h 674329"/>
              <a:gd name="T26" fmla="*/ 619919 w 901340"/>
              <a:gd name="T27" fmla="*/ 393341 h 674329"/>
              <a:gd name="T28" fmla="*/ 600075 w 901340"/>
              <a:gd name="T29" fmla="*/ 280988 h 674329"/>
              <a:gd name="T30" fmla="*/ 196799 w 901340"/>
              <a:gd name="T31" fmla="*/ 280982 h 674329"/>
              <a:gd name="T32" fmla="*/ 196799 w 901340"/>
              <a:gd name="T33" fmla="*/ 337072 h 674329"/>
              <a:gd name="T34" fmla="*/ 252925 w 901340"/>
              <a:gd name="T35" fmla="*/ 337072 h 674329"/>
              <a:gd name="T36" fmla="*/ 252925 w 901340"/>
              <a:gd name="T37" fmla="*/ 449611 h 674329"/>
              <a:gd name="T38" fmla="*/ 196799 w 901340"/>
              <a:gd name="T39" fmla="*/ 449611 h 674329"/>
              <a:gd name="T40" fmla="*/ 196799 w 901340"/>
              <a:gd name="T41" fmla="*/ 505700 h 674329"/>
              <a:gd name="T42" fmla="*/ 365176 w 901340"/>
              <a:gd name="T43" fmla="*/ 505700 h 674329"/>
              <a:gd name="T44" fmla="*/ 365176 w 901340"/>
              <a:gd name="T45" fmla="*/ 449611 h 674329"/>
              <a:gd name="T46" fmla="*/ 309051 w 901340"/>
              <a:gd name="T47" fmla="*/ 449611 h 674329"/>
              <a:gd name="T48" fmla="*/ 309051 w 901340"/>
              <a:gd name="T49" fmla="*/ 280982 h 674329"/>
              <a:gd name="T50" fmla="*/ 503238 w 901340"/>
              <a:gd name="T51" fmla="*/ 139700 h 674329"/>
              <a:gd name="T52" fmla="*/ 787040 w 901340"/>
              <a:gd name="T53" fmla="*/ 139700 h 674329"/>
              <a:gd name="T54" fmla="*/ 787040 w 901340"/>
              <a:gd name="T55" fmla="*/ 252053 h 674329"/>
              <a:gd name="T56" fmla="*/ 587154 w 901340"/>
              <a:gd name="T57" fmla="*/ 252053 h 674329"/>
              <a:gd name="T58" fmla="*/ 503238 w 901340"/>
              <a:gd name="T59" fmla="*/ 139700 h 674329"/>
              <a:gd name="T60" fmla="*/ 280988 w 901340"/>
              <a:gd name="T61" fmla="*/ 112713 h 674329"/>
              <a:gd name="T62" fmla="*/ 561615 w 901340"/>
              <a:gd name="T63" fmla="*/ 393521 h 674329"/>
              <a:gd name="T64" fmla="*/ 280988 w 901340"/>
              <a:gd name="T65" fmla="*/ 674329 h 674329"/>
              <a:gd name="T66" fmla="*/ 0 w 901340"/>
              <a:gd name="T67" fmla="*/ 393521 h 674329"/>
              <a:gd name="T68" fmla="*/ 280988 w 901340"/>
              <a:gd name="T69" fmla="*/ 112713 h 674329"/>
              <a:gd name="T70" fmla="*/ 282575 w 901340"/>
              <a:gd name="T71" fmla="*/ 0 h 674329"/>
              <a:gd name="T72" fmla="*/ 844190 w 901340"/>
              <a:gd name="T73" fmla="*/ 0 h 674329"/>
              <a:gd name="T74" fmla="*/ 844190 w 901340"/>
              <a:gd name="T75" fmla="*/ 112353 h 674329"/>
              <a:gd name="T76" fmla="*/ 468221 w 901340"/>
              <a:gd name="T77" fmla="*/ 112353 h 674329"/>
              <a:gd name="T78" fmla="*/ 282575 w 901340"/>
              <a:gd name="T79" fmla="*/ 55816 h 6743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01340" h="674329">
                <a:moveTo>
                  <a:pt x="573956" y="561975"/>
                </a:moveTo>
                <a:lnTo>
                  <a:pt x="901340" y="561975"/>
                </a:lnTo>
                <a:lnTo>
                  <a:pt x="901340" y="674329"/>
                </a:lnTo>
                <a:lnTo>
                  <a:pt x="468313" y="674329"/>
                </a:lnTo>
                <a:cubicBezTo>
                  <a:pt x="511940" y="645613"/>
                  <a:pt x="547996" y="607204"/>
                  <a:pt x="573956" y="561975"/>
                </a:cubicBezTo>
                <a:close/>
                <a:moveTo>
                  <a:pt x="616811" y="420688"/>
                </a:moveTo>
                <a:lnTo>
                  <a:pt x="842604" y="420688"/>
                </a:lnTo>
                <a:lnTo>
                  <a:pt x="842604" y="533040"/>
                </a:lnTo>
                <a:lnTo>
                  <a:pt x="587375" y="533040"/>
                </a:lnTo>
                <a:cubicBezTo>
                  <a:pt x="603529" y="498470"/>
                  <a:pt x="613580" y="460660"/>
                  <a:pt x="616811" y="420688"/>
                </a:cubicBezTo>
                <a:close/>
                <a:moveTo>
                  <a:pt x="600075" y="280988"/>
                </a:moveTo>
                <a:lnTo>
                  <a:pt x="901339" y="280988"/>
                </a:lnTo>
                <a:lnTo>
                  <a:pt x="901339" y="393341"/>
                </a:lnTo>
                <a:lnTo>
                  <a:pt x="619919" y="393341"/>
                </a:lnTo>
                <a:cubicBezTo>
                  <a:pt x="619919" y="353856"/>
                  <a:pt x="612703" y="316166"/>
                  <a:pt x="600075" y="280988"/>
                </a:cubicBezTo>
                <a:close/>
                <a:moveTo>
                  <a:pt x="196799" y="280982"/>
                </a:moveTo>
                <a:lnTo>
                  <a:pt x="196799" y="337072"/>
                </a:lnTo>
                <a:lnTo>
                  <a:pt x="252925" y="337072"/>
                </a:lnTo>
                <a:lnTo>
                  <a:pt x="252925" y="449611"/>
                </a:lnTo>
                <a:lnTo>
                  <a:pt x="196799" y="449611"/>
                </a:lnTo>
                <a:lnTo>
                  <a:pt x="196799" y="505700"/>
                </a:lnTo>
                <a:lnTo>
                  <a:pt x="365176" y="505700"/>
                </a:lnTo>
                <a:lnTo>
                  <a:pt x="365176" y="449611"/>
                </a:lnTo>
                <a:lnTo>
                  <a:pt x="309051" y="449611"/>
                </a:lnTo>
                <a:lnTo>
                  <a:pt x="309051" y="280982"/>
                </a:lnTo>
                <a:lnTo>
                  <a:pt x="196799" y="280982"/>
                </a:lnTo>
                <a:close/>
                <a:moveTo>
                  <a:pt x="503238" y="139700"/>
                </a:moveTo>
                <a:lnTo>
                  <a:pt x="787040" y="139700"/>
                </a:lnTo>
                <a:lnTo>
                  <a:pt x="787040" y="252053"/>
                </a:lnTo>
                <a:lnTo>
                  <a:pt x="587154" y="252053"/>
                </a:lnTo>
                <a:cubicBezTo>
                  <a:pt x="567346" y="208840"/>
                  <a:pt x="538894" y="170669"/>
                  <a:pt x="503238" y="139700"/>
                </a:cubicBezTo>
                <a:close/>
                <a:moveTo>
                  <a:pt x="280988" y="112713"/>
                </a:moveTo>
                <a:cubicBezTo>
                  <a:pt x="436053" y="112713"/>
                  <a:pt x="561615" y="238555"/>
                  <a:pt x="561615" y="393521"/>
                </a:cubicBezTo>
                <a:cubicBezTo>
                  <a:pt x="561615" y="548487"/>
                  <a:pt x="436053" y="674329"/>
                  <a:pt x="280988" y="674329"/>
                </a:cubicBezTo>
                <a:cubicBezTo>
                  <a:pt x="125923" y="674329"/>
                  <a:pt x="0" y="548487"/>
                  <a:pt x="0" y="393521"/>
                </a:cubicBezTo>
                <a:cubicBezTo>
                  <a:pt x="0" y="238555"/>
                  <a:pt x="125923" y="112713"/>
                  <a:pt x="280988" y="112713"/>
                </a:cubicBezTo>
                <a:close/>
                <a:moveTo>
                  <a:pt x="282575" y="0"/>
                </a:moveTo>
                <a:lnTo>
                  <a:pt x="844190" y="0"/>
                </a:lnTo>
                <a:lnTo>
                  <a:pt x="844190" y="112353"/>
                </a:lnTo>
                <a:lnTo>
                  <a:pt x="468221" y="112353"/>
                </a:lnTo>
                <a:cubicBezTo>
                  <a:pt x="415694" y="76702"/>
                  <a:pt x="351293" y="55816"/>
                  <a:pt x="282575" y="55816"/>
                </a:cubicBezTo>
                <a:lnTo>
                  <a:pt x="282575"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3" name="Freeform 85">
            <a:extLst>
              <a:ext uri="{FF2B5EF4-FFF2-40B4-BE49-F238E27FC236}">
                <a16:creationId xmlns:a16="http://schemas.microsoft.com/office/drawing/2014/main" id="{5B74344A-132B-D941-B46B-8F7087FA16DB}"/>
              </a:ext>
            </a:extLst>
          </p:cNvPr>
          <p:cNvSpPr>
            <a:spLocks noChangeArrowheads="1"/>
          </p:cNvSpPr>
          <p:nvPr/>
        </p:nvSpPr>
        <p:spPr bwMode="auto">
          <a:xfrm>
            <a:off x="6050348" y="5334970"/>
            <a:ext cx="735012" cy="735013"/>
          </a:xfrm>
          <a:custGeom>
            <a:avLst/>
            <a:gdLst>
              <a:gd name="T0" fmla="*/ 422275 w 899752"/>
              <a:gd name="T1" fmla="*/ 280988 h 899754"/>
              <a:gd name="T2" fmla="*/ 534627 w 899752"/>
              <a:gd name="T3" fmla="*/ 365919 h 899754"/>
              <a:gd name="T4" fmla="*/ 422275 w 899752"/>
              <a:gd name="T5" fmla="*/ 450489 h 899754"/>
              <a:gd name="T6" fmla="*/ 57150 w 899752"/>
              <a:gd name="T7" fmla="*/ 225425 h 899754"/>
              <a:gd name="T8" fmla="*/ 113290 w 899752"/>
              <a:gd name="T9" fmla="*/ 225425 h 899754"/>
              <a:gd name="T10" fmla="*/ 113290 w 899752"/>
              <a:gd name="T11" fmla="*/ 562409 h 899754"/>
              <a:gd name="T12" fmla="*/ 422420 w 899752"/>
              <a:gd name="T13" fmla="*/ 562409 h 899754"/>
              <a:gd name="T14" fmla="*/ 478560 w 899752"/>
              <a:gd name="T15" fmla="*/ 562409 h 899754"/>
              <a:gd name="T16" fmla="*/ 787690 w 899752"/>
              <a:gd name="T17" fmla="*/ 562409 h 899754"/>
              <a:gd name="T18" fmla="*/ 787690 w 899752"/>
              <a:gd name="T19" fmla="*/ 225425 h 899754"/>
              <a:gd name="T20" fmla="*/ 844190 w 899752"/>
              <a:gd name="T21" fmla="*/ 225425 h 899754"/>
              <a:gd name="T22" fmla="*/ 844190 w 899752"/>
              <a:gd name="T23" fmla="*/ 618873 h 899754"/>
              <a:gd name="T24" fmla="*/ 478560 w 899752"/>
              <a:gd name="T25" fmla="*/ 618873 h 899754"/>
              <a:gd name="T26" fmla="*/ 478560 w 899752"/>
              <a:gd name="T27" fmla="*/ 803729 h 899754"/>
              <a:gd name="T28" fmla="*/ 490436 w 899752"/>
              <a:gd name="T29" fmla="*/ 815597 h 899754"/>
              <a:gd name="T30" fmla="*/ 518146 w 899752"/>
              <a:gd name="T31" fmla="*/ 843649 h 899754"/>
              <a:gd name="T32" fmla="*/ 590840 w 899752"/>
              <a:gd name="T33" fmla="*/ 843649 h 899754"/>
              <a:gd name="T34" fmla="*/ 590840 w 899752"/>
              <a:gd name="T35" fmla="*/ 899754 h 899754"/>
              <a:gd name="T36" fmla="*/ 495114 w 899752"/>
              <a:gd name="T37" fmla="*/ 899754 h 899754"/>
              <a:gd name="T38" fmla="*/ 450490 w 899752"/>
              <a:gd name="T39" fmla="*/ 855158 h 899754"/>
              <a:gd name="T40" fmla="*/ 405866 w 899752"/>
              <a:gd name="T41" fmla="*/ 899754 h 899754"/>
              <a:gd name="T42" fmla="*/ 309780 w 899752"/>
              <a:gd name="T43" fmla="*/ 899754 h 899754"/>
              <a:gd name="T44" fmla="*/ 309780 w 899752"/>
              <a:gd name="T45" fmla="*/ 843649 h 899754"/>
              <a:gd name="T46" fmla="*/ 382475 w 899752"/>
              <a:gd name="T47" fmla="*/ 843649 h 899754"/>
              <a:gd name="T48" fmla="*/ 410904 w 899752"/>
              <a:gd name="T49" fmla="*/ 815597 h 899754"/>
              <a:gd name="T50" fmla="*/ 422420 w 899752"/>
              <a:gd name="T51" fmla="*/ 803729 h 899754"/>
              <a:gd name="T52" fmla="*/ 422420 w 899752"/>
              <a:gd name="T53" fmla="*/ 618873 h 899754"/>
              <a:gd name="T54" fmla="*/ 57150 w 899752"/>
              <a:gd name="T55" fmla="*/ 618873 h 899754"/>
              <a:gd name="T56" fmla="*/ 421804 w 899752"/>
              <a:gd name="T57" fmla="*/ 0 h 899754"/>
              <a:gd name="T58" fmla="*/ 477949 w 899752"/>
              <a:gd name="T59" fmla="*/ 0 h 899754"/>
              <a:gd name="T60" fmla="*/ 477949 w 899752"/>
              <a:gd name="T61" fmla="*/ 56380 h 899754"/>
              <a:gd name="T62" fmla="*/ 899752 w 899752"/>
              <a:gd name="T63" fmla="*/ 56380 h 899754"/>
              <a:gd name="T64" fmla="*/ 899752 w 899752"/>
              <a:gd name="T65" fmla="*/ 169501 h 899754"/>
              <a:gd name="T66" fmla="*/ 0 w 899752"/>
              <a:gd name="T67" fmla="*/ 169501 h 899754"/>
              <a:gd name="T68" fmla="*/ 0 w 899752"/>
              <a:gd name="T69" fmla="*/ 56380 h 899754"/>
              <a:gd name="T70" fmla="*/ 421804 w 899752"/>
              <a:gd name="T71" fmla="*/ 56380 h 8997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2" h="899754">
                <a:moveTo>
                  <a:pt x="422275" y="280988"/>
                </a:moveTo>
                <a:lnTo>
                  <a:pt x="534627" y="365919"/>
                </a:lnTo>
                <a:lnTo>
                  <a:pt x="422275" y="450489"/>
                </a:lnTo>
                <a:lnTo>
                  <a:pt x="422275" y="280988"/>
                </a:lnTo>
                <a:close/>
                <a:moveTo>
                  <a:pt x="57150" y="225425"/>
                </a:moveTo>
                <a:lnTo>
                  <a:pt x="113290" y="225425"/>
                </a:lnTo>
                <a:lnTo>
                  <a:pt x="113290" y="562409"/>
                </a:lnTo>
                <a:lnTo>
                  <a:pt x="422420" y="562409"/>
                </a:lnTo>
                <a:lnTo>
                  <a:pt x="478560" y="562409"/>
                </a:lnTo>
                <a:lnTo>
                  <a:pt x="787690" y="562409"/>
                </a:lnTo>
                <a:lnTo>
                  <a:pt x="787690" y="225425"/>
                </a:lnTo>
                <a:lnTo>
                  <a:pt x="844190" y="225425"/>
                </a:lnTo>
                <a:lnTo>
                  <a:pt x="844190" y="618873"/>
                </a:lnTo>
                <a:lnTo>
                  <a:pt x="478560" y="618873"/>
                </a:lnTo>
                <a:lnTo>
                  <a:pt x="478560" y="803729"/>
                </a:lnTo>
                <a:lnTo>
                  <a:pt x="490436" y="815597"/>
                </a:lnTo>
                <a:lnTo>
                  <a:pt x="518146" y="843649"/>
                </a:lnTo>
                <a:lnTo>
                  <a:pt x="590840" y="843649"/>
                </a:lnTo>
                <a:lnTo>
                  <a:pt x="590840" y="899754"/>
                </a:lnTo>
                <a:lnTo>
                  <a:pt x="495114" y="899754"/>
                </a:lnTo>
                <a:lnTo>
                  <a:pt x="450490" y="855158"/>
                </a:lnTo>
                <a:lnTo>
                  <a:pt x="405866" y="899754"/>
                </a:lnTo>
                <a:lnTo>
                  <a:pt x="309780" y="899754"/>
                </a:lnTo>
                <a:lnTo>
                  <a:pt x="309780" y="843649"/>
                </a:lnTo>
                <a:lnTo>
                  <a:pt x="382475" y="843649"/>
                </a:lnTo>
                <a:lnTo>
                  <a:pt x="410904" y="815597"/>
                </a:lnTo>
                <a:lnTo>
                  <a:pt x="422420" y="803729"/>
                </a:lnTo>
                <a:lnTo>
                  <a:pt x="422420" y="618873"/>
                </a:lnTo>
                <a:lnTo>
                  <a:pt x="57150" y="618873"/>
                </a:lnTo>
                <a:lnTo>
                  <a:pt x="57150" y="225425"/>
                </a:lnTo>
                <a:close/>
                <a:moveTo>
                  <a:pt x="421804" y="0"/>
                </a:moveTo>
                <a:lnTo>
                  <a:pt x="477949" y="0"/>
                </a:lnTo>
                <a:lnTo>
                  <a:pt x="477949" y="56380"/>
                </a:lnTo>
                <a:lnTo>
                  <a:pt x="899752" y="56380"/>
                </a:lnTo>
                <a:lnTo>
                  <a:pt x="899752" y="169501"/>
                </a:lnTo>
                <a:lnTo>
                  <a:pt x="0" y="169501"/>
                </a:lnTo>
                <a:lnTo>
                  <a:pt x="0" y="56380"/>
                </a:lnTo>
                <a:lnTo>
                  <a:pt x="421804" y="56380"/>
                </a:lnTo>
                <a:lnTo>
                  <a:pt x="421804"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4" name="Freeform 90">
            <a:extLst>
              <a:ext uri="{FF2B5EF4-FFF2-40B4-BE49-F238E27FC236}">
                <a16:creationId xmlns:a16="http://schemas.microsoft.com/office/drawing/2014/main" id="{52E3A66B-5CAD-E547-BD62-FF4BC64A3886}"/>
              </a:ext>
            </a:extLst>
          </p:cNvPr>
          <p:cNvSpPr>
            <a:spLocks noChangeArrowheads="1"/>
          </p:cNvSpPr>
          <p:nvPr/>
        </p:nvSpPr>
        <p:spPr bwMode="auto">
          <a:xfrm>
            <a:off x="10824016" y="4514696"/>
            <a:ext cx="736309" cy="688345"/>
          </a:xfrm>
          <a:custGeom>
            <a:avLst/>
            <a:gdLst>
              <a:gd name="T0" fmla="*/ 619798 w 901340"/>
              <a:gd name="T1" fmla="*/ 730250 h 842602"/>
              <a:gd name="T2" fmla="*/ 845104 w 901340"/>
              <a:gd name="T3" fmla="*/ 730250 h 842602"/>
              <a:gd name="T4" fmla="*/ 901340 w 901340"/>
              <a:gd name="T5" fmla="*/ 786426 h 842602"/>
              <a:gd name="T6" fmla="*/ 901340 w 901340"/>
              <a:gd name="T7" fmla="*/ 842602 h 842602"/>
              <a:gd name="T8" fmla="*/ 563562 w 901340"/>
              <a:gd name="T9" fmla="*/ 842602 h 842602"/>
              <a:gd name="T10" fmla="*/ 563562 w 901340"/>
              <a:gd name="T11" fmla="*/ 786426 h 842602"/>
              <a:gd name="T12" fmla="*/ 56536 w 901340"/>
              <a:gd name="T13" fmla="*/ 730250 h 842602"/>
              <a:gd name="T14" fmla="*/ 281241 w 901340"/>
              <a:gd name="T15" fmla="*/ 730250 h 842602"/>
              <a:gd name="T16" fmla="*/ 337777 w 901340"/>
              <a:gd name="T17" fmla="*/ 786426 h 842602"/>
              <a:gd name="T18" fmla="*/ 337777 w 901340"/>
              <a:gd name="T19" fmla="*/ 842602 h 842602"/>
              <a:gd name="T20" fmla="*/ 0 w 901340"/>
              <a:gd name="T21" fmla="*/ 842602 h 842602"/>
              <a:gd name="T22" fmla="*/ 0 w 901340"/>
              <a:gd name="T23" fmla="*/ 786426 h 842602"/>
              <a:gd name="T24" fmla="*/ 318349 w 901340"/>
              <a:gd name="T25" fmla="*/ 612775 h 842602"/>
              <a:gd name="T26" fmla="*/ 582992 w 901340"/>
              <a:gd name="T27" fmla="*/ 612775 h 842602"/>
              <a:gd name="T28" fmla="*/ 609241 w 901340"/>
              <a:gd name="T29" fmla="*/ 662402 h 842602"/>
              <a:gd name="T30" fmla="*/ 450670 w 901340"/>
              <a:gd name="T31" fmla="*/ 701318 h 842602"/>
              <a:gd name="T32" fmla="*/ 292100 w 901340"/>
              <a:gd name="T33" fmla="*/ 662402 h 842602"/>
              <a:gd name="T34" fmla="*/ 732270 w 901340"/>
              <a:gd name="T35" fmla="*/ 504825 h 842602"/>
              <a:gd name="T36" fmla="*/ 817201 w 901340"/>
              <a:gd name="T37" fmla="*/ 588881 h 842602"/>
              <a:gd name="T38" fmla="*/ 817201 w 901340"/>
              <a:gd name="T39" fmla="*/ 616900 h 842602"/>
              <a:gd name="T40" fmla="*/ 732270 w 901340"/>
              <a:gd name="T41" fmla="*/ 701316 h 842602"/>
              <a:gd name="T42" fmla="*/ 647700 w 901340"/>
              <a:gd name="T43" fmla="*/ 616900 h 842602"/>
              <a:gd name="T44" fmla="*/ 647700 w 901340"/>
              <a:gd name="T45" fmla="*/ 588881 h 842602"/>
              <a:gd name="T46" fmla="*/ 732270 w 901340"/>
              <a:gd name="T47" fmla="*/ 504825 h 842602"/>
              <a:gd name="T48" fmla="*/ 168095 w 901340"/>
              <a:gd name="T49" fmla="*/ 504825 h 842602"/>
              <a:gd name="T50" fmla="*/ 252053 w 901340"/>
              <a:gd name="T51" fmla="*/ 588881 h 842602"/>
              <a:gd name="T52" fmla="*/ 252053 w 901340"/>
              <a:gd name="T53" fmla="*/ 616900 h 842602"/>
              <a:gd name="T54" fmla="*/ 168095 w 901340"/>
              <a:gd name="T55" fmla="*/ 701316 h 842602"/>
              <a:gd name="T56" fmla="*/ 84137 w 901340"/>
              <a:gd name="T57" fmla="*/ 616900 h 842602"/>
              <a:gd name="T58" fmla="*/ 84137 w 901340"/>
              <a:gd name="T59" fmla="*/ 588881 h 842602"/>
              <a:gd name="T60" fmla="*/ 168095 w 901340"/>
              <a:gd name="T61" fmla="*/ 504825 h 842602"/>
              <a:gd name="T62" fmla="*/ 337524 w 901340"/>
              <a:gd name="T63" fmla="*/ 223837 h 842602"/>
              <a:gd name="T64" fmla="*/ 562589 w 901340"/>
              <a:gd name="T65" fmla="*/ 223837 h 842602"/>
              <a:gd name="T66" fmla="*/ 618765 w 901340"/>
              <a:gd name="T67" fmla="*/ 280013 h 842602"/>
              <a:gd name="T68" fmla="*/ 618765 w 901340"/>
              <a:gd name="T69" fmla="*/ 336190 h 842602"/>
              <a:gd name="T70" fmla="*/ 280987 w 901340"/>
              <a:gd name="T71" fmla="*/ 336190 h 842602"/>
              <a:gd name="T72" fmla="*/ 280987 w 901340"/>
              <a:gd name="T73" fmla="*/ 280013 h 842602"/>
              <a:gd name="T74" fmla="*/ 337524 w 901340"/>
              <a:gd name="T75" fmla="*/ 223837 h 842602"/>
              <a:gd name="T76" fmla="*/ 637877 w 901340"/>
              <a:gd name="T77" fmla="*/ 142875 h 842602"/>
              <a:gd name="T78" fmla="*/ 788626 w 901340"/>
              <a:gd name="T79" fmla="*/ 421914 h 842602"/>
              <a:gd name="T80" fmla="*/ 732230 w 901340"/>
              <a:gd name="T81" fmla="*/ 421914 h 842602"/>
              <a:gd name="T82" fmla="*/ 606425 w 901340"/>
              <a:gd name="T83" fmla="*/ 189742 h 842602"/>
              <a:gd name="T84" fmla="*/ 261899 w 901340"/>
              <a:gd name="T85" fmla="*/ 142875 h 842602"/>
              <a:gd name="T86" fmla="*/ 293326 w 901340"/>
              <a:gd name="T87" fmla="*/ 189657 h 842602"/>
              <a:gd name="T88" fmla="*/ 169064 w 901340"/>
              <a:gd name="T89" fmla="*/ 420327 h 842602"/>
              <a:gd name="T90" fmla="*/ 112712 w 901340"/>
              <a:gd name="T91" fmla="*/ 420327 h 842602"/>
              <a:gd name="T92" fmla="*/ 261899 w 901340"/>
              <a:gd name="T93" fmla="*/ 142875 h 842602"/>
              <a:gd name="T94" fmla="*/ 450670 w 901340"/>
              <a:gd name="T95" fmla="*/ 0 h 842602"/>
              <a:gd name="T96" fmla="*/ 534628 w 901340"/>
              <a:gd name="T97" fmla="*/ 84415 h 842602"/>
              <a:gd name="T98" fmla="*/ 534628 w 901340"/>
              <a:gd name="T99" fmla="*/ 112434 h 842602"/>
              <a:gd name="T100" fmla="*/ 450670 w 901340"/>
              <a:gd name="T101" fmla="*/ 196491 h 842602"/>
              <a:gd name="T102" fmla="*/ 366712 w 901340"/>
              <a:gd name="T103" fmla="*/ 112434 h 842602"/>
              <a:gd name="T104" fmla="*/ 366712 w 901340"/>
              <a:gd name="T105" fmla="*/ 84415 h 842602"/>
              <a:gd name="T106" fmla="*/ 450670 w 901340"/>
              <a:gd name="T107" fmla="*/ 0 h 8426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01340" h="842602">
                <a:moveTo>
                  <a:pt x="619798" y="730250"/>
                </a:moveTo>
                <a:lnTo>
                  <a:pt x="845104" y="730250"/>
                </a:lnTo>
                <a:cubicBezTo>
                  <a:pt x="867093" y="752216"/>
                  <a:pt x="879350" y="764460"/>
                  <a:pt x="901340" y="786426"/>
                </a:cubicBezTo>
                <a:lnTo>
                  <a:pt x="901340" y="842602"/>
                </a:lnTo>
                <a:lnTo>
                  <a:pt x="563562" y="842602"/>
                </a:lnTo>
                <a:lnTo>
                  <a:pt x="563562" y="786426"/>
                </a:lnTo>
                <a:lnTo>
                  <a:pt x="619798" y="730250"/>
                </a:lnTo>
                <a:close/>
                <a:moveTo>
                  <a:pt x="56536" y="730250"/>
                </a:moveTo>
                <a:lnTo>
                  <a:pt x="281241" y="730250"/>
                </a:lnTo>
                <a:lnTo>
                  <a:pt x="337777" y="786426"/>
                </a:lnTo>
                <a:lnTo>
                  <a:pt x="337777" y="842602"/>
                </a:lnTo>
                <a:lnTo>
                  <a:pt x="0" y="842602"/>
                </a:lnTo>
                <a:lnTo>
                  <a:pt x="0" y="786426"/>
                </a:lnTo>
                <a:lnTo>
                  <a:pt x="56536" y="730250"/>
                </a:lnTo>
                <a:close/>
                <a:moveTo>
                  <a:pt x="318349" y="612775"/>
                </a:moveTo>
                <a:cubicBezTo>
                  <a:pt x="399252" y="655618"/>
                  <a:pt x="502089" y="655618"/>
                  <a:pt x="582992" y="612775"/>
                </a:cubicBezTo>
                <a:lnTo>
                  <a:pt x="609241" y="662402"/>
                </a:lnTo>
                <a:cubicBezTo>
                  <a:pt x="561058" y="687751"/>
                  <a:pt x="506044" y="701318"/>
                  <a:pt x="450670" y="701318"/>
                </a:cubicBezTo>
                <a:cubicBezTo>
                  <a:pt x="395297" y="701318"/>
                  <a:pt x="340642" y="687751"/>
                  <a:pt x="292100" y="662402"/>
                </a:cubicBezTo>
                <a:lnTo>
                  <a:pt x="318349" y="612775"/>
                </a:lnTo>
                <a:close/>
                <a:moveTo>
                  <a:pt x="732270" y="504825"/>
                </a:moveTo>
                <a:cubicBezTo>
                  <a:pt x="778892" y="504825"/>
                  <a:pt x="817201" y="542542"/>
                  <a:pt x="817201" y="588881"/>
                </a:cubicBezTo>
                <a:lnTo>
                  <a:pt x="817201" y="616900"/>
                </a:lnTo>
                <a:cubicBezTo>
                  <a:pt x="817201" y="663598"/>
                  <a:pt x="778892" y="701316"/>
                  <a:pt x="732270" y="701316"/>
                </a:cubicBezTo>
                <a:cubicBezTo>
                  <a:pt x="685648" y="701316"/>
                  <a:pt x="647700" y="663598"/>
                  <a:pt x="647700" y="616900"/>
                </a:cubicBezTo>
                <a:lnTo>
                  <a:pt x="647700" y="588881"/>
                </a:lnTo>
                <a:cubicBezTo>
                  <a:pt x="647700" y="542542"/>
                  <a:pt x="685648" y="504825"/>
                  <a:pt x="732270" y="504825"/>
                </a:cubicBezTo>
                <a:close/>
                <a:moveTo>
                  <a:pt x="168095" y="504825"/>
                </a:moveTo>
                <a:cubicBezTo>
                  <a:pt x="214739" y="504825"/>
                  <a:pt x="252053" y="542542"/>
                  <a:pt x="252053" y="588881"/>
                </a:cubicBezTo>
                <a:lnTo>
                  <a:pt x="252053" y="616900"/>
                </a:lnTo>
                <a:cubicBezTo>
                  <a:pt x="252053" y="663598"/>
                  <a:pt x="214739" y="701316"/>
                  <a:pt x="168095" y="701316"/>
                </a:cubicBezTo>
                <a:cubicBezTo>
                  <a:pt x="121811" y="701316"/>
                  <a:pt x="84137" y="663598"/>
                  <a:pt x="84137" y="616900"/>
                </a:cubicBezTo>
                <a:lnTo>
                  <a:pt x="84137" y="588881"/>
                </a:lnTo>
                <a:cubicBezTo>
                  <a:pt x="84137" y="542542"/>
                  <a:pt x="121811" y="504825"/>
                  <a:pt x="168095" y="504825"/>
                </a:cubicBezTo>
                <a:close/>
                <a:moveTo>
                  <a:pt x="337524" y="223837"/>
                </a:moveTo>
                <a:lnTo>
                  <a:pt x="562589" y="223837"/>
                </a:lnTo>
                <a:cubicBezTo>
                  <a:pt x="584555" y="245803"/>
                  <a:pt x="596799" y="258407"/>
                  <a:pt x="618765" y="280013"/>
                </a:cubicBezTo>
                <a:lnTo>
                  <a:pt x="618765" y="336190"/>
                </a:lnTo>
                <a:lnTo>
                  <a:pt x="280987" y="336190"/>
                </a:lnTo>
                <a:lnTo>
                  <a:pt x="280987" y="280013"/>
                </a:lnTo>
                <a:cubicBezTo>
                  <a:pt x="302954" y="258407"/>
                  <a:pt x="315557" y="245803"/>
                  <a:pt x="337524" y="223837"/>
                </a:cubicBezTo>
                <a:close/>
                <a:moveTo>
                  <a:pt x="637877" y="142875"/>
                </a:moveTo>
                <a:cubicBezTo>
                  <a:pt x="732230" y="205605"/>
                  <a:pt x="788626" y="309794"/>
                  <a:pt x="788626" y="421914"/>
                </a:cubicBezTo>
                <a:lnTo>
                  <a:pt x="732230" y="421914"/>
                </a:lnTo>
                <a:cubicBezTo>
                  <a:pt x="732230" y="328901"/>
                  <a:pt x="685234" y="242017"/>
                  <a:pt x="606425" y="189742"/>
                </a:cubicBezTo>
                <a:lnTo>
                  <a:pt x="637877" y="142875"/>
                </a:lnTo>
                <a:close/>
                <a:moveTo>
                  <a:pt x="261899" y="142875"/>
                </a:moveTo>
                <a:lnTo>
                  <a:pt x="293326" y="189657"/>
                </a:lnTo>
                <a:cubicBezTo>
                  <a:pt x="215301" y="241477"/>
                  <a:pt x="169064" y="327843"/>
                  <a:pt x="169064" y="420327"/>
                </a:cubicBezTo>
                <a:lnTo>
                  <a:pt x="112712" y="420327"/>
                </a:lnTo>
                <a:cubicBezTo>
                  <a:pt x="112712" y="309130"/>
                  <a:pt x="168341" y="205491"/>
                  <a:pt x="261899" y="142875"/>
                </a:cubicBezTo>
                <a:close/>
                <a:moveTo>
                  <a:pt x="450670" y="0"/>
                </a:moveTo>
                <a:cubicBezTo>
                  <a:pt x="496955" y="0"/>
                  <a:pt x="534628" y="37717"/>
                  <a:pt x="534628" y="84415"/>
                </a:cubicBezTo>
                <a:lnTo>
                  <a:pt x="534628" y="112434"/>
                </a:lnTo>
                <a:cubicBezTo>
                  <a:pt x="534628" y="158773"/>
                  <a:pt x="496955" y="196491"/>
                  <a:pt x="450670" y="196491"/>
                </a:cubicBezTo>
                <a:cubicBezTo>
                  <a:pt x="404386" y="196491"/>
                  <a:pt x="366712" y="158773"/>
                  <a:pt x="366712" y="112434"/>
                </a:cubicBezTo>
                <a:lnTo>
                  <a:pt x="366712" y="84415"/>
                </a:lnTo>
                <a:cubicBezTo>
                  <a:pt x="366712" y="37717"/>
                  <a:pt x="404386" y="0"/>
                  <a:pt x="45067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5" name="Freeform 91">
            <a:extLst>
              <a:ext uri="{FF2B5EF4-FFF2-40B4-BE49-F238E27FC236}">
                <a16:creationId xmlns:a16="http://schemas.microsoft.com/office/drawing/2014/main" id="{A6809F96-3924-B746-A92A-2FD789C63DAB}"/>
              </a:ext>
            </a:extLst>
          </p:cNvPr>
          <p:cNvSpPr>
            <a:spLocks noChangeArrowheads="1"/>
          </p:cNvSpPr>
          <p:nvPr/>
        </p:nvSpPr>
        <p:spPr bwMode="auto">
          <a:xfrm>
            <a:off x="10824016" y="6069983"/>
            <a:ext cx="735013" cy="688345"/>
          </a:xfrm>
          <a:custGeom>
            <a:avLst/>
            <a:gdLst>
              <a:gd name="T0" fmla="*/ 642085 w 899753"/>
              <a:gd name="T1" fmla="*/ 505575 h 842602"/>
              <a:gd name="T2" fmla="*/ 781355 w 899753"/>
              <a:gd name="T3" fmla="*/ 645275 h 842602"/>
              <a:gd name="T4" fmla="*/ 838935 w 899753"/>
              <a:gd name="T5" fmla="*/ 505575 h 842602"/>
              <a:gd name="T6" fmla="*/ 506413 w 899753"/>
              <a:gd name="T7" fmla="*/ 449262 h 842602"/>
              <a:gd name="T8" fmla="*/ 899753 w 899753"/>
              <a:gd name="T9" fmla="*/ 449262 h 842602"/>
              <a:gd name="T10" fmla="*/ 784594 w 899753"/>
              <a:gd name="T11" fmla="*/ 728301 h 842602"/>
              <a:gd name="T12" fmla="*/ 506990 w 899753"/>
              <a:gd name="T13" fmla="*/ 61123 h 842602"/>
              <a:gd name="T14" fmla="*/ 506990 w 899753"/>
              <a:gd name="T15" fmla="*/ 336892 h 842602"/>
              <a:gd name="T16" fmla="*/ 783372 w 899753"/>
              <a:gd name="T17" fmla="*/ 336892 h 842602"/>
              <a:gd name="T18" fmla="*/ 506990 w 899753"/>
              <a:gd name="T19" fmla="*/ 61123 h 842602"/>
              <a:gd name="T20" fmla="*/ 394203 w 899753"/>
              <a:gd name="T21" fmla="*/ 55562 h 842602"/>
              <a:gd name="T22" fmla="*/ 394203 w 899753"/>
              <a:gd name="T23" fmla="*/ 449082 h 842602"/>
              <a:gd name="T24" fmla="*/ 672740 w 899753"/>
              <a:gd name="T25" fmla="*/ 727390 h 842602"/>
              <a:gd name="T26" fmla="*/ 394203 w 899753"/>
              <a:gd name="T27" fmla="*/ 842602 h 842602"/>
              <a:gd name="T28" fmla="*/ 0 w 899753"/>
              <a:gd name="T29" fmla="*/ 449082 h 842602"/>
              <a:gd name="T30" fmla="*/ 394203 w 899753"/>
              <a:gd name="T31" fmla="*/ 55562 h 842602"/>
              <a:gd name="T32" fmla="*/ 450850 w 899753"/>
              <a:gd name="T33" fmla="*/ 0 h 842602"/>
              <a:gd name="T34" fmla="*/ 844190 w 899753"/>
              <a:gd name="T35" fmla="*/ 393341 h 842602"/>
              <a:gd name="T36" fmla="*/ 450850 w 899753"/>
              <a:gd name="T37" fmla="*/ 393341 h 8426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99753" h="842602">
                <a:moveTo>
                  <a:pt x="642085" y="505575"/>
                </a:moveTo>
                <a:lnTo>
                  <a:pt x="781355" y="645275"/>
                </a:lnTo>
                <a:cubicBezTo>
                  <a:pt x="810865" y="603763"/>
                  <a:pt x="830658" y="556113"/>
                  <a:pt x="838935" y="505575"/>
                </a:cubicBezTo>
                <a:lnTo>
                  <a:pt x="642085" y="505575"/>
                </a:lnTo>
                <a:close/>
                <a:moveTo>
                  <a:pt x="506413" y="449262"/>
                </a:moveTo>
                <a:lnTo>
                  <a:pt x="899753" y="449262"/>
                </a:lnTo>
                <a:cubicBezTo>
                  <a:pt x="899753" y="558279"/>
                  <a:pt x="855849" y="656827"/>
                  <a:pt x="784594" y="728301"/>
                </a:cubicBezTo>
                <a:lnTo>
                  <a:pt x="506413" y="449262"/>
                </a:lnTo>
                <a:close/>
                <a:moveTo>
                  <a:pt x="506990" y="61123"/>
                </a:moveTo>
                <a:lnTo>
                  <a:pt x="506990" y="336892"/>
                </a:lnTo>
                <a:lnTo>
                  <a:pt x="783372" y="336892"/>
                </a:lnTo>
                <a:cubicBezTo>
                  <a:pt x="759620" y="195951"/>
                  <a:pt x="648060" y="84493"/>
                  <a:pt x="506990" y="61123"/>
                </a:cubicBezTo>
                <a:close/>
                <a:moveTo>
                  <a:pt x="394203" y="55562"/>
                </a:moveTo>
                <a:lnTo>
                  <a:pt x="394203" y="449082"/>
                </a:lnTo>
                <a:lnTo>
                  <a:pt x="672740" y="727390"/>
                </a:lnTo>
                <a:cubicBezTo>
                  <a:pt x="601394" y="798678"/>
                  <a:pt x="502663" y="842602"/>
                  <a:pt x="394203" y="842602"/>
                </a:cubicBezTo>
                <a:cubicBezTo>
                  <a:pt x="176203" y="842602"/>
                  <a:pt x="0" y="666544"/>
                  <a:pt x="0" y="449082"/>
                </a:cubicBezTo>
                <a:cubicBezTo>
                  <a:pt x="0" y="231620"/>
                  <a:pt x="176203" y="55562"/>
                  <a:pt x="394203" y="55562"/>
                </a:cubicBezTo>
                <a:close/>
                <a:moveTo>
                  <a:pt x="450850" y="0"/>
                </a:moveTo>
                <a:cubicBezTo>
                  <a:pt x="668213" y="0"/>
                  <a:pt x="844190" y="176176"/>
                  <a:pt x="844190" y="393341"/>
                </a:cubicBezTo>
                <a:lnTo>
                  <a:pt x="450850" y="393341"/>
                </a:lnTo>
                <a:lnTo>
                  <a:pt x="450850"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6" name="Freeform 92">
            <a:extLst>
              <a:ext uri="{FF2B5EF4-FFF2-40B4-BE49-F238E27FC236}">
                <a16:creationId xmlns:a16="http://schemas.microsoft.com/office/drawing/2014/main" id="{7B708D56-47E6-5948-BE9D-5229F5266C6E}"/>
              </a:ext>
            </a:extLst>
          </p:cNvPr>
          <p:cNvSpPr>
            <a:spLocks noChangeArrowheads="1"/>
          </p:cNvSpPr>
          <p:nvPr/>
        </p:nvSpPr>
        <p:spPr bwMode="auto">
          <a:xfrm>
            <a:off x="18009326" y="4250212"/>
            <a:ext cx="735013" cy="735013"/>
          </a:xfrm>
          <a:custGeom>
            <a:avLst/>
            <a:gdLst>
              <a:gd name="T0" fmla="*/ 0 w 899754"/>
              <a:gd name="T1" fmla="*/ 619125 h 899754"/>
              <a:gd name="T2" fmla="*/ 112108 w 899754"/>
              <a:gd name="T3" fmla="*/ 619125 h 899754"/>
              <a:gd name="T4" fmla="*/ 112108 w 899754"/>
              <a:gd name="T5" fmla="*/ 675179 h 899754"/>
              <a:gd name="T6" fmla="*/ 57850 w 899754"/>
              <a:gd name="T7" fmla="*/ 675179 h 899754"/>
              <a:gd name="T8" fmla="*/ 252602 w 899754"/>
              <a:gd name="T9" fmla="*/ 843700 h 899754"/>
              <a:gd name="T10" fmla="*/ 280629 w 899754"/>
              <a:gd name="T11" fmla="*/ 843700 h 899754"/>
              <a:gd name="T12" fmla="*/ 280629 w 899754"/>
              <a:gd name="T13" fmla="*/ 899754 h 899754"/>
              <a:gd name="T14" fmla="*/ 252602 w 899754"/>
              <a:gd name="T15" fmla="*/ 899754 h 899754"/>
              <a:gd name="T16" fmla="*/ 0 w 899754"/>
              <a:gd name="T17" fmla="*/ 647152 h 899754"/>
              <a:gd name="T18" fmla="*/ 618946 w 899754"/>
              <a:gd name="T19" fmla="*/ 338138 h 899754"/>
              <a:gd name="T20" fmla="*/ 899754 w 899754"/>
              <a:gd name="T21" fmla="*/ 618946 h 899754"/>
              <a:gd name="T22" fmla="*/ 618946 w 899754"/>
              <a:gd name="T23" fmla="*/ 899754 h 899754"/>
              <a:gd name="T24" fmla="*/ 338138 w 899754"/>
              <a:gd name="T25" fmla="*/ 618946 h 899754"/>
              <a:gd name="T26" fmla="*/ 340295 w 899754"/>
              <a:gd name="T27" fmla="*/ 585148 h 899754"/>
              <a:gd name="T28" fmla="*/ 585148 w 899754"/>
              <a:gd name="T29" fmla="*/ 340296 h 899754"/>
              <a:gd name="T30" fmla="*/ 618946 w 899754"/>
              <a:gd name="T31" fmla="*/ 338138 h 899754"/>
              <a:gd name="T32" fmla="*/ 254262 w 899754"/>
              <a:gd name="T33" fmla="*/ 112713 h 899754"/>
              <a:gd name="T34" fmla="*/ 310528 w 899754"/>
              <a:gd name="T35" fmla="*/ 112713 h 899754"/>
              <a:gd name="T36" fmla="*/ 310528 w 899754"/>
              <a:gd name="T37" fmla="*/ 140831 h 899754"/>
              <a:gd name="T38" fmla="*/ 338661 w 899754"/>
              <a:gd name="T39" fmla="*/ 140831 h 899754"/>
              <a:gd name="T40" fmla="*/ 366794 w 899754"/>
              <a:gd name="T41" fmla="*/ 140831 h 899754"/>
              <a:gd name="T42" fmla="*/ 366794 w 899754"/>
              <a:gd name="T43" fmla="*/ 197067 h 899754"/>
              <a:gd name="T44" fmla="*/ 338661 w 899754"/>
              <a:gd name="T45" fmla="*/ 197067 h 899754"/>
              <a:gd name="T46" fmla="*/ 310528 w 899754"/>
              <a:gd name="T47" fmla="*/ 197067 h 899754"/>
              <a:gd name="T48" fmla="*/ 254262 w 899754"/>
              <a:gd name="T49" fmla="*/ 197067 h 899754"/>
              <a:gd name="T50" fmla="*/ 226129 w 899754"/>
              <a:gd name="T51" fmla="*/ 225545 h 899754"/>
              <a:gd name="T52" fmla="*/ 254262 w 899754"/>
              <a:gd name="T53" fmla="*/ 253663 h 899754"/>
              <a:gd name="T54" fmla="*/ 310528 w 899754"/>
              <a:gd name="T55" fmla="*/ 253663 h 899754"/>
              <a:gd name="T56" fmla="*/ 394927 w 899754"/>
              <a:gd name="T57" fmla="*/ 338017 h 899754"/>
              <a:gd name="T58" fmla="*/ 310528 w 899754"/>
              <a:gd name="T59" fmla="*/ 422732 h 899754"/>
              <a:gd name="T60" fmla="*/ 310528 w 899754"/>
              <a:gd name="T61" fmla="*/ 450490 h 899754"/>
              <a:gd name="T62" fmla="*/ 254262 w 899754"/>
              <a:gd name="T63" fmla="*/ 450490 h 899754"/>
              <a:gd name="T64" fmla="*/ 254262 w 899754"/>
              <a:gd name="T65" fmla="*/ 422732 h 899754"/>
              <a:gd name="T66" fmla="*/ 226129 w 899754"/>
              <a:gd name="T67" fmla="*/ 422732 h 899754"/>
              <a:gd name="T68" fmla="*/ 197996 w 899754"/>
              <a:gd name="T69" fmla="*/ 422732 h 899754"/>
              <a:gd name="T70" fmla="*/ 197996 w 899754"/>
              <a:gd name="T71" fmla="*/ 366136 h 899754"/>
              <a:gd name="T72" fmla="*/ 226129 w 899754"/>
              <a:gd name="T73" fmla="*/ 366136 h 899754"/>
              <a:gd name="T74" fmla="*/ 254262 w 899754"/>
              <a:gd name="T75" fmla="*/ 366136 h 899754"/>
              <a:gd name="T76" fmla="*/ 310528 w 899754"/>
              <a:gd name="T77" fmla="*/ 366136 h 899754"/>
              <a:gd name="T78" fmla="*/ 338661 w 899754"/>
              <a:gd name="T79" fmla="*/ 338017 h 899754"/>
              <a:gd name="T80" fmla="*/ 310528 w 899754"/>
              <a:gd name="T81" fmla="*/ 309899 h 899754"/>
              <a:gd name="T82" fmla="*/ 254262 w 899754"/>
              <a:gd name="T83" fmla="*/ 309899 h 899754"/>
              <a:gd name="T84" fmla="*/ 169863 w 899754"/>
              <a:gd name="T85" fmla="*/ 225545 h 899754"/>
              <a:gd name="T86" fmla="*/ 254262 w 899754"/>
              <a:gd name="T87" fmla="*/ 140831 h 899754"/>
              <a:gd name="T88" fmla="*/ 280808 w 899754"/>
              <a:gd name="T89" fmla="*/ 56089 h 899754"/>
              <a:gd name="T90" fmla="*/ 56090 w 899754"/>
              <a:gd name="T91" fmla="*/ 280807 h 899754"/>
              <a:gd name="T92" fmla="*/ 280808 w 899754"/>
              <a:gd name="T93" fmla="*/ 505526 h 899754"/>
              <a:gd name="T94" fmla="*/ 505526 w 899754"/>
              <a:gd name="T95" fmla="*/ 280807 h 899754"/>
              <a:gd name="T96" fmla="*/ 280808 w 899754"/>
              <a:gd name="T97" fmla="*/ 56089 h 899754"/>
              <a:gd name="T98" fmla="*/ 619125 w 899754"/>
              <a:gd name="T99" fmla="*/ 0 h 899754"/>
              <a:gd name="T100" fmla="*/ 647152 w 899754"/>
              <a:gd name="T101" fmla="*/ 0 h 899754"/>
              <a:gd name="T102" fmla="*/ 899754 w 899754"/>
              <a:gd name="T103" fmla="*/ 252602 h 899754"/>
              <a:gd name="T104" fmla="*/ 899754 w 899754"/>
              <a:gd name="T105" fmla="*/ 280628 h 899754"/>
              <a:gd name="T106" fmla="*/ 787646 w 899754"/>
              <a:gd name="T107" fmla="*/ 280628 h 899754"/>
              <a:gd name="T108" fmla="*/ 787646 w 899754"/>
              <a:gd name="T109" fmla="*/ 224575 h 899754"/>
              <a:gd name="T110" fmla="*/ 841544 w 899754"/>
              <a:gd name="T111" fmla="*/ 224575 h 899754"/>
              <a:gd name="T112" fmla="*/ 647152 w 899754"/>
              <a:gd name="T113" fmla="*/ 56054 h 899754"/>
              <a:gd name="T114" fmla="*/ 619125 w 899754"/>
              <a:gd name="T115" fmla="*/ 56054 h 899754"/>
              <a:gd name="T116" fmla="*/ 280808 w 899754"/>
              <a:gd name="T117" fmla="*/ 0 h 899754"/>
              <a:gd name="T118" fmla="*/ 561616 w 899754"/>
              <a:gd name="T119" fmla="*/ 280807 h 899754"/>
              <a:gd name="T120" fmla="*/ 280808 w 899754"/>
              <a:gd name="T121" fmla="*/ 561616 h 899754"/>
              <a:gd name="T122" fmla="*/ 0 w 899754"/>
              <a:gd name="T123" fmla="*/ 280807 h 899754"/>
              <a:gd name="T124" fmla="*/ 280808 w 899754"/>
              <a:gd name="T125" fmla="*/ 0 h 8997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899754" h="899754">
                <a:moveTo>
                  <a:pt x="0" y="619125"/>
                </a:moveTo>
                <a:lnTo>
                  <a:pt x="112108" y="619125"/>
                </a:lnTo>
                <a:lnTo>
                  <a:pt x="112108" y="675179"/>
                </a:lnTo>
                <a:lnTo>
                  <a:pt x="57850" y="675179"/>
                </a:lnTo>
                <a:cubicBezTo>
                  <a:pt x="71505" y="770399"/>
                  <a:pt x="153789" y="843700"/>
                  <a:pt x="252602" y="843700"/>
                </a:cubicBezTo>
                <a:lnTo>
                  <a:pt x="280629" y="843700"/>
                </a:lnTo>
                <a:lnTo>
                  <a:pt x="280629" y="899754"/>
                </a:lnTo>
                <a:lnTo>
                  <a:pt x="252602" y="899754"/>
                </a:lnTo>
                <a:cubicBezTo>
                  <a:pt x="113186" y="899754"/>
                  <a:pt x="0" y="786568"/>
                  <a:pt x="0" y="647152"/>
                </a:cubicBezTo>
                <a:lnTo>
                  <a:pt x="0" y="619125"/>
                </a:lnTo>
                <a:close/>
                <a:moveTo>
                  <a:pt x="618946" y="338138"/>
                </a:moveTo>
                <a:cubicBezTo>
                  <a:pt x="773911" y="338138"/>
                  <a:pt x="899754" y="463621"/>
                  <a:pt x="899754" y="618946"/>
                </a:cubicBezTo>
                <a:cubicBezTo>
                  <a:pt x="899754" y="773912"/>
                  <a:pt x="773911" y="899754"/>
                  <a:pt x="618946" y="899754"/>
                </a:cubicBezTo>
                <a:cubicBezTo>
                  <a:pt x="463980" y="899754"/>
                  <a:pt x="338138" y="773912"/>
                  <a:pt x="338138" y="618946"/>
                </a:cubicBezTo>
                <a:cubicBezTo>
                  <a:pt x="338138" y="607800"/>
                  <a:pt x="338857" y="596294"/>
                  <a:pt x="340295" y="585148"/>
                </a:cubicBezTo>
                <a:cubicBezTo>
                  <a:pt x="463980" y="561418"/>
                  <a:pt x="561778" y="463980"/>
                  <a:pt x="585148" y="340296"/>
                </a:cubicBezTo>
                <a:cubicBezTo>
                  <a:pt x="596294" y="339217"/>
                  <a:pt x="607440" y="338138"/>
                  <a:pt x="618946" y="338138"/>
                </a:cubicBezTo>
                <a:close/>
                <a:moveTo>
                  <a:pt x="254262" y="112713"/>
                </a:moveTo>
                <a:lnTo>
                  <a:pt x="310528" y="112713"/>
                </a:lnTo>
                <a:lnTo>
                  <a:pt x="310528" y="140831"/>
                </a:lnTo>
                <a:lnTo>
                  <a:pt x="338661" y="140831"/>
                </a:lnTo>
                <a:lnTo>
                  <a:pt x="366794" y="140831"/>
                </a:lnTo>
                <a:lnTo>
                  <a:pt x="366794" y="197067"/>
                </a:lnTo>
                <a:lnTo>
                  <a:pt x="338661" y="197067"/>
                </a:lnTo>
                <a:lnTo>
                  <a:pt x="310528" y="197067"/>
                </a:lnTo>
                <a:lnTo>
                  <a:pt x="254262" y="197067"/>
                </a:lnTo>
                <a:cubicBezTo>
                  <a:pt x="238753" y="197067"/>
                  <a:pt x="226129" y="210044"/>
                  <a:pt x="226129" y="225545"/>
                </a:cubicBezTo>
                <a:cubicBezTo>
                  <a:pt x="226129" y="240686"/>
                  <a:pt x="238753" y="253663"/>
                  <a:pt x="254262" y="253663"/>
                </a:cubicBezTo>
                <a:lnTo>
                  <a:pt x="310528" y="253663"/>
                </a:lnTo>
                <a:cubicBezTo>
                  <a:pt x="357056" y="253663"/>
                  <a:pt x="394927" y="291514"/>
                  <a:pt x="394927" y="338017"/>
                </a:cubicBezTo>
                <a:cubicBezTo>
                  <a:pt x="394927" y="384521"/>
                  <a:pt x="357056" y="422732"/>
                  <a:pt x="310528" y="422732"/>
                </a:cubicBezTo>
                <a:lnTo>
                  <a:pt x="310528" y="450490"/>
                </a:lnTo>
                <a:lnTo>
                  <a:pt x="254262" y="450490"/>
                </a:lnTo>
                <a:lnTo>
                  <a:pt x="254262" y="422732"/>
                </a:lnTo>
                <a:lnTo>
                  <a:pt x="226129" y="422732"/>
                </a:lnTo>
                <a:lnTo>
                  <a:pt x="197996" y="422732"/>
                </a:lnTo>
                <a:lnTo>
                  <a:pt x="197996" y="366136"/>
                </a:lnTo>
                <a:lnTo>
                  <a:pt x="226129" y="366136"/>
                </a:lnTo>
                <a:lnTo>
                  <a:pt x="254262" y="366136"/>
                </a:lnTo>
                <a:lnTo>
                  <a:pt x="310528" y="366136"/>
                </a:lnTo>
                <a:cubicBezTo>
                  <a:pt x="326037" y="366136"/>
                  <a:pt x="338661" y="353519"/>
                  <a:pt x="338661" y="338017"/>
                </a:cubicBezTo>
                <a:cubicBezTo>
                  <a:pt x="338661" y="322516"/>
                  <a:pt x="326037" y="309899"/>
                  <a:pt x="310528" y="309899"/>
                </a:cubicBezTo>
                <a:lnTo>
                  <a:pt x="254262" y="309899"/>
                </a:lnTo>
                <a:cubicBezTo>
                  <a:pt x="207374" y="309899"/>
                  <a:pt x="169863" y="272048"/>
                  <a:pt x="169863" y="225545"/>
                </a:cubicBezTo>
                <a:cubicBezTo>
                  <a:pt x="169863" y="178682"/>
                  <a:pt x="207374" y="140831"/>
                  <a:pt x="254262" y="140831"/>
                </a:cubicBezTo>
                <a:lnTo>
                  <a:pt x="254262" y="112713"/>
                </a:lnTo>
                <a:close/>
                <a:moveTo>
                  <a:pt x="280808" y="56089"/>
                </a:moveTo>
                <a:cubicBezTo>
                  <a:pt x="156763" y="56089"/>
                  <a:pt x="56090" y="156763"/>
                  <a:pt x="56090" y="280807"/>
                </a:cubicBezTo>
                <a:cubicBezTo>
                  <a:pt x="56090" y="404493"/>
                  <a:pt x="156763" y="505526"/>
                  <a:pt x="280808" y="505526"/>
                </a:cubicBezTo>
                <a:cubicBezTo>
                  <a:pt x="404493" y="505526"/>
                  <a:pt x="505526" y="404493"/>
                  <a:pt x="505526" y="280807"/>
                </a:cubicBezTo>
                <a:cubicBezTo>
                  <a:pt x="505526" y="156763"/>
                  <a:pt x="404493" y="56089"/>
                  <a:pt x="280808" y="56089"/>
                </a:cubicBezTo>
                <a:close/>
                <a:moveTo>
                  <a:pt x="619125" y="0"/>
                </a:moveTo>
                <a:lnTo>
                  <a:pt x="647152" y="0"/>
                </a:lnTo>
                <a:cubicBezTo>
                  <a:pt x="786568" y="0"/>
                  <a:pt x="899754" y="113185"/>
                  <a:pt x="899754" y="252602"/>
                </a:cubicBezTo>
                <a:lnTo>
                  <a:pt x="899754" y="280628"/>
                </a:lnTo>
                <a:lnTo>
                  <a:pt x="787646" y="280628"/>
                </a:lnTo>
                <a:lnTo>
                  <a:pt x="787646" y="224575"/>
                </a:lnTo>
                <a:lnTo>
                  <a:pt x="841544" y="224575"/>
                </a:lnTo>
                <a:cubicBezTo>
                  <a:pt x="827890" y="129355"/>
                  <a:pt x="745965" y="56054"/>
                  <a:pt x="647152" y="56054"/>
                </a:cubicBezTo>
                <a:lnTo>
                  <a:pt x="619125" y="56054"/>
                </a:lnTo>
                <a:lnTo>
                  <a:pt x="619125" y="0"/>
                </a:lnTo>
                <a:close/>
                <a:moveTo>
                  <a:pt x="280808" y="0"/>
                </a:moveTo>
                <a:cubicBezTo>
                  <a:pt x="435773" y="0"/>
                  <a:pt x="561616" y="125482"/>
                  <a:pt x="561616" y="280807"/>
                </a:cubicBezTo>
                <a:cubicBezTo>
                  <a:pt x="561616" y="435774"/>
                  <a:pt x="435773" y="561616"/>
                  <a:pt x="280808" y="561616"/>
                </a:cubicBezTo>
                <a:cubicBezTo>
                  <a:pt x="125483" y="561616"/>
                  <a:pt x="0" y="435774"/>
                  <a:pt x="0" y="280807"/>
                </a:cubicBezTo>
                <a:cubicBezTo>
                  <a:pt x="0" y="125482"/>
                  <a:pt x="125483" y="0"/>
                  <a:pt x="280808"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7" name="TextBox 46">
            <a:extLst>
              <a:ext uri="{FF2B5EF4-FFF2-40B4-BE49-F238E27FC236}">
                <a16:creationId xmlns:a16="http://schemas.microsoft.com/office/drawing/2014/main" id="{4D5A4460-396D-904A-8C5A-D7654E7729D7}"/>
              </a:ext>
            </a:extLst>
          </p:cNvPr>
          <p:cNvSpPr txBox="1"/>
          <p:nvPr/>
        </p:nvSpPr>
        <p:spPr>
          <a:xfrm>
            <a:off x="3644035" y="5225422"/>
            <a:ext cx="2260508" cy="954107"/>
          </a:xfrm>
          <a:prstGeom prst="rect">
            <a:avLst/>
          </a:prstGeom>
          <a:noFill/>
        </p:spPr>
        <p:txBody>
          <a:bodyPr wrap="square" rtlCol="0" anchor="ctr">
            <a:spAutoFit/>
          </a:bodyPr>
          <a:lstStyle/>
          <a:p>
            <a:pPr algn="r"/>
            <a:r>
              <a:rPr lang="en-US" sz="2800" b="1" dirty="0">
                <a:solidFill>
                  <a:schemeClr val="bg1"/>
                </a:solidFill>
                <a:latin typeface="Poppins" pitchFamily="2" charset="77"/>
                <a:cs typeface="Poppins" pitchFamily="2" charset="77"/>
              </a:rPr>
              <a:t>PRODUCTS &amp; SERVICES</a:t>
            </a:r>
          </a:p>
        </p:txBody>
      </p:sp>
      <p:sp>
        <p:nvSpPr>
          <p:cNvPr id="48" name="TextBox 47">
            <a:extLst>
              <a:ext uri="{FF2B5EF4-FFF2-40B4-BE49-F238E27FC236}">
                <a16:creationId xmlns:a16="http://schemas.microsoft.com/office/drawing/2014/main" id="{64345ECC-067E-E948-934D-AB7A2DA14FBC}"/>
              </a:ext>
            </a:extLst>
          </p:cNvPr>
          <p:cNvSpPr txBox="1"/>
          <p:nvPr/>
        </p:nvSpPr>
        <p:spPr>
          <a:xfrm>
            <a:off x="7520057" y="4517829"/>
            <a:ext cx="2859471" cy="1077218"/>
          </a:xfrm>
          <a:prstGeom prst="rect">
            <a:avLst/>
          </a:prstGeom>
          <a:noFill/>
        </p:spPr>
        <p:txBody>
          <a:bodyPr wrap="square" rtlCol="0" anchor="b">
            <a:spAutoFit/>
          </a:bodyPr>
          <a:lstStyle/>
          <a:p>
            <a:pPr algn="r"/>
            <a:r>
              <a:rPr lang="en-US" sz="3200" b="1" dirty="0">
                <a:solidFill>
                  <a:schemeClr val="bg1"/>
                </a:solidFill>
                <a:latin typeface="Poppins" pitchFamily="2" charset="77"/>
                <a:cs typeface="Poppins" pitchFamily="2" charset="77"/>
              </a:rPr>
              <a:t>MARKET ANALYSIS</a:t>
            </a:r>
          </a:p>
        </p:txBody>
      </p:sp>
      <p:sp>
        <p:nvSpPr>
          <p:cNvPr id="49" name="TextBox 48">
            <a:extLst>
              <a:ext uri="{FF2B5EF4-FFF2-40B4-BE49-F238E27FC236}">
                <a16:creationId xmlns:a16="http://schemas.microsoft.com/office/drawing/2014/main" id="{473BB5F0-4744-D448-B7C7-DFB2EC22A373}"/>
              </a:ext>
            </a:extLst>
          </p:cNvPr>
          <p:cNvSpPr txBox="1"/>
          <p:nvPr/>
        </p:nvSpPr>
        <p:spPr>
          <a:xfrm>
            <a:off x="12573002" y="4410983"/>
            <a:ext cx="4890348" cy="584775"/>
          </a:xfrm>
          <a:prstGeom prst="rect">
            <a:avLst/>
          </a:prstGeom>
          <a:noFill/>
        </p:spPr>
        <p:txBody>
          <a:bodyPr wrap="square" rtlCol="0" anchor="b">
            <a:spAutoFit/>
          </a:bodyPr>
          <a:lstStyle/>
          <a:p>
            <a:pPr algn="r"/>
            <a:r>
              <a:rPr lang="en-US" sz="3200" b="1" dirty="0">
                <a:solidFill>
                  <a:schemeClr val="bg1"/>
                </a:solidFill>
                <a:latin typeface="Poppins" pitchFamily="2" charset="77"/>
                <a:cs typeface="Poppins" pitchFamily="2" charset="77"/>
              </a:rPr>
              <a:t>FINANCIAL PLANNING</a:t>
            </a:r>
          </a:p>
        </p:txBody>
      </p:sp>
      <p:sp>
        <p:nvSpPr>
          <p:cNvPr id="50" name="TextBox 49">
            <a:extLst>
              <a:ext uri="{FF2B5EF4-FFF2-40B4-BE49-F238E27FC236}">
                <a16:creationId xmlns:a16="http://schemas.microsoft.com/office/drawing/2014/main" id="{F94FD583-F382-2446-89BF-E6D93D1C9E4F}"/>
              </a:ext>
            </a:extLst>
          </p:cNvPr>
          <p:cNvSpPr txBox="1"/>
          <p:nvPr/>
        </p:nvSpPr>
        <p:spPr>
          <a:xfrm>
            <a:off x="3160551" y="10100464"/>
            <a:ext cx="5085420" cy="584775"/>
          </a:xfrm>
          <a:prstGeom prst="rect">
            <a:avLst/>
          </a:prstGeom>
          <a:noFill/>
        </p:spPr>
        <p:txBody>
          <a:bodyPr wrap="square" rtlCol="0" anchor="b">
            <a:spAutoFit/>
          </a:bodyPr>
          <a:lstStyle/>
          <a:p>
            <a:r>
              <a:rPr lang="en-US" sz="3200" b="1" dirty="0">
                <a:solidFill>
                  <a:schemeClr val="tx2"/>
                </a:solidFill>
                <a:latin typeface="Poppins" pitchFamily="2" charset="77"/>
                <a:cs typeface="Poppins" pitchFamily="2" charset="77"/>
              </a:rPr>
              <a:t>YOUR TITLE 01</a:t>
            </a:r>
          </a:p>
        </p:txBody>
      </p:sp>
      <p:sp>
        <p:nvSpPr>
          <p:cNvPr id="51" name="TextBox 50">
            <a:extLst>
              <a:ext uri="{FF2B5EF4-FFF2-40B4-BE49-F238E27FC236}">
                <a16:creationId xmlns:a16="http://schemas.microsoft.com/office/drawing/2014/main" id="{63DBAC7E-EF9D-4D44-9F06-9267F0680E4E}"/>
              </a:ext>
            </a:extLst>
          </p:cNvPr>
          <p:cNvSpPr txBox="1"/>
          <p:nvPr/>
        </p:nvSpPr>
        <p:spPr>
          <a:xfrm>
            <a:off x="3160551" y="10695352"/>
            <a:ext cx="5085420" cy="1392176"/>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a:t>
            </a:r>
          </a:p>
        </p:txBody>
      </p:sp>
      <p:sp>
        <p:nvSpPr>
          <p:cNvPr id="52" name="TextBox 51">
            <a:extLst>
              <a:ext uri="{FF2B5EF4-FFF2-40B4-BE49-F238E27FC236}">
                <a16:creationId xmlns:a16="http://schemas.microsoft.com/office/drawing/2014/main" id="{DA5400F3-4800-B646-971E-951FD512B59C}"/>
              </a:ext>
            </a:extLst>
          </p:cNvPr>
          <p:cNvSpPr txBox="1"/>
          <p:nvPr/>
        </p:nvSpPr>
        <p:spPr>
          <a:xfrm>
            <a:off x="9653617" y="10100464"/>
            <a:ext cx="5085420" cy="584775"/>
          </a:xfrm>
          <a:prstGeom prst="rect">
            <a:avLst/>
          </a:prstGeom>
          <a:noFill/>
        </p:spPr>
        <p:txBody>
          <a:bodyPr wrap="square" rtlCol="0" anchor="b">
            <a:spAutoFit/>
          </a:bodyPr>
          <a:lstStyle/>
          <a:p>
            <a:r>
              <a:rPr lang="en-US" sz="3200" b="1" dirty="0">
                <a:solidFill>
                  <a:schemeClr val="tx2"/>
                </a:solidFill>
                <a:latin typeface="Poppins" pitchFamily="2" charset="77"/>
                <a:cs typeface="Poppins" pitchFamily="2" charset="77"/>
              </a:rPr>
              <a:t>YOUR TITLE 02</a:t>
            </a:r>
          </a:p>
        </p:txBody>
      </p:sp>
      <p:sp>
        <p:nvSpPr>
          <p:cNvPr id="53" name="TextBox 52">
            <a:extLst>
              <a:ext uri="{FF2B5EF4-FFF2-40B4-BE49-F238E27FC236}">
                <a16:creationId xmlns:a16="http://schemas.microsoft.com/office/drawing/2014/main" id="{E6A3E0B6-7D31-3D45-91AA-07D43EECD992}"/>
              </a:ext>
            </a:extLst>
          </p:cNvPr>
          <p:cNvSpPr txBox="1"/>
          <p:nvPr/>
        </p:nvSpPr>
        <p:spPr>
          <a:xfrm>
            <a:off x="9653617" y="10695352"/>
            <a:ext cx="5085420" cy="1392176"/>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a:t>
            </a:r>
          </a:p>
        </p:txBody>
      </p:sp>
      <p:sp>
        <p:nvSpPr>
          <p:cNvPr id="54" name="TextBox 53">
            <a:extLst>
              <a:ext uri="{FF2B5EF4-FFF2-40B4-BE49-F238E27FC236}">
                <a16:creationId xmlns:a16="http://schemas.microsoft.com/office/drawing/2014/main" id="{9B76FAED-A5E6-D745-ACCE-3C8FDF1E56B0}"/>
              </a:ext>
            </a:extLst>
          </p:cNvPr>
          <p:cNvSpPr txBox="1"/>
          <p:nvPr/>
        </p:nvSpPr>
        <p:spPr>
          <a:xfrm>
            <a:off x="16146683" y="10100464"/>
            <a:ext cx="5085420" cy="584775"/>
          </a:xfrm>
          <a:prstGeom prst="rect">
            <a:avLst/>
          </a:prstGeom>
          <a:noFill/>
        </p:spPr>
        <p:txBody>
          <a:bodyPr wrap="square" rtlCol="0" anchor="b">
            <a:spAutoFit/>
          </a:bodyPr>
          <a:lstStyle/>
          <a:p>
            <a:r>
              <a:rPr lang="en-US" sz="3200" b="1" dirty="0">
                <a:solidFill>
                  <a:schemeClr val="tx2"/>
                </a:solidFill>
                <a:latin typeface="Poppins" pitchFamily="2" charset="77"/>
                <a:cs typeface="Poppins" pitchFamily="2" charset="77"/>
              </a:rPr>
              <a:t>YOUR TITLE 03</a:t>
            </a:r>
          </a:p>
        </p:txBody>
      </p:sp>
      <p:sp>
        <p:nvSpPr>
          <p:cNvPr id="55" name="TextBox 54">
            <a:extLst>
              <a:ext uri="{FF2B5EF4-FFF2-40B4-BE49-F238E27FC236}">
                <a16:creationId xmlns:a16="http://schemas.microsoft.com/office/drawing/2014/main" id="{E0A6E736-02ED-2B4F-9599-904D3654FF57}"/>
              </a:ext>
            </a:extLst>
          </p:cNvPr>
          <p:cNvSpPr txBox="1"/>
          <p:nvPr/>
        </p:nvSpPr>
        <p:spPr>
          <a:xfrm>
            <a:off x="16146683" y="10695352"/>
            <a:ext cx="5085420" cy="1392176"/>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a:t>
            </a:r>
          </a:p>
        </p:txBody>
      </p:sp>
      <p:sp>
        <p:nvSpPr>
          <p:cNvPr id="57" name="Shape 39098">
            <a:extLst>
              <a:ext uri="{FF2B5EF4-FFF2-40B4-BE49-F238E27FC236}">
                <a16:creationId xmlns:a16="http://schemas.microsoft.com/office/drawing/2014/main" id="{3D3481F6-DCC8-6643-8445-5C4A345CA39E}"/>
              </a:ext>
            </a:extLst>
          </p:cNvPr>
          <p:cNvSpPr/>
          <p:nvPr/>
        </p:nvSpPr>
        <p:spPr>
          <a:xfrm>
            <a:off x="15459665" y="9525000"/>
            <a:ext cx="0" cy="3090451"/>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8" name="TextBox 57">
            <a:extLst>
              <a:ext uri="{FF2B5EF4-FFF2-40B4-BE49-F238E27FC236}">
                <a16:creationId xmlns:a16="http://schemas.microsoft.com/office/drawing/2014/main" id="{3D1FCEE8-6A46-F34B-9D26-956801A195E2}"/>
              </a:ext>
            </a:extLst>
          </p:cNvPr>
          <p:cNvSpPr txBox="1"/>
          <p:nvPr/>
        </p:nvSpPr>
        <p:spPr>
          <a:xfrm>
            <a:off x="7520057" y="5850146"/>
            <a:ext cx="2859471" cy="1077218"/>
          </a:xfrm>
          <a:prstGeom prst="rect">
            <a:avLst/>
          </a:prstGeom>
          <a:noFill/>
        </p:spPr>
        <p:txBody>
          <a:bodyPr wrap="square" rtlCol="0" anchor="b">
            <a:spAutoFit/>
          </a:bodyPr>
          <a:lstStyle/>
          <a:p>
            <a:pPr algn="r"/>
            <a:r>
              <a:rPr lang="en-US" sz="3200" b="1" dirty="0">
                <a:solidFill>
                  <a:schemeClr val="bg1"/>
                </a:solidFill>
                <a:latin typeface="Poppins" pitchFamily="2" charset="77"/>
                <a:cs typeface="Poppins" pitchFamily="2" charset="77"/>
              </a:rPr>
              <a:t>MARKETING STRATEGY</a:t>
            </a:r>
          </a:p>
        </p:txBody>
      </p:sp>
      <p:sp>
        <p:nvSpPr>
          <p:cNvPr id="59" name="TextBox 58">
            <a:extLst>
              <a:ext uri="{FF2B5EF4-FFF2-40B4-BE49-F238E27FC236}">
                <a16:creationId xmlns:a16="http://schemas.microsoft.com/office/drawing/2014/main" id="{19CEC22E-FFDA-0444-AA8C-0788344463FD}"/>
              </a:ext>
            </a:extLst>
          </p:cNvPr>
          <p:cNvSpPr txBox="1"/>
          <p:nvPr/>
        </p:nvSpPr>
        <p:spPr>
          <a:xfrm>
            <a:off x="12573001" y="6465940"/>
            <a:ext cx="4889984" cy="584775"/>
          </a:xfrm>
          <a:prstGeom prst="rect">
            <a:avLst/>
          </a:prstGeom>
          <a:noFill/>
        </p:spPr>
        <p:txBody>
          <a:bodyPr wrap="square" rtlCol="0" anchor="ctr">
            <a:spAutoFit/>
          </a:bodyPr>
          <a:lstStyle/>
          <a:p>
            <a:pPr algn="r"/>
            <a:r>
              <a:rPr lang="en-US" sz="3200" b="1" dirty="0">
                <a:solidFill>
                  <a:schemeClr val="bg1"/>
                </a:solidFill>
                <a:latin typeface="Poppins" pitchFamily="2" charset="77"/>
                <a:cs typeface="Poppins" pitchFamily="2" charset="77"/>
              </a:rPr>
              <a:t>BUDGET</a:t>
            </a:r>
          </a:p>
        </p:txBody>
      </p:sp>
    </p:spTree>
    <p:extLst>
      <p:ext uri="{BB962C8B-B14F-4D97-AF65-F5344CB8AC3E}">
        <p14:creationId xmlns:p14="http://schemas.microsoft.com/office/powerpoint/2010/main" val="3803256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626">
            <a:extLst>
              <a:ext uri="{FF2B5EF4-FFF2-40B4-BE49-F238E27FC236}">
                <a16:creationId xmlns:a16="http://schemas.microsoft.com/office/drawing/2014/main" id="{B5C2AE74-E7A0-F840-9351-5A849AB1B918}"/>
              </a:ext>
            </a:extLst>
          </p:cNvPr>
          <p:cNvSpPr/>
          <p:nvPr/>
        </p:nvSpPr>
        <p:spPr>
          <a:xfrm rot="10800000" flipH="1">
            <a:off x="20793787" y="8618885"/>
            <a:ext cx="1455246" cy="77049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4">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8" name="Shape 47627">
            <a:extLst>
              <a:ext uri="{FF2B5EF4-FFF2-40B4-BE49-F238E27FC236}">
                <a16:creationId xmlns:a16="http://schemas.microsoft.com/office/drawing/2014/main" id="{A255F2CA-76B1-434E-A0A5-FC3235841E12}"/>
              </a:ext>
            </a:extLst>
          </p:cNvPr>
          <p:cNvSpPr/>
          <p:nvPr/>
        </p:nvSpPr>
        <p:spPr>
          <a:xfrm rot="10800000">
            <a:off x="11276233" y="6104631"/>
            <a:ext cx="10972800" cy="25142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16179" y="0"/>
                </a:lnTo>
                <a:lnTo>
                  <a:pt x="0" y="0"/>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1" name="Shape 47644">
            <a:extLst>
              <a:ext uri="{FF2B5EF4-FFF2-40B4-BE49-F238E27FC236}">
                <a16:creationId xmlns:a16="http://schemas.microsoft.com/office/drawing/2014/main" id="{10BE30CF-DF7C-6D47-AC18-3BB49174F48D}"/>
              </a:ext>
            </a:extLst>
          </p:cNvPr>
          <p:cNvSpPr/>
          <p:nvPr/>
        </p:nvSpPr>
        <p:spPr>
          <a:xfrm rot="10800000" flipH="1">
            <a:off x="20793787" y="5054256"/>
            <a:ext cx="1455246" cy="77049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2" name="Shape 47645">
            <a:extLst>
              <a:ext uri="{FF2B5EF4-FFF2-40B4-BE49-F238E27FC236}">
                <a16:creationId xmlns:a16="http://schemas.microsoft.com/office/drawing/2014/main" id="{A1DD19AF-4437-F84E-BD6E-B912B2411350}"/>
              </a:ext>
            </a:extLst>
          </p:cNvPr>
          <p:cNvSpPr/>
          <p:nvPr/>
        </p:nvSpPr>
        <p:spPr>
          <a:xfrm rot="10800000">
            <a:off x="11276233" y="2540001"/>
            <a:ext cx="10972800" cy="25142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16179" y="0"/>
                </a:lnTo>
                <a:lnTo>
                  <a:pt x="0" y="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5" name="Shape 47617">
            <a:extLst>
              <a:ext uri="{FF2B5EF4-FFF2-40B4-BE49-F238E27FC236}">
                <a16:creationId xmlns:a16="http://schemas.microsoft.com/office/drawing/2014/main" id="{52951C90-2F1E-534A-B72A-5E202AE06651}"/>
              </a:ext>
            </a:extLst>
          </p:cNvPr>
          <p:cNvSpPr/>
          <p:nvPr/>
        </p:nvSpPr>
        <p:spPr>
          <a:xfrm rot="10800000" flipH="1">
            <a:off x="20793787" y="12183511"/>
            <a:ext cx="1455246" cy="77049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6">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6" name="Shape 47618">
            <a:extLst>
              <a:ext uri="{FF2B5EF4-FFF2-40B4-BE49-F238E27FC236}">
                <a16:creationId xmlns:a16="http://schemas.microsoft.com/office/drawing/2014/main" id="{684BB475-57BB-0843-B7CA-C4B4DB0868E4}"/>
              </a:ext>
            </a:extLst>
          </p:cNvPr>
          <p:cNvSpPr/>
          <p:nvPr/>
        </p:nvSpPr>
        <p:spPr>
          <a:xfrm rot="10800000">
            <a:off x="11276233" y="9669256"/>
            <a:ext cx="10972800" cy="25142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16179" y="0"/>
                </a:lnTo>
                <a:lnTo>
                  <a:pt x="0" y="0"/>
                </a:lnTo>
                <a:close/>
              </a:path>
            </a:pathLst>
          </a:custGeom>
          <a:solidFill>
            <a:schemeClr val="accent6"/>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9" name="Shape 47635">
            <a:extLst>
              <a:ext uri="{FF2B5EF4-FFF2-40B4-BE49-F238E27FC236}">
                <a16:creationId xmlns:a16="http://schemas.microsoft.com/office/drawing/2014/main" id="{6EF70BEF-5D54-F043-8120-3FC14CD638FC}"/>
              </a:ext>
            </a:extLst>
          </p:cNvPr>
          <p:cNvSpPr/>
          <p:nvPr/>
        </p:nvSpPr>
        <p:spPr>
          <a:xfrm rot="10800000">
            <a:off x="2179417" y="8618885"/>
            <a:ext cx="1455246" cy="7704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0" name="Shape 47636">
            <a:extLst>
              <a:ext uri="{FF2B5EF4-FFF2-40B4-BE49-F238E27FC236}">
                <a16:creationId xmlns:a16="http://schemas.microsoft.com/office/drawing/2014/main" id="{4CB975F5-4D10-D141-A509-240DA56DD5CC}"/>
              </a:ext>
            </a:extLst>
          </p:cNvPr>
          <p:cNvSpPr/>
          <p:nvPr/>
        </p:nvSpPr>
        <p:spPr>
          <a:xfrm>
            <a:off x="2179417" y="6104634"/>
            <a:ext cx="10972800" cy="25142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16179" y="0"/>
                </a:lnTo>
                <a:lnTo>
                  <a:pt x="0" y="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3" name="Shape 47653">
            <a:extLst>
              <a:ext uri="{FF2B5EF4-FFF2-40B4-BE49-F238E27FC236}">
                <a16:creationId xmlns:a16="http://schemas.microsoft.com/office/drawing/2014/main" id="{63E81952-23E5-2C4F-BD60-1F62CB868D53}"/>
              </a:ext>
            </a:extLst>
          </p:cNvPr>
          <p:cNvSpPr/>
          <p:nvPr/>
        </p:nvSpPr>
        <p:spPr>
          <a:xfrm rot="10800000">
            <a:off x="2179417" y="5054255"/>
            <a:ext cx="1455246" cy="7704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4" name="Shape 47654">
            <a:extLst>
              <a:ext uri="{FF2B5EF4-FFF2-40B4-BE49-F238E27FC236}">
                <a16:creationId xmlns:a16="http://schemas.microsoft.com/office/drawing/2014/main" id="{9D100863-AEED-0949-8C4A-80F23469D587}"/>
              </a:ext>
            </a:extLst>
          </p:cNvPr>
          <p:cNvSpPr/>
          <p:nvPr/>
        </p:nvSpPr>
        <p:spPr>
          <a:xfrm>
            <a:off x="2179417" y="2540003"/>
            <a:ext cx="10972800" cy="25142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16179" y="0"/>
                </a:lnTo>
                <a:lnTo>
                  <a:pt x="0" y="0"/>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5" name="Shape 47662">
            <a:extLst>
              <a:ext uri="{FF2B5EF4-FFF2-40B4-BE49-F238E27FC236}">
                <a16:creationId xmlns:a16="http://schemas.microsoft.com/office/drawing/2014/main" id="{3492D11A-2482-D047-ABEB-1B8F96E86234}"/>
              </a:ext>
            </a:extLst>
          </p:cNvPr>
          <p:cNvSpPr/>
          <p:nvPr/>
        </p:nvSpPr>
        <p:spPr>
          <a:xfrm rot="10800000">
            <a:off x="2179417" y="12183510"/>
            <a:ext cx="1455246" cy="7704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6" name="Shape 47663">
            <a:extLst>
              <a:ext uri="{FF2B5EF4-FFF2-40B4-BE49-F238E27FC236}">
                <a16:creationId xmlns:a16="http://schemas.microsoft.com/office/drawing/2014/main" id="{CA53F45F-6145-094C-AD82-16EA4A02969C}"/>
              </a:ext>
            </a:extLst>
          </p:cNvPr>
          <p:cNvSpPr/>
          <p:nvPr/>
        </p:nvSpPr>
        <p:spPr>
          <a:xfrm>
            <a:off x="2179417" y="9669258"/>
            <a:ext cx="10972800" cy="25142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16179" y="0"/>
                </a:lnTo>
                <a:lnTo>
                  <a:pt x="0" y="0"/>
                </a:lnTo>
                <a:close/>
              </a:path>
            </a:pathLst>
          </a:custGeom>
          <a:solidFill>
            <a:schemeClr val="accent5">
              <a:lumMod val="90000"/>
              <a:lumOff val="1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6" name="TextBox 65">
            <a:extLst>
              <a:ext uri="{FF2B5EF4-FFF2-40B4-BE49-F238E27FC236}">
                <a16:creationId xmlns:a16="http://schemas.microsoft.com/office/drawing/2014/main" id="{91875AD2-2755-484A-B3D2-31158B7776B3}"/>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67" name="TextBox 66">
            <a:extLst>
              <a:ext uri="{FF2B5EF4-FFF2-40B4-BE49-F238E27FC236}">
                <a16:creationId xmlns:a16="http://schemas.microsoft.com/office/drawing/2014/main" id="{C283EDA4-4B37-0D45-81FB-87A2EA9CA818}"/>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68" name="TextBox 67">
            <a:extLst>
              <a:ext uri="{FF2B5EF4-FFF2-40B4-BE49-F238E27FC236}">
                <a16:creationId xmlns:a16="http://schemas.microsoft.com/office/drawing/2014/main" id="{4A9135E2-B656-974C-A77D-0225C398E2D7}"/>
              </a:ext>
            </a:extLst>
          </p:cNvPr>
          <p:cNvSpPr txBox="1"/>
          <p:nvPr/>
        </p:nvSpPr>
        <p:spPr>
          <a:xfrm>
            <a:off x="13147848" y="3026654"/>
            <a:ext cx="7282684" cy="584775"/>
          </a:xfrm>
          <a:prstGeom prst="rect">
            <a:avLst/>
          </a:prstGeom>
          <a:noFill/>
        </p:spPr>
        <p:txBody>
          <a:bodyPr wrap="square" rtlCol="0" anchor="b">
            <a:spAutoFit/>
          </a:bodyPr>
          <a:lstStyle/>
          <a:p>
            <a:pPr algn="r"/>
            <a:r>
              <a:rPr lang="en-US" sz="3200" b="1" dirty="0">
                <a:solidFill>
                  <a:schemeClr val="bg1"/>
                </a:solidFill>
                <a:latin typeface="Poppins" pitchFamily="2" charset="77"/>
                <a:cs typeface="Poppins" pitchFamily="2" charset="77"/>
              </a:rPr>
              <a:t>PRODUCTS &amp; SERVICES</a:t>
            </a:r>
          </a:p>
        </p:txBody>
      </p:sp>
      <p:sp>
        <p:nvSpPr>
          <p:cNvPr id="69" name="TextBox 68">
            <a:extLst>
              <a:ext uri="{FF2B5EF4-FFF2-40B4-BE49-F238E27FC236}">
                <a16:creationId xmlns:a16="http://schemas.microsoft.com/office/drawing/2014/main" id="{8CAC8DC7-FE54-394E-93BB-D4444DF97796}"/>
              </a:ext>
            </a:extLst>
          </p:cNvPr>
          <p:cNvSpPr txBox="1"/>
          <p:nvPr/>
        </p:nvSpPr>
        <p:spPr>
          <a:xfrm>
            <a:off x="13152637" y="3621542"/>
            <a:ext cx="7278318" cy="943335"/>
          </a:xfrm>
          <a:prstGeom prst="rect">
            <a:avLst/>
          </a:prstGeom>
          <a:noFill/>
        </p:spPr>
        <p:txBody>
          <a:bodyPr wrap="square" rtlCol="0" anchor="t">
            <a:spAutoFit/>
          </a:bodyPr>
          <a:lstStyle/>
          <a:p>
            <a:pPr algn="r">
              <a:lnSpc>
                <a:spcPts val="3500"/>
              </a:lnSpc>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going.</a:t>
            </a:r>
          </a:p>
        </p:txBody>
      </p:sp>
      <p:sp>
        <p:nvSpPr>
          <p:cNvPr id="77" name="TextBox 76">
            <a:extLst>
              <a:ext uri="{FF2B5EF4-FFF2-40B4-BE49-F238E27FC236}">
                <a16:creationId xmlns:a16="http://schemas.microsoft.com/office/drawing/2014/main" id="{1C519031-24DF-974C-B6FE-D1CD1960B098}"/>
              </a:ext>
            </a:extLst>
          </p:cNvPr>
          <p:cNvSpPr txBox="1"/>
          <p:nvPr/>
        </p:nvSpPr>
        <p:spPr>
          <a:xfrm>
            <a:off x="13147847" y="6582405"/>
            <a:ext cx="7287896" cy="584775"/>
          </a:xfrm>
          <a:prstGeom prst="rect">
            <a:avLst/>
          </a:prstGeom>
          <a:noFill/>
        </p:spPr>
        <p:txBody>
          <a:bodyPr wrap="square" rtlCol="0" anchor="b">
            <a:spAutoFit/>
          </a:bodyPr>
          <a:lstStyle/>
          <a:p>
            <a:pPr algn="r"/>
            <a:r>
              <a:rPr lang="en-US" sz="3200" b="1" dirty="0">
                <a:solidFill>
                  <a:schemeClr val="bg1"/>
                </a:solidFill>
                <a:latin typeface="Poppins" pitchFamily="2" charset="77"/>
                <a:cs typeface="Poppins" pitchFamily="2" charset="77"/>
              </a:rPr>
              <a:t>MARKETING STRATEGY</a:t>
            </a:r>
          </a:p>
        </p:txBody>
      </p:sp>
      <p:sp>
        <p:nvSpPr>
          <p:cNvPr id="78" name="TextBox 77">
            <a:extLst>
              <a:ext uri="{FF2B5EF4-FFF2-40B4-BE49-F238E27FC236}">
                <a16:creationId xmlns:a16="http://schemas.microsoft.com/office/drawing/2014/main" id="{2829170F-FEFE-D047-97AF-14B2703FB0DC}"/>
              </a:ext>
            </a:extLst>
          </p:cNvPr>
          <p:cNvSpPr txBox="1"/>
          <p:nvPr/>
        </p:nvSpPr>
        <p:spPr>
          <a:xfrm>
            <a:off x="13152216" y="7177293"/>
            <a:ext cx="7283527" cy="943335"/>
          </a:xfrm>
          <a:prstGeom prst="rect">
            <a:avLst/>
          </a:prstGeom>
          <a:noFill/>
        </p:spPr>
        <p:txBody>
          <a:bodyPr wrap="square" rtlCol="0" anchor="t">
            <a:spAutoFit/>
          </a:bodyPr>
          <a:lstStyle/>
          <a:p>
            <a:pPr algn="r">
              <a:lnSpc>
                <a:spcPts val="3500"/>
              </a:lnSpc>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going.</a:t>
            </a:r>
          </a:p>
        </p:txBody>
      </p:sp>
      <p:sp>
        <p:nvSpPr>
          <p:cNvPr id="80" name="TextBox 79">
            <a:extLst>
              <a:ext uri="{FF2B5EF4-FFF2-40B4-BE49-F238E27FC236}">
                <a16:creationId xmlns:a16="http://schemas.microsoft.com/office/drawing/2014/main" id="{53A640F6-2316-0340-B580-59CA72CC6A1A}"/>
              </a:ext>
            </a:extLst>
          </p:cNvPr>
          <p:cNvSpPr txBox="1"/>
          <p:nvPr/>
        </p:nvSpPr>
        <p:spPr>
          <a:xfrm>
            <a:off x="13097467" y="10142548"/>
            <a:ext cx="7333488" cy="584775"/>
          </a:xfrm>
          <a:prstGeom prst="rect">
            <a:avLst/>
          </a:prstGeom>
          <a:noFill/>
        </p:spPr>
        <p:txBody>
          <a:bodyPr wrap="square" rtlCol="0" anchor="b">
            <a:spAutoFit/>
          </a:bodyPr>
          <a:lstStyle/>
          <a:p>
            <a:pPr algn="r"/>
            <a:r>
              <a:rPr lang="en-US" sz="3200" b="1" dirty="0">
                <a:solidFill>
                  <a:schemeClr val="bg1"/>
                </a:solidFill>
                <a:latin typeface="Poppins" pitchFamily="2" charset="77"/>
                <a:cs typeface="Poppins" pitchFamily="2" charset="77"/>
              </a:rPr>
              <a:t>BUDGET</a:t>
            </a:r>
          </a:p>
        </p:txBody>
      </p:sp>
      <p:sp>
        <p:nvSpPr>
          <p:cNvPr id="81" name="TextBox 80">
            <a:extLst>
              <a:ext uri="{FF2B5EF4-FFF2-40B4-BE49-F238E27FC236}">
                <a16:creationId xmlns:a16="http://schemas.microsoft.com/office/drawing/2014/main" id="{800313E7-121F-C244-B3AE-8869F460808B}"/>
              </a:ext>
            </a:extLst>
          </p:cNvPr>
          <p:cNvSpPr txBox="1"/>
          <p:nvPr/>
        </p:nvSpPr>
        <p:spPr>
          <a:xfrm>
            <a:off x="13102256" y="10737436"/>
            <a:ext cx="7333488" cy="943335"/>
          </a:xfrm>
          <a:prstGeom prst="rect">
            <a:avLst/>
          </a:prstGeom>
          <a:noFill/>
        </p:spPr>
        <p:txBody>
          <a:bodyPr wrap="square" rtlCol="0" anchor="t">
            <a:spAutoFit/>
          </a:bodyPr>
          <a:lstStyle/>
          <a:p>
            <a:pPr algn="r">
              <a:lnSpc>
                <a:spcPts val="3500"/>
              </a:lnSpc>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going.</a:t>
            </a:r>
          </a:p>
        </p:txBody>
      </p:sp>
      <p:sp>
        <p:nvSpPr>
          <p:cNvPr id="83" name="TextBox 82">
            <a:extLst>
              <a:ext uri="{FF2B5EF4-FFF2-40B4-BE49-F238E27FC236}">
                <a16:creationId xmlns:a16="http://schemas.microsoft.com/office/drawing/2014/main" id="{D5A9EE4B-B8D7-4749-BA83-DB94A43F265A}"/>
              </a:ext>
            </a:extLst>
          </p:cNvPr>
          <p:cNvSpPr txBox="1"/>
          <p:nvPr/>
        </p:nvSpPr>
        <p:spPr>
          <a:xfrm>
            <a:off x="3950836" y="3026654"/>
            <a:ext cx="7325398" cy="584775"/>
          </a:xfrm>
          <a:prstGeom prst="rect">
            <a:avLst/>
          </a:prstGeom>
          <a:noFill/>
        </p:spPr>
        <p:txBody>
          <a:bodyPr wrap="square" rtlCol="0" anchor="b">
            <a:spAutoFit/>
          </a:bodyPr>
          <a:lstStyle/>
          <a:p>
            <a:r>
              <a:rPr lang="en-US" sz="3200" b="1" dirty="0">
                <a:solidFill>
                  <a:schemeClr val="bg1"/>
                </a:solidFill>
                <a:latin typeface="Poppins" pitchFamily="2" charset="77"/>
                <a:cs typeface="Poppins" pitchFamily="2" charset="77"/>
              </a:rPr>
              <a:t>EXECUTIVE SUMMARY</a:t>
            </a:r>
          </a:p>
        </p:txBody>
      </p:sp>
      <p:sp>
        <p:nvSpPr>
          <p:cNvPr id="84" name="TextBox 83">
            <a:extLst>
              <a:ext uri="{FF2B5EF4-FFF2-40B4-BE49-F238E27FC236}">
                <a16:creationId xmlns:a16="http://schemas.microsoft.com/office/drawing/2014/main" id="{ACB1D6BA-0483-D441-99C7-5E76FE313E23}"/>
              </a:ext>
            </a:extLst>
          </p:cNvPr>
          <p:cNvSpPr txBox="1"/>
          <p:nvPr/>
        </p:nvSpPr>
        <p:spPr>
          <a:xfrm>
            <a:off x="3945324" y="3621542"/>
            <a:ext cx="7330909" cy="943335"/>
          </a:xfrm>
          <a:prstGeom prst="rect">
            <a:avLst/>
          </a:prstGeom>
          <a:noFill/>
        </p:spPr>
        <p:txBody>
          <a:bodyPr wrap="square" rtlCol="0" anchor="t">
            <a:spAutoFit/>
          </a:bodyPr>
          <a:lstStyle/>
          <a:p>
            <a:pPr>
              <a:lnSpc>
                <a:spcPts val="3500"/>
              </a:lnSpc>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going.</a:t>
            </a:r>
          </a:p>
        </p:txBody>
      </p:sp>
      <p:sp>
        <p:nvSpPr>
          <p:cNvPr id="86" name="TextBox 85">
            <a:extLst>
              <a:ext uri="{FF2B5EF4-FFF2-40B4-BE49-F238E27FC236}">
                <a16:creationId xmlns:a16="http://schemas.microsoft.com/office/drawing/2014/main" id="{85799A95-ED25-B34F-80C5-E34877278D13}"/>
              </a:ext>
            </a:extLst>
          </p:cNvPr>
          <p:cNvSpPr txBox="1"/>
          <p:nvPr/>
        </p:nvSpPr>
        <p:spPr>
          <a:xfrm>
            <a:off x="3950836" y="6592646"/>
            <a:ext cx="7325398" cy="584775"/>
          </a:xfrm>
          <a:prstGeom prst="rect">
            <a:avLst/>
          </a:prstGeom>
          <a:noFill/>
        </p:spPr>
        <p:txBody>
          <a:bodyPr wrap="square" rtlCol="0" anchor="b">
            <a:spAutoFit/>
          </a:bodyPr>
          <a:lstStyle/>
          <a:p>
            <a:r>
              <a:rPr lang="en-US" sz="3200" b="1" dirty="0">
                <a:solidFill>
                  <a:schemeClr val="bg1"/>
                </a:solidFill>
                <a:latin typeface="Poppins" pitchFamily="2" charset="77"/>
                <a:cs typeface="Poppins" pitchFamily="2" charset="77"/>
              </a:rPr>
              <a:t>MARKET ANALYSIS</a:t>
            </a:r>
          </a:p>
        </p:txBody>
      </p:sp>
      <p:sp>
        <p:nvSpPr>
          <p:cNvPr id="87" name="TextBox 86">
            <a:extLst>
              <a:ext uri="{FF2B5EF4-FFF2-40B4-BE49-F238E27FC236}">
                <a16:creationId xmlns:a16="http://schemas.microsoft.com/office/drawing/2014/main" id="{026BAD6D-B1C6-8749-8C79-E3DA610E2855}"/>
              </a:ext>
            </a:extLst>
          </p:cNvPr>
          <p:cNvSpPr txBox="1"/>
          <p:nvPr/>
        </p:nvSpPr>
        <p:spPr>
          <a:xfrm>
            <a:off x="3945324" y="7187534"/>
            <a:ext cx="7334861" cy="943335"/>
          </a:xfrm>
          <a:prstGeom prst="rect">
            <a:avLst/>
          </a:prstGeom>
          <a:noFill/>
        </p:spPr>
        <p:txBody>
          <a:bodyPr wrap="square" rtlCol="0" anchor="t">
            <a:spAutoFit/>
          </a:bodyPr>
          <a:lstStyle/>
          <a:p>
            <a:pPr>
              <a:lnSpc>
                <a:spcPts val="3500"/>
              </a:lnSpc>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going.</a:t>
            </a:r>
          </a:p>
        </p:txBody>
      </p:sp>
      <p:sp>
        <p:nvSpPr>
          <p:cNvPr id="89" name="TextBox 88">
            <a:extLst>
              <a:ext uri="{FF2B5EF4-FFF2-40B4-BE49-F238E27FC236}">
                <a16:creationId xmlns:a16="http://schemas.microsoft.com/office/drawing/2014/main" id="{9641FF23-D896-6F4C-8E7C-CC2A5E73E4A9}"/>
              </a:ext>
            </a:extLst>
          </p:cNvPr>
          <p:cNvSpPr txBox="1"/>
          <p:nvPr/>
        </p:nvSpPr>
        <p:spPr>
          <a:xfrm>
            <a:off x="3950836" y="10157272"/>
            <a:ext cx="7325398" cy="584775"/>
          </a:xfrm>
          <a:prstGeom prst="rect">
            <a:avLst/>
          </a:prstGeom>
          <a:noFill/>
        </p:spPr>
        <p:txBody>
          <a:bodyPr wrap="square" rtlCol="0" anchor="b">
            <a:spAutoFit/>
          </a:bodyPr>
          <a:lstStyle/>
          <a:p>
            <a:r>
              <a:rPr lang="en-US" sz="3200" b="1" dirty="0">
                <a:solidFill>
                  <a:schemeClr val="bg1"/>
                </a:solidFill>
                <a:latin typeface="Poppins" pitchFamily="2" charset="77"/>
                <a:cs typeface="Poppins" pitchFamily="2" charset="77"/>
              </a:rPr>
              <a:t>FINANCIAL PLANNING</a:t>
            </a:r>
          </a:p>
        </p:txBody>
      </p:sp>
      <p:sp>
        <p:nvSpPr>
          <p:cNvPr id="90" name="TextBox 89">
            <a:extLst>
              <a:ext uri="{FF2B5EF4-FFF2-40B4-BE49-F238E27FC236}">
                <a16:creationId xmlns:a16="http://schemas.microsoft.com/office/drawing/2014/main" id="{A18B9EEB-36ED-9C47-ABAA-B6391DD20E67}"/>
              </a:ext>
            </a:extLst>
          </p:cNvPr>
          <p:cNvSpPr txBox="1"/>
          <p:nvPr/>
        </p:nvSpPr>
        <p:spPr>
          <a:xfrm>
            <a:off x="3945324" y="10752160"/>
            <a:ext cx="7334861" cy="943335"/>
          </a:xfrm>
          <a:prstGeom prst="rect">
            <a:avLst/>
          </a:prstGeom>
          <a:noFill/>
        </p:spPr>
        <p:txBody>
          <a:bodyPr wrap="square" rtlCol="0" anchor="t">
            <a:spAutoFit/>
          </a:bodyPr>
          <a:lstStyle/>
          <a:p>
            <a:pPr>
              <a:lnSpc>
                <a:spcPts val="3500"/>
              </a:lnSpc>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going.</a:t>
            </a:r>
          </a:p>
        </p:txBody>
      </p:sp>
      <p:sp>
        <p:nvSpPr>
          <p:cNvPr id="91" name="Freeform 41">
            <a:extLst>
              <a:ext uri="{FF2B5EF4-FFF2-40B4-BE49-F238E27FC236}">
                <a16:creationId xmlns:a16="http://schemas.microsoft.com/office/drawing/2014/main" id="{FC611B36-F247-AD43-B72F-C084553EDAC5}"/>
              </a:ext>
            </a:extLst>
          </p:cNvPr>
          <p:cNvSpPr>
            <a:spLocks noChangeArrowheads="1"/>
          </p:cNvSpPr>
          <p:nvPr/>
        </p:nvSpPr>
        <p:spPr bwMode="auto">
          <a:xfrm>
            <a:off x="2630889" y="3347073"/>
            <a:ext cx="844550" cy="900113"/>
          </a:xfrm>
          <a:custGeom>
            <a:avLst/>
            <a:gdLst>
              <a:gd name="T0" fmla="*/ 450379 w 2344"/>
              <a:gd name="T1" fmla="*/ 478140 h 2500"/>
              <a:gd name="T2" fmla="*/ 731775 w 2344"/>
              <a:gd name="T3" fmla="*/ 421973 h 2500"/>
              <a:gd name="T4" fmla="*/ 731775 w 2344"/>
              <a:gd name="T5" fmla="*/ 703168 h 2500"/>
              <a:gd name="T6" fmla="*/ 450379 w 2344"/>
              <a:gd name="T7" fmla="*/ 646641 h 2500"/>
              <a:gd name="T8" fmla="*/ 731775 w 2344"/>
              <a:gd name="T9" fmla="*/ 703168 h 2500"/>
              <a:gd name="T10" fmla="*/ 366068 w 2344"/>
              <a:gd name="T11" fmla="*/ 365446 h 2500"/>
              <a:gd name="T12" fmla="*/ 337964 w 2344"/>
              <a:gd name="T13" fmla="*/ 337362 h 2500"/>
              <a:gd name="T14" fmla="*/ 366068 w 2344"/>
              <a:gd name="T15" fmla="*/ 309279 h 2500"/>
              <a:gd name="T16" fmla="*/ 394171 w 2344"/>
              <a:gd name="T17" fmla="*/ 337362 h 2500"/>
              <a:gd name="T18" fmla="*/ 366068 w 2344"/>
              <a:gd name="T19" fmla="*/ 478140 h 2500"/>
              <a:gd name="T20" fmla="*/ 337964 w 2344"/>
              <a:gd name="T21" fmla="*/ 449696 h 2500"/>
              <a:gd name="T22" fmla="*/ 366068 w 2344"/>
              <a:gd name="T23" fmla="*/ 421973 h 2500"/>
              <a:gd name="T24" fmla="*/ 394171 w 2344"/>
              <a:gd name="T25" fmla="*/ 449696 h 2500"/>
              <a:gd name="T26" fmla="*/ 366068 w 2344"/>
              <a:gd name="T27" fmla="*/ 478140 h 2500"/>
              <a:gd name="T28" fmla="*/ 366068 w 2344"/>
              <a:gd name="T29" fmla="*/ 590474 h 2500"/>
              <a:gd name="T30" fmla="*/ 337964 w 2344"/>
              <a:gd name="T31" fmla="*/ 562391 h 2500"/>
              <a:gd name="T32" fmla="*/ 366068 w 2344"/>
              <a:gd name="T33" fmla="*/ 534307 h 2500"/>
              <a:gd name="T34" fmla="*/ 394171 w 2344"/>
              <a:gd name="T35" fmla="*/ 562391 h 2500"/>
              <a:gd name="T36" fmla="*/ 366068 w 2344"/>
              <a:gd name="T37" fmla="*/ 703168 h 2500"/>
              <a:gd name="T38" fmla="*/ 337964 w 2344"/>
              <a:gd name="T39" fmla="*/ 674725 h 2500"/>
              <a:gd name="T40" fmla="*/ 366068 w 2344"/>
              <a:gd name="T41" fmla="*/ 646641 h 2500"/>
              <a:gd name="T42" fmla="*/ 394171 w 2344"/>
              <a:gd name="T43" fmla="*/ 674725 h 2500"/>
              <a:gd name="T44" fmla="*/ 366068 w 2344"/>
              <a:gd name="T45" fmla="*/ 703168 h 2500"/>
              <a:gd name="T46" fmla="*/ 619000 w 2344"/>
              <a:gd name="T47" fmla="*/ 534307 h 2500"/>
              <a:gd name="T48" fmla="*/ 450379 w 2344"/>
              <a:gd name="T49" fmla="*/ 590474 h 2500"/>
              <a:gd name="T50" fmla="*/ 450379 w 2344"/>
              <a:gd name="T51" fmla="*/ 309279 h 2500"/>
              <a:gd name="T52" fmla="*/ 703311 w 2344"/>
              <a:gd name="T53" fmla="*/ 365446 h 2500"/>
              <a:gd name="T54" fmla="*/ 450379 w 2344"/>
              <a:gd name="T55" fmla="*/ 309279 h 2500"/>
              <a:gd name="T56" fmla="*/ 647104 w 2344"/>
              <a:gd name="T57" fmla="*/ 140418 h 2500"/>
              <a:gd name="T58" fmla="*/ 450379 w 2344"/>
              <a:gd name="T59" fmla="*/ 196585 h 2500"/>
              <a:gd name="T60" fmla="*/ 225189 w 2344"/>
              <a:gd name="T61" fmla="*/ 815502 h 2500"/>
              <a:gd name="T62" fmla="*/ 197086 w 2344"/>
              <a:gd name="T63" fmla="*/ 843586 h 2500"/>
              <a:gd name="T64" fmla="*/ 168982 w 2344"/>
              <a:gd name="T65" fmla="*/ 815502 h 2500"/>
              <a:gd name="T66" fmla="*/ 168982 w 2344"/>
              <a:gd name="T67" fmla="*/ 309279 h 2500"/>
              <a:gd name="T68" fmla="*/ 225189 w 2344"/>
              <a:gd name="T69" fmla="*/ 281195 h 2500"/>
              <a:gd name="T70" fmla="*/ 112775 w 2344"/>
              <a:gd name="T71" fmla="*/ 590474 h 2500"/>
              <a:gd name="T72" fmla="*/ 56568 w 2344"/>
              <a:gd name="T73" fmla="*/ 309279 h 2500"/>
              <a:gd name="T74" fmla="*/ 84311 w 2344"/>
              <a:gd name="T75" fmla="*/ 281195 h 2500"/>
              <a:gd name="T76" fmla="*/ 112775 w 2344"/>
              <a:gd name="T77" fmla="*/ 309279 h 2500"/>
              <a:gd name="T78" fmla="*/ 225189 w 2344"/>
              <a:gd name="T79" fmla="*/ 0 h 2500"/>
              <a:gd name="T80" fmla="*/ 84311 w 2344"/>
              <a:gd name="T81" fmla="*/ 225028 h 2500"/>
              <a:gd name="T82" fmla="*/ 0 w 2344"/>
              <a:gd name="T83" fmla="*/ 309279 h 2500"/>
              <a:gd name="T84" fmla="*/ 112775 w 2344"/>
              <a:gd name="T85" fmla="*/ 646641 h 2500"/>
              <a:gd name="T86" fmla="*/ 112775 w 2344"/>
              <a:gd name="T87" fmla="*/ 815502 h 2500"/>
              <a:gd name="T88" fmla="*/ 759879 w 2344"/>
              <a:gd name="T89" fmla="*/ 899753 h 2500"/>
              <a:gd name="T90" fmla="*/ 844190 w 2344"/>
              <a:gd name="T91" fmla="*/ 815502 h 2500"/>
              <a:gd name="T92" fmla="*/ 225189 w 2344"/>
              <a:gd name="T93" fmla="*/ 0 h 2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44" h="2500">
                <a:moveTo>
                  <a:pt x="2031" y="1328"/>
                </a:moveTo>
                <a:lnTo>
                  <a:pt x="1250" y="1328"/>
                </a:lnTo>
                <a:lnTo>
                  <a:pt x="1250" y="1172"/>
                </a:lnTo>
                <a:lnTo>
                  <a:pt x="2031" y="1172"/>
                </a:lnTo>
                <a:lnTo>
                  <a:pt x="2031" y="1328"/>
                </a:lnTo>
                <a:close/>
                <a:moveTo>
                  <a:pt x="2031" y="1953"/>
                </a:moveTo>
                <a:lnTo>
                  <a:pt x="1250" y="1953"/>
                </a:lnTo>
                <a:lnTo>
                  <a:pt x="1250" y="1796"/>
                </a:lnTo>
                <a:lnTo>
                  <a:pt x="2031" y="1796"/>
                </a:lnTo>
                <a:lnTo>
                  <a:pt x="2031" y="1953"/>
                </a:lnTo>
                <a:close/>
                <a:moveTo>
                  <a:pt x="1016" y="1015"/>
                </a:moveTo>
                <a:lnTo>
                  <a:pt x="1016" y="1015"/>
                </a:lnTo>
                <a:cubicBezTo>
                  <a:pt x="972" y="1015"/>
                  <a:pt x="938" y="980"/>
                  <a:pt x="938" y="937"/>
                </a:cubicBezTo>
                <a:cubicBezTo>
                  <a:pt x="938" y="893"/>
                  <a:pt x="972" y="859"/>
                  <a:pt x="1016" y="859"/>
                </a:cubicBezTo>
                <a:cubicBezTo>
                  <a:pt x="1059" y="859"/>
                  <a:pt x="1094" y="893"/>
                  <a:pt x="1094" y="937"/>
                </a:cubicBezTo>
                <a:cubicBezTo>
                  <a:pt x="1094" y="980"/>
                  <a:pt x="1059" y="1015"/>
                  <a:pt x="1016" y="1015"/>
                </a:cubicBezTo>
                <a:close/>
                <a:moveTo>
                  <a:pt x="1016" y="1328"/>
                </a:moveTo>
                <a:lnTo>
                  <a:pt x="1016" y="1328"/>
                </a:lnTo>
                <a:cubicBezTo>
                  <a:pt x="972" y="1328"/>
                  <a:pt x="938" y="1293"/>
                  <a:pt x="938" y="1249"/>
                </a:cubicBezTo>
                <a:cubicBezTo>
                  <a:pt x="938" y="1206"/>
                  <a:pt x="972" y="1172"/>
                  <a:pt x="1016" y="1172"/>
                </a:cubicBezTo>
                <a:cubicBezTo>
                  <a:pt x="1059" y="1172"/>
                  <a:pt x="1094" y="1206"/>
                  <a:pt x="1094" y="1249"/>
                </a:cubicBezTo>
                <a:cubicBezTo>
                  <a:pt x="1094" y="1293"/>
                  <a:pt x="1059" y="1328"/>
                  <a:pt x="1016" y="1328"/>
                </a:cubicBezTo>
                <a:close/>
                <a:moveTo>
                  <a:pt x="1016" y="1640"/>
                </a:moveTo>
                <a:lnTo>
                  <a:pt x="1016" y="1640"/>
                </a:lnTo>
                <a:cubicBezTo>
                  <a:pt x="972" y="1640"/>
                  <a:pt x="938" y="1605"/>
                  <a:pt x="938" y="1562"/>
                </a:cubicBezTo>
                <a:cubicBezTo>
                  <a:pt x="938" y="1519"/>
                  <a:pt x="972" y="1484"/>
                  <a:pt x="1016" y="1484"/>
                </a:cubicBezTo>
                <a:cubicBezTo>
                  <a:pt x="1059" y="1484"/>
                  <a:pt x="1094" y="1519"/>
                  <a:pt x="1094" y="1562"/>
                </a:cubicBezTo>
                <a:cubicBezTo>
                  <a:pt x="1094" y="1605"/>
                  <a:pt x="1059" y="1640"/>
                  <a:pt x="1016" y="1640"/>
                </a:cubicBezTo>
                <a:close/>
                <a:moveTo>
                  <a:pt x="1016" y="1953"/>
                </a:moveTo>
                <a:lnTo>
                  <a:pt x="1016" y="1953"/>
                </a:lnTo>
                <a:cubicBezTo>
                  <a:pt x="972" y="1953"/>
                  <a:pt x="938" y="1917"/>
                  <a:pt x="938" y="1874"/>
                </a:cubicBezTo>
                <a:cubicBezTo>
                  <a:pt x="938" y="1831"/>
                  <a:pt x="972" y="1796"/>
                  <a:pt x="1016" y="1796"/>
                </a:cubicBezTo>
                <a:cubicBezTo>
                  <a:pt x="1059" y="1796"/>
                  <a:pt x="1094" y="1831"/>
                  <a:pt x="1094" y="1874"/>
                </a:cubicBezTo>
                <a:cubicBezTo>
                  <a:pt x="1094" y="1917"/>
                  <a:pt x="1059" y="1953"/>
                  <a:pt x="1016" y="1953"/>
                </a:cubicBezTo>
                <a:close/>
                <a:moveTo>
                  <a:pt x="1250" y="1484"/>
                </a:moveTo>
                <a:lnTo>
                  <a:pt x="1718" y="1484"/>
                </a:lnTo>
                <a:lnTo>
                  <a:pt x="1718" y="1640"/>
                </a:lnTo>
                <a:lnTo>
                  <a:pt x="1250" y="1640"/>
                </a:lnTo>
                <a:lnTo>
                  <a:pt x="1250" y="1484"/>
                </a:lnTo>
                <a:close/>
                <a:moveTo>
                  <a:pt x="1250" y="859"/>
                </a:moveTo>
                <a:lnTo>
                  <a:pt x="1952" y="859"/>
                </a:lnTo>
                <a:lnTo>
                  <a:pt x="1952" y="1015"/>
                </a:lnTo>
                <a:lnTo>
                  <a:pt x="1250" y="1015"/>
                </a:lnTo>
                <a:lnTo>
                  <a:pt x="1250" y="859"/>
                </a:lnTo>
                <a:close/>
                <a:moveTo>
                  <a:pt x="1250" y="390"/>
                </a:moveTo>
                <a:lnTo>
                  <a:pt x="1796" y="390"/>
                </a:lnTo>
                <a:lnTo>
                  <a:pt x="1796" y="546"/>
                </a:lnTo>
                <a:lnTo>
                  <a:pt x="1250" y="546"/>
                </a:lnTo>
                <a:lnTo>
                  <a:pt x="1250" y="390"/>
                </a:lnTo>
                <a:close/>
                <a:moveTo>
                  <a:pt x="625" y="2265"/>
                </a:moveTo>
                <a:lnTo>
                  <a:pt x="625" y="2265"/>
                </a:lnTo>
                <a:cubicBezTo>
                  <a:pt x="625" y="2308"/>
                  <a:pt x="590" y="2343"/>
                  <a:pt x="547" y="2343"/>
                </a:cubicBezTo>
                <a:cubicBezTo>
                  <a:pt x="504" y="2343"/>
                  <a:pt x="469" y="2308"/>
                  <a:pt x="469" y="2265"/>
                </a:cubicBezTo>
                <a:lnTo>
                  <a:pt x="469" y="859"/>
                </a:lnTo>
                <a:cubicBezTo>
                  <a:pt x="469" y="831"/>
                  <a:pt x="463" y="806"/>
                  <a:pt x="454" y="781"/>
                </a:cubicBezTo>
                <a:lnTo>
                  <a:pt x="625" y="781"/>
                </a:lnTo>
                <a:lnTo>
                  <a:pt x="625" y="2265"/>
                </a:lnTo>
                <a:close/>
                <a:moveTo>
                  <a:pt x="313" y="1640"/>
                </a:moveTo>
                <a:lnTo>
                  <a:pt x="157" y="1640"/>
                </a:lnTo>
                <a:lnTo>
                  <a:pt x="157" y="859"/>
                </a:lnTo>
                <a:cubicBezTo>
                  <a:pt x="157" y="816"/>
                  <a:pt x="191" y="781"/>
                  <a:pt x="234" y="781"/>
                </a:cubicBezTo>
                <a:cubicBezTo>
                  <a:pt x="277" y="781"/>
                  <a:pt x="313" y="816"/>
                  <a:pt x="313" y="859"/>
                </a:cubicBezTo>
                <a:lnTo>
                  <a:pt x="313" y="1640"/>
                </a:lnTo>
                <a:close/>
                <a:moveTo>
                  <a:pt x="625" y="0"/>
                </a:moveTo>
                <a:lnTo>
                  <a:pt x="625" y="625"/>
                </a:lnTo>
                <a:lnTo>
                  <a:pt x="234" y="625"/>
                </a:lnTo>
                <a:cubicBezTo>
                  <a:pt x="105" y="625"/>
                  <a:pt x="0" y="730"/>
                  <a:pt x="0" y="859"/>
                </a:cubicBezTo>
                <a:lnTo>
                  <a:pt x="0" y="1796"/>
                </a:lnTo>
                <a:lnTo>
                  <a:pt x="313" y="1796"/>
                </a:lnTo>
                <a:lnTo>
                  <a:pt x="313" y="2265"/>
                </a:lnTo>
                <a:cubicBezTo>
                  <a:pt x="313" y="2394"/>
                  <a:pt x="418" y="2499"/>
                  <a:pt x="547" y="2499"/>
                </a:cubicBezTo>
                <a:lnTo>
                  <a:pt x="2109" y="2499"/>
                </a:lnTo>
                <a:cubicBezTo>
                  <a:pt x="2238" y="2499"/>
                  <a:pt x="2343" y="2394"/>
                  <a:pt x="2343" y="2265"/>
                </a:cubicBezTo>
                <a:lnTo>
                  <a:pt x="2343" y="0"/>
                </a:lnTo>
                <a:lnTo>
                  <a:pt x="625" y="0"/>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92" name="Freeform 91">
            <a:extLst>
              <a:ext uri="{FF2B5EF4-FFF2-40B4-BE49-F238E27FC236}">
                <a16:creationId xmlns:a16="http://schemas.microsoft.com/office/drawing/2014/main" id="{25A4FD87-AB48-494A-BD70-C0CCFCB82428}"/>
              </a:ext>
            </a:extLst>
          </p:cNvPr>
          <p:cNvSpPr>
            <a:spLocks noChangeArrowheads="1"/>
          </p:cNvSpPr>
          <p:nvPr/>
        </p:nvSpPr>
        <p:spPr bwMode="auto">
          <a:xfrm>
            <a:off x="2630889" y="6946612"/>
            <a:ext cx="900113" cy="842962"/>
          </a:xfrm>
          <a:custGeom>
            <a:avLst/>
            <a:gdLst>
              <a:gd name="T0" fmla="*/ 642085 w 899753"/>
              <a:gd name="T1" fmla="*/ 505575 h 842602"/>
              <a:gd name="T2" fmla="*/ 781355 w 899753"/>
              <a:gd name="T3" fmla="*/ 645275 h 842602"/>
              <a:gd name="T4" fmla="*/ 838935 w 899753"/>
              <a:gd name="T5" fmla="*/ 505575 h 842602"/>
              <a:gd name="T6" fmla="*/ 506413 w 899753"/>
              <a:gd name="T7" fmla="*/ 449262 h 842602"/>
              <a:gd name="T8" fmla="*/ 899753 w 899753"/>
              <a:gd name="T9" fmla="*/ 449262 h 842602"/>
              <a:gd name="T10" fmla="*/ 784594 w 899753"/>
              <a:gd name="T11" fmla="*/ 728301 h 842602"/>
              <a:gd name="T12" fmla="*/ 506990 w 899753"/>
              <a:gd name="T13" fmla="*/ 61123 h 842602"/>
              <a:gd name="T14" fmla="*/ 506990 w 899753"/>
              <a:gd name="T15" fmla="*/ 336892 h 842602"/>
              <a:gd name="T16" fmla="*/ 783372 w 899753"/>
              <a:gd name="T17" fmla="*/ 336892 h 842602"/>
              <a:gd name="T18" fmla="*/ 506990 w 899753"/>
              <a:gd name="T19" fmla="*/ 61123 h 842602"/>
              <a:gd name="T20" fmla="*/ 394203 w 899753"/>
              <a:gd name="T21" fmla="*/ 55562 h 842602"/>
              <a:gd name="T22" fmla="*/ 394203 w 899753"/>
              <a:gd name="T23" fmla="*/ 449082 h 842602"/>
              <a:gd name="T24" fmla="*/ 672740 w 899753"/>
              <a:gd name="T25" fmla="*/ 727390 h 842602"/>
              <a:gd name="T26" fmla="*/ 394203 w 899753"/>
              <a:gd name="T27" fmla="*/ 842602 h 842602"/>
              <a:gd name="T28" fmla="*/ 0 w 899753"/>
              <a:gd name="T29" fmla="*/ 449082 h 842602"/>
              <a:gd name="T30" fmla="*/ 394203 w 899753"/>
              <a:gd name="T31" fmla="*/ 55562 h 842602"/>
              <a:gd name="T32" fmla="*/ 450850 w 899753"/>
              <a:gd name="T33" fmla="*/ 0 h 842602"/>
              <a:gd name="T34" fmla="*/ 844190 w 899753"/>
              <a:gd name="T35" fmla="*/ 393341 h 842602"/>
              <a:gd name="T36" fmla="*/ 450850 w 899753"/>
              <a:gd name="T37" fmla="*/ 393341 h 8426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99753" h="842602">
                <a:moveTo>
                  <a:pt x="642085" y="505575"/>
                </a:moveTo>
                <a:lnTo>
                  <a:pt x="781355" y="645275"/>
                </a:lnTo>
                <a:cubicBezTo>
                  <a:pt x="810865" y="603763"/>
                  <a:pt x="830658" y="556113"/>
                  <a:pt x="838935" y="505575"/>
                </a:cubicBezTo>
                <a:lnTo>
                  <a:pt x="642085" y="505575"/>
                </a:lnTo>
                <a:close/>
                <a:moveTo>
                  <a:pt x="506413" y="449262"/>
                </a:moveTo>
                <a:lnTo>
                  <a:pt x="899753" y="449262"/>
                </a:lnTo>
                <a:cubicBezTo>
                  <a:pt x="899753" y="558279"/>
                  <a:pt x="855849" y="656827"/>
                  <a:pt x="784594" y="728301"/>
                </a:cubicBezTo>
                <a:lnTo>
                  <a:pt x="506413" y="449262"/>
                </a:lnTo>
                <a:close/>
                <a:moveTo>
                  <a:pt x="506990" y="61123"/>
                </a:moveTo>
                <a:lnTo>
                  <a:pt x="506990" y="336892"/>
                </a:lnTo>
                <a:lnTo>
                  <a:pt x="783372" y="336892"/>
                </a:lnTo>
                <a:cubicBezTo>
                  <a:pt x="759620" y="195951"/>
                  <a:pt x="648060" y="84493"/>
                  <a:pt x="506990" y="61123"/>
                </a:cubicBezTo>
                <a:close/>
                <a:moveTo>
                  <a:pt x="394203" y="55562"/>
                </a:moveTo>
                <a:lnTo>
                  <a:pt x="394203" y="449082"/>
                </a:lnTo>
                <a:lnTo>
                  <a:pt x="672740" y="727390"/>
                </a:lnTo>
                <a:cubicBezTo>
                  <a:pt x="601394" y="798678"/>
                  <a:pt x="502663" y="842602"/>
                  <a:pt x="394203" y="842602"/>
                </a:cubicBezTo>
                <a:cubicBezTo>
                  <a:pt x="176203" y="842602"/>
                  <a:pt x="0" y="666544"/>
                  <a:pt x="0" y="449082"/>
                </a:cubicBezTo>
                <a:cubicBezTo>
                  <a:pt x="0" y="231620"/>
                  <a:pt x="176203" y="55562"/>
                  <a:pt x="394203" y="55562"/>
                </a:cubicBezTo>
                <a:close/>
                <a:moveTo>
                  <a:pt x="450850" y="0"/>
                </a:moveTo>
                <a:cubicBezTo>
                  <a:pt x="668213" y="0"/>
                  <a:pt x="844190" y="176176"/>
                  <a:pt x="844190" y="393341"/>
                </a:cubicBezTo>
                <a:lnTo>
                  <a:pt x="450850" y="393341"/>
                </a:lnTo>
                <a:lnTo>
                  <a:pt x="450850"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93" name="Freeform 89">
            <a:extLst>
              <a:ext uri="{FF2B5EF4-FFF2-40B4-BE49-F238E27FC236}">
                <a16:creationId xmlns:a16="http://schemas.microsoft.com/office/drawing/2014/main" id="{A766C009-6401-0547-9967-24C590E15841}"/>
              </a:ext>
            </a:extLst>
          </p:cNvPr>
          <p:cNvSpPr>
            <a:spLocks noChangeArrowheads="1"/>
          </p:cNvSpPr>
          <p:nvPr/>
        </p:nvSpPr>
        <p:spPr bwMode="auto">
          <a:xfrm>
            <a:off x="2602314" y="10594534"/>
            <a:ext cx="901700" cy="674688"/>
          </a:xfrm>
          <a:custGeom>
            <a:avLst/>
            <a:gdLst>
              <a:gd name="T0" fmla="*/ 573956 w 901340"/>
              <a:gd name="T1" fmla="*/ 561975 h 674329"/>
              <a:gd name="T2" fmla="*/ 901340 w 901340"/>
              <a:gd name="T3" fmla="*/ 561975 h 674329"/>
              <a:gd name="T4" fmla="*/ 901340 w 901340"/>
              <a:gd name="T5" fmla="*/ 674329 h 674329"/>
              <a:gd name="T6" fmla="*/ 468313 w 901340"/>
              <a:gd name="T7" fmla="*/ 674329 h 674329"/>
              <a:gd name="T8" fmla="*/ 573956 w 901340"/>
              <a:gd name="T9" fmla="*/ 561975 h 674329"/>
              <a:gd name="T10" fmla="*/ 616811 w 901340"/>
              <a:gd name="T11" fmla="*/ 420688 h 674329"/>
              <a:gd name="T12" fmla="*/ 842604 w 901340"/>
              <a:gd name="T13" fmla="*/ 420688 h 674329"/>
              <a:gd name="T14" fmla="*/ 842604 w 901340"/>
              <a:gd name="T15" fmla="*/ 533040 h 674329"/>
              <a:gd name="T16" fmla="*/ 587375 w 901340"/>
              <a:gd name="T17" fmla="*/ 533040 h 674329"/>
              <a:gd name="T18" fmla="*/ 616811 w 901340"/>
              <a:gd name="T19" fmla="*/ 420688 h 674329"/>
              <a:gd name="T20" fmla="*/ 600075 w 901340"/>
              <a:gd name="T21" fmla="*/ 280988 h 674329"/>
              <a:gd name="T22" fmla="*/ 901339 w 901340"/>
              <a:gd name="T23" fmla="*/ 280988 h 674329"/>
              <a:gd name="T24" fmla="*/ 901339 w 901340"/>
              <a:gd name="T25" fmla="*/ 393341 h 674329"/>
              <a:gd name="T26" fmla="*/ 619919 w 901340"/>
              <a:gd name="T27" fmla="*/ 393341 h 674329"/>
              <a:gd name="T28" fmla="*/ 600075 w 901340"/>
              <a:gd name="T29" fmla="*/ 280988 h 674329"/>
              <a:gd name="T30" fmla="*/ 196799 w 901340"/>
              <a:gd name="T31" fmla="*/ 280982 h 674329"/>
              <a:gd name="T32" fmla="*/ 196799 w 901340"/>
              <a:gd name="T33" fmla="*/ 337072 h 674329"/>
              <a:gd name="T34" fmla="*/ 252925 w 901340"/>
              <a:gd name="T35" fmla="*/ 337072 h 674329"/>
              <a:gd name="T36" fmla="*/ 252925 w 901340"/>
              <a:gd name="T37" fmla="*/ 449611 h 674329"/>
              <a:gd name="T38" fmla="*/ 196799 w 901340"/>
              <a:gd name="T39" fmla="*/ 449611 h 674329"/>
              <a:gd name="T40" fmla="*/ 196799 w 901340"/>
              <a:gd name="T41" fmla="*/ 505700 h 674329"/>
              <a:gd name="T42" fmla="*/ 365176 w 901340"/>
              <a:gd name="T43" fmla="*/ 505700 h 674329"/>
              <a:gd name="T44" fmla="*/ 365176 w 901340"/>
              <a:gd name="T45" fmla="*/ 449611 h 674329"/>
              <a:gd name="T46" fmla="*/ 309051 w 901340"/>
              <a:gd name="T47" fmla="*/ 449611 h 674329"/>
              <a:gd name="T48" fmla="*/ 309051 w 901340"/>
              <a:gd name="T49" fmla="*/ 280982 h 674329"/>
              <a:gd name="T50" fmla="*/ 503238 w 901340"/>
              <a:gd name="T51" fmla="*/ 139700 h 674329"/>
              <a:gd name="T52" fmla="*/ 787040 w 901340"/>
              <a:gd name="T53" fmla="*/ 139700 h 674329"/>
              <a:gd name="T54" fmla="*/ 787040 w 901340"/>
              <a:gd name="T55" fmla="*/ 252053 h 674329"/>
              <a:gd name="T56" fmla="*/ 587154 w 901340"/>
              <a:gd name="T57" fmla="*/ 252053 h 674329"/>
              <a:gd name="T58" fmla="*/ 503238 w 901340"/>
              <a:gd name="T59" fmla="*/ 139700 h 674329"/>
              <a:gd name="T60" fmla="*/ 280988 w 901340"/>
              <a:gd name="T61" fmla="*/ 112713 h 674329"/>
              <a:gd name="T62" fmla="*/ 561615 w 901340"/>
              <a:gd name="T63" fmla="*/ 393521 h 674329"/>
              <a:gd name="T64" fmla="*/ 280988 w 901340"/>
              <a:gd name="T65" fmla="*/ 674329 h 674329"/>
              <a:gd name="T66" fmla="*/ 0 w 901340"/>
              <a:gd name="T67" fmla="*/ 393521 h 674329"/>
              <a:gd name="T68" fmla="*/ 280988 w 901340"/>
              <a:gd name="T69" fmla="*/ 112713 h 674329"/>
              <a:gd name="T70" fmla="*/ 282575 w 901340"/>
              <a:gd name="T71" fmla="*/ 0 h 674329"/>
              <a:gd name="T72" fmla="*/ 844190 w 901340"/>
              <a:gd name="T73" fmla="*/ 0 h 674329"/>
              <a:gd name="T74" fmla="*/ 844190 w 901340"/>
              <a:gd name="T75" fmla="*/ 112353 h 674329"/>
              <a:gd name="T76" fmla="*/ 468221 w 901340"/>
              <a:gd name="T77" fmla="*/ 112353 h 674329"/>
              <a:gd name="T78" fmla="*/ 282575 w 901340"/>
              <a:gd name="T79" fmla="*/ 55816 h 6743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01340" h="674329">
                <a:moveTo>
                  <a:pt x="573956" y="561975"/>
                </a:moveTo>
                <a:lnTo>
                  <a:pt x="901340" y="561975"/>
                </a:lnTo>
                <a:lnTo>
                  <a:pt x="901340" y="674329"/>
                </a:lnTo>
                <a:lnTo>
                  <a:pt x="468313" y="674329"/>
                </a:lnTo>
                <a:cubicBezTo>
                  <a:pt x="511940" y="645613"/>
                  <a:pt x="547996" y="607204"/>
                  <a:pt x="573956" y="561975"/>
                </a:cubicBezTo>
                <a:close/>
                <a:moveTo>
                  <a:pt x="616811" y="420688"/>
                </a:moveTo>
                <a:lnTo>
                  <a:pt x="842604" y="420688"/>
                </a:lnTo>
                <a:lnTo>
                  <a:pt x="842604" y="533040"/>
                </a:lnTo>
                <a:lnTo>
                  <a:pt x="587375" y="533040"/>
                </a:lnTo>
                <a:cubicBezTo>
                  <a:pt x="603529" y="498470"/>
                  <a:pt x="613580" y="460660"/>
                  <a:pt x="616811" y="420688"/>
                </a:cubicBezTo>
                <a:close/>
                <a:moveTo>
                  <a:pt x="600075" y="280988"/>
                </a:moveTo>
                <a:lnTo>
                  <a:pt x="901339" y="280988"/>
                </a:lnTo>
                <a:lnTo>
                  <a:pt x="901339" y="393341"/>
                </a:lnTo>
                <a:lnTo>
                  <a:pt x="619919" y="393341"/>
                </a:lnTo>
                <a:cubicBezTo>
                  <a:pt x="619919" y="353856"/>
                  <a:pt x="612703" y="316166"/>
                  <a:pt x="600075" y="280988"/>
                </a:cubicBezTo>
                <a:close/>
                <a:moveTo>
                  <a:pt x="196799" y="280982"/>
                </a:moveTo>
                <a:lnTo>
                  <a:pt x="196799" y="337072"/>
                </a:lnTo>
                <a:lnTo>
                  <a:pt x="252925" y="337072"/>
                </a:lnTo>
                <a:lnTo>
                  <a:pt x="252925" y="449611"/>
                </a:lnTo>
                <a:lnTo>
                  <a:pt x="196799" y="449611"/>
                </a:lnTo>
                <a:lnTo>
                  <a:pt x="196799" y="505700"/>
                </a:lnTo>
                <a:lnTo>
                  <a:pt x="365176" y="505700"/>
                </a:lnTo>
                <a:lnTo>
                  <a:pt x="365176" y="449611"/>
                </a:lnTo>
                <a:lnTo>
                  <a:pt x="309051" y="449611"/>
                </a:lnTo>
                <a:lnTo>
                  <a:pt x="309051" y="280982"/>
                </a:lnTo>
                <a:lnTo>
                  <a:pt x="196799" y="280982"/>
                </a:lnTo>
                <a:close/>
                <a:moveTo>
                  <a:pt x="503238" y="139700"/>
                </a:moveTo>
                <a:lnTo>
                  <a:pt x="787040" y="139700"/>
                </a:lnTo>
                <a:lnTo>
                  <a:pt x="787040" y="252053"/>
                </a:lnTo>
                <a:lnTo>
                  <a:pt x="587154" y="252053"/>
                </a:lnTo>
                <a:cubicBezTo>
                  <a:pt x="567346" y="208840"/>
                  <a:pt x="538894" y="170669"/>
                  <a:pt x="503238" y="139700"/>
                </a:cubicBezTo>
                <a:close/>
                <a:moveTo>
                  <a:pt x="280988" y="112713"/>
                </a:moveTo>
                <a:cubicBezTo>
                  <a:pt x="436053" y="112713"/>
                  <a:pt x="561615" y="238555"/>
                  <a:pt x="561615" y="393521"/>
                </a:cubicBezTo>
                <a:cubicBezTo>
                  <a:pt x="561615" y="548487"/>
                  <a:pt x="436053" y="674329"/>
                  <a:pt x="280988" y="674329"/>
                </a:cubicBezTo>
                <a:cubicBezTo>
                  <a:pt x="125923" y="674329"/>
                  <a:pt x="0" y="548487"/>
                  <a:pt x="0" y="393521"/>
                </a:cubicBezTo>
                <a:cubicBezTo>
                  <a:pt x="0" y="238555"/>
                  <a:pt x="125923" y="112713"/>
                  <a:pt x="280988" y="112713"/>
                </a:cubicBezTo>
                <a:close/>
                <a:moveTo>
                  <a:pt x="282575" y="0"/>
                </a:moveTo>
                <a:lnTo>
                  <a:pt x="844190" y="0"/>
                </a:lnTo>
                <a:lnTo>
                  <a:pt x="844190" y="112353"/>
                </a:lnTo>
                <a:lnTo>
                  <a:pt x="468221" y="112353"/>
                </a:lnTo>
                <a:cubicBezTo>
                  <a:pt x="415694" y="76702"/>
                  <a:pt x="351293" y="55816"/>
                  <a:pt x="282575" y="55816"/>
                </a:cubicBezTo>
                <a:lnTo>
                  <a:pt x="282575"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96" name="Freeform 92">
            <a:extLst>
              <a:ext uri="{FF2B5EF4-FFF2-40B4-BE49-F238E27FC236}">
                <a16:creationId xmlns:a16="http://schemas.microsoft.com/office/drawing/2014/main" id="{E65C760A-88DF-DA48-B2A9-5E1039D4834E}"/>
              </a:ext>
            </a:extLst>
          </p:cNvPr>
          <p:cNvSpPr>
            <a:spLocks noChangeArrowheads="1"/>
          </p:cNvSpPr>
          <p:nvPr/>
        </p:nvSpPr>
        <p:spPr bwMode="auto">
          <a:xfrm>
            <a:off x="20887543" y="10476328"/>
            <a:ext cx="900113" cy="900113"/>
          </a:xfrm>
          <a:custGeom>
            <a:avLst/>
            <a:gdLst>
              <a:gd name="T0" fmla="*/ 0 w 899754"/>
              <a:gd name="T1" fmla="*/ 619125 h 899754"/>
              <a:gd name="T2" fmla="*/ 112108 w 899754"/>
              <a:gd name="T3" fmla="*/ 619125 h 899754"/>
              <a:gd name="T4" fmla="*/ 112108 w 899754"/>
              <a:gd name="T5" fmla="*/ 675179 h 899754"/>
              <a:gd name="T6" fmla="*/ 57850 w 899754"/>
              <a:gd name="T7" fmla="*/ 675179 h 899754"/>
              <a:gd name="T8" fmla="*/ 252602 w 899754"/>
              <a:gd name="T9" fmla="*/ 843700 h 899754"/>
              <a:gd name="T10" fmla="*/ 280629 w 899754"/>
              <a:gd name="T11" fmla="*/ 843700 h 899754"/>
              <a:gd name="T12" fmla="*/ 280629 w 899754"/>
              <a:gd name="T13" fmla="*/ 899754 h 899754"/>
              <a:gd name="T14" fmla="*/ 252602 w 899754"/>
              <a:gd name="T15" fmla="*/ 899754 h 899754"/>
              <a:gd name="T16" fmla="*/ 0 w 899754"/>
              <a:gd name="T17" fmla="*/ 647152 h 899754"/>
              <a:gd name="T18" fmla="*/ 618946 w 899754"/>
              <a:gd name="T19" fmla="*/ 338138 h 899754"/>
              <a:gd name="T20" fmla="*/ 899754 w 899754"/>
              <a:gd name="T21" fmla="*/ 618946 h 899754"/>
              <a:gd name="T22" fmla="*/ 618946 w 899754"/>
              <a:gd name="T23" fmla="*/ 899754 h 899754"/>
              <a:gd name="T24" fmla="*/ 338138 w 899754"/>
              <a:gd name="T25" fmla="*/ 618946 h 899754"/>
              <a:gd name="T26" fmla="*/ 340295 w 899754"/>
              <a:gd name="T27" fmla="*/ 585148 h 899754"/>
              <a:gd name="T28" fmla="*/ 585148 w 899754"/>
              <a:gd name="T29" fmla="*/ 340296 h 899754"/>
              <a:gd name="T30" fmla="*/ 618946 w 899754"/>
              <a:gd name="T31" fmla="*/ 338138 h 899754"/>
              <a:gd name="T32" fmla="*/ 254262 w 899754"/>
              <a:gd name="T33" fmla="*/ 112713 h 899754"/>
              <a:gd name="T34" fmla="*/ 310528 w 899754"/>
              <a:gd name="T35" fmla="*/ 112713 h 899754"/>
              <a:gd name="T36" fmla="*/ 310528 w 899754"/>
              <a:gd name="T37" fmla="*/ 140831 h 899754"/>
              <a:gd name="T38" fmla="*/ 338661 w 899754"/>
              <a:gd name="T39" fmla="*/ 140831 h 899754"/>
              <a:gd name="T40" fmla="*/ 366794 w 899754"/>
              <a:gd name="T41" fmla="*/ 140831 h 899754"/>
              <a:gd name="T42" fmla="*/ 366794 w 899754"/>
              <a:gd name="T43" fmla="*/ 197067 h 899754"/>
              <a:gd name="T44" fmla="*/ 338661 w 899754"/>
              <a:gd name="T45" fmla="*/ 197067 h 899754"/>
              <a:gd name="T46" fmla="*/ 310528 w 899754"/>
              <a:gd name="T47" fmla="*/ 197067 h 899754"/>
              <a:gd name="T48" fmla="*/ 254262 w 899754"/>
              <a:gd name="T49" fmla="*/ 197067 h 899754"/>
              <a:gd name="T50" fmla="*/ 226129 w 899754"/>
              <a:gd name="T51" fmla="*/ 225545 h 899754"/>
              <a:gd name="T52" fmla="*/ 254262 w 899754"/>
              <a:gd name="T53" fmla="*/ 253663 h 899754"/>
              <a:gd name="T54" fmla="*/ 310528 w 899754"/>
              <a:gd name="T55" fmla="*/ 253663 h 899754"/>
              <a:gd name="T56" fmla="*/ 394927 w 899754"/>
              <a:gd name="T57" fmla="*/ 338017 h 899754"/>
              <a:gd name="T58" fmla="*/ 310528 w 899754"/>
              <a:gd name="T59" fmla="*/ 422732 h 899754"/>
              <a:gd name="T60" fmla="*/ 310528 w 899754"/>
              <a:gd name="T61" fmla="*/ 450490 h 899754"/>
              <a:gd name="T62" fmla="*/ 254262 w 899754"/>
              <a:gd name="T63" fmla="*/ 450490 h 899754"/>
              <a:gd name="T64" fmla="*/ 254262 w 899754"/>
              <a:gd name="T65" fmla="*/ 422732 h 899754"/>
              <a:gd name="T66" fmla="*/ 226129 w 899754"/>
              <a:gd name="T67" fmla="*/ 422732 h 899754"/>
              <a:gd name="T68" fmla="*/ 197996 w 899754"/>
              <a:gd name="T69" fmla="*/ 422732 h 899754"/>
              <a:gd name="T70" fmla="*/ 197996 w 899754"/>
              <a:gd name="T71" fmla="*/ 366136 h 899754"/>
              <a:gd name="T72" fmla="*/ 226129 w 899754"/>
              <a:gd name="T73" fmla="*/ 366136 h 899754"/>
              <a:gd name="T74" fmla="*/ 254262 w 899754"/>
              <a:gd name="T75" fmla="*/ 366136 h 899754"/>
              <a:gd name="T76" fmla="*/ 310528 w 899754"/>
              <a:gd name="T77" fmla="*/ 366136 h 899754"/>
              <a:gd name="T78" fmla="*/ 338661 w 899754"/>
              <a:gd name="T79" fmla="*/ 338017 h 899754"/>
              <a:gd name="T80" fmla="*/ 310528 w 899754"/>
              <a:gd name="T81" fmla="*/ 309899 h 899754"/>
              <a:gd name="T82" fmla="*/ 254262 w 899754"/>
              <a:gd name="T83" fmla="*/ 309899 h 899754"/>
              <a:gd name="T84" fmla="*/ 169863 w 899754"/>
              <a:gd name="T85" fmla="*/ 225545 h 899754"/>
              <a:gd name="T86" fmla="*/ 254262 w 899754"/>
              <a:gd name="T87" fmla="*/ 140831 h 899754"/>
              <a:gd name="T88" fmla="*/ 280808 w 899754"/>
              <a:gd name="T89" fmla="*/ 56089 h 899754"/>
              <a:gd name="T90" fmla="*/ 56090 w 899754"/>
              <a:gd name="T91" fmla="*/ 280807 h 899754"/>
              <a:gd name="T92" fmla="*/ 280808 w 899754"/>
              <a:gd name="T93" fmla="*/ 505526 h 899754"/>
              <a:gd name="T94" fmla="*/ 505526 w 899754"/>
              <a:gd name="T95" fmla="*/ 280807 h 899754"/>
              <a:gd name="T96" fmla="*/ 280808 w 899754"/>
              <a:gd name="T97" fmla="*/ 56089 h 899754"/>
              <a:gd name="T98" fmla="*/ 619125 w 899754"/>
              <a:gd name="T99" fmla="*/ 0 h 899754"/>
              <a:gd name="T100" fmla="*/ 647152 w 899754"/>
              <a:gd name="T101" fmla="*/ 0 h 899754"/>
              <a:gd name="T102" fmla="*/ 899754 w 899754"/>
              <a:gd name="T103" fmla="*/ 252602 h 899754"/>
              <a:gd name="T104" fmla="*/ 899754 w 899754"/>
              <a:gd name="T105" fmla="*/ 280628 h 899754"/>
              <a:gd name="T106" fmla="*/ 787646 w 899754"/>
              <a:gd name="T107" fmla="*/ 280628 h 899754"/>
              <a:gd name="T108" fmla="*/ 787646 w 899754"/>
              <a:gd name="T109" fmla="*/ 224575 h 899754"/>
              <a:gd name="T110" fmla="*/ 841544 w 899754"/>
              <a:gd name="T111" fmla="*/ 224575 h 899754"/>
              <a:gd name="T112" fmla="*/ 647152 w 899754"/>
              <a:gd name="T113" fmla="*/ 56054 h 899754"/>
              <a:gd name="T114" fmla="*/ 619125 w 899754"/>
              <a:gd name="T115" fmla="*/ 56054 h 899754"/>
              <a:gd name="T116" fmla="*/ 280808 w 899754"/>
              <a:gd name="T117" fmla="*/ 0 h 899754"/>
              <a:gd name="T118" fmla="*/ 561616 w 899754"/>
              <a:gd name="T119" fmla="*/ 280807 h 899754"/>
              <a:gd name="T120" fmla="*/ 280808 w 899754"/>
              <a:gd name="T121" fmla="*/ 561616 h 899754"/>
              <a:gd name="T122" fmla="*/ 0 w 899754"/>
              <a:gd name="T123" fmla="*/ 280807 h 899754"/>
              <a:gd name="T124" fmla="*/ 280808 w 899754"/>
              <a:gd name="T125" fmla="*/ 0 h 8997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899754" h="899754">
                <a:moveTo>
                  <a:pt x="0" y="619125"/>
                </a:moveTo>
                <a:lnTo>
                  <a:pt x="112108" y="619125"/>
                </a:lnTo>
                <a:lnTo>
                  <a:pt x="112108" y="675179"/>
                </a:lnTo>
                <a:lnTo>
                  <a:pt x="57850" y="675179"/>
                </a:lnTo>
                <a:cubicBezTo>
                  <a:pt x="71505" y="770399"/>
                  <a:pt x="153789" y="843700"/>
                  <a:pt x="252602" y="843700"/>
                </a:cubicBezTo>
                <a:lnTo>
                  <a:pt x="280629" y="843700"/>
                </a:lnTo>
                <a:lnTo>
                  <a:pt x="280629" y="899754"/>
                </a:lnTo>
                <a:lnTo>
                  <a:pt x="252602" y="899754"/>
                </a:lnTo>
                <a:cubicBezTo>
                  <a:pt x="113186" y="899754"/>
                  <a:pt x="0" y="786568"/>
                  <a:pt x="0" y="647152"/>
                </a:cubicBezTo>
                <a:lnTo>
                  <a:pt x="0" y="619125"/>
                </a:lnTo>
                <a:close/>
                <a:moveTo>
                  <a:pt x="618946" y="338138"/>
                </a:moveTo>
                <a:cubicBezTo>
                  <a:pt x="773911" y="338138"/>
                  <a:pt x="899754" y="463621"/>
                  <a:pt x="899754" y="618946"/>
                </a:cubicBezTo>
                <a:cubicBezTo>
                  <a:pt x="899754" y="773912"/>
                  <a:pt x="773911" y="899754"/>
                  <a:pt x="618946" y="899754"/>
                </a:cubicBezTo>
                <a:cubicBezTo>
                  <a:pt x="463980" y="899754"/>
                  <a:pt x="338138" y="773912"/>
                  <a:pt x="338138" y="618946"/>
                </a:cubicBezTo>
                <a:cubicBezTo>
                  <a:pt x="338138" y="607800"/>
                  <a:pt x="338857" y="596294"/>
                  <a:pt x="340295" y="585148"/>
                </a:cubicBezTo>
                <a:cubicBezTo>
                  <a:pt x="463980" y="561418"/>
                  <a:pt x="561778" y="463980"/>
                  <a:pt x="585148" y="340296"/>
                </a:cubicBezTo>
                <a:cubicBezTo>
                  <a:pt x="596294" y="339217"/>
                  <a:pt x="607440" y="338138"/>
                  <a:pt x="618946" y="338138"/>
                </a:cubicBezTo>
                <a:close/>
                <a:moveTo>
                  <a:pt x="254262" y="112713"/>
                </a:moveTo>
                <a:lnTo>
                  <a:pt x="310528" y="112713"/>
                </a:lnTo>
                <a:lnTo>
                  <a:pt x="310528" y="140831"/>
                </a:lnTo>
                <a:lnTo>
                  <a:pt x="338661" y="140831"/>
                </a:lnTo>
                <a:lnTo>
                  <a:pt x="366794" y="140831"/>
                </a:lnTo>
                <a:lnTo>
                  <a:pt x="366794" y="197067"/>
                </a:lnTo>
                <a:lnTo>
                  <a:pt x="338661" y="197067"/>
                </a:lnTo>
                <a:lnTo>
                  <a:pt x="310528" y="197067"/>
                </a:lnTo>
                <a:lnTo>
                  <a:pt x="254262" y="197067"/>
                </a:lnTo>
                <a:cubicBezTo>
                  <a:pt x="238753" y="197067"/>
                  <a:pt x="226129" y="210044"/>
                  <a:pt x="226129" y="225545"/>
                </a:cubicBezTo>
                <a:cubicBezTo>
                  <a:pt x="226129" y="240686"/>
                  <a:pt x="238753" y="253663"/>
                  <a:pt x="254262" y="253663"/>
                </a:cubicBezTo>
                <a:lnTo>
                  <a:pt x="310528" y="253663"/>
                </a:lnTo>
                <a:cubicBezTo>
                  <a:pt x="357056" y="253663"/>
                  <a:pt x="394927" y="291514"/>
                  <a:pt x="394927" y="338017"/>
                </a:cubicBezTo>
                <a:cubicBezTo>
                  <a:pt x="394927" y="384521"/>
                  <a:pt x="357056" y="422732"/>
                  <a:pt x="310528" y="422732"/>
                </a:cubicBezTo>
                <a:lnTo>
                  <a:pt x="310528" y="450490"/>
                </a:lnTo>
                <a:lnTo>
                  <a:pt x="254262" y="450490"/>
                </a:lnTo>
                <a:lnTo>
                  <a:pt x="254262" y="422732"/>
                </a:lnTo>
                <a:lnTo>
                  <a:pt x="226129" y="422732"/>
                </a:lnTo>
                <a:lnTo>
                  <a:pt x="197996" y="422732"/>
                </a:lnTo>
                <a:lnTo>
                  <a:pt x="197996" y="366136"/>
                </a:lnTo>
                <a:lnTo>
                  <a:pt x="226129" y="366136"/>
                </a:lnTo>
                <a:lnTo>
                  <a:pt x="254262" y="366136"/>
                </a:lnTo>
                <a:lnTo>
                  <a:pt x="310528" y="366136"/>
                </a:lnTo>
                <a:cubicBezTo>
                  <a:pt x="326037" y="366136"/>
                  <a:pt x="338661" y="353519"/>
                  <a:pt x="338661" y="338017"/>
                </a:cubicBezTo>
                <a:cubicBezTo>
                  <a:pt x="338661" y="322516"/>
                  <a:pt x="326037" y="309899"/>
                  <a:pt x="310528" y="309899"/>
                </a:cubicBezTo>
                <a:lnTo>
                  <a:pt x="254262" y="309899"/>
                </a:lnTo>
                <a:cubicBezTo>
                  <a:pt x="207374" y="309899"/>
                  <a:pt x="169863" y="272048"/>
                  <a:pt x="169863" y="225545"/>
                </a:cubicBezTo>
                <a:cubicBezTo>
                  <a:pt x="169863" y="178682"/>
                  <a:pt x="207374" y="140831"/>
                  <a:pt x="254262" y="140831"/>
                </a:cubicBezTo>
                <a:lnTo>
                  <a:pt x="254262" y="112713"/>
                </a:lnTo>
                <a:close/>
                <a:moveTo>
                  <a:pt x="280808" y="56089"/>
                </a:moveTo>
                <a:cubicBezTo>
                  <a:pt x="156763" y="56089"/>
                  <a:pt x="56090" y="156763"/>
                  <a:pt x="56090" y="280807"/>
                </a:cubicBezTo>
                <a:cubicBezTo>
                  <a:pt x="56090" y="404493"/>
                  <a:pt x="156763" y="505526"/>
                  <a:pt x="280808" y="505526"/>
                </a:cubicBezTo>
                <a:cubicBezTo>
                  <a:pt x="404493" y="505526"/>
                  <a:pt x="505526" y="404493"/>
                  <a:pt x="505526" y="280807"/>
                </a:cubicBezTo>
                <a:cubicBezTo>
                  <a:pt x="505526" y="156763"/>
                  <a:pt x="404493" y="56089"/>
                  <a:pt x="280808" y="56089"/>
                </a:cubicBezTo>
                <a:close/>
                <a:moveTo>
                  <a:pt x="619125" y="0"/>
                </a:moveTo>
                <a:lnTo>
                  <a:pt x="647152" y="0"/>
                </a:lnTo>
                <a:cubicBezTo>
                  <a:pt x="786568" y="0"/>
                  <a:pt x="899754" y="113185"/>
                  <a:pt x="899754" y="252602"/>
                </a:cubicBezTo>
                <a:lnTo>
                  <a:pt x="899754" y="280628"/>
                </a:lnTo>
                <a:lnTo>
                  <a:pt x="787646" y="280628"/>
                </a:lnTo>
                <a:lnTo>
                  <a:pt x="787646" y="224575"/>
                </a:lnTo>
                <a:lnTo>
                  <a:pt x="841544" y="224575"/>
                </a:lnTo>
                <a:cubicBezTo>
                  <a:pt x="827890" y="129355"/>
                  <a:pt x="745965" y="56054"/>
                  <a:pt x="647152" y="56054"/>
                </a:cubicBezTo>
                <a:lnTo>
                  <a:pt x="619125" y="56054"/>
                </a:lnTo>
                <a:lnTo>
                  <a:pt x="619125" y="0"/>
                </a:lnTo>
                <a:close/>
                <a:moveTo>
                  <a:pt x="280808" y="0"/>
                </a:moveTo>
                <a:cubicBezTo>
                  <a:pt x="435773" y="0"/>
                  <a:pt x="561616" y="125482"/>
                  <a:pt x="561616" y="280807"/>
                </a:cubicBezTo>
                <a:cubicBezTo>
                  <a:pt x="561616" y="435774"/>
                  <a:pt x="435773" y="561616"/>
                  <a:pt x="280808" y="561616"/>
                </a:cubicBezTo>
                <a:cubicBezTo>
                  <a:pt x="125483" y="561616"/>
                  <a:pt x="0" y="435774"/>
                  <a:pt x="0" y="280807"/>
                </a:cubicBezTo>
                <a:cubicBezTo>
                  <a:pt x="0" y="125482"/>
                  <a:pt x="125483" y="0"/>
                  <a:pt x="280808"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97" name="Freeform 90">
            <a:extLst>
              <a:ext uri="{FF2B5EF4-FFF2-40B4-BE49-F238E27FC236}">
                <a16:creationId xmlns:a16="http://schemas.microsoft.com/office/drawing/2014/main" id="{8EBEF519-E5B2-1144-938E-69A5C4CF24AE}"/>
              </a:ext>
            </a:extLst>
          </p:cNvPr>
          <p:cNvSpPr>
            <a:spLocks noChangeArrowheads="1"/>
          </p:cNvSpPr>
          <p:nvPr/>
        </p:nvSpPr>
        <p:spPr bwMode="auto">
          <a:xfrm>
            <a:off x="20885956" y="6940279"/>
            <a:ext cx="901700" cy="842962"/>
          </a:xfrm>
          <a:custGeom>
            <a:avLst/>
            <a:gdLst>
              <a:gd name="T0" fmla="*/ 619798 w 901340"/>
              <a:gd name="T1" fmla="*/ 730250 h 842602"/>
              <a:gd name="T2" fmla="*/ 845104 w 901340"/>
              <a:gd name="T3" fmla="*/ 730250 h 842602"/>
              <a:gd name="T4" fmla="*/ 901340 w 901340"/>
              <a:gd name="T5" fmla="*/ 786426 h 842602"/>
              <a:gd name="T6" fmla="*/ 901340 w 901340"/>
              <a:gd name="T7" fmla="*/ 842602 h 842602"/>
              <a:gd name="T8" fmla="*/ 563562 w 901340"/>
              <a:gd name="T9" fmla="*/ 842602 h 842602"/>
              <a:gd name="T10" fmla="*/ 563562 w 901340"/>
              <a:gd name="T11" fmla="*/ 786426 h 842602"/>
              <a:gd name="T12" fmla="*/ 56536 w 901340"/>
              <a:gd name="T13" fmla="*/ 730250 h 842602"/>
              <a:gd name="T14" fmla="*/ 281241 w 901340"/>
              <a:gd name="T15" fmla="*/ 730250 h 842602"/>
              <a:gd name="T16" fmla="*/ 337777 w 901340"/>
              <a:gd name="T17" fmla="*/ 786426 h 842602"/>
              <a:gd name="T18" fmla="*/ 337777 w 901340"/>
              <a:gd name="T19" fmla="*/ 842602 h 842602"/>
              <a:gd name="T20" fmla="*/ 0 w 901340"/>
              <a:gd name="T21" fmla="*/ 842602 h 842602"/>
              <a:gd name="T22" fmla="*/ 0 w 901340"/>
              <a:gd name="T23" fmla="*/ 786426 h 842602"/>
              <a:gd name="T24" fmla="*/ 318349 w 901340"/>
              <a:gd name="T25" fmla="*/ 612775 h 842602"/>
              <a:gd name="T26" fmla="*/ 582992 w 901340"/>
              <a:gd name="T27" fmla="*/ 612775 h 842602"/>
              <a:gd name="T28" fmla="*/ 609241 w 901340"/>
              <a:gd name="T29" fmla="*/ 662402 h 842602"/>
              <a:gd name="T30" fmla="*/ 450670 w 901340"/>
              <a:gd name="T31" fmla="*/ 701318 h 842602"/>
              <a:gd name="T32" fmla="*/ 292100 w 901340"/>
              <a:gd name="T33" fmla="*/ 662402 h 842602"/>
              <a:gd name="T34" fmla="*/ 732270 w 901340"/>
              <a:gd name="T35" fmla="*/ 504825 h 842602"/>
              <a:gd name="T36" fmla="*/ 817201 w 901340"/>
              <a:gd name="T37" fmla="*/ 588881 h 842602"/>
              <a:gd name="T38" fmla="*/ 817201 w 901340"/>
              <a:gd name="T39" fmla="*/ 616900 h 842602"/>
              <a:gd name="T40" fmla="*/ 732270 w 901340"/>
              <a:gd name="T41" fmla="*/ 701316 h 842602"/>
              <a:gd name="T42" fmla="*/ 647700 w 901340"/>
              <a:gd name="T43" fmla="*/ 616900 h 842602"/>
              <a:gd name="T44" fmla="*/ 647700 w 901340"/>
              <a:gd name="T45" fmla="*/ 588881 h 842602"/>
              <a:gd name="T46" fmla="*/ 732270 w 901340"/>
              <a:gd name="T47" fmla="*/ 504825 h 842602"/>
              <a:gd name="T48" fmla="*/ 168095 w 901340"/>
              <a:gd name="T49" fmla="*/ 504825 h 842602"/>
              <a:gd name="T50" fmla="*/ 252053 w 901340"/>
              <a:gd name="T51" fmla="*/ 588881 h 842602"/>
              <a:gd name="T52" fmla="*/ 252053 w 901340"/>
              <a:gd name="T53" fmla="*/ 616900 h 842602"/>
              <a:gd name="T54" fmla="*/ 168095 w 901340"/>
              <a:gd name="T55" fmla="*/ 701316 h 842602"/>
              <a:gd name="T56" fmla="*/ 84137 w 901340"/>
              <a:gd name="T57" fmla="*/ 616900 h 842602"/>
              <a:gd name="T58" fmla="*/ 84137 w 901340"/>
              <a:gd name="T59" fmla="*/ 588881 h 842602"/>
              <a:gd name="T60" fmla="*/ 168095 w 901340"/>
              <a:gd name="T61" fmla="*/ 504825 h 842602"/>
              <a:gd name="T62" fmla="*/ 337524 w 901340"/>
              <a:gd name="T63" fmla="*/ 223837 h 842602"/>
              <a:gd name="T64" fmla="*/ 562589 w 901340"/>
              <a:gd name="T65" fmla="*/ 223837 h 842602"/>
              <a:gd name="T66" fmla="*/ 618765 w 901340"/>
              <a:gd name="T67" fmla="*/ 280013 h 842602"/>
              <a:gd name="T68" fmla="*/ 618765 w 901340"/>
              <a:gd name="T69" fmla="*/ 336190 h 842602"/>
              <a:gd name="T70" fmla="*/ 280987 w 901340"/>
              <a:gd name="T71" fmla="*/ 336190 h 842602"/>
              <a:gd name="T72" fmla="*/ 280987 w 901340"/>
              <a:gd name="T73" fmla="*/ 280013 h 842602"/>
              <a:gd name="T74" fmla="*/ 337524 w 901340"/>
              <a:gd name="T75" fmla="*/ 223837 h 842602"/>
              <a:gd name="T76" fmla="*/ 637877 w 901340"/>
              <a:gd name="T77" fmla="*/ 142875 h 842602"/>
              <a:gd name="T78" fmla="*/ 788626 w 901340"/>
              <a:gd name="T79" fmla="*/ 421914 h 842602"/>
              <a:gd name="T80" fmla="*/ 732230 w 901340"/>
              <a:gd name="T81" fmla="*/ 421914 h 842602"/>
              <a:gd name="T82" fmla="*/ 606425 w 901340"/>
              <a:gd name="T83" fmla="*/ 189742 h 842602"/>
              <a:gd name="T84" fmla="*/ 261899 w 901340"/>
              <a:gd name="T85" fmla="*/ 142875 h 842602"/>
              <a:gd name="T86" fmla="*/ 293326 w 901340"/>
              <a:gd name="T87" fmla="*/ 189657 h 842602"/>
              <a:gd name="T88" fmla="*/ 169064 w 901340"/>
              <a:gd name="T89" fmla="*/ 420327 h 842602"/>
              <a:gd name="T90" fmla="*/ 112712 w 901340"/>
              <a:gd name="T91" fmla="*/ 420327 h 842602"/>
              <a:gd name="T92" fmla="*/ 261899 w 901340"/>
              <a:gd name="T93" fmla="*/ 142875 h 842602"/>
              <a:gd name="T94" fmla="*/ 450670 w 901340"/>
              <a:gd name="T95" fmla="*/ 0 h 842602"/>
              <a:gd name="T96" fmla="*/ 534628 w 901340"/>
              <a:gd name="T97" fmla="*/ 84415 h 842602"/>
              <a:gd name="T98" fmla="*/ 534628 w 901340"/>
              <a:gd name="T99" fmla="*/ 112434 h 842602"/>
              <a:gd name="T100" fmla="*/ 450670 w 901340"/>
              <a:gd name="T101" fmla="*/ 196491 h 842602"/>
              <a:gd name="T102" fmla="*/ 366712 w 901340"/>
              <a:gd name="T103" fmla="*/ 112434 h 842602"/>
              <a:gd name="T104" fmla="*/ 366712 w 901340"/>
              <a:gd name="T105" fmla="*/ 84415 h 842602"/>
              <a:gd name="T106" fmla="*/ 450670 w 901340"/>
              <a:gd name="T107" fmla="*/ 0 h 8426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01340" h="842602">
                <a:moveTo>
                  <a:pt x="619798" y="730250"/>
                </a:moveTo>
                <a:lnTo>
                  <a:pt x="845104" y="730250"/>
                </a:lnTo>
                <a:cubicBezTo>
                  <a:pt x="867093" y="752216"/>
                  <a:pt x="879350" y="764460"/>
                  <a:pt x="901340" y="786426"/>
                </a:cubicBezTo>
                <a:lnTo>
                  <a:pt x="901340" y="842602"/>
                </a:lnTo>
                <a:lnTo>
                  <a:pt x="563562" y="842602"/>
                </a:lnTo>
                <a:lnTo>
                  <a:pt x="563562" y="786426"/>
                </a:lnTo>
                <a:lnTo>
                  <a:pt x="619798" y="730250"/>
                </a:lnTo>
                <a:close/>
                <a:moveTo>
                  <a:pt x="56536" y="730250"/>
                </a:moveTo>
                <a:lnTo>
                  <a:pt x="281241" y="730250"/>
                </a:lnTo>
                <a:lnTo>
                  <a:pt x="337777" y="786426"/>
                </a:lnTo>
                <a:lnTo>
                  <a:pt x="337777" y="842602"/>
                </a:lnTo>
                <a:lnTo>
                  <a:pt x="0" y="842602"/>
                </a:lnTo>
                <a:lnTo>
                  <a:pt x="0" y="786426"/>
                </a:lnTo>
                <a:lnTo>
                  <a:pt x="56536" y="730250"/>
                </a:lnTo>
                <a:close/>
                <a:moveTo>
                  <a:pt x="318349" y="612775"/>
                </a:moveTo>
                <a:cubicBezTo>
                  <a:pt x="399252" y="655618"/>
                  <a:pt x="502089" y="655618"/>
                  <a:pt x="582992" y="612775"/>
                </a:cubicBezTo>
                <a:lnTo>
                  <a:pt x="609241" y="662402"/>
                </a:lnTo>
                <a:cubicBezTo>
                  <a:pt x="561058" y="687751"/>
                  <a:pt x="506044" y="701318"/>
                  <a:pt x="450670" y="701318"/>
                </a:cubicBezTo>
                <a:cubicBezTo>
                  <a:pt x="395297" y="701318"/>
                  <a:pt x="340642" y="687751"/>
                  <a:pt x="292100" y="662402"/>
                </a:cubicBezTo>
                <a:lnTo>
                  <a:pt x="318349" y="612775"/>
                </a:lnTo>
                <a:close/>
                <a:moveTo>
                  <a:pt x="732270" y="504825"/>
                </a:moveTo>
                <a:cubicBezTo>
                  <a:pt x="778892" y="504825"/>
                  <a:pt x="817201" y="542542"/>
                  <a:pt x="817201" y="588881"/>
                </a:cubicBezTo>
                <a:lnTo>
                  <a:pt x="817201" y="616900"/>
                </a:lnTo>
                <a:cubicBezTo>
                  <a:pt x="817201" y="663598"/>
                  <a:pt x="778892" y="701316"/>
                  <a:pt x="732270" y="701316"/>
                </a:cubicBezTo>
                <a:cubicBezTo>
                  <a:pt x="685648" y="701316"/>
                  <a:pt x="647700" y="663598"/>
                  <a:pt x="647700" y="616900"/>
                </a:cubicBezTo>
                <a:lnTo>
                  <a:pt x="647700" y="588881"/>
                </a:lnTo>
                <a:cubicBezTo>
                  <a:pt x="647700" y="542542"/>
                  <a:pt x="685648" y="504825"/>
                  <a:pt x="732270" y="504825"/>
                </a:cubicBezTo>
                <a:close/>
                <a:moveTo>
                  <a:pt x="168095" y="504825"/>
                </a:moveTo>
                <a:cubicBezTo>
                  <a:pt x="214739" y="504825"/>
                  <a:pt x="252053" y="542542"/>
                  <a:pt x="252053" y="588881"/>
                </a:cubicBezTo>
                <a:lnTo>
                  <a:pt x="252053" y="616900"/>
                </a:lnTo>
                <a:cubicBezTo>
                  <a:pt x="252053" y="663598"/>
                  <a:pt x="214739" y="701316"/>
                  <a:pt x="168095" y="701316"/>
                </a:cubicBezTo>
                <a:cubicBezTo>
                  <a:pt x="121811" y="701316"/>
                  <a:pt x="84137" y="663598"/>
                  <a:pt x="84137" y="616900"/>
                </a:cubicBezTo>
                <a:lnTo>
                  <a:pt x="84137" y="588881"/>
                </a:lnTo>
                <a:cubicBezTo>
                  <a:pt x="84137" y="542542"/>
                  <a:pt x="121811" y="504825"/>
                  <a:pt x="168095" y="504825"/>
                </a:cubicBezTo>
                <a:close/>
                <a:moveTo>
                  <a:pt x="337524" y="223837"/>
                </a:moveTo>
                <a:lnTo>
                  <a:pt x="562589" y="223837"/>
                </a:lnTo>
                <a:cubicBezTo>
                  <a:pt x="584555" y="245803"/>
                  <a:pt x="596799" y="258407"/>
                  <a:pt x="618765" y="280013"/>
                </a:cubicBezTo>
                <a:lnTo>
                  <a:pt x="618765" y="336190"/>
                </a:lnTo>
                <a:lnTo>
                  <a:pt x="280987" y="336190"/>
                </a:lnTo>
                <a:lnTo>
                  <a:pt x="280987" y="280013"/>
                </a:lnTo>
                <a:cubicBezTo>
                  <a:pt x="302954" y="258407"/>
                  <a:pt x="315557" y="245803"/>
                  <a:pt x="337524" y="223837"/>
                </a:cubicBezTo>
                <a:close/>
                <a:moveTo>
                  <a:pt x="637877" y="142875"/>
                </a:moveTo>
                <a:cubicBezTo>
                  <a:pt x="732230" y="205605"/>
                  <a:pt x="788626" y="309794"/>
                  <a:pt x="788626" y="421914"/>
                </a:cubicBezTo>
                <a:lnTo>
                  <a:pt x="732230" y="421914"/>
                </a:lnTo>
                <a:cubicBezTo>
                  <a:pt x="732230" y="328901"/>
                  <a:pt x="685234" y="242017"/>
                  <a:pt x="606425" y="189742"/>
                </a:cubicBezTo>
                <a:lnTo>
                  <a:pt x="637877" y="142875"/>
                </a:lnTo>
                <a:close/>
                <a:moveTo>
                  <a:pt x="261899" y="142875"/>
                </a:moveTo>
                <a:lnTo>
                  <a:pt x="293326" y="189657"/>
                </a:lnTo>
                <a:cubicBezTo>
                  <a:pt x="215301" y="241477"/>
                  <a:pt x="169064" y="327843"/>
                  <a:pt x="169064" y="420327"/>
                </a:cubicBezTo>
                <a:lnTo>
                  <a:pt x="112712" y="420327"/>
                </a:lnTo>
                <a:cubicBezTo>
                  <a:pt x="112712" y="309130"/>
                  <a:pt x="168341" y="205491"/>
                  <a:pt x="261899" y="142875"/>
                </a:cubicBezTo>
                <a:close/>
                <a:moveTo>
                  <a:pt x="450670" y="0"/>
                </a:moveTo>
                <a:cubicBezTo>
                  <a:pt x="496955" y="0"/>
                  <a:pt x="534628" y="37717"/>
                  <a:pt x="534628" y="84415"/>
                </a:cubicBezTo>
                <a:lnTo>
                  <a:pt x="534628" y="112434"/>
                </a:lnTo>
                <a:cubicBezTo>
                  <a:pt x="534628" y="158773"/>
                  <a:pt x="496955" y="196491"/>
                  <a:pt x="450670" y="196491"/>
                </a:cubicBezTo>
                <a:cubicBezTo>
                  <a:pt x="404386" y="196491"/>
                  <a:pt x="366712" y="158773"/>
                  <a:pt x="366712" y="112434"/>
                </a:cubicBezTo>
                <a:lnTo>
                  <a:pt x="366712" y="84415"/>
                </a:lnTo>
                <a:cubicBezTo>
                  <a:pt x="366712" y="37717"/>
                  <a:pt x="404386" y="0"/>
                  <a:pt x="45067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98" name="Freeform 82">
            <a:extLst>
              <a:ext uri="{FF2B5EF4-FFF2-40B4-BE49-F238E27FC236}">
                <a16:creationId xmlns:a16="http://schemas.microsoft.com/office/drawing/2014/main" id="{C01B331E-7737-3D4B-B3E2-F6331A921580}"/>
              </a:ext>
            </a:extLst>
          </p:cNvPr>
          <p:cNvSpPr>
            <a:spLocks noChangeArrowheads="1"/>
          </p:cNvSpPr>
          <p:nvPr/>
        </p:nvSpPr>
        <p:spPr bwMode="auto">
          <a:xfrm>
            <a:off x="20885956" y="3371987"/>
            <a:ext cx="900113" cy="842963"/>
          </a:xfrm>
          <a:custGeom>
            <a:avLst/>
            <a:gdLst>
              <a:gd name="T0" fmla="*/ 28575 w 899753"/>
              <a:gd name="T1" fmla="*/ 444500 h 842603"/>
              <a:gd name="T2" fmla="*/ 65686 w 899753"/>
              <a:gd name="T3" fmla="*/ 449899 h 842603"/>
              <a:gd name="T4" fmla="*/ 366179 w 899753"/>
              <a:gd name="T5" fmla="*/ 475816 h 842603"/>
              <a:gd name="T6" fmla="*/ 366179 w 899753"/>
              <a:gd name="T7" fmla="*/ 533047 h 842603"/>
              <a:gd name="T8" fmla="*/ 535161 w 899753"/>
              <a:gd name="T9" fmla="*/ 533047 h 842603"/>
              <a:gd name="T10" fmla="*/ 535161 w 899753"/>
              <a:gd name="T11" fmla="*/ 475816 h 842603"/>
              <a:gd name="T12" fmla="*/ 835293 w 899753"/>
              <a:gd name="T13" fmla="*/ 449899 h 842603"/>
              <a:gd name="T14" fmla="*/ 872765 w 899753"/>
              <a:gd name="T15" fmla="*/ 444500 h 842603"/>
              <a:gd name="T16" fmla="*/ 872765 w 899753"/>
              <a:gd name="T17" fmla="*/ 769894 h 842603"/>
              <a:gd name="T18" fmla="*/ 799984 w 899753"/>
              <a:gd name="T19" fmla="*/ 842603 h 842603"/>
              <a:gd name="T20" fmla="*/ 101356 w 899753"/>
              <a:gd name="T21" fmla="*/ 842603 h 842603"/>
              <a:gd name="T22" fmla="*/ 28575 w 899753"/>
              <a:gd name="T23" fmla="*/ 769894 h 842603"/>
              <a:gd name="T24" fmla="*/ 348884 w 899753"/>
              <a:gd name="T25" fmla="*/ 56606 h 842603"/>
              <a:gd name="T26" fmla="*/ 337362 w 899753"/>
              <a:gd name="T27" fmla="*/ 68144 h 842603"/>
              <a:gd name="T28" fmla="*/ 337362 w 899753"/>
              <a:gd name="T29" fmla="*/ 112852 h 842603"/>
              <a:gd name="T30" fmla="*/ 562391 w 899753"/>
              <a:gd name="T31" fmla="*/ 112852 h 842603"/>
              <a:gd name="T32" fmla="*/ 562391 w 899753"/>
              <a:gd name="T33" fmla="*/ 68144 h 842603"/>
              <a:gd name="T34" fmla="*/ 550869 w 899753"/>
              <a:gd name="T35" fmla="*/ 56606 h 842603"/>
              <a:gd name="T36" fmla="*/ 325841 w 899753"/>
              <a:gd name="T37" fmla="*/ 0 h 842603"/>
              <a:gd name="T38" fmla="*/ 573912 w 899753"/>
              <a:gd name="T39" fmla="*/ 0 h 842603"/>
              <a:gd name="T40" fmla="*/ 618558 w 899753"/>
              <a:gd name="T41" fmla="*/ 44708 h 842603"/>
              <a:gd name="T42" fmla="*/ 618558 w 899753"/>
              <a:gd name="T43" fmla="*/ 112852 h 842603"/>
              <a:gd name="T44" fmla="*/ 855108 w 899753"/>
              <a:gd name="T45" fmla="*/ 112852 h 842603"/>
              <a:gd name="T46" fmla="*/ 899753 w 899753"/>
              <a:gd name="T47" fmla="*/ 157561 h 842603"/>
              <a:gd name="T48" fmla="*/ 899753 w 899753"/>
              <a:gd name="T49" fmla="*/ 390837 h 842603"/>
              <a:gd name="T50" fmla="*/ 816943 w 899753"/>
              <a:gd name="T51" fmla="*/ 402014 h 842603"/>
              <a:gd name="T52" fmla="*/ 534307 w 899753"/>
              <a:gd name="T53" fmla="*/ 425089 h 842603"/>
              <a:gd name="T54" fmla="*/ 534307 w 899753"/>
              <a:gd name="T55" fmla="*/ 366320 h 842603"/>
              <a:gd name="T56" fmla="*/ 365446 w 899753"/>
              <a:gd name="T57" fmla="*/ 366320 h 842603"/>
              <a:gd name="T58" fmla="*/ 365446 w 899753"/>
              <a:gd name="T59" fmla="*/ 425089 h 842603"/>
              <a:gd name="T60" fmla="*/ 83171 w 899753"/>
              <a:gd name="T61" fmla="*/ 402014 h 842603"/>
              <a:gd name="T62" fmla="*/ 0 w 899753"/>
              <a:gd name="T63" fmla="*/ 390837 h 842603"/>
              <a:gd name="T64" fmla="*/ 0 w 899753"/>
              <a:gd name="T65" fmla="*/ 157561 h 842603"/>
              <a:gd name="T66" fmla="*/ 44646 w 899753"/>
              <a:gd name="T67" fmla="*/ 112852 h 842603"/>
              <a:gd name="T68" fmla="*/ 281195 w 899753"/>
              <a:gd name="T69" fmla="*/ 112852 h 842603"/>
              <a:gd name="T70" fmla="*/ 281195 w 899753"/>
              <a:gd name="T71" fmla="*/ 44708 h 8426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7013564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reeform 38">
            <a:extLst>
              <a:ext uri="{FF2B5EF4-FFF2-40B4-BE49-F238E27FC236}">
                <a16:creationId xmlns:a16="http://schemas.microsoft.com/office/drawing/2014/main" id="{2E1290CE-71C9-0B4F-9322-E856BD2705FB}"/>
              </a:ext>
            </a:extLst>
          </p:cNvPr>
          <p:cNvSpPr/>
          <p:nvPr/>
        </p:nvSpPr>
        <p:spPr>
          <a:xfrm>
            <a:off x="7639050" y="2308224"/>
            <a:ext cx="6525244" cy="2574306"/>
          </a:xfrm>
          <a:custGeom>
            <a:avLst/>
            <a:gdLst>
              <a:gd name="connsiteX0" fmla="*/ 2339506 w 5930083"/>
              <a:gd name="connsiteY0" fmla="*/ 0 h 2339506"/>
              <a:gd name="connsiteX1" fmla="*/ 5930083 w 5930083"/>
              <a:gd name="connsiteY1" fmla="*/ 0 h 2339506"/>
              <a:gd name="connsiteX2" fmla="*/ 5930083 w 5930083"/>
              <a:gd name="connsiteY2" fmla="*/ 2339506 h 2339506"/>
              <a:gd name="connsiteX3" fmla="*/ 2339506 w 5930083"/>
              <a:gd name="connsiteY3" fmla="*/ 2339506 h 2339506"/>
              <a:gd name="connsiteX4" fmla="*/ 0 w 5930083"/>
              <a:gd name="connsiteY4" fmla="*/ 2339506 h 2339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083" h="2339506">
                <a:moveTo>
                  <a:pt x="2339506" y="0"/>
                </a:moveTo>
                <a:lnTo>
                  <a:pt x="5930083" y="0"/>
                </a:lnTo>
                <a:lnTo>
                  <a:pt x="5930083" y="2339506"/>
                </a:lnTo>
                <a:lnTo>
                  <a:pt x="2339506" y="2339506"/>
                </a:lnTo>
                <a:lnTo>
                  <a:pt x="0" y="233950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0" name="Freeform 39">
            <a:extLst>
              <a:ext uri="{FF2B5EF4-FFF2-40B4-BE49-F238E27FC236}">
                <a16:creationId xmlns:a16="http://schemas.microsoft.com/office/drawing/2014/main" id="{1C27871F-9A0B-2A4C-9043-9C5CA09E2F32}"/>
              </a:ext>
            </a:extLst>
          </p:cNvPr>
          <p:cNvSpPr/>
          <p:nvPr/>
        </p:nvSpPr>
        <p:spPr>
          <a:xfrm rot="5400000">
            <a:off x="12188825" y="4283694"/>
            <a:ext cx="6525244" cy="2574306"/>
          </a:xfrm>
          <a:custGeom>
            <a:avLst/>
            <a:gdLst>
              <a:gd name="connsiteX0" fmla="*/ 2339506 w 5930083"/>
              <a:gd name="connsiteY0" fmla="*/ 0 h 2339506"/>
              <a:gd name="connsiteX1" fmla="*/ 5930083 w 5930083"/>
              <a:gd name="connsiteY1" fmla="*/ 0 h 2339506"/>
              <a:gd name="connsiteX2" fmla="*/ 5930083 w 5930083"/>
              <a:gd name="connsiteY2" fmla="*/ 2339506 h 2339506"/>
              <a:gd name="connsiteX3" fmla="*/ 2339506 w 5930083"/>
              <a:gd name="connsiteY3" fmla="*/ 2339506 h 2339506"/>
              <a:gd name="connsiteX4" fmla="*/ 0 w 5930083"/>
              <a:gd name="connsiteY4" fmla="*/ 2339506 h 2339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083" h="2339506">
                <a:moveTo>
                  <a:pt x="2339506" y="0"/>
                </a:moveTo>
                <a:lnTo>
                  <a:pt x="5930083" y="0"/>
                </a:lnTo>
                <a:lnTo>
                  <a:pt x="5930083" y="2339506"/>
                </a:lnTo>
                <a:lnTo>
                  <a:pt x="2339506" y="2339506"/>
                </a:lnTo>
                <a:lnTo>
                  <a:pt x="0" y="23395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1" name="Freeform 40">
            <a:extLst>
              <a:ext uri="{FF2B5EF4-FFF2-40B4-BE49-F238E27FC236}">
                <a16:creationId xmlns:a16="http://schemas.microsoft.com/office/drawing/2014/main" id="{1B3198C4-FC6E-E340-9C74-B8675CDF9F28}"/>
              </a:ext>
            </a:extLst>
          </p:cNvPr>
          <p:cNvSpPr/>
          <p:nvPr/>
        </p:nvSpPr>
        <p:spPr>
          <a:xfrm rot="10800000">
            <a:off x="10213356" y="8833469"/>
            <a:ext cx="6525244" cy="2574306"/>
          </a:xfrm>
          <a:custGeom>
            <a:avLst/>
            <a:gdLst>
              <a:gd name="connsiteX0" fmla="*/ 2339506 w 5930083"/>
              <a:gd name="connsiteY0" fmla="*/ 0 h 2339506"/>
              <a:gd name="connsiteX1" fmla="*/ 5930083 w 5930083"/>
              <a:gd name="connsiteY1" fmla="*/ 0 h 2339506"/>
              <a:gd name="connsiteX2" fmla="*/ 5930083 w 5930083"/>
              <a:gd name="connsiteY2" fmla="*/ 2339506 h 2339506"/>
              <a:gd name="connsiteX3" fmla="*/ 2339506 w 5930083"/>
              <a:gd name="connsiteY3" fmla="*/ 2339506 h 2339506"/>
              <a:gd name="connsiteX4" fmla="*/ 0 w 5930083"/>
              <a:gd name="connsiteY4" fmla="*/ 2339506 h 2339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083" h="2339506">
                <a:moveTo>
                  <a:pt x="2339506" y="0"/>
                </a:moveTo>
                <a:lnTo>
                  <a:pt x="5930083" y="0"/>
                </a:lnTo>
                <a:lnTo>
                  <a:pt x="5930083" y="2339506"/>
                </a:lnTo>
                <a:lnTo>
                  <a:pt x="2339506" y="2339506"/>
                </a:lnTo>
                <a:lnTo>
                  <a:pt x="0" y="233950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2" name="Freeform 41">
            <a:extLst>
              <a:ext uri="{FF2B5EF4-FFF2-40B4-BE49-F238E27FC236}">
                <a16:creationId xmlns:a16="http://schemas.microsoft.com/office/drawing/2014/main" id="{5FAD07C0-FE5E-664E-A0D7-0D82937F7B20}"/>
              </a:ext>
            </a:extLst>
          </p:cNvPr>
          <p:cNvSpPr/>
          <p:nvPr/>
        </p:nvSpPr>
        <p:spPr>
          <a:xfrm rot="16200000">
            <a:off x="5663580" y="6858002"/>
            <a:ext cx="6525244" cy="2574306"/>
          </a:xfrm>
          <a:custGeom>
            <a:avLst/>
            <a:gdLst>
              <a:gd name="connsiteX0" fmla="*/ 2339506 w 5930083"/>
              <a:gd name="connsiteY0" fmla="*/ 0 h 2339506"/>
              <a:gd name="connsiteX1" fmla="*/ 5930083 w 5930083"/>
              <a:gd name="connsiteY1" fmla="*/ 0 h 2339506"/>
              <a:gd name="connsiteX2" fmla="*/ 5930083 w 5930083"/>
              <a:gd name="connsiteY2" fmla="*/ 2339506 h 2339506"/>
              <a:gd name="connsiteX3" fmla="*/ 2339506 w 5930083"/>
              <a:gd name="connsiteY3" fmla="*/ 2339506 h 2339506"/>
              <a:gd name="connsiteX4" fmla="*/ 0 w 5930083"/>
              <a:gd name="connsiteY4" fmla="*/ 2339506 h 2339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083" h="2339506">
                <a:moveTo>
                  <a:pt x="2339506" y="0"/>
                </a:moveTo>
                <a:lnTo>
                  <a:pt x="5930083" y="0"/>
                </a:lnTo>
                <a:lnTo>
                  <a:pt x="5930083" y="2339506"/>
                </a:lnTo>
                <a:lnTo>
                  <a:pt x="2339506" y="2339506"/>
                </a:lnTo>
                <a:lnTo>
                  <a:pt x="0" y="233950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4" name="TextBox 43">
            <a:extLst>
              <a:ext uri="{FF2B5EF4-FFF2-40B4-BE49-F238E27FC236}">
                <a16:creationId xmlns:a16="http://schemas.microsoft.com/office/drawing/2014/main" id="{75D82F24-E1C4-F248-95B3-10F0FE63816E}"/>
              </a:ext>
            </a:extLst>
          </p:cNvPr>
          <p:cNvSpPr txBox="1"/>
          <p:nvPr/>
        </p:nvSpPr>
        <p:spPr>
          <a:xfrm>
            <a:off x="10213357" y="5888503"/>
            <a:ext cx="3950936" cy="1938992"/>
          </a:xfrm>
          <a:prstGeom prst="rect">
            <a:avLst/>
          </a:prstGeom>
          <a:noFill/>
        </p:spPr>
        <p:txBody>
          <a:bodyPr wrap="square" rtlCol="0" anchor="ctr">
            <a:spAutoFit/>
          </a:bodyPr>
          <a:lstStyle/>
          <a:p>
            <a:pPr algn="ctr"/>
            <a:r>
              <a:rPr lang="en-US" sz="4000" b="1" dirty="0">
                <a:solidFill>
                  <a:schemeClr val="tx2"/>
                </a:solidFill>
                <a:latin typeface="Poppins" pitchFamily="2" charset="77"/>
                <a:cs typeface="Poppins" pitchFamily="2" charset="77"/>
              </a:rPr>
              <a:t>BUSINESS PLAN INFOGRAPHIC</a:t>
            </a:r>
          </a:p>
        </p:txBody>
      </p:sp>
      <p:sp>
        <p:nvSpPr>
          <p:cNvPr id="45" name="TextBox 44">
            <a:extLst>
              <a:ext uri="{FF2B5EF4-FFF2-40B4-BE49-F238E27FC236}">
                <a16:creationId xmlns:a16="http://schemas.microsoft.com/office/drawing/2014/main" id="{D6E46A28-7DD7-BE4A-BF44-E8C397C85562}"/>
              </a:ext>
            </a:extLst>
          </p:cNvPr>
          <p:cNvSpPr txBox="1"/>
          <p:nvPr/>
        </p:nvSpPr>
        <p:spPr>
          <a:xfrm>
            <a:off x="9452279" y="3790587"/>
            <a:ext cx="4079963" cy="523220"/>
          </a:xfrm>
          <a:prstGeom prst="rect">
            <a:avLst/>
          </a:prstGeom>
          <a:noFill/>
        </p:spPr>
        <p:txBody>
          <a:bodyPr wrap="none" rtlCol="0" anchor="ctr">
            <a:spAutoFit/>
          </a:bodyPr>
          <a:lstStyle/>
          <a:p>
            <a:pPr algn="ctr"/>
            <a:r>
              <a:rPr lang="en-US" sz="2800" b="1" dirty="0">
                <a:solidFill>
                  <a:schemeClr val="bg1"/>
                </a:solidFill>
                <a:latin typeface="Poppins" pitchFamily="2" charset="77"/>
                <a:cs typeface="Poppins" pitchFamily="2" charset="77"/>
              </a:rPr>
              <a:t>EXECUTIVE SUMMARY</a:t>
            </a:r>
          </a:p>
        </p:txBody>
      </p:sp>
      <p:sp>
        <p:nvSpPr>
          <p:cNvPr id="46" name="Freeform 41">
            <a:extLst>
              <a:ext uri="{FF2B5EF4-FFF2-40B4-BE49-F238E27FC236}">
                <a16:creationId xmlns:a16="http://schemas.microsoft.com/office/drawing/2014/main" id="{E9F2177D-7E70-6C4E-918D-C5EF1673BCC1}"/>
              </a:ext>
            </a:extLst>
          </p:cNvPr>
          <p:cNvSpPr>
            <a:spLocks noChangeArrowheads="1"/>
          </p:cNvSpPr>
          <p:nvPr/>
        </p:nvSpPr>
        <p:spPr bwMode="auto">
          <a:xfrm>
            <a:off x="11129764" y="2832355"/>
            <a:ext cx="730932" cy="779020"/>
          </a:xfrm>
          <a:custGeom>
            <a:avLst/>
            <a:gdLst>
              <a:gd name="T0" fmla="*/ 450379 w 2344"/>
              <a:gd name="T1" fmla="*/ 478140 h 2500"/>
              <a:gd name="T2" fmla="*/ 731775 w 2344"/>
              <a:gd name="T3" fmla="*/ 421973 h 2500"/>
              <a:gd name="T4" fmla="*/ 731775 w 2344"/>
              <a:gd name="T5" fmla="*/ 703168 h 2500"/>
              <a:gd name="T6" fmla="*/ 450379 w 2344"/>
              <a:gd name="T7" fmla="*/ 646641 h 2500"/>
              <a:gd name="T8" fmla="*/ 731775 w 2344"/>
              <a:gd name="T9" fmla="*/ 703168 h 2500"/>
              <a:gd name="T10" fmla="*/ 366068 w 2344"/>
              <a:gd name="T11" fmla="*/ 365446 h 2500"/>
              <a:gd name="T12" fmla="*/ 337964 w 2344"/>
              <a:gd name="T13" fmla="*/ 337362 h 2500"/>
              <a:gd name="T14" fmla="*/ 366068 w 2344"/>
              <a:gd name="T15" fmla="*/ 309279 h 2500"/>
              <a:gd name="T16" fmla="*/ 394171 w 2344"/>
              <a:gd name="T17" fmla="*/ 337362 h 2500"/>
              <a:gd name="T18" fmla="*/ 366068 w 2344"/>
              <a:gd name="T19" fmla="*/ 478140 h 2500"/>
              <a:gd name="T20" fmla="*/ 337964 w 2344"/>
              <a:gd name="T21" fmla="*/ 449696 h 2500"/>
              <a:gd name="T22" fmla="*/ 366068 w 2344"/>
              <a:gd name="T23" fmla="*/ 421973 h 2500"/>
              <a:gd name="T24" fmla="*/ 394171 w 2344"/>
              <a:gd name="T25" fmla="*/ 449696 h 2500"/>
              <a:gd name="T26" fmla="*/ 366068 w 2344"/>
              <a:gd name="T27" fmla="*/ 478140 h 2500"/>
              <a:gd name="T28" fmla="*/ 366068 w 2344"/>
              <a:gd name="T29" fmla="*/ 590474 h 2500"/>
              <a:gd name="T30" fmla="*/ 337964 w 2344"/>
              <a:gd name="T31" fmla="*/ 562391 h 2500"/>
              <a:gd name="T32" fmla="*/ 366068 w 2344"/>
              <a:gd name="T33" fmla="*/ 534307 h 2500"/>
              <a:gd name="T34" fmla="*/ 394171 w 2344"/>
              <a:gd name="T35" fmla="*/ 562391 h 2500"/>
              <a:gd name="T36" fmla="*/ 366068 w 2344"/>
              <a:gd name="T37" fmla="*/ 703168 h 2500"/>
              <a:gd name="T38" fmla="*/ 337964 w 2344"/>
              <a:gd name="T39" fmla="*/ 674725 h 2500"/>
              <a:gd name="T40" fmla="*/ 366068 w 2344"/>
              <a:gd name="T41" fmla="*/ 646641 h 2500"/>
              <a:gd name="T42" fmla="*/ 394171 w 2344"/>
              <a:gd name="T43" fmla="*/ 674725 h 2500"/>
              <a:gd name="T44" fmla="*/ 366068 w 2344"/>
              <a:gd name="T45" fmla="*/ 703168 h 2500"/>
              <a:gd name="T46" fmla="*/ 619000 w 2344"/>
              <a:gd name="T47" fmla="*/ 534307 h 2500"/>
              <a:gd name="T48" fmla="*/ 450379 w 2344"/>
              <a:gd name="T49" fmla="*/ 590474 h 2500"/>
              <a:gd name="T50" fmla="*/ 450379 w 2344"/>
              <a:gd name="T51" fmla="*/ 309279 h 2500"/>
              <a:gd name="T52" fmla="*/ 703311 w 2344"/>
              <a:gd name="T53" fmla="*/ 365446 h 2500"/>
              <a:gd name="T54" fmla="*/ 450379 w 2344"/>
              <a:gd name="T55" fmla="*/ 309279 h 2500"/>
              <a:gd name="T56" fmla="*/ 647104 w 2344"/>
              <a:gd name="T57" fmla="*/ 140418 h 2500"/>
              <a:gd name="T58" fmla="*/ 450379 w 2344"/>
              <a:gd name="T59" fmla="*/ 196585 h 2500"/>
              <a:gd name="T60" fmla="*/ 225189 w 2344"/>
              <a:gd name="T61" fmla="*/ 815502 h 2500"/>
              <a:gd name="T62" fmla="*/ 197086 w 2344"/>
              <a:gd name="T63" fmla="*/ 843586 h 2500"/>
              <a:gd name="T64" fmla="*/ 168982 w 2344"/>
              <a:gd name="T65" fmla="*/ 815502 h 2500"/>
              <a:gd name="T66" fmla="*/ 168982 w 2344"/>
              <a:gd name="T67" fmla="*/ 309279 h 2500"/>
              <a:gd name="T68" fmla="*/ 225189 w 2344"/>
              <a:gd name="T69" fmla="*/ 281195 h 2500"/>
              <a:gd name="T70" fmla="*/ 112775 w 2344"/>
              <a:gd name="T71" fmla="*/ 590474 h 2500"/>
              <a:gd name="T72" fmla="*/ 56568 w 2344"/>
              <a:gd name="T73" fmla="*/ 309279 h 2500"/>
              <a:gd name="T74" fmla="*/ 84311 w 2344"/>
              <a:gd name="T75" fmla="*/ 281195 h 2500"/>
              <a:gd name="T76" fmla="*/ 112775 w 2344"/>
              <a:gd name="T77" fmla="*/ 309279 h 2500"/>
              <a:gd name="T78" fmla="*/ 225189 w 2344"/>
              <a:gd name="T79" fmla="*/ 0 h 2500"/>
              <a:gd name="T80" fmla="*/ 84311 w 2344"/>
              <a:gd name="T81" fmla="*/ 225028 h 2500"/>
              <a:gd name="T82" fmla="*/ 0 w 2344"/>
              <a:gd name="T83" fmla="*/ 309279 h 2500"/>
              <a:gd name="T84" fmla="*/ 112775 w 2344"/>
              <a:gd name="T85" fmla="*/ 646641 h 2500"/>
              <a:gd name="T86" fmla="*/ 112775 w 2344"/>
              <a:gd name="T87" fmla="*/ 815502 h 2500"/>
              <a:gd name="T88" fmla="*/ 759879 w 2344"/>
              <a:gd name="T89" fmla="*/ 899753 h 2500"/>
              <a:gd name="T90" fmla="*/ 844190 w 2344"/>
              <a:gd name="T91" fmla="*/ 815502 h 2500"/>
              <a:gd name="T92" fmla="*/ 225189 w 2344"/>
              <a:gd name="T93" fmla="*/ 0 h 2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44" h="2500">
                <a:moveTo>
                  <a:pt x="2031" y="1328"/>
                </a:moveTo>
                <a:lnTo>
                  <a:pt x="1250" y="1328"/>
                </a:lnTo>
                <a:lnTo>
                  <a:pt x="1250" y="1172"/>
                </a:lnTo>
                <a:lnTo>
                  <a:pt x="2031" y="1172"/>
                </a:lnTo>
                <a:lnTo>
                  <a:pt x="2031" y="1328"/>
                </a:lnTo>
                <a:close/>
                <a:moveTo>
                  <a:pt x="2031" y="1953"/>
                </a:moveTo>
                <a:lnTo>
                  <a:pt x="1250" y="1953"/>
                </a:lnTo>
                <a:lnTo>
                  <a:pt x="1250" y="1796"/>
                </a:lnTo>
                <a:lnTo>
                  <a:pt x="2031" y="1796"/>
                </a:lnTo>
                <a:lnTo>
                  <a:pt x="2031" y="1953"/>
                </a:lnTo>
                <a:close/>
                <a:moveTo>
                  <a:pt x="1016" y="1015"/>
                </a:moveTo>
                <a:lnTo>
                  <a:pt x="1016" y="1015"/>
                </a:lnTo>
                <a:cubicBezTo>
                  <a:pt x="972" y="1015"/>
                  <a:pt x="938" y="980"/>
                  <a:pt x="938" y="937"/>
                </a:cubicBezTo>
                <a:cubicBezTo>
                  <a:pt x="938" y="893"/>
                  <a:pt x="972" y="859"/>
                  <a:pt x="1016" y="859"/>
                </a:cubicBezTo>
                <a:cubicBezTo>
                  <a:pt x="1059" y="859"/>
                  <a:pt x="1094" y="893"/>
                  <a:pt x="1094" y="937"/>
                </a:cubicBezTo>
                <a:cubicBezTo>
                  <a:pt x="1094" y="980"/>
                  <a:pt x="1059" y="1015"/>
                  <a:pt x="1016" y="1015"/>
                </a:cubicBezTo>
                <a:close/>
                <a:moveTo>
                  <a:pt x="1016" y="1328"/>
                </a:moveTo>
                <a:lnTo>
                  <a:pt x="1016" y="1328"/>
                </a:lnTo>
                <a:cubicBezTo>
                  <a:pt x="972" y="1328"/>
                  <a:pt x="938" y="1293"/>
                  <a:pt x="938" y="1249"/>
                </a:cubicBezTo>
                <a:cubicBezTo>
                  <a:pt x="938" y="1206"/>
                  <a:pt x="972" y="1172"/>
                  <a:pt x="1016" y="1172"/>
                </a:cubicBezTo>
                <a:cubicBezTo>
                  <a:pt x="1059" y="1172"/>
                  <a:pt x="1094" y="1206"/>
                  <a:pt x="1094" y="1249"/>
                </a:cubicBezTo>
                <a:cubicBezTo>
                  <a:pt x="1094" y="1293"/>
                  <a:pt x="1059" y="1328"/>
                  <a:pt x="1016" y="1328"/>
                </a:cubicBezTo>
                <a:close/>
                <a:moveTo>
                  <a:pt x="1016" y="1640"/>
                </a:moveTo>
                <a:lnTo>
                  <a:pt x="1016" y="1640"/>
                </a:lnTo>
                <a:cubicBezTo>
                  <a:pt x="972" y="1640"/>
                  <a:pt x="938" y="1605"/>
                  <a:pt x="938" y="1562"/>
                </a:cubicBezTo>
                <a:cubicBezTo>
                  <a:pt x="938" y="1519"/>
                  <a:pt x="972" y="1484"/>
                  <a:pt x="1016" y="1484"/>
                </a:cubicBezTo>
                <a:cubicBezTo>
                  <a:pt x="1059" y="1484"/>
                  <a:pt x="1094" y="1519"/>
                  <a:pt x="1094" y="1562"/>
                </a:cubicBezTo>
                <a:cubicBezTo>
                  <a:pt x="1094" y="1605"/>
                  <a:pt x="1059" y="1640"/>
                  <a:pt x="1016" y="1640"/>
                </a:cubicBezTo>
                <a:close/>
                <a:moveTo>
                  <a:pt x="1016" y="1953"/>
                </a:moveTo>
                <a:lnTo>
                  <a:pt x="1016" y="1953"/>
                </a:lnTo>
                <a:cubicBezTo>
                  <a:pt x="972" y="1953"/>
                  <a:pt x="938" y="1917"/>
                  <a:pt x="938" y="1874"/>
                </a:cubicBezTo>
                <a:cubicBezTo>
                  <a:pt x="938" y="1831"/>
                  <a:pt x="972" y="1796"/>
                  <a:pt x="1016" y="1796"/>
                </a:cubicBezTo>
                <a:cubicBezTo>
                  <a:pt x="1059" y="1796"/>
                  <a:pt x="1094" y="1831"/>
                  <a:pt x="1094" y="1874"/>
                </a:cubicBezTo>
                <a:cubicBezTo>
                  <a:pt x="1094" y="1917"/>
                  <a:pt x="1059" y="1953"/>
                  <a:pt x="1016" y="1953"/>
                </a:cubicBezTo>
                <a:close/>
                <a:moveTo>
                  <a:pt x="1250" y="1484"/>
                </a:moveTo>
                <a:lnTo>
                  <a:pt x="1718" y="1484"/>
                </a:lnTo>
                <a:lnTo>
                  <a:pt x="1718" y="1640"/>
                </a:lnTo>
                <a:lnTo>
                  <a:pt x="1250" y="1640"/>
                </a:lnTo>
                <a:lnTo>
                  <a:pt x="1250" y="1484"/>
                </a:lnTo>
                <a:close/>
                <a:moveTo>
                  <a:pt x="1250" y="859"/>
                </a:moveTo>
                <a:lnTo>
                  <a:pt x="1952" y="859"/>
                </a:lnTo>
                <a:lnTo>
                  <a:pt x="1952" y="1015"/>
                </a:lnTo>
                <a:lnTo>
                  <a:pt x="1250" y="1015"/>
                </a:lnTo>
                <a:lnTo>
                  <a:pt x="1250" y="859"/>
                </a:lnTo>
                <a:close/>
                <a:moveTo>
                  <a:pt x="1250" y="390"/>
                </a:moveTo>
                <a:lnTo>
                  <a:pt x="1796" y="390"/>
                </a:lnTo>
                <a:lnTo>
                  <a:pt x="1796" y="546"/>
                </a:lnTo>
                <a:lnTo>
                  <a:pt x="1250" y="546"/>
                </a:lnTo>
                <a:lnTo>
                  <a:pt x="1250" y="390"/>
                </a:lnTo>
                <a:close/>
                <a:moveTo>
                  <a:pt x="625" y="2265"/>
                </a:moveTo>
                <a:lnTo>
                  <a:pt x="625" y="2265"/>
                </a:lnTo>
                <a:cubicBezTo>
                  <a:pt x="625" y="2308"/>
                  <a:pt x="590" y="2343"/>
                  <a:pt x="547" y="2343"/>
                </a:cubicBezTo>
                <a:cubicBezTo>
                  <a:pt x="504" y="2343"/>
                  <a:pt x="469" y="2308"/>
                  <a:pt x="469" y="2265"/>
                </a:cubicBezTo>
                <a:lnTo>
                  <a:pt x="469" y="859"/>
                </a:lnTo>
                <a:cubicBezTo>
                  <a:pt x="469" y="831"/>
                  <a:pt x="463" y="806"/>
                  <a:pt x="454" y="781"/>
                </a:cubicBezTo>
                <a:lnTo>
                  <a:pt x="625" y="781"/>
                </a:lnTo>
                <a:lnTo>
                  <a:pt x="625" y="2265"/>
                </a:lnTo>
                <a:close/>
                <a:moveTo>
                  <a:pt x="313" y="1640"/>
                </a:moveTo>
                <a:lnTo>
                  <a:pt x="157" y="1640"/>
                </a:lnTo>
                <a:lnTo>
                  <a:pt x="157" y="859"/>
                </a:lnTo>
                <a:cubicBezTo>
                  <a:pt x="157" y="816"/>
                  <a:pt x="191" y="781"/>
                  <a:pt x="234" y="781"/>
                </a:cubicBezTo>
                <a:cubicBezTo>
                  <a:pt x="277" y="781"/>
                  <a:pt x="313" y="816"/>
                  <a:pt x="313" y="859"/>
                </a:cubicBezTo>
                <a:lnTo>
                  <a:pt x="313" y="1640"/>
                </a:lnTo>
                <a:close/>
                <a:moveTo>
                  <a:pt x="625" y="0"/>
                </a:moveTo>
                <a:lnTo>
                  <a:pt x="625" y="625"/>
                </a:lnTo>
                <a:lnTo>
                  <a:pt x="234" y="625"/>
                </a:lnTo>
                <a:cubicBezTo>
                  <a:pt x="105" y="625"/>
                  <a:pt x="0" y="730"/>
                  <a:pt x="0" y="859"/>
                </a:cubicBezTo>
                <a:lnTo>
                  <a:pt x="0" y="1796"/>
                </a:lnTo>
                <a:lnTo>
                  <a:pt x="313" y="1796"/>
                </a:lnTo>
                <a:lnTo>
                  <a:pt x="313" y="2265"/>
                </a:lnTo>
                <a:cubicBezTo>
                  <a:pt x="313" y="2394"/>
                  <a:pt x="418" y="2499"/>
                  <a:pt x="547" y="2499"/>
                </a:cubicBezTo>
                <a:lnTo>
                  <a:pt x="2109" y="2499"/>
                </a:lnTo>
                <a:cubicBezTo>
                  <a:pt x="2238" y="2499"/>
                  <a:pt x="2343" y="2394"/>
                  <a:pt x="2343" y="2265"/>
                </a:cubicBezTo>
                <a:lnTo>
                  <a:pt x="2343" y="0"/>
                </a:lnTo>
                <a:lnTo>
                  <a:pt x="625" y="0"/>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49" name="TextBox 48">
            <a:extLst>
              <a:ext uri="{FF2B5EF4-FFF2-40B4-BE49-F238E27FC236}">
                <a16:creationId xmlns:a16="http://schemas.microsoft.com/office/drawing/2014/main" id="{692F0189-AF7E-9B4A-9090-532BC4249845}"/>
              </a:ext>
            </a:extLst>
          </p:cNvPr>
          <p:cNvSpPr txBox="1"/>
          <p:nvPr/>
        </p:nvSpPr>
        <p:spPr>
          <a:xfrm>
            <a:off x="10842259" y="10316078"/>
            <a:ext cx="3502882" cy="523220"/>
          </a:xfrm>
          <a:prstGeom prst="rect">
            <a:avLst/>
          </a:prstGeom>
          <a:noFill/>
        </p:spPr>
        <p:txBody>
          <a:bodyPr wrap="none" rtlCol="0" anchor="ctr">
            <a:spAutoFit/>
          </a:bodyPr>
          <a:lstStyle/>
          <a:p>
            <a:pPr algn="ctr"/>
            <a:r>
              <a:rPr lang="en-US" sz="2800" b="1" dirty="0">
                <a:solidFill>
                  <a:schemeClr val="bg1"/>
                </a:solidFill>
                <a:latin typeface="Poppins" pitchFamily="2" charset="77"/>
                <a:cs typeface="Poppins" pitchFamily="2" charset="77"/>
              </a:rPr>
              <a:t>MARKET ANALYSIS</a:t>
            </a:r>
          </a:p>
        </p:txBody>
      </p:sp>
      <p:sp>
        <p:nvSpPr>
          <p:cNvPr id="51" name="Freeform 91">
            <a:extLst>
              <a:ext uri="{FF2B5EF4-FFF2-40B4-BE49-F238E27FC236}">
                <a16:creationId xmlns:a16="http://schemas.microsoft.com/office/drawing/2014/main" id="{31EA1146-8DD5-1A4F-A8EB-33697F76B818}"/>
              </a:ext>
            </a:extLst>
          </p:cNvPr>
          <p:cNvSpPr>
            <a:spLocks noChangeArrowheads="1"/>
          </p:cNvSpPr>
          <p:nvPr/>
        </p:nvSpPr>
        <p:spPr bwMode="auto">
          <a:xfrm>
            <a:off x="12143643" y="9325875"/>
            <a:ext cx="900113" cy="842962"/>
          </a:xfrm>
          <a:custGeom>
            <a:avLst/>
            <a:gdLst>
              <a:gd name="T0" fmla="*/ 642085 w 899753"/>
              <a:gd name="T1" fmla="*/ 505575 h 842602"/>
              <a:gd name="T2" fmla="*/ 781355 w 899753"/>
              <a:gd name="T3" fmla="*/ 645275 h 842602"/>
              <a:gd name="T4" fmla="*/ 838935 w 899753"/>
              <a:gd name="T5" fmla="*/ 505575 h 842602"/>
              <a:gd name="T6" fmla="*/ 506413 w 899753"/>
              <a:gd name="T7" fmla="*/ 449262 h 842602"/>
              <a:gd name="T8" fmla="*/ 899753 w 899753"/>
              <a:gd name="T9" fmla="*/ 449262 h 842602"/>
              <a:gd name="T10" fmla="*/ 784594 w 899753"/>
              <a:gd name="T11" fmla="*/ 728301 h 842602"/>
              <a:gd name="T12" fmla="*/ 506990 w 899753"/>
              <a:gd name="T13" fmla="*/ 61123 h 842602"/>
              <a:gd name="T14" fmla="*/ 506990 w 899753"/>
              <a:gd name="T15" fmla="*/ 336892 h 842602"/>
              <a:gd name="T16" fmla="*/ 783372 w 899753"/>
              <a:gd name="T17" fmla="*/ 336892 h 842602"/>
              <a:gd name="T18" fmla="*/ 506990 w 899753"/>
              <a:gd name="T19" fmla="*/ 61123 h 842602"/>
              <a:gd name="T20" fmla="*/ 394203 w 899753"/>
              <a:gd name="T21" fmla="*/ 55562 h 842602"/>
              <a:gd name="T22" fmla="*/ 394203 w 899753"/>
              <a:gd name="T23" fmla="*/ 449082 h 842602"/>
              <a:gd name="T24" fmla="*/ 672740 w 899753"/>
              <a:gd name="T25" fmla="*/ 727390 h 842602"/>
              <a:gd name="T26" fmla="*/ 394203 w 899753"/>
              <a:gd name="T27" fmla="*/ 842602 h 842602"/>
              <a:gd name="T28" fmla="*/ 0 w 899753"/>
              <a:gd name="T29" fmla="*/ 449082 h 842602"/>
              <a:gd name="T30" fmla="*/ 394203 w 899753"/>
              <a:gd name="T31" fmla="*/ 55562 h 842602"/>
              <a:gd name="T32" fmla="*/ 450850 w 899753"/>
              <a:gd name="T33" fmla="*/ 0 h 842602"/>
              <a:gd name="T34" fmla="*/ 844190 w 899753"/>
              <a:gd name="T35" fmla="*/ 393341 h 842602"/>
              <a:gd name="T36" fmla="*/ 450850 w 899753"/>
              <a:gd name="T37" fmla="*/ 393341 h 8426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99753" h="842602">
                <a:moveTo>
                  <a:pt x="642085" y="505575"/>
                </a:moveTo>
                <a:lnTo>
                  <a:pt x="781355" y="645275"/>
                </a:lnTo>
                <a:cubicBezTo>
                  <a:pt x="810865" y="603763"/>
                  <a:pt x="830658" y="556113"/>
                  <a:pt x="838935" y="505575"/>
                </a:cubicBezTo>
                <a:lnTo>
                  <a:pt x="642085" y="505575"/>
                </a:lnTo>
                <a:close/>
                <a:moveTo>
                  <a:pt x="506413" y="449262"/>
                </a:moveTo>
                <a:lnTo>
                  <a:pt x="899753" y="449262"/>
                </a:lnTo>
                <a:cubicBezTo>
                  <a:pt x="899753" y="558279"/>
                  <a:pt x="855849" y="656827"/>
                  <a:pt x="784594" y="728301"/>
                </a:cubicBezTo>
                <a:lnTo>
                  <a:pt x="506413" y="449262"/>
                </a:lnTo>
                <a:close/>
                <a:moveTo>
                  <a:pt x="506990" y="61123"/>
                </a:moveTo>
                <a:lnTo>
                  <a:pt x="506990" y="336892"/>
                </a:lnTo>
                <a:lnTo>
                  <a:pt x="783372" y="336892"/>
                </a:lnTo>
                <a:cubicBezTo>
                  <a:pt x="759620" y="195951"/>
                  <a:pt x="648060" y="84493"/>
                  <a:pt x="506990" y="61123"/>
                </a:cubicBezTo>
                <a:close/>
                <a:moveTo>
                  <a:pt x="394203" y="55562"/>
                </a:moveTo>
                <a:lnTo>
                  <a:pt x="394203" y="449082"/>
                </a:lnTo>
                <a:lnTo>
                  <a:pt x="672740" y="727390"/>
                </a:lnTo>
                <a:cubicBezTo>
                  <a:pt x="601394" y="798678"/>
                  <a:pt x="502663" y="842602"/>
                  <a:pt x="394203" y="842602"/>
                </a:cubicBezTo>
                <a:cubicBezTo>
                  <a:pt x="176203" y="842602"/>
                  <a:pt x="0" y="666544"/>
                  <a:pt x="0" y="449082"/>
                </a:cubicBezTo>
                <a:cubicBezTo>
                  <a:pt x="0" y="231620"/>
                  <a:pt x="176203" y="55562"/>
                  <a:pt x="394203" y="55562"/>
                </a:cubicBezTo>
                <a:close/>
                <a:moveTo>
                  <a:pt x="450850" y="0"/>
                </a:moveTo>
                <a:cubicBezTo>
                  <a:pt x="668213" y="0"/>
                  <a:pt x="844190" y="176176"/>
                  <a:pt x="844190" y="393341"/>
                </a:cubicBezTo>
                <a:lnTo>
                  <a:pt x="450850" y="393341"/>
                </a:lnTo>
                <a:lnTo>
                  <a:pt x="450850"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2" name="Freeform 85">
            <a:extLst>
              <a:ext uri="{FF2B5EF4-FFF2-40B4-BE49-F238E27FC236}">
                <a16:creationId xmlns:a16="http://schemas.microsoft.com/office/drawing/2014/main" id="{79EEE08B-DAB8-FE40-B3C0-ECEEC2BB9048}"/>
              </a:ext>
            </a:extLst>
          </p:cNvPr>
          <p:cNvSpPr>
            <a:spLocks noChangeArrowheads="1"/>
          </p:cNvSpPr>
          <p:nvPr/>
        </p:nvSpPr>
        <p:spPr bwMode="auto">
          <a:xfrm>
            <a:off x="15061937" y="4882529"/>
            <a:ext cx="779019" cy="779020"/>
          </a:xfrm>
          <a:custGeom>
            <a:avLst/>
            <a:gdLst>
              <a:gd name="T0" fmla="*/ 422275 w 899752"/>
              <a:gd name="T1" fmla="*/ 280988 h 899754"/>
              <a:gd name="T2" fmla="*/ 534627 w 899752"/>
              <a:gd name="T3" fmla="*/ 365919 h 899754"/>
              <a:gd name="T4" fmla="*/ 422275 w 899752"/>
              <a:gd name="T5" fmla="*/ 450489 h 899754"/>
              <a:gd name="T6" fmla="*/ 57150 w 899752"/>
              <a:gd name="T7" fmla="*/ 225425 h 899754"/>
              <a:gd name="T8" fmla="*/ 113290 w 899752"/>
              <a:gd name="T9" fmla="*/ 225425 h 899754"/>
              <a:gd name="T10" fmla="*/ 113290 w 899752"/>
              <a:gd name="T11" fmla="*/ 562409 h 899754"/>
              <a:gd name="T12" fmla="*/ 422420 w 899752"/>
              <a:gd name="T13" fmla="*/ 562409 h 899754"/>
              <a:gd name="T14" fmla="*/ 478560 w 899752"/>
              <a:gd name="T15" fmla="*/ 562409 h 899754"/>
              <a:gd name="T16" fmla="*/ 787690 w 899752"/>
              <a:gd name="T17" fmla="*/ 562409 h 899754"/>
              <a:gd name="T18" fmla="*/ 787690 w 899752"/>
              <a:gd name="T19" fmla="*/ 225425 h 899754"/>
              <a:gd name="T20" fmla="*/ 844190 w 899752"/>
              <a:gd name="T21" fmla="*/ 225425 h 899754"/>
              <a:gd name="T22" fmla="*/ 844190 w 899752"/>
              <a:gd name="T23" fmla="*/ 618873 h 899754"/>
              <a:gd name="T24" fmla="*/ 478560 w 899752"/>
              <a:gd name="T25" fmla="*/ 618873 h 899754"/>
              <a:gd name="T26" fmla="*/ 478560 w 899752"/>
              <a:gd name="T27" fmla="*/ 803729 h 899754"/>
              <a:gd name="T28" fmla="*/ 490436 w 899752"/>
              <a:gd name="T29" fmla="*/ 815597 h 899754"/>
              <a:gd name="T30" fmla="*/ 518146 w 899752"/>
              <a:gd name="T31" fmla="*/ 843649 h 899754"/>
              <a:gd name="T32" fmla="*/ 590840 w 899752"/>
              <a:gd name="T33" fmla="*/ 843649 h 899754"/>
              <a:gd name="T34" fmla="*/ 590840 w 899752"/>
              <a:gd name="T35" fmla="*/ 899754 h 899754"/>
              <a:gd name="T36" fmla="*/ 495114 w 899752"/>
              <a:gd name="T37" fmla="*/ 899754 h 899754"/>
              <a:gd name="T38" fmla="*/ 450490 w 899752"/>
              <a:gd name="T39" fmla="*/ 855158 h 899754"/>
              <a:gd name="T40" fmla="*/ 405866 w 899752"/>
              <a:gd name="T41" fmla="*/ 899754 h 899754"/>
              <a:gd name="T42" fmla="*/ 309780 w 899752"/>
              <a:gd name="T43" fmla="*/ 899754 h 899754"/>
              <a:gd name="T44" fmla="*/ 309780 w 899752"/>
              <a:gd name="T45" fmla="*/ 843649 h 899754"/>
              <a:gd name="T46" fmla="*/ 382475 w 899752"/>
              <a:gd name="T47" fmla="*/ 843649 h 899754"/>
              <a:gd name="T48" fmla="*/ 410904 w 899752"/>
              <a:gd name="T49" fmla="*/ 815597 h 899754"/>
              <a:gd name="T50" fmla="*/ 422420 w 899752"/>
              <a:gd name="T51" fmla="*/ 803729 h 899754"/>
              <a:gd name="T52" fmla="*/ 422420 w 899752"/>
              <a:gd name="T53" fmla="*/ 618873 h 899754"/>
              <a:gd name="T54" fmla="*/ 57150 w 899752"/>
              <a:gd name="T55" fmla="*/ 618873 h 899754"/>
              <a:gd name="T56" fmla="*/ 421804 w 899752"/>
              <a:gd name="T57" fmla="*/ 0 h 899754"/>
              <a:gd name="T58" fmla="*/ 477949 w 899752"/>
              <a:gd name="T59" fmla="*/ 0 h 899754"/>
              <a:gd name="T60" fmla="*/ 477949 w 899752"/>
              <a:gd name="T61" fmla="*/ 56380 h 899754"/>
              <a:gd name="T62" fmla="*/ 899752 w 899752"/>
              <a:gd name="T63" fmla="*/ 56380 h 899754"/>
              <a:gd name="T64" fmla="*/ 899752 w 899752"/>
              <a:gd name="T65" fmla="*/ 169501 h 899754"/>
              <a:gd name="T66" fmla="*/ 0 w 899752"/>
              <a:gd name="T67" fmla="*/ 169501 h 899754"/>
              <a:gd name="T68" fmla="*/ 0 w 899752"/>
              <a:gd name="T69" fmla="*/ 56380 h 899754"/>
              <a:gd name="T70" fmla="*/ 421804 w 899752"/>
              <a:gd name="T71" fmla="*/ 56380 h 8997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2" h="899754">
                <a:moveTo>
                  <a:pt x="422275" y="280988"/>
                </a:moveTo>
                <a:lnTo>
                  <a:pt x="534627" y="365919"/>
                </a:lnTo>
                <a:lnTo>
                  <a:pt x="422275" y="450489"/>
                </a:lnTo>
                <a:lnTo>
                  <a:pt x="422275" y="280988"/>
                </a:lnTo>
                <a:close/>
                <a:moveTo>
                  <a:pt x="57150" y="225425"/>
                </a:moveTo>
                <a:lnTo>
                  <a:pt x="113290" y="225425"/>
                </a:lnTo>
                <a:lnTo>
                  <a:pt x="113290" y="562409"/>
                </a:lnTo>
                <a:lnTo>
                  <a:pt x="422420" y="562409"/>
                </a:lnTo>
                <a:lnTo>
                  <a:pt x="478560" y="562409"/>
                </a:lnTo>
                <a:lnTo>
                  <a:pt x="787690" y="562409"/>
                </a:lnTo>
                <a:lnTo>
                  <a:pt x="787690" y="225425"/>
                </a:lnTo>
                <a:lnTo>
                  <a:pt x="844190" y="225425"/>
                </a:lnTo>
                <a:lnTo>
                  <a:pt x="844190" y="618873"/>
                </a:lnTo>
                <a:lnTo>
                  <a:pt x="478560" y="618873"/>
                </a:lnTo>
                <a:lnTo>
                  <a:pt x="478560" y="803729"/>
                </a:lnTo>
                <a:lnTo>
                  <a:pt x="490436" y="815597"/>
                </a:lnTo>
                <a:lnTo>
                  <a:pt x="518146" y="843649"/>
                </a:lnTo>
                <a:lnTo>
                  <a:pt x="590840" y="843649"/>
                </a:lnTo>
                <a:lnTo>
                  <a:pt x="590840" y="899754"/>
                </a:lnTo>
                <a:lnTo>
                  <a:pt x="495114" y="899754"/>
                </a:lnTo>
                <a:lnTo>
                  <a:pt x="450490" y="855158"/>
                </a:lnTo>
                <a:lnTo>
                  <a:pt x="405866" y="899754"/>
                </a:lnTo>
                <a:lnTo>
                  <a:pt x="309780" y="899754"/>
                </a:lnTo>
                <a:lnTo>
                  <a:pt x="309780" y="843649"/>
                </a:lnTo>
                <a:lnTo>
                  <a:pt x="382475" y="843649"/>
                </a:lnTo>
                <a:lnTo>
                  <a:pt x="410904" y="815597"/>
                </a:lnTo>
                <a:lnTo>
                  <a:pt x="422420" y="803729"/>
                </a:lnTo>
                <a:lnTo>
                  <a:pt x="422420" y="618873"/>
                </a:lnTo>
                <a:lnTo>
                  <a:pt x="57150" y="618873"/>
                </a:lnTo>
                <a:lnTo>
                  <a:pt x="57150" y="225425"/>
                </a:lnTo>
                <a:close/>
                <a:moveTo>
                  <a:pt x="421804" y="0"/>
                </a:moveTo>
                <a:lnTo>
                  <a:pt x="477949" y="0"/>
                </a:lnTo>
                <a:lnTo>
                  <a:pt x="477949" y="56380"/>
                </a:lnTo>
                <a:lnTo>
                  <a:pt x="899752" y="56380"/>
                </a:lnTo>
                <a:lnTo>
                  <a:pt x="899752" y="169501"/>
                </a:lnTo>
                <a:lnTo>
                  <a:pt x="0" y="169501"/>
                </a:lnTo>
                <a:lnTo>
                  <a:pt x="0" y="56380"/>
                </a:lnTo>
                <a:lnTo>
                  <a:pt x="421804" y="56380"/>
                </a:lnTo>
                <a:lnTo>
                  <a:pt x="421804"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3" name="TextBox 52">
            <a:extLst>
              <a:ext uri="{FF2B5EF4-FFF2-40B4-BE49-F238E27FC236}">
                <a16:creationId xmlns:a16="http://schemas.microsoft.com/office/drawing/2014/main" id="{0A127BB6-60A4-EB4A-A756-7F08DF2C8496}"/>
              </a:ext>
            </a:extLst>
          </p:cNvPr>
          <p:cNvSpPr txBox="1"/>
          <p:nvPr/>
        </p:nvSpPr>
        <p:spPr>
          <a:xfrm>
            <a:off x="14324375" y="5967306"/>
            <a:ext cx="2254143" cy="954107"/>
          </a:xfrm>
          <a:prstGeom prst="rect">
            <a:avLst/>
          </a:prstGeom>
          <a:noFill/>
        </p:spPr>
        <p:txBody>
          <a:bodyPr wrap="none" rtlCol="0" anchor="t">
            <a:spAutoFit/>
          </a:bodyPr>
          <a:lstStyle/>
          <a:p>
            <a:pPr algn="ctr"/>
            <a:r>
              <a:rPr lang="en-US" sz="2800" b="1" dirty="0">
                <a:solidFill>
                  <a:schemeClr val="bg1"/>
                </a:solidFill>
                <a:latin typeface="Poppins" pitchFamily="2" charset="77"/>
                <a:cs typeface="Poppins" pitchFamily="2" charset="77"/>
              </a:rPr>
              <a:t>PRODUCTS</a:t>
            </a:r>
          </a:p>
          <a:p>
            <a:pPr algn="ctr"/>
            <a:r>
              <a:rPr lang="en-US" sz="2800" b="1" dirty="0">
                <a:solidFill>
                  <a:schemeClr val="bg1"/>
                </a:solidFill>
                <a:latin typeface="Poppins" pitchFamily="2" charset="77"/>
                <a:cs typeface="Poppins" pitchFamily="2" charset="77"/>
              </a:rPr>
              <a:t>&amp; SERVICES</a:t>
            </a:r>
          </a:p>
        </p:txBody>
      </p:sp>
      <p:sp>
        <p:nvSpPr>
          <p:cNvPr id="57" name="TextBox 56">
            <a:extLst>
              <a:ext uri="{FF2B5EF4-FFF2-40B4-BE49-F238E27FC236}">
                <a16:creationId xmlns:a16="http://schemas.microsoft.com/office/drawing/2014/main" id="{CCE6A517-52AF-F346-9806-78F1ED34570A}"/>
              </a:ext>
            </a:extLst>
          </p:cNvPr>
          <p:cNvSpPr txBox="1"/>
          <p:nvPr/>
        </p:nvSpPr>
        <p:spPr>
          <a:xfrm>
            <a:off x="7872869" y="7590692"/>
            <a:ext cx="2106667" cy="954107"/>
          </a:xfrm>
          <a:prstGeom prst="rect">
            <a:avLst/>
          </a:prstGeom>
          <a:noFill/>
        </p:spPr>
        <p:txBody>
          <a:bodyPr wrap="none" rtlCol="0" anchor="t">
            <a:spAutoFit/>
          </a:bodyPr>
          <a:lstStyle/>
          <a:p>
            <a:pPr algn="ctr"/>
            <a:r>
              <a:rPr lang="en-US" sz="2800" b="1" dirty="0">
                <a:solidFill>
                  <a:schemeClr val="bg1"/>
                </a:solidFill>
                <a:latin typeface="Poppins" pitchFamily="2" charset="77"/>
                <a:cs typeface="Poppins" pitchFamily="2" charset="77"/>
              </a:rPr>
              <a:t>FINANCIAL</a:t>
            </a:r>
          </a:p>
          <a:p>
            <a:pPr algn="ctr"/>
            <a:r>
              <a:rPr lang="en-US" sz="2800" b="1" dirty="0">
                <a:solidFill>
                  <a:schemeClr val="bg1"/>
                </a:solidFill>
                <a:latin typeface="Poppins" pitchFamily="2" charset="77"/>
                <a:cs typeface="Poppins" pitchFamily="2" charset="77"/>
              </a:rPr>
              <a:t>PLANNING</a:t>
            </a:r>
          </a:p>
        </p:txBody>
      </p:sp>
      <p:sp>
        <p:nvSpPr>
          <p:cNvPr id="58" name="Freeform 89">
            <a:extLst>
              <a:ext uri="{FF2B5EF4-FFF2-40B4-BE49-F238E27FC236}">
                <a16:creationId xmlns:a16="http://schemas.microsoft.com/office/drawing/2014/main" id="{FE333DDC-287E-3749-901F-7F07F092B7B9}"/>
              </a:ext>
            </a:extLst>
          </p:cNvPr>
          <p:cNvSpPr>
            <a:spLocks noChangeArrowheads="1"/>
          </p:cNvSpPr>
          <p:nvPr/>
        </p:nvSpPr>
        <p:spPr bwMode="auto">
          <a:xfrm>
            <a:off x="8492304" y="6616713"/>
            <a:ext cx="867795" cy="649319"/>
          </a:xfrm>
          <a:custGeom>
            <a:avLst/>
            <a:gdLst>
              <a:gd name="T0" fmla="*/ 573956 w 901340"/>
              <a:gd name="T1" fmla="*/ 561975 h 674329"/>
              <a:gd name="T2" fmla="*/ 901340 w 901340"/>
              <a:gd name="T3" fmla="*/ 561975 h 674329"/>
              <a:gd name="T4" fmla="*/ 901340 w 901340"/>
              <a:gd name="T5" fmla="*/ 674329 h 674329"/>
              <a:gd name="T6" fmla="*/ 468313 w 901340"/>
              <a:gd name="T7" fmla="*/ 674329 h 674329"/>
              <a:gd name="T8" fmla="*/ 573956 w 901340"/>
              <a:gd name="T9" fmla="*/ 561975 h 674329"/>
              <a:gd name="T10" fmla="*/ 616811 w 901340"/>
              <a:gd name="T11" fmla="*/ 420688 h 674329"/>
              <a:gd name="T12" fmla="*/ 842604 w 901340"/>
              <a:gd name="T13" fmla="*/ 420688 h 674329"/>
              <a:gd name="T14" fmla="*/ 842604 w 901340"/>
              <a:gd name="T15" fmla="*/ 533040 h 674329"/>
              <a:gd name="T16" fmla="*/ 587375 w 901340"/>
              <a:gd name="T17" fmla="*/ 533040 h 674329"/>
              <a:gd name="T18" fmla="*/ 616811 w 901340"/>
              <a:gd name="T19" fmla="*/ 420688 h 674329"/>
              <a:gd name="T20" fmla="*/ 600075 w 901340"/>
              <a:gd name="T21" fmla="*/ 280988 h 674329"/>
              <a:gd name="T22" fmla="*/ 901339 w 901340"/>
              <a:gd name="T23" fmla="*/ 280988 h 674329"/>
              <a:gd name="T24" fmla="*/ 901339 w 901340"/>
              <a:gd name="T25" fmla="*/ 393341 h 674329"/>
              <a:gd name="T26" fmla="*/ 619919 w 901340"/>
              <a:gd name="T27" fmla="*/ 393341 h 674329"/>
              <a:gd name="T28" fmla="*/ 600075 w 901340"/>
              <a:gd name="T29" fmla="*/ 280988 h 674329"/>
              <a:gd name="T30" fmla="*/ 196799 w 901340"/>
              <a:gd name="T31" fmla="*/ 280982 h 674329"/>
              <a:gd name="T32" fmla="*/ 196799 w 901340"/>
              <a:gd name="T33" fmla="*/ 337072 h 674329"/>
              <a:gd name="T34" fmla="*/ 252925 w 901340"/>
              <a:gd name="T35" fmla="*/ 337072 h 674329"/>
              <a:gd name="T36" fmla="*/ 252925 w 901340"/>
              <a:gd name="T37" fmla="*/ 449611 h 674329"/>
              <a:gd name="T38" fmla="*/ 196799 w 901340"/>
              <a:gd name="T39" fmla="*/ 449611 h 674329"/>
              <a:gd name="T40" fmla="*/ 196799 w 901340"/>
              <a:gd name="T41" fmla="*/ 505700 h 674329"/>
              <a:gd name="T42" fmla="*/ 365176 w 901340"/>
              <a:gd name="T43" fmla="*/ 505700 h 674329"/>
              <a:gd name="T44" fmla="*/ 365176 w 901340"/>
              <a:gd name="T45" fmla="*/ 449611 h 674329"/>
              <a:gd name="T46" fmla="*/ 309051 w 901340"/>
              <a:gd name="T47" fmla="*/ 449611 h 674329"/>
              <a:gd name="T48" fmla="*/ 309051 w 901340"/>
              <a:gd name="T49" fmla="*/ 280982 h 674329"/>
              <a:gd name="T50" fmla="*/ 503238 w 901340"/>
              <a:gd name="T51" fmla="*/ 139700 h 674329"/>
              <a:gd name="T52" fmla="*/ 787040 w 901340"/>
              <a:gd name="T53" fmla="*/ 139700 h 674329"/>
              <a:gd name="T54" fmla="*/ 787040 w 901340"/>
              <a:gd name="T55" fmla="*/ 252053 h 674329"/>
              <a:gd name="T56" fmla="*/ 587154 w 901340"/>
              <a:gd name="T57" fmla="*/ 252053 h 674329"/>
              <a:gd name="T58" fmla="*/ 503238 w 901340"/>
              <a:gd name="T59" fmla="*/ 139700 h 674329"/>
              <a:gd name="T60" fmla="*/ 280988 w 901340"/>
              <a:gd name="T61" fmla="*/ 112713 h 674329"/>
              <a:gd name="T62" fmla="*/ 561615 w 901340"/>
              <a:gd name="T63" fmla="*/ 393521 h 674329"/>
              <a:gd name="T64" fmla="*/ 280988 w 901340"/>
              <a:gd name="T65" fmla="*/ 674329 h 674329"/>
              <a:gd name="T66" fmla="*/ 0 w 901340"/>
              <a:gd name="T67" fmla="*/ 393521 h 674329"/>
              <a:gd name="T68" fmla="*/ 280988 w 901340"/>
              <a:gd name="T69" fmla="*/ 112713 h 674329"/>
              <a:gd name="T70" fmla="*/ 282575 w 901340"/>
              <a:gd name="T71" fmla="*/ 0 h 674329"/>
              <a:gd name="T72" fmla="*/ 844190 w 901340"/>
              <a:gd name="T73" fmla="*/ 0 h 674329"/>
              <a:gd name="T74" fmla="*/ 844190 w 901340"/>
              <a:gd name="T75" fmla="*/ 112353 h 674329"/>
              <a:gd name="T76" fmla="*/ 468221 w 901340"/>
              <a:gd name="T77" fmla="*/ 112353 h 674329"/>
              <a:gd name="T78" fmla="*/ 282575 w 901340"/>
              <a:gd name="T79" fmla="*/ 55816 h 6743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01340" h="674329">
                <a:moveTo>
                  <a:pt x="573956" y="561975"/>
                </a:moveTo>
                <a:lnTo>
                  <a:pt x="901340" y="561975"/>
                </a:lnTo>
                <a:lnTo>
                  <a:pt x="901340" y="674329"/>
                </a:lnTo>
                <a:lnTo>
                  <a:pt x="468313" y="674329"/>
                </a:lnTo>
                <a:cubicBezTo>
                  <a:pt x="511940" y="645613"/>
                  <a:pt x="547996" y="607204"/>
                  <a:pt x="573956" y="561975"/>
                </a:cubicBezTo>
                <a:close/>
                <a:moveTo>
                  <a:pt x="616811" y="420688"/>
                </a:moveTo>
                <a:lnTo>
                  <a:pt x="842604" y="420688"/>
                </a:lnTo>
                <a:lnTo>
                  <a:pt x="842604" y="533040"/>
                </a:lnTo>
                <a:lnTo>
                  <a:pt x="587375" y="533040"/>
                </a:lnTo>
                <a:cubicBezTo>
                  <a:pt x="603529" y="498470"/>
                  <a:pt x="613580" y="460660"/>
                  <a:pt x="616811" y="420688"/>
                </a:cubicBezTo>
                <a:close/>
                <a:moveTo>
                  <a:pt x="600075" y="280988"/>
                </a:moveTo>
                <a:lnTo>
                  <a:pt x="901339" y="280988"/>
                </a:lnTo>
                <a:lnTo>
                  <a:pt x="901339" y="393341"/>
                </a:lnTo>
                <a:lnTo>
                  <a:pt x="619919" y="393341"/>
                </a:lnTo>
                <a:cubicBezTo>
                  <a:pt x="619919" y="353856"/>
                  <a:pt x="612703" y="316166"/>
                  <a:pt x="600075" y="280988"/>
                </a:cubicBezTo>
                <a:close/>
                <a:moveTo>
                  <a:pt x="196799" y="280982"/>
                </a:moveTo>
                <a:lnTo>
                  <a:pt x="196799" y="337072"/>
                </a:lnTo>
                <a:lnTo>
                  <a:pt x="252925" y="337072"/>
                </a:lnTo>
                <a:lnTo>
                  <a:pt x="252925" y="449611"/>
                </a:lnTo>
                <a:lnTo>
                  <a:pt x="196799" y="449611"/>
                </a:lnTo>
                <a:lnTo>
                  <a:pt x="196799" y="505700"/>
                </a:lnTo>
                <a:lnTo>
                  <a:pt x="365176" y="505700"/>
                </a:lnTo>
                <a:lnTo>
                  <a:pt x="365176" y="449611"/>
                </a:lnTo>
                <a:lnTo>
                  <a:pt x="309051" y="449611"/>
                </a:lnTo>
                <a:lnTo>
                  <a:pt x="309051" y="280982"/>
                </a:lnTo>
                <a:lnTo>
                  <a:pt x="196799" y="280982"/>
                </a:lnTo>
                <a:close/>
                <a:moveTo>
                  <a:pt x="503238" y="139700"/>
                </a:moveTo>
                <a:lnTo>
                  <a:pt x="787040" y="139700"/>
                </a:lnTo>
                <a:lnTo>
                  <a:pt x="787040" y="252053"/>
                </a:lnTo>
                <a:lnTo>
                  <a:pt x="587154" y="252053"/>
                </a:lnTo>
                <a:cubicBezTo>
                  <a:pt x="567346" y="208840"/>
                  <a:pt x="538894" y="170669"/>
                  <a:pt x="503238" y="139700"/>
                </a:cubicBezTo>
                <a:close/>
                <a:moveTo>
                  <a:pt x="280988" y="112713"/>
                </a:moveTo>
                <a:cubicBezTo>
                  <a:pt x="436053" y="112713"/>
                  <a:pt x="561615" y="238555"/>
                  <a:pt x="561615" y="393521"/>
                </a:cubicBezTo>
                <a:cubicBezTo>
                  <a:pt x="561615" y="548487"/>
                  <a:pt x="436053" y="674329"/>
                  <a:pt x="280988" y="674329"/>
                </a:cubicBezTo>
                <a:cubicBezTo>
                  <a:pt x="125923" y="674329"/>
                  <a:pt x="0" y="548487"/>
                  <a:pt x="0" y="393521"/>
                </a:cubicBezTo>
                <a:cubicBezTo>
                  <a:pt x="0" y="238555"/>
                  <a:pt x="125923" y="112713"/>
                  <a:pt x="280988" y="112713"/>
                </a:cubicBezTo>
                <a:close/>
                <a:moveTo>
                  <a:pt x="282575" y="0"/>
                </a:moveTo>
                <a:lnTo>
                  <a:pt x="844190" y="0"/>
                </a:lnTo>
                <a:lnTo>
                  <a:pt x="844190" y="112353"/>
                </a:lnTo>
                <a:lnTo>
                  <a:pt x="468221" y="112353"/>
                </a:lnTo>
                <a:cubicBezTo>
                  <a:pt x="415694" y="76702"/>
                  <a:pt x="351293" y="55816"/>
                  <a:pt x="282575" y="55816"/>
                </a:cubicBezTo>
                <a:lnTo>
                  <a:pt x="282575"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9" name="TextBox 58">
            <a:extLst>
              <a:ext uri="{FF2B5EF4-FFF2-40B4-BE49-F238E27FC236}">
                <a16:creationId xmlns:a16="http://schemas.microsoft.com/office/drawing/2014/main" id="{8DC6C472-6120-F241-BE54-45E1FD764EA6}"/>
              </a:ext>
            </a:extLst>
          </p:cNvPr>
          <p:cNvSpPr txBox="1"/>
          <p:nvPr/>
        </p:nvSpPr>
        <p:spPr>
          <a:xfrm>
            <a:off x="17257208" y="4425918"/>
            <a:ext cx="5085420" cy="2289858"/>
          </a:xfrm>
          <a:prstGeom prst="rect">
            <a:avLst/>
          </a:prstGeom>
          <a:noFill/>
        </p:spPr>
        <p:txBody>
          <a:bodyPr wrap="square" rtlCol="0" anchor="ctr">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a:t>
            </a:r>
          </a:p>
        </p:txBody>
      </p:sp>
      <p:sp>
        <p:nvSpPr>
          <p:cNvPr id="60" name="TextBox 59">
            <a:extLst>
              <a:ext uri="{FF2B5EF4-FFF2-40B4-BE49-F238E27FC236}">
                <a16:creationId xmlns:a16="http://schemas.microsoft.com/office/drawing/2014/main" id="{03101720-4A5C-054C-9E83-4102BD16ACC7}"/>
              </a:ext>
            </a:extLst>
          </p:cNvPr>
          <p:cNvSpPr txBox="1"/>
          <p:nvPr/>
        </p:nvSpPr>
        <p:spPr>
          <a:xfrm>
            <a:off x="2047995" y="6682566"/>
            <a:ext cx="5085420" cy="2289858"/>
          </a:xfrm>
          <a:prstGeom prst="rect">
            <a:avLst/>
          </a:prstGeom>
          <a:noFill/>
        </p:spPr>
        <p:txBody>
          <a:bodyPr wrap="square" rtlCol="0" anchor="ctr">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a:t>
            </a:r>
          </a:p>
        </p:txBody>
      </p:sp>
      <p:sp>
        <p:nvSpPr>
          <p:cNvPr id="61" name="TextBox 60">
            <a:extLst>
              <a:ext uri="{FF2B5EF4-FFF2-40B4-BE49-F238E27FC236}">
                <a16:creationId xmlns:a16="http://schemas.microsoft.com/office/drawing/2014/main" id="{E4E65C2C-AAFD-074A-8A12-F727E52483E5}"/>
              </a:ext>
            </a:extLst>
          </p:cNvPr>
          <p:cNvSpPr txBox="1"/>
          <p:nvPr/>
        </p:nvSpPr>
        <p:spPr>
          <a:xfrm>
            <a:off x="7639050" y="11667717"/>
            <a:ext cx="9099550" cy="1392176"/>
          </a:xfrm>
          <a:prstGeom prst="rect">
            <a:avLst/>
          </a:prstGeom>
          <a:noFill/>
        </p:spPr>
        <p:txBody>
          <a:bodyPr wrap="square" rtlCol="0" anchor="ctr">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a:t>
            </a:r>
          </a:p>
        </p:txBody>
      </p:sp>
      <p:sp>
        <p:nvSpPr>
          <p:cNvPr id="62" name="TextBox 61">
            <a:extLst>
              <a:ext uri="{FF2B5EF4-FFF2-40B4-BE49-F238E27FC236}">
                <a16:creationId xmlns:a16="http://schemas.microsoft.com/office/drawing/2014/main" id="{213E26BA-BC73-D742-94DC-A2111507E88B}"/>
              </a:ext>
            </a:extLst>
          </p:cNvPr>
          <p:cNvSpPr txBox="1"/>
          <p:nvPr/>
        </p:nvSpPr>
        <p:spPr>
          <a:xfrm>
            <a:off x="7639050" y="669845"/>
            <a:ext cx="9099550" cy="1392176"/>
          </a:xfrm>
          <a:prstGeom prst="rect">
            <a:avLst/>
          </a:prstGeom>
          <a:noFill/>
        </p:spPr>
        <p:txBody>
          <a:bodyPr wrap="square" rtlCol="0" anchor="ctr">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a:t>
            </a:r>
          </a:p>
        </p:txBody>
      </p:sp>
    </p:spTree>
    <p:extLst>
      <p:ext uri="{BB962C8B-B14F-4D97-AF65-F5344CB8AC3E}">
        <p14:creationId xmlns:p14="http://schemas.microsoft.com/office/powerpoint/2010/main" val="31531550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9155">
            <a:extLst>
              <a:ext uri="{FF2B5EF4-FFF2-40B4-BE49-F238E27FC236}">
                <a16:creationId xmlns:a16="http://schemas.microsoft.com/office/drawing/2014/main" id="{C4CD8DC9-9653-B742-97C0-61A63933F6C9}"/>
              </a:ext>
            </a:extLst>
          </p:cNvPr>
          <p:cNvSpPr/>
          <p:nvPr/>
        </p:nvSpPr>
        <p:spPr>
          <a:xfrm>
            <a:off x="15148164" y="4394063"/>
            <a:ext cx="3719193" cy="3719197"/>
          </a:xfrm>
          <a:prstGeom prst="ellipse">
            <a:avLst/>
          </a:prstGeom>
          <a:solidFill>
            <a:schemeClr val="accent6"/>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9" name="Shape 9155">
            <a:extLst>
              <a:ext uri="{FF2B5EF4-FFF2-40B4-BE49-F238E27FC236}">
                <a16:creationId xmlns:a16="http://schemas.microsoft.com/office/drawing/2014/main" id="{8A828F3B-2E01-D14A-82BB-D631E74CF3A6}"/>
              </a:ext>
            </a:extLst>
          </p:cNvPr>
          <p:cNvSpPr/>
          <p:nvPr/>
        </p:nvSpPr>
        <p:spPr>
          <a:xfrm>
            <a:off x="5263855" y="4394063"/>
            <a:ext cx="3719193" cy="3719197"/>
          </a:xfrm>
          <a:prstGeom prst="ellipse">
            <a:avLst/>
          </a:pr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4" name="Shape 9155">
            <a:extLst>
              <a:ext uri="{FF2B5EF4-FFF2-40B4-BE49-F238E27FC236}">
                <a16:creationId xmlns:a16="http://schemas.microsoft.com/office/drawing/2014/main" id="{11DC38E9-5B18-CB48-BB7E-3DF19FAE4312}"/>
              </a:ext>
            </a:extLst>
          </p:cNvPr>
          <p:cNvSpPr/>
          <p:nvPr/>
        </p:nvSpPr>
        <p:spPr>
          <a:xfrm>
            <a:off x="12925441" y="2984088"/>
            <a:ext cx="3719193" cy="3719197"/>
          </a:xfrm>
          <a:prstGeom prst="ellipse">
            <a:avLst/>
          </a:prstGeom>
          <a:solidFill>
            <a:schemeClr val="accent5"/>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2" name="Shape 9159">
            <a:extLst>
              <a:ext uri="{FF2B5EF4-FFF2-40B4-BE49-F238E27FC236}">
                <a16:creationId xmlns:a16="http://schemas.microsoft.com/office/drawing/2014/main" id="{A6A634F1-8F99-8C43-ACD7-E038048A116B}"/>
              </a:ext>
            </a:extLst>
          </p:cNvPr>
          <p:cNvSpPr/>
          <p:nvPr/>
        </p:nvSpPr>
        <p:spPr>
          <a:xfrm>
            <a:off x="7782682" y="2984088"/>
            <a:ext cx="3719193" cy="3719195"/>
          </a:xfrm>
          <a:prstGeom prst="ellipse">
            <a:avLst/>
          </a:pr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8" name="Shape 9165">
            <a:extLst>
              <a:ext uri="{FF2B5EF4-FFF2-40B4-BE49-F238E27FC236}">
                <a16:creationId xmlns:a16="http://schemas.microsoft.com/office/drawing/2014/main" id="{4B3AED8B-99DE-1E45-BA07-D595F0BC29B9}"/>
              </a:ext>
            </a:extLst>
          </p:cNvPr>
          <p:cNvSpPr/>
          <p:nvPr/>
        </p:nvSpPr>
        <p:spPr>
          <a:xfrm>
            <a:off x="17796034" y="2984088"/>
            <a:ext cx="4352766" cy="4352772"/>
          </a:xfrm>
          <a:prstGeom prst="ellipse">
            <a:avLst/>
          </a:prstGeom>
          <a:solidFill>
            <a:schemeClr val="accent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6" name="Shape 9168">
            <a:extLst>
              <a:ext uri="{FF2B5EF4-FFF2-40B4-BE49-F238E27FC236}">
                <a16:creationId xmlns:a16="http://schemas.microsoft.com/office/drawing/2014/main" id="{6A12290F-1C35-8B46-886E-E5ADB5447606}"/>
              </a:ext>
            </a:extLst>
          </p:cNvPr>
          <p:cNvSpPr/>
          <p:nvPr/>
        </p:nvSpPr>
        <p:spPr>
          <a:xfrm>
            <a:off x="2228850" y="2984088"/>
            <a:ext cx="4362850" cy="4362856"/>
          </a:xfrm>
          <a:prstGeom prst="ellipse">
            <a:avLst/>
          </a:pr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5" name="Shape 9180">
            <a:extLst>
              <a:ext uri="{FF2B5EF4-FFF2-40B4-BE49-F238E27FC236}">
                <a16:creationId xmlns:a16="http://schemas.microsoft.com/office/drawing/2014/main" id="{05C8ACEB-AE71-1542-9806-BDBC5F977535}"/>
              </a:ext>
            </a:extLst>
          </p:cNvPr>
          <p:cNvSpPr/>
          <p:nvPr/>
        </p:nvSpPr>
        <p:spPr>
          <a:xfrm>
            <a:off x="4228908" y="7693039"/>
            <a:ext cx="362731" cy="362734"/>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6" name="Shape 9181">
            <a:extLst>
              <a:ext uri="{FF2B5EF4-FFF2-40B4-BE49-F238E27FC236}">
                <a16:creationId xmlns:a16="http://schemas.microsoft.com/office/drawing/2014/main" id="{A04F9FA3-F475-5943-85C3-8CAFC23F8948}"/>
              </a:ext>
            </a:extLst>
          </p:cNvPr>
          <p:cNvSpPr/>
          <p:nvPr/>
        </p:nvSpPr>
        <p:spPr>
          <a:xfrm>
            <a:off x="9416290" y="7693039"/>
            <a:ext cx="362733" cy="362734"/>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7" name="Shape 9182">
            <a:extLst>
              <a:ext uri="{FF2B5EF4-FFF2-40B4-BE49-F238E27FC236}">
                <a16:creationId xmlns:a16="http://schemas.microsoft.com/office/drawing/2014/main" id="{C2259212-2B5A-B244-803D-D40879FED653}"/>
              </a:ext>
            </a:extLst>
          </p:cNvPr>
          <p:cNvSpPr/>
          <p:nvPr/>
        </p:nvSpPr>
        <p:spPr>
          <a:xfrm>
            <a:off x="19791057" y="7693039"/>
            <a:ext cx="362733" cy="362734"/>
          </a:xfrm>
          <a:prstGeom prst="ellipse">
            <a:avLst/>
          </a:pr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8" name="Shape 9183">
            <a:extLst>
              <a:ext uri="{FF2B5EF4-FFF2-40B4-BE49-F238E27FC236}">
                <a16:creationId xmlns:a16="http://schemas.microsoft.com/office/drawing/2014/main" id="{68EB25EA-26EA-4244-A4E0-FA8BAED1D44D}"/>
              </a:ext>
            </a:extLst>
          </p:cNvPr>
          <p:cNvSpPr/>
          <p:nvPr/>
        </p:nvSpPr>
        <p:spPr>
          <a:xfrm>
            <a:off x="14603674" y="7693039"/>
            <a:ext cx="362733" cy="362734"/>
          </a:xfrm>
          <a:prstGeom prst="ellipse">
            <a:avLst/>
          </a:pr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Shape 9184">
            <a:extLst>
              <a:ext uri="{FF2B5EF4-FFF2-40B4-BE49-F238E27FC236}">
                <a16:creationId xmlns:a16="http://schemas.microsoft.com/office/drawing/2014/main" id="{690E076E-80FA-2D45-9423-CC58406D83A3}"/>
              </a:ext>
            </a:extLst>
          </p:cNvPr>
          <p:cNvSpPr/>
          <p:nvPr/>
        </p:nvSpPr>
        <p:spPr>
          <a:xfrm>
            <a:off x="6822598" y="9408150"/>
            <a:ext cx="362733" cy="362734"/>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0" name="Shape 9185">
            <a:extLst>
              <a:ext uri="{FF2B5EF4-FFF2-40B4-BE49-F238E27FC236}">
                <a16:creationId xmlns:a16="http://schemas.microsoft.com/office/drawing/2014/main" id="{9D5C10C1-2136-004E-90C9-788FB73016C7}"/>
              </a:ext>
            </a:extLst>
          </p:cNvPr>
          <p:cNvSpPr/>
          <p:nvPr/>
        </p:nvSpPr>
        <p:spPr>
          <a:xfrm>
            <a:off x="12009982" y="9408150"/>
            <a:ext cx="362733" cy="362734"/>
          </a:xfrm>
          <a:prstGeom prst="ellipse">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1" name="Shape 9186">
            <a:extLst>
              <a:ext uri="{FF2B5EF4-FFF2-40B4-BE49-F238E27FC236}">
                <a16:creationId xmlns:a16="http://schemas.microsoft.com/office/drawing/2014/main" id="{CBB54949-1ACD-1E4C-9D1C-12CA007DF67A}"/>
              </a:ext>
            </a:extLst>
          </p:cNvPr>
          <p:cNvSpPr/>
          <p:nvPr/>
        </p:nvSpPr>
        <p:spPr>
          <a:xfrm>
            <a:off x="17197365" y="9408150"/>
            <a:ext cx="362733" cy="362734"/>
          </a:xfrm>
          <a:prstGeom prst="ellipse">
            <a:avLst/>
          </a:prstGeom>
          <a:solidFill>
            <a:schemeClr val="accent6"/>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9" name="Shape 9188">
            <a:extLst>
              <a:ext uri="{FF2B5EF4-FFF2-40B4-BE49-F238E27FC236}">
                <a16:creationId xmlns:a16="http://schemas.microsoft.com/office/drawing/2014/main" id="{1A66FA81-4D89-A34C-90CB-2F2B7C066680}"/>
              </a:ext>
            </a:extLst>
          </p:cNvPr>
          <p:cNvSpPr/>
          <p:nvPr/>
        </p:nvSpPr>
        <p:spPr>
          <a:xfrm>
            <a:off x="4599786" y="7998173"/>
            <a:ext cx="2222812" cy="1477906"/>
          </a:xfrm>
          <a:prstGeom prst="line">
            <a:avLst/>
          </a:prstGeom>
          <a:noFill/>
          <a:ln w="38100" cap="flat">
            <a:solidFill>
              <a:schemeClr val="bg1">
                <a:lumMod val="85000"/>
              </a:schemeClr>
            </a:solidFill>
            <a:prstDash val="solid"/>
            <a:miter lim="400000"/>
          </a:ln>
          <a:effectLst/>
        </p:spPr>
        <p:txBody>
          <a:bodyPr wrap="square" lIns="38100" tIns="38100" rIns="38100" bIns="38100" numCol="1" anchor="ctr">
            <a:noAutofit/>
          </a:bodyPr>
          <a:lstStyle/>
          <a:p>
            <a:endParaRPr sz="5063" dirty="0">
              <a:latin typeface="Lato Light" panose="020F0502020204030203" pitchFamily="34" charset="0"/>
            </a:endParaRPr>
          </a:p>
        </p:txBody>
      </p:sp>
      <p:sp>
        <p:nvSpPr>
          <p:cNvPr id="10" name="Shape 9189">
            <a:extLst>
              <a:ext uri="{FF2B5EF4-FFF2-40B4-BE49-F238E27FC236}">
                <a16:creationId xmlns:a16="http://schemas.microsoft.com/office/drawing/2014/main" id="{C15D6289-87BF-FE43-899D-990C529B9DA7}"/>
              </a:ext>
            </a:extLst>
          </p:cNvPr>
          <p:cNvSpPr/>
          <p:nvPr/>
        </p:nvSpPr>
        <p:spPr>
          <a:xfrm flipV="1">
            <a:off x="7193476" y="7998173"/>
            <a:ext cx="2222814" cy="1477906"/>
          </a:xfrm>
          <a:prstGeom prst="line">
            <a:avLst/>
          </a:prstGeom>
          <a:noFill/>
          <a:ln w="38100" cap="flat">
            <a:solidFill>
              <a:schemeClr val="bg1">
                <a:lumMod val="85000"/>
              </a:schemeClr>
            </a:solidFill>
            <a:prstDash val="solid"/>
            <a:miter lim="400000"/>
          </a:ln>
          <a:effectLst/>
        </p:spPr>
        <p:txBody>
          <a:bodyPr wrap="square" lIns="38100" tIns="38100" rIns="38100" bIns="38100" numCol="1" anchor="ctr">
            <a:noAutofit/>
          </a:bodyPr>
          <a:lstStyle/>
          <a:p>
            <a:endParaRPr sz="5063" dirty="0">
              <a:latin typeface="Lato Light" panose="020F0502020204030203" pitchFamily="34" charset="0"/>
            </a:endParaRPr>
          </a:p>
        </p:txBody>
      </p:sp>
      <p:sp>
        <p:nvSpPr>
          <p:cNvPr id="11" name="Shape 9190">
            <a:extLst>
              <a:ext uri="{FF2B5EF4-FFF2-40B4-BE49-F238E27FC236}">
                <a16:creationId xmlns:a16="http://schemas.microsoft.com/office/drawing/2014/main" id="{9E7CA686-63F7-3A4E-A1C7-955288C70C3E}"/>
              </a:ext>
            </a:extLst>
          </p:cNvPr>
          <p:cNvSpPr/>
          <p:nvPr/>
        </p:nvSpPr>
        <p:spPr>
          <a:xfrm>
            <a:off x="9787169" y="7998173"/>
            <a:ext cx="2222814" cy="1477906"/>
          </a:xfrm>
          <a:prstGeom prst="line">
            <a:avLst/>
          </a:prstGeom>
          <a:noFill/>
          <a:ln w="38100" cap="flat">
            <a:solidFill>
              <a:schemeClr val="bg1">
                <a:lumMod val="85000"/>
              </a:schemeClr>
            </a:solidFill>
            <a:prstDash val="solid"/>
            <a:miter lim="400000"/>
          </a:ln>
          <a:effectLst/>
        </p:spPr>
        <p:txBody>
          <a:bodyPr wrap="square" lIns="38100" tIns="38100" rIns="38100" bIns="38100" numCol="1" anchor="ctr">
            <a:noAutofit/>
          </a:bodyPr>
          <a:lstStyle/>
          <a:p>
            <a:endParaRPr sz="5063" dirty="0">
              <a:latin typeface="Lato Light" panose="020F0502020204030203" pitchFamily="34" charset="0"/>
            </a:endParaRPr>
          </a:p>
        </p:txBody>
      </p:sp>
      <p:sp>
        <p:nvSpPr>
          <p:cNvPr id="12" name="Shape 9191">
            <a:extLst>
              <a:ext uri="{FF2B5EF4-FFF2-40B4-BE49-F238E27FC236}">
                <a16:creationId xmlns:a16="http://schemas.microsoft.com/office/drawing/2014/main" id="{F77ACBD5-4267-214F-9966-586304BF7B64}"/>
              </a:ext>
            </a:extLst>
          </p:cNvPr>
          <p:cNvSpPr/>
          <p:nvPr/>
        </p:nvSpPr>
        <p:spPr>
          <a:xfrm flipV="1">
            <a:off x="12380861" y="7998173"/>
            <a:ext cx="2222814" cy="1477906"/>
          </a:xfrm>
          <a:prstGeom prst="line">
            <a:avLst/>
          </a:prstGeom>
          <a:noFill/>
          <a:ln w="38100" cap="flat">
            <a:solidFill>
              <a:schemeClr val="bg1">
                <a:lumMod val="85000"/>
              </a:schemeClr>
            </a:solidFill>
            <a:prstDash val="solid"/>
            <a:miter lim="400000"/>
          </a:ln>
          <a:effectLst/>
        </p:spPr>
        <p:txBody>
          <a:bodyPr wrap="square" lIns="38100" tIns="38100" rIns="38100" bIns="38100" numCol="1" anchor="ctr">
            <a:noAutofit/>
          </a:bodyPr>
          <a:lstStyle/>
          <a:p>
            <a:endParaRPr sz="5063" dirty="0">
              <a:latin typeface="Lato Light" panose="020F0502020204030203" pitchFamily="34" charset="0"/>
            </a:endParaRPr>
          </a:p>
        </p:txBody>
      </p:sp>
      <p:sp>
        <p:nvSpPr>
          <p:cNvPr id="13" name="Shape 9192">
            <a:extLst>
              <a:ext uri="{FF2B5EF4-FFF2-40B4-BE49-F238E27FC236}">
                <a16:creationId xmlns:a16="http://schemas.microsoft.com/office/drawing/2014/main" id="{195E67E2-70A2-1845-B284-097F3C8023FF}"/>
              </a:ext>
            </a:extLst>
          </p:cNvPr>
          <p:cNvSpPr/>
          <p:nvPr/>
        </p:nvSpPr>
        <p:spPr>
          <a:xfrm>
            <a:off x="14966802" y="7998173"/>
            <a:ext cx="2222814" cy="1477906"/>
          </a:xfrm>
          <a:prstGeom prst="line">
            <a:avLst/>
          </a:prstGeom>
          <a:noFill/>
          <a:ln w="38100" cap="flat">
            <a:solidFill>
              <a:schemeClr val="bg1">
                <a:lumMod val="85000"/>
              </a:schemeClr>
            </a:solidFill>
            <a:prstDash val="solid"/>
            <a:miter lim="400000"/>
          </a:ln>
          <a:effectLst/>
        </p:spPr>
        <p:txBody>
          <a:bodyPr wrap="square" lIns="38100" tIns="38100" rIns="38100" bIns="38100" numCol="1" anchor="ctr">
            <a:noAutofit/>
          </a:bodyPr>
          <a:lstStyle/>
          <a:p>
            <a:endParaRPr sz="5063" dirty="0">
              <a:latin typeface="Lato Light" panose="020F0502020204030203" pitchFamily="34" charset="0"/>
            </a:endParaRPr>
          </a:p>
        </p:txBody>
      </p:sp>
      <p:sp>
        <p:nvSpPr>
          <p:cNvPr id="14" name="Shape 9193">
            <a:extLst>
              <a:ext uri="{FF2B5EF4-FFF2-40B4-BE49-F238E27FC236}">
                <a16:creationId xmlns:a16="http://schemas.microsoft.com/office/drawing/2014/main" id="{7431E62E-AABF-7543-9AFA-A5C88EAF227D}"/>
              </a:ext>
            </a:extLst>
          </p:cNvPr>
          <p:cNvSpPr/>
          <p:nvPr/>
        </p:nvSpPr>
        <p:spPr>
          <a:xfrm flipV="1">
            <a:off x="17560492" y="7998173"/>
            <a:ext cx="2222814" cy="1477906"/>
          </a:xfrm>
          <a:prstGeom prst="line">
            <a:avLst/>
          </a:prstGeom>
          <a:noFill/>
          <a:ln w="38100" cap="flat">
            <a:solidFill>
              <a:schemeClr val="bg1">
                <a:lumMod val="85000"/>
              </a:schemeClr>
            </a:solidFill>
            <a:prstDash val="solid"/>
            <a:miter lim="400000"/>
          </a:ln>
          <a:effectLst/>
        </p:spPr>
        <p:txBody>
          <a:bodyPr wrap="square" lIns="38100" tIns="38100" rIns="38100" bIns="38100" numCol="1" anchor="ctr">
            <a:noAutofit/>
          </a:bodyPr>
          <a:lstStyle/>
          <a:p>
            <a:endParaRPr sz="5063" dirty="0">
              <a:latin typeface="Lato Light" panose="020F0502020204030203" pitchFamily="34" charset="0"/>
            </a:endParaRPr>
          </a:p>
        </p:txBody>
      </p:sp>
      <p:sp>
        <p:nvSpPr>
          <p:cNvPr id="47" name="TextBox 46">
            <a:extLst>
              <a:ext uri="{FF2B5EF4-FFF2-40B4-BE49-F238E27FC236}">
                <a16:creationId xmlns:a16="http://schemas.microsoft.com/office/drawing/2014/main" id="{94254010-E171-E547-96F6-02B0A241758D}"/>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48" name="TextBox 47">
            <a:extLst>
              <a:ext uri="{FF2B5EF4-FFF2-40B4-BE49-F238E27FC236}">
                <a16:creationId xmlns:a16="http://schemas.microsoft.com/office/drawing/2014/main" id="{4571E011-B48A-7041-B769-57C51C318057}"/>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51" name="Freeform 82">
            <a:extLst>
              <a:ext uri="{FF2B5EF4-FFF2-40B4-BE49-F238E27FC236}">
                <a16:creationId xmlns:a16="http://schemas.microsoft.com/office/drawing/2014/main" id="{D31AD484-7C0F-CF45-B1C9-9C88FDA6508E}"/>
              </a:ext>
            </a:extLst>
          </p:cNvPr>
          <p:cNvSpPr>
            <a:spLocks noChangeArrowheads="1"/>
          </p:cNvSpPr>
          <p:nvPr/>
        </p:nvSpPr>
        <p:spPr bwMode="auto">
          <a:xfrm>
            <a:off x="3579613" y="4382554"/>
            <a:ext cx="1661320" cy="1555840"/>
          </a:xfrm>
          <a:custGeom>
            <a:avLst/>
            <a:gdLst>
              <a:gd name="T0" fmla="*/ 28575 w 899753"/>
              <a:gd name="T1" fmla="*/ 444500 h 842603"/>
              <a:gd name="T2" fmla="*/ 65686 w 899753"/>
              <a:gd name="T3" fmla="*/ 449899 h 842603"/>
              <a:gd name="T4" fmla="*/ 366179 w 899753"/>
              <a:gd name="T5" fmla="*/ 475816 h 842603"/>
              <a:gd name="T6" fmla="*/ 366179 w 899753"/>
              <a:gd name="T7" fmla="*/ 533047 h 842603"/>
              <a:gd name="T8" fmla="*/ 535161 w 899753"/>
              <a:gd name="T9" fmla="*/ 533047 h 842603"/>
              <a:gd name="T10" fmla="*/ 535161 w 899753"/>
              <a:gd name="T11" fmla="*/ 475816 h 842603"/>
              <a:gd name="T12" fmla="*/ 835293 w 899753"/>
              <a:gd name="T13" fmla="*/ 449899 h 842603"/>
              <a:gd name="T14" fmla="*/ 872765 w 899753"/>
              <a:gd name="T15" fmla="*/ 444500 h 842603"/>
              <a:gd name="T16" fmla="*/ 872765 w 899753"/>
              <a:gd name="T17" fmla="*/ 769894 h 842603"/>
              <a:gd name="T18" fmla="*/ 799984 w 899753"/>
              <a:gd name="T19" fmla="*/ 842603 h 842603"/>
              <a:gd name="T20" fmla="*/ 101356 w 899753"/>
              <a:gd name="T21" fmla="*/ 842603 h 842603"/>
              <a:gd name="T22" fmla="*/ 28575 w 899753"/>
              <a:gd name="T23" fmla="*/ 769894 h 842603"/>
              <a:gd name="T24" fmla="*/ 348884 w 899753"/>
              <a:gd name="T25" fmla="*/ 56606 h 842603"/>
              <a:gd name="T26" fmla="*/ 337362 w 899753"/>
              <a:gd name="T27" fmla="*/ 68144 h 842603"/>
              <a:gd name="T28" fmla="*/ 337362 w 899753"/>
              <a:gd name="T29" fmla="*/ 112852 h 842603"/>
              <a:gd name="T30" fmla="*/ 562391 w 899753"/>
              <a:gd name="T31" fmla="*/ 112852 h 842603"/>
              <a:gd name="T32" fmla="*/ 562391 w 899753"/>
              <a:gd name="T33" fmla="*/ 68144 h 842603"/>
              <a:gd name="T34" fmla="*/ 550869 w 899753"/>
              <a:gd name="T35" fmla="*/ 56606 h 842603"/>
              <a:gd name="T36" fmla="*/ 325841 w 899753"/>
              <a:gd name="T37" fmla="*/ 0 h 842603"/>
              <a:gd name="T38" fmla="*/ 573912 w 899753"/>
              <a:gd name="T39" fmla="*/ 0 h 842603"/>
              <a:gd name="T40" fmla="*/ 618558 w 899753"/>
              <a:gd name="T41" fmla="*/ 44708 h 842603"/>
              <a:gd name="T42" fmla="*/ 618558 w 899753"/>
              <a:gd name="T43" fmla="*/ 112852 h 842603"/>
              <a:gd name="T44" fmla="*/ 855108 w 899753"/>
              <a:gd name="T45" fmla="*/ 112852 h 842603"/>
              <a:gd name="T46" fmla="*/ 899753 w 899753"/>
              <a:gd name="T47" fmla="*/ 157561 h 842603"/>
              <a:gd name="T48" fmla="*/ 899753 w 899753"/>
              <a:gd name="T49" fmla="*/ 390837 h 842603"/>
              <a:gd name="T50" fmla="*/ 816943 w 899753"/>
              <a:gd name="T51" fmla="*/ 402014 h 842603"/>
              <a:gd name="T52" fmla="*/ 534307 w 899753"/>
              <a:gd name="T53" fmla="*/ 425089 h 842603"/>
              <a:gd name="T54" fmla="*/ 534307 w 899753"/>
              <a:gd name="T55" fmla="*/ 366320 h 842603"/>
              <a:gd name="T56" fmla="*/ 365446 w 899753"/>
              <a:gd name="T57" fmla="*/ 366320 h 842603"/>
              <a:gd name="T58" fmla="*/ 365446 w 899753"/>
              <a:gd name="T59" fmla="*/ 425089 h 842603"/>
              <a:gd name="T60" fmla="*/ 83171 w 899753"/>
              <a:gd name="T61" fmla="*/ 402014 h 842603"/>
              <a:gd name="T62" fmla="*/ 0 w 899753"/>
              <a:gd name="T63" fmla="*/ 390837 h 842603"/>
              <a:gd name="T64" fmla="*/ 0 w 899753"/>
              <a:gd name="T65" fmla="*/ 157561 h 842603"/>
              <a:gd name="T66" fmla="*/ 44646 w 899753"/>
              <a:gd name="T67" fmla="*/ 112852 h 842603"/>
              <a:gd name="T68" fmla="*/ 281195 w 899753"/>
              <a:gd name="T69" fmla="*/ 112852 h 842603"/>
              <a:gd name="T70" fmla="*/ 281195 w 899753"/>
              <a:gd name="T71" fmla="*/ 44708 h 8426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2" name="Freeform 80">
            <a:extLst>
              <a:ext uri="{FF2B5EF4-FFF2-40B4-BE49-F238E27FC236}">
                <a16:creationId xmlns:a16="http://schemas.microsoft.com/office/drawing/2014/main" id="{9A098C9D-D1FA-D642-A742-DA1C39D8F6B3}"/>
              </a:ext>
            </a:extLst>
          </p:cNvPr>
          <p:cNvSpPr>
            <a:spLocks noChangeArrowheads="1"/>
          </p:cNvSpPr>
          <p:nvPr/>
        </p:nvSpPr>
        <p:spPr bwMode="auto">
          <a:xfrm>
            <a:off x="6631272" y="5465342"/>
            <a:ext cx="984358" cy="1576638"/>
          </a:xfrm>
          <a:custGeom>
            <a:avLst/>
            <a:gdLst>
              <a:gd name="T0" fmla="*/ 252413 w 561616"/>
              <a:gd name="T1" fmla="*/ 533400 h 899752"/>
              <a:gd name="T2" fmla="*/ 309199 w 561616"/>
              <a:gd name="T3" fmla="*/ 533400 h 899752"/>
              <a:gd name="T4" fmla="*/ 309199 w 561616"/>
              <a:gd name="T5" fmla="*/ 590188 h 899752"/>
              <a:gd name="T6" fmla="*/ 252413 w 561616"/>
              <a:gd name="T7" fmla="*/ 590188 h 899752"/>
              <a:gd name="T8" fmla="*/ 252763 w 561616"/>
              <a:gd name="T9" fmla="*/ 478263 h 899752"/>
              <a:gd name="T10" fmla="*/ 252763 w 561616"/>
              <a:gd name="T11" fmla="*/ 490131 h 899752"/>
              <a:gd name="T12" fmla="*/ 153527 w 561616"/>
              <a:gd name="T13" fmla="*/ 589389 h 899752"/>
              <a:gd name="T14" fmla="*/ 112179 w 561616"/>
              <a:gd name="T15" fmla="*/ 688648 h 899752"/>
              <a:gd name="T16" fmla="*/ 112179 w 561616"/>
              <a:gd name="T17" fmla="*/ 703033 h 899752"/>
              <a:gd name="T18" fmla="*/ 252763 w 561616"/>
              <a:gd name="T19" fmla="*/ 646931 h 899752"/>
              <a:gd name="T20" fmla="*/ 308853 w 561616"/>
              <a:gd name="T21" fmla="*/ 646931 h 899752"/>
              <a:gd name="T22" fmla="*/ 449436 w 561616"/>
              <a:gd name="T23" fmla="*/ 703033 h 899752"/>
              <a:gd name="T24" fmla="*/ 449436 w 561616"/>
              <a:gd name="T25" fmla="*/ 688648 h 899752"/>
              <a:gd name="T26" fmla="*/ 408088 w 561616"/>
              <a:gd name="T27" fmla="*/ 589389 h 899752"/>
              <a:gd name="T28" fmla="*/ 308853 w 561616"/>
              <a:gd name="T29" fmla="*/ 490131 h 899752"/>
              <a:gd name="T30" fmla="*/ 308853 w 561616"/>
              <a:gd name="T31" fmla="*/ 478263 h 899752"/>
              <a:gd name="T32" fmla="*/ 56089 w 561616"/>
              <a:gd name="T33" fmla="*/ 141287 h 899752"/>
              <a:gd name="T34" fmla="*/ 112179 w 561616"/>
              <a:gd name="T35" fmla="*/ 141287 h 899752"/>
              <a:gd name="T36" fmla="*/ 112179 w 561616"/>
              <a:gd name="T37" fmla="*/ 212135 h 899752"/>
              <a:gd name="T38" fmla="*/ 152089 w 561616"/>
              <a:gd name="T39" fmla="*/ 309955 h 899752"/>
              <a:gd name="T40" fmla="*/ 409526 w 561616"/>
              <a:gd name="T41" fmla="*/ 309955 h 899752"/>
              <a:gd name="T42" fmla="*/ 449436 w 561616"/>
              <a:gd name="T43" fmla="*/ 212135 h 899752"/>
              <a:gd name="T44" fmla="*/ 449436 w 561616"/>
              <a:gd name="T45" fmla="*/ 141287 h 899752"/>
              <a:gd name="T46" fmla="*/ 505526 w 561616"/>
              <a:gd name="T47" fmla="*/ 141287 h 899752"/>
              <a:gd name="T48" fmla="*/ 505526 w 561616"/>
              <a:gd name="T49" fmla="*/ 212135 h 899752"/>
              <a:gd name="T50" fmla="*/ 447998 w 561616"/>
              <a:gd name="T51" fmla="*/ 350953 h 899752"/>
              <a:gd name="T52" fmla="*/ 364942 w 561616"/>
              <a:gd name="T53" fmla="*/ 434028 h 899752"/>
              <a:gd name="T54" fmla="*/ 364942 w 561616"/>
              <a:gd name="T55" fmla="*/ 466755 h 899752"/>
              <a:gd name="T56" fmla="*/ 447998 w 561616"/>
              <a:gd name="T57" fmla="*/ 549830 h 899752"/>
              <a:gd name="T58" fmla="*/ 505526 w 561616"/>
              <a:gd name="T59" fmla="*/ 688648 h 899752"/>
              <a:gd name="T60" fmla="*/ 505526 w 561616"/>
              <a:gd name="T61" fmla="*/ 787547 h 899752"/>
              <a:gd name="T62" fmla="*/ 561616 w 561616"/>
              <a:gd name="T63" fmla="*/ 787547 h 899752"/>
              <a:gd name="T64" fmla="*/ 561616 w 561616"/>
              <a:gd name="T65" fmla="*/ 899752 h 899752"/>
              <a:gd name="T66" fmla="*/ 0 w 561616"/>
              <a:gd name="T67" fmla="*/ 899752 h 899752"/>
              <a:gd name="T68" fmla="*/ 0 w 561616"/>
              <a:gd name="T69" fmla="*/ 787547 h 899752"/>
              <a:gd name="T70" fmla="*/ 56089 w 561616"/>
              <a:gd name="T71" fmla="*/ 787547 h 899752"/>
              <a:gd name="T72" fmla="*/ 56089 w 561616"/>
              <a:gd name="T73" fmla="*/ 688648 h 899752"/>
              <a:gd name="T74" fmla="*/ 113977 w 561616"/>
              <a:gd name="T75" fmla="*/ 549830 h 899752"/>
              <a:gd name="T76" fmla="*/ 196673 w 561616"/>
              <a:gd name="T77" fmla="*/ 466755 h 899752"/>
              <a:gd name="T78" fmla="*/ 196673 w 561616"/>
              <a:gd name="T79" fmla="*/ 434028 h 899752"/>
              <a:gd name="T80" fmla="*/ 113977 w 561616"/>
              <a:gd name="T81" fmla="*/ 350953 h 899752"/>
              <a:gd name="T82" fmla="*/ 56089 w 561616"/>
              <a:gd name="T83" fmla="*/ 212135 h 899752"/>
              <a:gd name="T84" fmla="*/ 0 w 561616"/>
              <a:gd name="T85" fmla="*/ 0 h 899752"/>
              <a:gd name="T86" fmla="*/ 561616 w 561616"/>
              <a:gd name="T87" fmla="*/ 0 h 899752"/>
              <a:gd name="T88" fmla="*/ 561616 w 561616"/>
              <a:gd name="T89" fmla="*/ 112352 h 899752"/>
              <a:gd name="T90" fmla="*/ 0 w 561616"/>
              <a:gd name="T91" fmla="*/ 112352 h 8997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61616" h="899752">
                <a:moveTo>
                  <a:pt x="252413" y="533400"/>
                </a:moveTo>
                <a:lnTo>
                  <a:pt x="309199" y="533400"/>
                </a:lnTo>
                <a:lnTo>
                  <a:pt x="309199" y="590188"/>
                </a:lnTo>
                <a:lnTo>
                  <a:pt x="252413" y="590188"/>
                </a:lnTo>
                <a:lnTo>
                  <a:pt x="252413" y="533400"/>
                </a:lnTo>
                <a:close/>
                <a:moveTo>
                  <a:pt x="252763" y="478263"/>
                </a:moveTo>
                <a:lnTo>
                  <a:pt x="252763" y="490131"/>
                </a:lnTo>
                <a:lnTo>
                  <a:pt x="153527" y="589389"/>
                </a:lnTo>
                <a:cubicBezTo>
                  <a:pt x="126921" y="616002"/>
                  <a:pt x="112179" y="651246"/>
                  <a:pt x="112179" y="688648"/>
                </a:cubicBezTo>
                <a:lnTo>
                  <a:pt x="112179" y="703033"/>
                </a:lnTo>
                <a:lnTo>
                  <a:pt x="252763" y="646931"/>
                </a:lnTo>
                <a:lnTo>
                  <a:pt x="308853" y="646931"/>
                </a:lnTo>
                <a:lnTo>
                  <a:pt x="449436" y="703033"/>
                </a:lnTo>
                <a:lnTo>
                  <a:pt x="449436" y="688648"/>
                </a:lnTo>
                <a:cubicBezTo>
                  <a:pt x="449436" y="651246"/>
                  <a:pt x="434695" y="616002"/>
                  <a:pt x="408088" y="589389"/>
                </a:cubicBezTo>
                <a:lnTo>
                  <a:pt x="308853" y="490131"/>
                </a:lnTo>
                <a:lnTo>
                  <a:pt x="308853" y="478263"/>
                </a:lnTo>
                <a:lnTo>
                  <a:pt x="252763" y="478263"/>
                </a:lnTo>
                <a:close/>
                <a:moveTo>
                  <a:pt x="56089" y="141287"/>
                </a:moveTo>
                <a:lnTo>
                  <a:pt x="112179" y="141287"/>
                </a:lnTo>
                <a:lnTo>
                  <a:pt x="112179" y="212135"/>
                </a:lnTo>
                <a:cubicBezTo>
                  <a:pt x="112179" y="248817"/>
                  <a:pt x="126561" y="283701"/>
                  <a:pt x="152089" y="309955"/>
                </a:cubicBezTo>
                <a:lnTo>
                  <a:pt x="409526" y="309955"/>
                </a:lnTo>
                <a:cubicBezTo>
                  <a:pt x="435054" y="283701"/>
                  <a:pt x="449436" y="248817"/>
                  <a:pt x="449436" y="212135"/>
                </a:cubicBezTo>
                <a:lnTo>
                  <a:pt x="449436" y="141287"/>
                </a:lnTo>
                <a:lnTo>
                  <a:pt x="505526" y="141287"/>
                </a:lnTo>
                <a:lnTo>
                  <a:pt x="505526" y="212135"/>
                </a:lnTo>
                <a:cubicBezTo>
                  <a:pt x="505526" y="264641"/>
                  <a:pt x="485032" y="313911"/>
                  <a:pt x="447998" y="350953"/>
                </a:cubicBezTo>
                <a:lnTo>
                  <a:pt x="364942" y="434028"/>
                </a:lnTo>
                <a:lnTo>
                  <a:pt x="364942" y="466755"/>
                </a:lnTo>
                <a:lnTo>
                  <a:pt x="447998" y="549830"/>
                </a:lnTo>
                <a:cubicBezTo>
                  <a:pt x="485032" y="586872"/>
                  <a:pt x="505526" y="636142"/>
                  <a:pt x="505526" y="688648"/>
                </a:cubicBezTo>
                <a:lnTo>
                  <a:pt x="505526" y="787547"/>
                </a:lnTo>
                <a:lnTo>
                  <a:pt x="561616" y="787547"/>
                </a:lnTo>
                <a:lnTo>
                  <a:pt x="561616" y="899752"/>
                </a:lnTo>
                <a:lnTo>
                  <a:pt x="0" y="899752"/>
                </a:lnTo>
                <a:lnTo>
                  <a:pt x="0" y="787547"/>
                </a:lnTo>
                <a:lnTo>
                  <a:pt x="56089" y="787547"/>
                </a:lnTo>
                <a:lnTo>
                  <a:pt x="56089" y="688648"/>
                </a:lnTo>
                <a:cubicBezTo>
                  <a:pt x="56089" y="636142"/>
                  <a:pt x="76584" y="586872"/>
                  <a:pt x="113977" y="549830"/>
                </a:cubicBezTo>
                <a:lnTo>
                  <a:pt x="196673" y="466755"/>
                </a:lnTo>
                <a:lnTo>
                  <a:pt x="196673" y="434028"/>
                </a:lnTo>
                <a:lnTo>
                  <a:pt x="113977" y="350953"/>
                </a:lnTo>
                <a:cubicBezTo>
                  <a:pt x="76584" y="313911"/>
                  <a:pt x="56089" y="264641"/>
                  <a:pt x="56089" y="212135"/>
                </a:cubicBezTo>
                <a:lnTo>
                  <a:pt x="56089" y="141287"/>
                </a:lnTo>
                <a:close/>
                <a:moveTo>
                  <a:pt x="0" y="0"/>
                </a:moveTo>
                <a:lnTo>
                  <a:pt x="561616" y="0"/>
                </a:lnTo>
                <a:lnTo>
                  <a:pt x="561616" y="112352"/>
                </a:lnTo>
                <a:lnTo>
                  <a:pt x="0" y="112352"/>
                </a:lnTo>
                <a:lnTo>
                  <a:pt x="0"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3" name="Freeform 41">
            <a:extLst>
              <a:ext uri="{FF2B5EF4-FFF2-40B4-BE49-F238E27FC236}">
                <a16:creationId xmlns:a16="http://schemas.microsoft.com/office/drawing/2014/main" id="{FFE0D3B4-321E-C64B-A511-76898C4E9354}"/>
              </a:ext>
            </a:extLst>
          </p:cNvPr>
          <p:cNvSpPr>
            <a:spLocks noChangeArrowheads="1"/>
          </p:cNvSpPr>
          <p:nvPr/>
        </p:nvSpPr>
        <p:spPr bwMode="auto">
          <a:xfrm>
            <a:off x="19193034" y="4329814"/>
            <a:ext cx="1558766" cy="1661320"/>
          </a:xfrm>
          <a:custGeom>
            <a:avLst/>
            <a:gdLst>
              <a:gd name="T0" fmla="*/ 450379 w 2344"/>
              <a:gd name="T1" fmla="*/ 478140 h 2500"/>
              <a:gd name="T2" fmla="*/ 731775 w 2344"/>
              <a:gd name="T3" fmla="*/ 421973 h 2500"/>
              <a:gd name="T4" fmla="*/ 731775 w 2344"/>
              <a:gd name="T5" fmla="*/ 703168 h 2500"/>
              <a:gd name="T6" fmla="*/ 450379 w 2344"/>
              <a:gd name="T7" fmla="*/ 646641 h 2500"/>
              <a:gd name="T8" fmla="*/ 731775 w 2344"/>
              <a:gd name="T9" fmla="*/ 703168 h 2500"/>
              <a:gd name="T10" fmla="*/ 366068 w 2344"/>
              <a:gd name="T11" fmla="*/ 365446 h 2500"/>
              <a:gd name="T12" fmla="*/ 337964 w 2344"/>
              <a:gd name="T13" fmla="*/ 337362 h 2500"/>
              <a:gd name="T14" fmla="*/ 366068 w 2344"/>
              <a:gd name="T15" fmla="*/ 309279 h 2500"/>
              <a:gd name="T16" fmla="*/ 394171 w 2344"/>
              <a:gd name="T17" fmla="*/ 337362 h 2500"/>
              <a:gd name="T18" fmla="*/ 366068 w 2344"/>
              <a:gd name="T19" fmla="*/ 478140 h 2500"/>
              <a:gd name="T20" fmla="*/ 337964 w 2344"/>
              <a:gd name="T21" fmla="*/ 449696 h 2500"/>
              <a:gd name="T22" fmla="*/ 366068 w 2344"/>
              <a:gd name="T23" fmla="*/ 421973 h 2500"/>
              <a:gd name="T24" fmla="*/ 394171 w 2344"/>
              <a:gd name="T25" fmla="*/ 449696 h 2500"/>
              <a:gd name="T26" fmla="*/ 366068 w 2344"/>
              <a:gd name="T27" fmla="*/ 478140 h 2500"/>
              <a:gd name="T28" fmla="*/ 366068 w 2344"/>
              <a:gd name="T29" fmla="*/ 590474 h 2500"/>
              <a:gd name="T30" fmla="*/ 337964 w 2344"/>
              <a:gd name="T31" fmla="*/ 562391 h 2500"/>
              <a:gd name="T32" fmla="*/ 366068 w 2344"/>
              <a:gd name="T33" fmla="*/ 534307 h 2500"/>
              <a:gd name="T34" fmla="*/ 394171 w 2344"/>
              <a:gd name="T35" fmla="*/ 562391 h 2500"/>
              <a:gd name="T36" fmla="*/ 366068 w 2344"/>
              <a:gd name="T37" fmla="*/ 703168 h 2500"/>
              <a:gd name="T38" fmla="*/ 337964 w 2344"/>
              <a:gd name="T39" fmla="*/ 674725 h 2500"/>
              <a:gd name="T40" fmla="*/ 366068 w 2344"/>
              <a:gd name="T41" fmla="*/ 646641 h 2500"/>
              <a:gd name="T42" fmla="*/ 394171 w 2344"/>
              <a:gd name="T43" fmla="*/ 674725 h 2500"/>
              <a:gd name="T44" fmla="*/ 366068 w 2344"/>
              <a:gd name="T45" fmla="*/ 703168 h 2500"/>
              <a:gd name="T46" fmla="*/ 619000 w 2344"/>
              <a:gd name="T47" fmla="*/ 534307 h 2500"/>
              <a:gd name="T48" fmla="*/ 450379 w 2344"/>
              <a:gd name="T49" fmla="*/ 590474 h 2500"/>
              <a:gd name="T50" fmla="*/ 450379 w 2344"/>
              <a:gd name="T51" fmla="*/ 309279 h 2500"/>
              <a:gd name="T52" fmla="*/ 703311 w 2344"/>
              <a:gd name="T53" fmla="*/ 365446 h 2500"/>
              <a:gd name="T54" fmla="*/ 450379 w 2344"/>
              <a:gd name="T55" fmla="*/ 309279 h 2500"/>
              <a:gd name="T56" fmla="*/ 647104 w 2344"/>
              <a:gd name="T57" fmla="*/ 140418 h 2500"/>
              <a:gd name="T58" fmla="*/ 450379 w 2344"/>
              <a:gd name="T59" fmla="*/ 196585 h 2500"/>
              <a:gd name="T60" fmla="*/ 225189 w 2344"/>
              <a:gd name="T61" fmla="*/ 815502 h 2500"/>
              <a:gd name="T62" fmla="*/ 197086 w 2344"/>
              <a:gd name="T63" fmla="*/ 843586 h 2500"/>
              <a:gd name="T64" fmla="*/ 168982 w 2344"/>
              <a:gd name="T65" fmla="*/ 815502 h 2500"/>
              <a:gd name="T66" fmla="*/ 168982 w 2344"/>
              <a:gd name="T67" fmla="*/ 309279 h 2500"/>
              <a:gd name="T68" fmla="*/ 225189 w 2344"/>
              <a:gd name="T69" fmla="*/ 281195 h 2500"/>
              <a:gd name="T70" fmla="*/ 112775 w 2344"/>
              <a:gd name="T71" fmla="*/ 590474 h 2500"/>
              <a:gd name="T72" fmla="*/ 56568 w 2344"/>
              <a:gd name="T73" fmla="*/ 309279 h 2500"/>
              <a:gd name="T74" fmla="*/ 84311 w 2344"/>
              <a:gd name="T75" fmla="*/ 281195 h 2500"/>
              <a:gd name="T76" fmla="*/ 112775 w 2344"/>
              <a:gd name="T77" fmla="*/ 309279 h 2500"/>
              <a:gd name="T78" fmla="*/ 225189 w 2344"/>
              <a:gd name="T79" fmla="*/ 0 h 2500"/>
              <a:gd name="T80" fmla="*/ 84311 w 2344"/>
              <a:gd name="T81" fmla="*/ 225028 h 2500"/>
              <a:gd name="T82" fmla="*/ 0 w 2344"/>
              <a:gd name="T83" fmla="*/ 309279 h 2500"/>
              <a:gd name="T84" fmla="*/ 112775 w 2344"/>
              <a:gd name="T85" fmla="*/ 646641 h 2500"/>
              <a:gd name="T86" fmla="*/ 112775 w 2344"/>
              <a:gd name="T87" fmla="*/ 815502 h 2500"/>
              <a:gd name="T88" fmla="*/ 759879 w 2344"/>
              <a:gd name="T89" fmla="*/ 899753 h 2500"/>
              <a:gd name="T90" fmla="*/ 844190 w 2344"/>
              <a:gd name="T91" fmla="*/ 815502 h 2500"/>
              <a:gd name="T92" fmla="*/ 225189 w 2344"/>
              <a:gd name="T93" fmla="*/ 0 h 2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44" h="2500">
                <a:moveTo>
                  <a:pt x="2031" y="1328"/>
                </a:moveTo>
                <a:lnTo>
                  <a:pt x="1250" y="1328"/>
                </a:lnTo>
                <a:lnTo>
                  <a:pt x="1250" y="1172"/>
                </a:lnTo>
                <a:lnTo>
                  <a:pt x="2031" y="1172"/>
                </a:lnTo>
                <a:lnTo>
                  <a:pt x="2031" y="1328"/>
                </a:lnTo>
                <a:close/>
                <a:moveTo>
                  <a:pt x="2031" y="1953"/>
                </a:moveTo>
                <a:lnTo>
                  <a:pt x="1250" y="1953"/>
                </a:lnTo>
                <a:lnTo>
                  <a:pt x="1250" y="1796"/>
                </a:lnTo>
                <a:lnTo>
                  <a:pt x="2031" y="1796"/>
                </a:lnTo>
                <a:lnTo>
                  <a:pt x="2031" y="1953"/>
                </a:lnTo>
                <a:close/>
                <a:moveTo>
                  <a:pt x="1016" y="1015"/>
                </a:moveTo>
                <a:lnTo>
                  <a:pt x="1016" y="1015"/>
                </a:lnTo>
                <a:cubicBezTo>
                  <a:pt x="972" y="1015"/>
                  <a:pt x="938" y="980"/>
                  <a:pt x="938" y="937"/>
                </a:cubicBezTo>
                <a:cubicBezTo>
                  <a:pt x="938" y="893"/>
                  <a:pt x="972" y="859"/>
                  <a:pt x="1016" y="859"/>
                </a:cubicBezTo>
                <a:cubicBezTo>
                  <a:pt x="1059" y="859"/>
                  <a:pt x="1094" y="893"/>
                  <a:pt x="1094" y="937"/>
                </a:cubicBezTo>
                <a:cubicBezTo>
                  <a:pt x="1094" y="980"/>
                  <a:pt x="1059" y="1015"/>
                  <a:pt x="1016" y="1015"/>
                </a:cubicBezTo>
                <a:close/>
                <a:moveTo>
                  <a:pt x="1016" y="1328"/>
                </a:moveTo>
                <a:lnTo>
                  <a:pt x="1016" y="1328"/>
                </a:lnTo>
                <a:cubicBezTo>
                  <a:pt x="972" y="1328"/>
                  <a:pt x="938" y="1293"/>
                  <a:pt x="938" y="1249"/>
                </a:cubicBezTo>
                <a:cubicBezTo>
                  <a:pt x="938" y="1206"/>
                  <a:pt x="972" y="1172"/>
                  <a:pt x="1016" y="1172"/>
                </a:cubicBezTo>
                <a:cubicBezTo>
                  <a:pt x="1059" y="1172"/>
                  <a:pt x="1094" y="1206"/>
                  <a:pt x="1094" y="1249"/>
                </a:cubicBezTo>
                <a:cubicBezTo>
                  <a:pt x="1094" y="1293"/>
                  <a:pt x="1059" y="1328"/>
                  <a:pt x="1016" y="1328"/>
                </a:cubicBezTo>
                <a:close/>
                <a:moveTo>
                  <a:pt x="1016" y="1640"/>
                </a:moveTo>
                <a:lnTo>
                  <a:pt x="1016" y="1640"/>
                </a:lnTo>
                <a:cubicBezTo>
                  <a:pt x="972" y="1640"/>
                  <a:pt x="938" y="1605"/>
                  <a:pt x="938" y="1562"/>
                </a:cubicBezTo>
                <a:cubicBezTo>
                  <a:pt x="938" y="1519"/>
                  <a:pt x="972" y="1484"/>
                  <a:pt x="1016" y="1484"/>
                </a:cubicBezTo>
                <a:cubicBezTo>
                  <a:pt x="1059" y="1484"/>
                  <a:pt x="1094" y="1519"/>
                  <a:pt x="1094" y="1562"/>
                </a:cubicBezTo>
                <a:cubicBezTo>
                  <a:pt x="1094" y="1605"/>
                  <a:pt x="1059" y="1640"/>
                  <a:pt x="1016" y="1640"/>
                </a:cubicBezTo>
                <a:close/>
                <a:moveTo>
                  <a:pt x="1016" y="1953"/>
                </a:moveTo>
                <a:lnTo>
                  <a:pt x="1016" y="1953"/>
                </a:lnTo>
                <a:cubicBezTo>
                  <a:pt x="972" y="1953"/>
                  <a:pt x="938" y="1917"/>
                  <a:pt x="938" y="1874"/>
                </a:cubicBezTo>
                <a:cubicBezTo>
                  <a:pt x="938" y="1831"/>
                  <a:pt x="972" y="1796"/>
                  <a:pt x="1016" y="1796"/>
                </a:cubicBezTo>
                <a:cubicBezTo>
                  <a:pt x="1059" y="1796"/>
                  <a:pt x="1094" y="1831"/>
                  <a:pt x="1094" y="1874"/>
                </a:cubicBezTo>
                <a:cubicBezTo>
                  <a:pt x="1094" y="1917"/>
                  <a:pt x="1059" y="1953"/>
                  <a:pt x="1016" y="1953"/>
                </a:cubicBezTo>
                <a:close/>
                <a:moveTo>
                  <a:pt x="1250" y="1484"/>
                </a:moveTo>
                <a:lnTo>
                  <a:pt x="1718" y="1484"/>
                </a:lnTo>
                <a:lnTo>
                  <a:pt x="1718" y="1640"/>
                </a:lnTo>
                <a:lnTo>
                  <a:pt x="1250" y="1640"/>
                </a:lnTo>
                <a:lnTo>
                  <a:pt x="1250" y="1484"/>
                </a:lnTo>
                <a:close/>
                <a:moveTo>
                  <a:pt x="1250" y="859"/>
                </a:moveTo>
                <a:lnTo>
                  <a:pt x="1952" y="859"/>
                </a:lnTo>
                <a:lnTo>
                  <a:pt x="1952" y="1015"/>
                </a:lnTo>
                <a:lnTo>
                  <a:pt x="1250" y="1015"/>
                </a:lnTo>
                <a:lnTo>
                  <a:pt x="1250" y="859"/>
                </a:lnTo>
                <a:close/>
                <a:moveTo>
                  <a:pt x="1250" y="390"/>
                </a:moveTo>
                <a:lnTo>
                  <a:pt x="1796" y="390"/>
                </a:lnTo>
                <a:lnTo>
                  <a:pt x="1796" y="546"/>
                </a:lnTo>
                <a:lnTo>
                  <a:pt x="1250" y="546"/>
                </a:lnTo>
                <a:lnTo>
                  <a:pt x="1250" y="390"/>
                </a:lnTo>
                <a:close/>
                <a:moveTo>
                  <a:pt x="625" y="2265"/>
                </a:moveTo>
                <a:lnTo>
                  <a:pt x="625" y="2265"/>
                </a:lnTo>
                <a:cubicBezTo>
                  <a:pt x="625" y="2308"/>
                  <a:pt x="590" y="2343"/>
                  <a:pt x="547" y="2343"/>
                </a:cubicBezTo>
                <a:cubicBezTo>
                  <a:pt x="504" y="2343"/>
                  <a:pt x="469" y="2308"/>
                  <a:pt x="469" y="2265"/>
                </a:cubicBezTo>
                <a:lnTo>
                  <a:pt x="469" y="859"/>
                </a:lnTo>
                <a:cubicBezTo>
                  <a:pt x="469" y="831"/>
                  <a:pt x="463" y="806"/>
                  <a:pt x="454" y="781"/>
                </a:cubicBezTo>
                <a:lnTo>
                  <a:pt x="625" y="781"/>
                </a:lnTo>
                <a:lnTo>
                  <a:pt x="625" y="2265"/>
                </a:lnTo>
                <a:close/>
                <a:moveTo>
                  <a:pt x="313" y="1640"/>
                </a:moveTo>
                <a:lnTo>
                  <a:pt x="157" y="1640"/>
                </a:lnTo>
                <a:lnTo>
                  <a:pt x="157" y="859"/>
                </a:lnTo>
                <a:cubicBezTo>
                  <a:pt x="157" y="816"/>
                  <a:pt x="191" y="781"/>
                  <a:pt x="234" y="781"/>
                </a:cubicBezTo>
                <a:cubicBezTo>
                  <a:pt x="277" y="781"/>
                  <a:pt x="313" y="816"/>
                  <a:pt x="313" y="859"/>
                </a:cubicBezTo>
                <a:lnTo>
                  <a:pt x="313" y="1640"/>
                </a:lnTo>
                <a:close/>
                <a:moveTo>
                  <a:pt x="625" y="0"/>
                </a:moveTo>
                <a:lnTo>
                  <a:pt x="625" y="625"/>
                </a:lnTo>
                <a:lnTo>
                  <a:pt x="234" y="625"/>
                </a:lnTo>
                <a:cubicBezTo>
                  <a:pt x="105" y="625"/>
                  <a:pt x="0" y="730"/>
                  <a:pt x="0" y="859"/>
                </a:cubicBezTo>
                <a:lnTo>
                  <a:pt x="0" y="1796"/>
                </a:lnTo>
                <a:lnTo>
                  <a:pt x="313" y="1796"/>
                </a:lnTo>
                <a:lnTo>
                  <a:pt x="313" y="2265"/>
                </a:lnTo>
                <a:cubicBezTo>
                  <a:pt x="313" y="2394"/>
                  <a:pt x="418" y="2499"/>
                  <a:pt x="547" y="2499"/>
                </a:cubicBezTo>
                <a:lnTo>
                  <a:pt x="2109" y="2499"/>
                </a:lnTo>
                <a:cubicBezTo>
                  <a:pt x="2238" y="2499"/>
                  <a:pt x="2343" y="2394"/>
                  <a:pt x="2343" y="2265"/>
                </a:cubicBezTo>
                <a:lnTo>
                  <a:pt x="2343" y="0"/>
                </a:lnTo>
                <a:lnTo>
                  <a:pt x="625" y="0"/>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54" name="Freeform 89">
            <a:extLst>
              <a:ext uri="{FF2B5EF4-FFF2-40B4-BE49-F238E27FC236}">
                <a16:creationId xmlns:a16="http://schemas.microsoft.com/office/drawing/2014/main" id="{91A5C80F-7552-2A47-9827-D5443E500559}"/>
              </a:ext>
            </a:extLst>
          </p:cNvPr>
          <p:cNvSpPr>
            <a:spLocks noChangeArrowheads="1"/>
          </p:cNvSpPr>
          <p:nvPr/>
        </p:nvSpPr>
        <p:spPr bwMode="auto">
          <a:xfrm>
            <a:off x="8938284" y="4379429"/>
            <a:ext cx="1240928" cy="928512"/>
          </a:xfrm>
          <a:custGeom>
            <a:avLst/>
            <a:gdLst>
              <a:gd name="T0" fmla="*/ 573956 w 901340"/>
              <a:gd name="T1" fmla="*/ 561975 h 674329"/>
              <a:gd name="T2" fmla="*/ 901340 w 901340"/>
              <a:gd name="T3" fmla="*/ 561975 h 674329"/>
              <a:gd name="T4" fmla="*/ 901340 w 901340"/>
              <a:gd name="T5" fmla="*/ 674329 h 674329"/>
              <a:gd name="T6" fmla="*/ 468313 w 901340"/>
              <a:gd name="T7" fmla="*/ 674329 h 674329"/>
              <a:gd name="T8" fmla="*/ 573956 w 901340"/>
              <a:gd name="T9" fmla="*/ 561975 h 674329"/>
              <a:gd name="T10" fmla="*/ 616811 w 901340"/>
              <a:gd name="T11" fmla="*/ 420688 h 674329"/>
              <a:gd name="T12" fmla="*/ 842604 w 901340"/>
              <a:gd name="T13" fmla="*/ 420688 h 674329"/>
              <a:gd name="T14" fmla="*/ 842604 w 901340"/>
              <a:gd name="T15" fmla="*/ 533040 h 674329"/>
              <a:gd name="T16" fmla="*/ 587375 w 901340"/>
              <a:gd name="T17" fmla="*/ 533040 h 674329"/>
              <a:gd name="T18" fmla="*/ 616811 w 901340"/>
              <a:gd name="T19" fmla="*/ 420688 h 674329"/>
              <a:gd name="T20" fmla="*/ 600075 w 901340"/>
              <a:gd name="T21" fmla="*/ 280988 h 674329"/>
              <a:gd name="T22" fmla="*/ 901339 w 901340"/>
              <a:gd name="T23" fmla="*/ 280988 h 674329"/>
              <a:gd name="T24" fmla="*/ 901339 w 901340"/>
              <a:gd name="T25" fmla="*/ 393341 h 674329"/>
              <a:gd name="T26" fmla="*/ 619919 w 901340"/>
              <a:gd name="T27" fmla="*/ 393341 h 674329"/>
              <a:gd name="T28" fmla="*/ 600075 w 901340"/>
              <a:gd name="T29" fmla="*/ 280988 h 674329"/>
              <a:gd name="T30" fmla="*/ 196799 w 901340"/>
              <a:gd name="T31" fmla="*/ 280982 h 674329"/>
              <a:gd name="T32" fmla="*/ 196799 w 901340"/>
              <a:gd name="T33" fmla="*/ 337072 h 674329"/>
              <a:gd name="T34" fmla="*/ 252925 w 901340"/>
              <a:gd name="T35" fmla="*/ 337072 h 674329"/>
              <a:gd name="T36" fmla="*/ 252925 w 901340"/>
              <a:gd name="T37" fmla="*/ 449611 h 674329"/>
              <a:gd name="T38" fmla="*/ 196799 w 901340"/>
              <a:gd name="T39" fmla="*/ 449611 h 674329"/>
              <a:gd name="T40" fmla="*/ 196799 w 901340"/>
              <a:gd name="T41" fmla="*/ 505700 h 674329"/>
              <a:gd name="T42" fmla="*/ 365176 w 901340"/>
              <a:gd name="T43" fmla="*/ 505700 h 674329"/>
              <a:gd name="T44" fmla="*/ 365176 w 901340"/>
              <a:gd name="T45" fmla="*/ 449611 h 674329"/>
              <a:gd name="T46" fmla="*/ 309051 w 901340"/>
              <a:gd name="T47" fmla="*/ 449611 h 674329"/>
              <a:gd name="T48" fmla="*/ 309051 w 901340"/>
              <a:gd name="T49" fmla="*/ 280982 h 674329"/>
              <a:gd name="T50" fmla="*/ 503238 w 901340"/>
              <a:gd name="T51" fmla="*/ 139700 h 674329"/>
              <a:gd name="T52" fmla="*/ 787040 w 901340"/>
              <a:gd name="T53" fmla="*/ 139700 h 674329"/>
              <a:gd name="T54" fmla="*/ 787040 w 901340"/>
              <a:gd name="T55" fmla="*/ 252053 h 674329"/>
              <a:gd name="T56" fmla="*/ 587154 w 901340"/>
              <a:gd name="T57" fmla="*/ 252053 h 674329"/>
              <a:gd name="T58" fmla="*/ 503238 w 901340"/>
              <a:gd name="T59" fmla="*/ 139700 h 674329"/>
              <a:gd name="T60" fmla="*/ 280988 w 901340"/>
              <a:gd name="T61" fmla="*/ 112713 h 674329"/>
              <a:gd name="T62" fmla="*/ 561615 w 901340"/>
              <a:gd name="T63" fmla="*/ 393521 h 674329"/>
              <a:gd name="T64" fmla="*/ 280988 w 901340"/>
              <a:gd name="T65" fmla="*/ 674329 h 674329"/>
              <a:gd name="T66" fmla="*/ 0 w 901340"/>
              <a:gd name="T67" fmla="*/ 393521 h 674329"/>
              <a:gd name="T68" fmla="*/ 280988 w 901340"/>
              <a:gd name="T69" fmla="*/ 112713 h 674329"/>
              <a:gd name="T70" fmla="*/ 282575 w 901340"/>
              <a:gd name="T71" fmla="*/ 0 h 674329"/>
              <a:gd name="T72" fmla="*/ 844190 w 901340"/>
              <a:gd name="T73" fmla="*/ 0 h 674329"/>
              <a:gd name="T74" fmla="*/ 844190 w 901340"/>
              <a:gd name="T75" fmla="*/ 112353 h 674329"/>
              <a:gd name="T76" fmla="*/ 468221 w 901340"/>
              <a:gd name="T77" fmla="*/ 112353 h 674329"/>
              <a:gd name="T78" fmla="*/ 282575 w 901340"/>
              <a:gd name="T79" fmla="*/ 55816 h 6743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01340" h="674329">
                <a:moveTo>
                  <a:pt x="573956" y="561975"/>
                </a:moveTo>
                <a:lnTo>
                  <a:pt x="901340" y="561975"/>
                </a:lnTo>
                <a:lnTo>
                  <a:pt x="901340" y="674329"/>
                </a:lnTo>
                <a:lnTo>
                  <a:pt x="468313" y="674329"/>
                </a:lnTo>
                <a:cubicBezTo>
                  <a:pt x="511940" y="645613"/>
                  <a:pt x="547996" y="607204"/>
                  <a:pt x="573956" y="561975"/>
                </a:cubicBezTo>
                <a:close/>
                <a:moveTo>
                  <a:pt x="616811" y="420688"/>
                </a:moveTo>
                <a:lnTo>
                  <a:pt x="842604" y="420688"/>
                </a:lnTo>
                <a:lnTo>
                  <a:pt x="842604" y="533040"/>
                </a:lnTo>
                <a:lnTo>
                  <a:pt x="587375" y="533040"/>
                </a:lnTo>
                <a:cubicBezTo>
                  <a:pt x="603529" y="498470"/>
                  <a:pt x="613580" y="460660"/>
                  <a:pt x="616811" y="420688"/>
                </a:cubicBezTo>
                <a:close/>
                <a:moveTo>
                  <a:pt x="600075" y="280988"/>
                </a:moveTo>
                <a:lnTo>
                  <a:pt x="901339" y="280988"/>
                </a:lnTo>
                <a:lnTo>
                  <a:pt x="901339" y="393341"/>
                </a:lnTo>
                <a:lnTo>
                  <a:pt x="619919" y="393341"/>
                </a:lnTo>
                <a:cubicBezTo>
                  <a:pt x="619919" y="353856"/>
                  <a:pt x="612703" y="316166"/>
                  <a:pt x="600075" y="280988"/>
                </a:cubicBezTo>
                <a:close/>
                <a:moveTo>
                  <a:pt x="196799" y="280982"/>
                </a:moveTo>
                <a:lnTo>
                  <a:pt x="196799" y="337072"/>
                </a:lnTo>
                <a:lnTo>
                  <a:pt x="252925" y="337072"/>
                </a:lnTo>
                <a:lnTo>
                  <a:pt x="252925" y="449611"/>
                </a:lnTo>
                <a:lnTo>
                  <a:pt x="196799" y="449611"/>
                </a:lnTo>
                <a:lnTo>
                  <a:pt x="196799" y="505700"/>
                </a:lnTo>
                <a:lnTo>
                  <a:pt x="365176" y="505700"/>
                </a:lnTo>
                <a:lnTo>
                  <a:pt x="365176" y="449611"/>
                </a:lnTo>
                <a:lnTo>
                  <a:pt x="309051" y="449611"/>
                </a:lnTo>
                <a:lnTo>
                  <a:pt x="309051" y="280982"/>
                </a:lnTo>
                <a:lnTo>
                  <a:pt x="196799" y="280982"/>
                </a:lnTo>
                <a:close/>
                <a:moveTo>
                  <a:pt x="503238" y="139700"/>
                </a:moveTo>
                <a:lnTo>
                  <a:pt x="787040" y="139700"/>
                </a:lnTo>
                <a:lnTo>
                  <a:pt x="787040" y="252053"/>
                </a:lnTo>
                <a:lnTo>
                  <a:pt x="587154" y="252053"/>
                </a:lnTo>
                <a:cubicBezTo>
                  <a:pt x="567346" y="208840"/>
                  <a:pt x="538894" y="170669"/>
                  <a:pt x="503238" y="139700"/>
                </a:cubicBezTo>
                <a:close/>
                <a:moveTo>
                  <a:pt x="280988" y="112713"/>
                </a:moveTo>
                <a:cubicBezTo>
                  <a:pt x="436053" y="112713"/>
                  <a:pt x="561615" y="238555"/>
                  <a:pt x="561615" y="393521"/>
                </a:cubicBezTo>
                <a:cubicBezTo>
                  <a:pt x="561615" y="548487"/>
                  <a:pt x="436053" y="674329"/>
                  <a:pt x="280988" y="674329"/>
                </a:cubicBezTo>
                <a:cubicBezTo>
                  <a:pt x="125923" y="674329"/>
                  <a:pt x="0" y="548487"/>
                  <a:pt x="0" y="393521"/>
                </a:cubicBezTo>
                <a:cubicBezTo>
                  <a:pt x="0" y="238555"/>
                  <a:pt x="125923" y="112713"/>
                  <a:pt x="280988" y="112713"/>
                </a:cubicBezTo>
                <a:close/>
                <a:moveTo>
                  <a:pt x="282575" y="0"/>
                </a:moveTo>
                <a:lnTo>
                  <a:pt x="844190" y="0"/>
                </a:lnTo>
                <a:lnTo>
                  <a:pt x="844190" y="112353"/>
                </a:lnTo>
                <a:lnTo>
                  <a:pt x="468221" y="112353"/>
                </a:lnTo>
                <a:cubicBezTo>
                  <a:pt x="415694" y="76702"/>
                  <a:pt x="351293" y="55816"/>
                  <a:pt x="282575" y="55816"/>
                </a:cubicBezTo>
                <a:lnTo>
                  <a:pt x="282575"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5" name="Freeform 85">
            <a:extLst>
              <a:ext uri="{FF2B5EF4-FFF2-40B4-BE49-F238E27FC236}">
                <a16:creationId xmlns:a16="http://schemas.microsoft.com/office/drawing/2014/main" id="{E5DD9B6F-4AD1-144B-B4DD-824907192CA4}"/>
              </a:ext>
            </a:extLst>
          </p:cNvPr>
          <p:cNvSpPr>
            <a:spLocks noChangeArrowheads="1"/>
          </p:cNvSpPr>
          <p:nvPr/>
        </p:nvSpPr>
        <p:spPr bwMode="auto">
          <a:xfrm>
            <a:off x="14170861" y="4224313"/>
            <a:ext cx="1238742" cy="1238744"/>
          </a:xfrm>
          <a:custGeom>
            <a:avLst/>
            <a:gdLst>
              <a:gd name="T0" fmla="*/ 422275 w 899752"/>
              <a:gd name="T1" fmla="*/ 280988 h 899754"/>
              <a:gd name="T2" fmla="*/ 534627 w 899752"/>
              <a:gd name="T3" fmla="*/ 365919 h 899754"/>
              <a:gd name="T4" fmla="*/ 422275 w 899752"/>
              <a:gd name="T5" fmla="*/ 450489 h 899754"/>
              <a:gd name="T6" fmla="*/ 57150 w 899752"/>
              <a:gd name="T7" fmla="*/ 225425 h 899754"/>
              <a:gd name="T8" fmla="*/ 113290 w 899752"/>
              <a:gd name="T9" fmla="*/ 225425 h 899754"/>
              <a:gd name="T10" fmla="*/ 113290 w 899752"/>
              <a:gd name="T11" fmla="*/ 562409 h 899754"/>
              <a:gd name="T12" fmla="*/ 422420 w 899752"/>
              <a:gd name="T13" fmla="*/ 562409 h 899754"/>
              <a:gd name="T14" fmla="*/ 478560 w 899752"/>
              <a:gd name="T15" fmla="*/ 562409 h 899754"/>
              <a:gd name="T16" fmla="*/ 787690 w 899752"/>
              <a:gd name="T17" fmla="*/ 562409 h 899754"/>
              <a:gd name="T18" fmla="*/ 787690 w 899752"/>
              <a:gd name="T19" fmla="*/ 225425 h 899754"/>
              <a:gd name="T20" fmla="*/ 844190 w 899752"/>
              <a:gd name="T21" fmla="*/ 225425 h 899754"/>
              <a:gd name="T22" fmla="*/ 844190 w 899752"/>
              <a:gd name="T23" fmla="*/ 618873 h 899754"/>
              <a:gd name="T24" fmla="*/ 478560 w 899752"/>
              <a:gd name="T25" fmla="*/ 618873 h 899754"/>
              <a:gd name="T26" fmla="*/ 478560 w 899752"/>
              <a:gd name="T27" fmla="*/ 803729 h 899754"/>
              <a:gd name="T28" fmla="*/ 490436 w 899752"/>
              <a:gd name="T29" fmla="*/ 815597 h 899754"/>
              <a:gd name="T30" fmla="*/ 518146 w 899752"/>
              <a:gd name="T31" fmla="*/ 843649 h 899754"/>
              <a:gd name="T32" fmla="*/ 590840 w 899752"/>
              <a:gd name="T33" fmla="*/ 843649 h 899754"/>
              <a:gd name="T34" fmla="*/ 590840 w 899752"/>
              <a:gd name="T35" fmla="*/ 899754 h 899754"/>
              <a:gd name="T36" fmla="*/ 495114 w 899752"/>
              <a:gd name="T37" fmla="*/ 899754 h 899754"/>
              <a:gd name="T38" fmla="*/ 450490 w 899752"/>
              <a:gd name="T39" fmla="*/ 855158 h 899754"/>
              <a:gd name="T40" fmla="*/ 405866 w 899752"/>
              <a:gd name="T41" fmla="*/ 899754 h 899754"/>
              <a:gd name="T42" fmla="*/ 309780 w 899752"/>
              <a:gd name="T43" fmla="*/ 899754 h 899754"/>
              <a:gd name="T44" fmla="*/ 309780 w 899752"/>
              <a:gd name="T45" fmla="*/ 843649 h 899754"/>
              <a:gd name="T46" fmla="*/ 382475 w 899752"/>
              <a:gd name="T47" fmla="*/ 843649 h 899754"/>
              <a:gd name="T48" fmla="*/ 410904 w 899752"/>
              <a:gd name="T49" fmla="*/ 815597 h 899754"/>
              <a:gd name="T50" fmla="*/ 422420 w 899752"/>
              <a:gd name="T51" fmla="*/ 803729 h 899754"/>
              <a:gd name="T52" fmla="*/ 422420 w 899752"/>
              <a:gd name="T53" fmla="*/ 618873 h 899754"/>
              <a:gd name="T54" fmla="*/ 57150 w 899752"/>
              <a:gd name="T55" fmla="*/ 618873 h 899754"/>
              <a:gd name="T56" fmla="*/ 421804 w 899752"/>
              <a:gd name="T57" fmla="*/ 0 h 899754"/>
              <a:gd name="T58" fmla="*/ 477949 w 899752"/>
              <a:gd name="T59" fmla="*/ 0 h 899754"/>
              <a:gd name="T60" fmla="*/ 477949 w 899752"/>
              <a:gd name="T61" fmla="*/ 56380 h 899754"/>
              <a:gd name="T62" fmla="*/ 899752 w 899752"/>
              <a:gd name="T63" fmla="*/ 56380 h 899754"/>
              <a:gd name="T64" fmla="*/ 899752 w 899752"/>
              <a:gd name="T65" fmla="*/ 169501 h 899754"/>
              <a:gd name="T66" fmla="*/ 0 w 899752"/>
              <a:gd name="T67" fmla="*/ 169501 h 899754"/>
              <a:gd name="T68" fmla="*/ 0 w 899752"/>
              <a:gd name="T69" fmla="*/ 56380 h 899754"/>
              <a:gd name="T70" fmla="*/ 421804 w 899752"/>
              <a:gd name="T71" fmla="*/ 56380 h 8997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2" h="899754">
                <a:moveTo>
                  <a:pt x="422275" y="280988"/>
                </a:moveTo>
                <a:lnTo>
                  <a:pt x="534627" y="365919"/>
                </a:lnTo>
                <a:lnTo>
                  <a:pt x="422275" y="450489"/>
                </a:lnTo>
                <a:lnTo>
                  <a:pt x="422275" y="280988"/>
                </a:lnTo>
                <a:close/>
                <a:moveTo>
                  <a:pt x="57150" y="225425"/>
                </a:moveTo>
                <a:lnTo>
                  <a:pt x="113290" y="225425"/>
                </a:lnTo>
                <a:lnTo>
                  <a:pt x="113290" y="562409"/>
                </a:lnTo>
                <a:lnTo>
                  <a:pt x="422420" y="562409"/>
                </a:lnTo>
                <a:lnTo>
                  <a:pt x="478560" y="562409"/>
                </a:lnTo>
                <a:lnTo>
                  <a:pt x="787690" y="562409"/>
                </a:lnTo>
                <a:lnTo>
                  <a:pt x="787690" y="225425"/>
                </a:lnTo>
                <a:lnTo>
                  <a:pt x="844190" y="225425"/>
                </a:lnTo>
                <a:lnTo>
                  <a:pt x="844190" y="618873"/>
                </a:lnTo>
                <a:lnTo>
                  <a:pt x="478560" y="618873"/>
                </a:lnTo>
                <a:lnTo>
                  <a:pt x="478560" y="803729"/>
                </a:lnTo>
                <a:lnTo>
                  <a:pt x="490436" y="815597"/>
                </a:lnTo>
                <a:lnTo>
                  <a:pt x="518146" y="843649"/>
                </a:lnTo>
                <a:lnTo>
                  <a:pt x="590840" y="843649"/>
                </a:lnTo>
                <a:lnTo>
                  <a:pt x="590840" y="899754"/>
                </a:lnTo>
                <a:lnTo>
                  <a:pt x="495114" y="899754"/>
                </a:lnTo>
                <a:lnTo>
                  <a:pt x="450490" y="855158"/>
                </a:lnTo>
                <a:lnTo>
                  <a:pt x="405866" y="899754"/>
                </a:lnTo>
                <a:lnTo>
                  <a:pt x="309780" y="899754"/>
                </a:lnTo>
                <a:lnTo>
                  <a:pt x="309780" y="843649"/>
                </a:lnTo>
                <a:lnTo>
                  <a:pt x="382475" y="843649"/>
                </a:lnTo>
                <a:lnTo>
                  <a:pt x="410904" y="815597"/>
                </a:lnTo>
                <a:lnTo>
                  <a:pt x="422420" y="803729"/>
                </a:lnTo>
                <a:lnTo>
                  <a:pt x="422420" y="618873"/>
                </a:lnTo>
                <a:lnTo>
                  <a:pt x="57150" y="618873"/>
                </a:lnTo>
                <a:lnTo>
                  <a:pt x="57150" y="225425"/>
                </a:lnTo>
                <a:close/>
                <a:moveTo>
                  <a:pt x="421804" y="0"/>
                </a:moveTo>
                <a:lnTo>
                  <a:pt x="477949" y="0"/>
                </a:lnTo>
                <a:lnTo>
                  <a:pt x="477949" y="56380"/>
                </a:lnTo>
                <a:lnTo>
                  <a:pt x="899752" y="56380"/>
                </a:lnTo>
                <a:lnTo>
                  <a:pt x="899752" y="169501"/>
                </a:lnTo>
                <a:lnTo>
                  <a:pt x="0" y="169501"/>
                </a:lnTo>
                <a:lnTo>
                  <a:pt x="0" y="56380"/>
                </a:lnTo>
                <a:lnTo>
                  <a:pt x="421804" y="56380"/>
                </a:lnTo>
                <a:lnTo>
                  <a:pt x="421804"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7" name="Freeform 91">
            <a:extLst>
              <a:ext uri="{FF2B5EF4-FFF2-40B4-BE49-F238E27FC236}">
                <a16:creationId xmlns:a16="http://schemas.microsoft.com/office/drawing/2014/main" id="{7EF36621-3847-1B49-ACFE-443882686E88}"/>
              </a:ext>
            </a:extLst>
          </p:cNvPr>
          <p:cNvSpPr>
            <a:spLocks noChangeArrowheads="1"/>
          </p:cNvSpPr>
          <p:nvPr/>
        </p:nvSpPr>
        <p:spPr bwMode="auto">
          <a:xfrm>
            <a:off x="16219392" y="5532375"/>
            <a:ext cx="1576642" cy="1476534"/>
          </a:xfrm>
          <a:custGeom>
            <a:avLst/>
            <a:gdLst>
              <a:gd name="T0" fmla="*/ 642085 w 899753"/>
              <a:gd name="T1" fmla="*/ 505575 h 842602"/>
              <a:gd name="T2" fmla="*/ 781355 w 899753"/>
              <a:gd name="T3" fmla="*/ 645275 h 842602"/>
              <a:gd name="T4" fmla="*/ 838935 w 899753"/>
              <a:gd name="T5" fmla="*/ 505575 h 842602"/>
              <a:gd name="T6" fmla="*/ 506413 w 899753"/>
              <a:gd name="T7" fmla="*/ 449262 h 842602"/>
              <a:gd name="T8" fmla="*/ 899753 w 899753"/>
              <a:gd name="T9" fmla="*/ 449262 h 842602"/>
              <a:gd name="T10" fmla="*/ 784594 w 899753"/>
              <a:gd name="T11" fmla="*/ 728301 h 842602"/>
              <a:gd name="T12" fmla="*/ 506990 w 899753"/>
              <a:gd name="T13" fmla="*/ 61123 h 842602"/>
              <a:gd name="T14" fmla="*/ 506990 w 899753"/>
              <a:gd name="T15" fmla="*/ 336892 h 842602"/>
              <a:gd name="T16" fmla="*/ 783372 w 899753"/>
              <a:gd name="T17" fmla="*/ 336892 h 842602"/>
              <a:gd name="T18" fmla="*/ 506990 w 899753"/>
              <a:gd name="T19" fmla="*/ 61123 h 842602"/>
              <a:gd name="T20" fmla="*/ 394203 w 899753"/>
              <a:gd name="T21" fmla="*/ 55562 h 842602"/>
              <a:gd name="T22" fmla="*/ 394203 w 899753"/>
              <a:gd name="T23" fmla="*/ 449082 h 842602"/>
              <a:gd name="T24" fmla="*/ 672740 w 899753"/>
              <a:gd name="T25" fmla="*/ 727390 h 842602"/>
              <a:gd name="T26" fmla="*/ 394203 w 899753"/>
              <a:gd name="T27" fmla="*/ 842602 h 842602"/>
              <a:gd name="T28" fmla="*/ 0 w 899753"/>
              <a:gd name="T29" fmla="*/ 449082 h 842602"/>
              <a:gd name="T30" fmla="*/ 394203 w 899753"/>
              <a:gd name="T31" fmla="*/ 55562 h 842602"/>
              <a:gd name="T32" fmla="*/ 450850 w 899753"/>
              <a:gd name="T33" fmla="*/ 0 h 842602"/>
              <a:gd name="T34" fmla="*/ 844190 w 899753"/>
              <a:gd name="T35" fmla="*/ 393341 h 842602"/>
              <a:gd name="T36" fmla="*/ 450850 w 899753"/>
              <a:gd name="T37" fmla="*/ 393341 h 8426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99753" h="842602">
                <a:moveTo>
                  <a:pt x="642085" y="505575"/>
                </a:moveTo>
                <a:lnTo>
                  <a:pt x="781355" y="645275"/>
                </a:lnTo>
                <a:cubicBezTo>
                  <a:pt x="810865" y="603763"/>
                  <a:pt x="830658" y="556113"/>
                  <a:pt x="838935" y="505575"/>
                </a:cubicBezTo>
                <a:lnTo>
                  <a:pt x="642085" y="505575"/>
                </a:lnTo>
                <a:close/>
                <a:moveTo>
                  <a:pt x="506413" y="449262"/>
                </a:moveTo>
                <a:lnTo>
                  <a:pt x="899753" y="449262"/>
                </a:lnTo>
                <a:cubicBezTo>
                  <a:pt x="899753" y="558279"/>
                  <a:pt x="855849" y="656827"/>
                  <a:pt x="784594" y="728301"/>
                </a:cubicBezTo>
                <a:lnTo>
                  <a:pt x="506413" y="449262"/>
                </a:lnTo>
                <a:close/>
                <a:moveTo>
                  <a:pt x="506990" y="61123"/>
                </a:moveTo>
                <a:lnTo>
                  <a:pt x="506990" y="336892"/>
                </a:lnTo>
                <a:lnTo>
                  <a:pt x="783372" y="336892"/>
                </a:lnTo>
                <a:cubicBezTo>
                  <a:pt x="759620" y="195951"/>
                  <a:pt x="648060" y="84493"/>
                  <a:pt x="506990" y="61123"/>
                </a:cubicBezTo>
                <a:close/>
                <a:moveTo>
                  <a:pt x="394203" y="55562"/>
                </a:moveTo>
                <a:lnTo>
                  <a:pt x="394203" y="449082"/>
                </a:lnTo>
                <a:lnTo>
                  <a:pt x="672740" y="727390"/>
                </a:lnTo>
                <a:cubicBezTo>
                  <a:pt x="601394" y="798678"/>
                  <a:pt x="502663" y="842602"/>
                  <a:pt x="394203" y="842602"/>
                </a:cubicBezTo>
                <a:cubicBezTo>
                  <a:pt x="176203" y="842602"/>
                  <a:pt x="0" y="666544"/>
                  <a:pt x="0" y="449082"/>
                </a:cubicBezTo>
                <a:cubicBezTo>
                  <a:pt x="0" y="231620"/>
                  <a:pt x="176203" y="55562"/>
                  <a:pt x="394203" y="55562"/>
                </a:cubicBezTo>
                <a:close/>
                <a:moveTo>
                  <a:pt x="450850" y="0"/>
                </a:moveTo>
                <a:cubicBezTo>
                  <a:pt x="668213" y="0"/>
                  <a:pt x="844190" y="176176"/>
                  <a:pt x="844190" y="393341"/>
                </a:cubicBezTo>
                <a:lnTo>
                  <a:pt x="450850" y="393341"/>
                </a:lnTo>
                <a:lnTo>
                  <a:pt x="450850"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0" name="Shape 9162">
            <a:extLst>
              <a:ext uri="{FF2B5EF4-FFF2-40B4-BE49-F238E27FC236}">
                <a16:creationId xmlns:a16="http://schemas.microsoft.com/office/drawing/2014/main" id="{E09BB8EC-EF4C-5042-8F1F-740F3C367CFB}"/>
              </a:ext>
            </a:extLst>
          </p:cNvPr>
          <p:cNvSpPr/>
          <p:nvPr/>
        </p:nvSpPr>
        <p:spPr>
          <a:xfrm>
            <a:off x="10007075" y="3596315"/>
            <a:ext cx="4352768" cy="4352772"/>
          </a:xfrm>
          <a:prstGeom prst="ellipse">
            <a:avLst/>
          </a:prstGeom>
          <a:solidFill>
            <a:schemeClr val="accent4"/>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6" name="Freeform 90">
            <a:extLst>
              <a:ext uri="{FF2B5EF4-FFF2-40B4-BE49-F238E27FC236}">
                <a16:creationId xmlns:a16="http://schemas.microsoft.com/office/drawing/2014/main" id="{A4401E5E-21D6-BE4A-8171-D02567B51888}"/>
              </a:ext>
            </a:extLst>
          </p:cNvPr>
          <p:cNvSpPr>
            <a:spLocks noChangeArrowheads="1"/>
          </p:cNvSpPr>
          <p:nvPr/>
        </p:nvSpPr>
        <p:spPr bwMode="auto">
          <a:xfrm>
            <a:off x="11358827" y="4994783"/>
            <a:ext cx="1664248" cy="1555836"/>
          </a:xfrm>
          <a:custGeom>
            <a:avLst/>
            <a:gdLst>
              <a:gd name="T0" fmla="*/ 619798 w 901340"/>
              <a:gd name="T1" fmla="*/ 730250 h 842602"/>
              <a:gd name="T2" fmla="*/ 845104 w 901340"/>
              <a:gd name="T3" fmla="*/ 730250 h 842602"/>
              <a:gd name="T4" fmla="*/ 901340 w 901340"/>
              <a:gd name="T5" fmla="*/ 786426 h 842602"/>
              <a:gd name="T6" fmla="*/ 901340 w 901340"/>
              <a:gd name="T7" fmla="*/ 842602 h 842602"/>
              <a:gd name="T8" fmla="*/ 563562 w 901340"/>
              <a:gd name="T9" fmla="*/ 842602 h 842602"/>
              <a:gd name="T10" fmla="*/ 563562 w 901340"/>
              <a:gd name="T11" fmla="*/ 786426 h 842602"/>
              <a:gd name="T12" fmla="*/ 56536 w 901340"/>
              <a:gd name="T13" fmla="*/ 730250 h 842602"/>
              <a:gd name="T14" fmla="*/ 281241 w 901340"/>
              <a:gd name="T15" fmla="*/ 730250 h 842602"/>
              <a:gd name="T16" fmla="*/ 337777 w 901340"/>
              <a:gd name="T17" fmla="*/ 786426 h 842602"/>
              <a:gd name="T18" fmla="*/ 337777 w 901340"/>
              <a:gd name="T19" fmla="*/ 842602 h 842602"/>
              <a:gd name="T20" fmla="*/ 0 w 901340"/>
              <a:gd name="T21" fmla="*/ 842602 h 842602"/>
              <a:gd name="T22" fmla="*/ 0 w 901340"/>
              <a:gd name="T23" fmla="*/ 786426 h 842602"/>
              <a:gd name="T24" fmla="*/ 318349 w 901340"/>
              <a:gd name="T25" fmla="*/ 612775 h 842602"/>
              <a:gd name="T26" fmla="*/ 582992 w 901340"/>
              <a:gd name="T27" fmla="*/ 612775 h 842602"/>
              <a:gd name="T28" fmla="*/ 609241 w 901340"/>
              <a:gd name="T29" fmla="*/ 662402 h 842602"/>
              <a:gd name="T30" fmla="*/ 450670 w 901340"/>
              <a:gd name="T31" fmla="*/ 701318 h 842602"/>
              <a:gd name="T32" fmla="*/ 292100 w 901340"/>
              <a:gd name="T33" fmla="*/ 662402 h 842602"/>
              <a:gd name="T34" fmla="*/ 732270 w 901340"/>
              <a:gd name="T35" fmla="*/ 504825 h 842602"/>
              <a:gd name="T36" fmla="*/ 817201 w 901340"/>
              <a:gd name="T37" fmla="*/ 588881 h 842602"/>
              <a:gd name="T38" fmla="*/ 817201 w 901340"/>
              <a:gd name="T39" fmla="*/ 616900 h 842602"/>
              <a:gd name="T40" fmla="*/ 732270 w 901340"/>
              <a:gd name="T41" fmla="*/ 701316 h 842602"/>
              <a:gd name="T42" fmla="*/ 647700 w 901340"/>
              <a:gd name="T43" fmla="*/ 616900 h 842602"/>
              <a:gd name="T44" fmla="*/ 647700 w 901340"/>
              <a:gd name="T45" fmla="*/ 588881 h 842602"/>
              <a:gd name="T46" fmla="*/ 732270 w 901340"/>
              <a:gd name="T47" fmla="*/ 504825 h 842602"/>
              <a:gd name="T48" fmla="*/ 168095 w 901340"/>
              <a:gd name="T49" fmla="*/ 504825 h 842602"/>
              <a:gd name="T50" fmla="*/ 252053 w 901340"/>
              <a:gd name="T51" fmla="*/ 588881 h 842602"/>
              <a:gd name="T52" fmla="*/ 252053 w 901340"/>
              <a:gd name="T53" fmla="*/ 616900 h 842602"/>
              <a:gd name="T54" fmla="*/ 168095 w 901340"/>
              <a:gd name="T55" fmla="*/ 701316 h 842602"/>
              <a:gd name="T56" fmla="*/ 84137 w 901340"/>
              <a:gd name="T57" fmla="*/ 616900 h 842602"/>
              <a:gd name="T58" fmla="*/ 84137 w 901340"/>
              <a:gd name="T59" fmla="*/ 588881 h 842602"/>
              <a:gd name="T60" fmla="*/ 168095 w 901340"/>
              <a:gd name="T61" fmla="*/ 504825 h 842602"/>
              <a:gd name="T62" fmla="*/ 337524 w 901340"/>
              <a:gd name="T63" fmla="*/ 223837 h 842602"/>
              <a:gd name="T64" fmla="*/ 562589 w 901340"/>
              <a:gd name="T65" fmla="*/ 223837 h 842602"/>
              <a:gd name="T66" fmla="*/ 618765 w 901340"/>
              <a:gd name="T67" fmla="*/ 280013 h 842602"/>
              <a:gd name="T68" fmla="*/ 618765 w 901340"/>
              <a:gd name="T69" fmla="*/ 336190 h 842602"/>
              <a:gd name="T70" fmla="*/ 280987 w 901340"/>
              <a:gd name="T71" fmla="*/ 336190 h 842602"/>
              <a:gd name="T72" fmla="*/ 280987 w 901340"/>
              <a:gd name="T73" fmla="*/ 280013 h 842602"/>
              <a:gd name="T74" fmla="*/ 337524 w 901340"/>
              <a:gd name="T75" fmla="*/ 223837 h 842602"/>
              <a:gd name="T76" fmla="*/ 637877 w 901340"/>
              <a:gd name="T77" fmla="*/ 142875 h 842602"/>
              <a:gd name="T78" fmla="*/ 788626 w 901340"/>
              <a:gd name="T79" fmla="*/ 421914 h 842602"/>
              <a:gd name="T80" fmla="*/ 732230 w 901340"/>
              <a:gd name="T81" fmla="*/ 421914 h 842602"/>
              <a:gd name="T82" fmla="*/ 606425 w 901340"/>
              <a:gd name="T83" fmla="*/ 189742 h 842602"/>
              <a:gd name="T84" fmla="*/ 261899 w 901340"/>
              <a:gd name="T85" fmla="*/ 142875 h 842602"/>
              <a:gd name="T86" fmla="*/ 293326 w 901340"/>
              <a:gd name="T87" fmla="*/ 189657 h 842602"/>
              <a:gd name="T88" fmla="*/ 169064 w 901340"/>
              <a:gd name="T89" fmla="*/ 420327 h 842602"/>
              <a:gd name="T90" fmla="*/ 112712 w 901340"/>
              <a:gd name="T91" fmla="*/ 420327 h 842602"/>
              <a:gd name="T92" fmla="*/ 261899 w 901340"/>
              <a:gd name="T93" fmla="*/ 142875 h 842602"/>
              <a:gd name="T94" fmla="*/ 450670 w 901340"/>
              <a:gd name="T95" fmla="*/ 0 h 842602"/>
              <a:gd name="T96" fmla="*/ 534628 w 901340"/>
              <a:gd name="T97" fmla="*/ 84415 h 842602"/>
              <a:gd name="T98" fmla="*/ 534628 w 901340"/>
              <a:gd name="T99" fmla="*/ 112434 h 842602"/>
              <a:gd name="T100" fmla="*/ 450670 w 901340"/>
              <a:gd name="T101" fmla="*/ 196491 h 842602"/>
              <a:gd name="T102" fmla="*/ 366712 w 901340"/>
              <a:gd name="T103" fmla="*/ 112434 h 842602"/>
              <a:gd name="T104" fmla="*/ 366712 w 901340"/>
              <a:gd name="T105" fmla="*/ 84415 h 842602"/>
              <a:gd name="T106" fmla="*/ 450670 w 901340"/>
              <a:gd name="T107" fmla="*/ 0 h 8426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01340" h="842602">
                <a:moveTo>
                  <a:pt x="619798" y="730250"/>
                </a:moveTo>
                <a:lnTo>
                  <a:pt x="845104" y="730250"/>
                </a:lnTo>
                <a:cubicBezTo>
                  <a:pt x="867093" y="752216"/>
                  <a:pt x="879350" y="764460"/>
                  <a:pt x="901340" y="786426"/>
                </a:cubicBezTo>
                <a:lnTo>
                  <a:pt x="901340" y="842602"/>
                </a:lnTo>
                <a:lnTo>
                  <a:pt x="563562" y="842602"/>
                </a:lnTo>
                <a:lnTo>
                  <a:pt x="563562" y="786426"/>
                </a:lnTo>
                <a:lnTo>
                  <a:pt x="619798" y="730250"/>
                </a:lnTo>
                <a:close/>
                <a:moveTo>
                  <a:pt x="56536" y="730250"/>
                </a:moveTo>
                <a:lnTo>
                  <a:pt x="281241" y="730250"/>
                </a:lnTo>
                <a:lnTo>
                  <a:pt x="337777" y="786426"/>
                </a:lnTo>
                <a:lnTo>
                  <a:pt x="337777" y="842602"/>
                </a:lnTo>
                <a:lnTo>
                  <a:pt x="0" y="842602"/>
                </a:lnTo>
                <a:lnTo>
                  <a:pt x="0" y="786426"/>
                </a:lnTo>
                <a:lnTo>
                  <a:pt x="56536" y="730250"/>
                </a:lnTo>
                <a:close/>
                <a:moveTo>
                  <a:pt x="318349" y="612775"/>
                </a:moveTo>
                <a:cubicBezTo>
                  <a:pt x="399252" y="655618"/>
                  <a:pt x="502089" y="655618"/>
                  <a:pt x="582992" y="612775"/>
                </a:cubicBezTo>
                <a:lnTo>
                  <a:pt x="609241" y="662402"/>
                </a:lnTo>
                <a:cubicBezTo>
                  <a:pt x="561058" y="687751"/>
                  <a:pt x="506044" y="701318"/>
                  <a:pt x="450670" y="701318"/>
                </a:cubicBezTo>
                <a:cubicBezTo>
                  <a:pt x="395297" y="701318"/>
                  <a:pt x="340642" y="687751"/>
                  <a:pt x="292100" y="662402"/>
                </a:cubicBezTo>
                <a:lnTo>
                  <a:pt x="318349" y="612775"/>
                </a:lnTo>
                <a:close/>
                <a:moveTo>
                  <a:pt x="732270" y="504825"/>
                </a:moveTo>
                <a:cubicBezTo>
                  <a:pt x="778892" y="504825"/>
                  <a:pt x="817201" y="542542"/>
                  <a:pt x="817201" y="588881"/>
                </a:cubicBezTo>
                <a:lnTo>
                  <a:pt x="817201" y="616900"/>
                </a:lnTo>
                <a:cubicBezTo>
                  <a:pt x="817201" y="663598"/>
                  <a:pt x="778892" y="701316"/>
                  <a:pt x="732270" y="701316"/>
                </a:cubicBezTo>
                <a:cubicBezTo>
                  <a:pt x="685648" y="701316"/>
                  <a:pt x="647700" y="663598"/>
                  <a:pt x="647700" y="616900"/>
                </a:cubicBezTo>
                <a:lnTo>
                  <a:pt x="647700" y="588881"/>
                </a:lnTo>
                <a:cubicBezTo>
                  <a:pt x="647700" y="542542"/>
                  <a:pt x="685648" y="504825"/>
                  <a:pt x="732270" y="504825"/>
                </a:cubicBezTo>
                <a:close/>
                <a:moveTo>
                  <a:pt x="168095" y="504825"/>
                </a:moveTo>
                <a:cubicBezTo>
                  <a:pt x="214739" y="504825"/>
                  <a:pt x="252053" y="542542"/>
                  <a:pt x="252053" y="588881"/>
                </a:cubicBezTo>
                <a:lnTo>
                  <a:pt x="252053" y="616900"/>
                </a:lnTo>
                <a:cubicBezTo>
                  <a:pt x="252053" y="663598"/>
                  <a:pt x="214739" y="701316"/>
                  <a:pt x="168095" y="701316"/>
                </a:cubicBezTo>
                <a:cubicBezTo>
                  <a:pt x="121811" y="701316"/>
                  <a:pt x="84137" y="663598"/>
                  <a:pt x="84137" y="616900"/>
                </a:cubicBezTo>
                <a:lnTo>
                  <a:pt x="84137" y="588881"/>
                </a:lnTo>
                <a:cubicBezTo>
                  <a:pt x="84137" y="542542"/>
                  <a:pt x="121811" y="504825"/>
                  <a:pt x="168095" y="504825"/>
                </a:cubicBezTo>
                <a:close/>
                <a:moveTo>
                  <a:pt x="337524" y="223837"/>
                </a:moveTo>
                <a:lnTo>
                  <a:pt x="562589" y="223837"/>
                </a:lnTo>
                <a:cubicBezTo>
                  <a:pt x="584555" y="245803"/>
                  <a:pt x="596799" y="258407"/>
                  <a:pt x="618765" y="280013"/>
                </a:cubicBezTo>
                <a:lnTo>
                  <a:pt x="618765" y="336190"/>
                </a:lnTo>
                <a:lnTo>
                  <a:pt x="280987" y="336190"/>
                </a:lnTo>
                <a:lnTo>
                  <a:pt x="280987" y="280013"/>
                </a:lnTo>
                <a:cubicBezTo>
                  <a:pt x="302954" y="258407"/>
                  <a:pt x="315557" y="245803"/>
                  <a:pt x="337524" y="223837"/>
                </a:cubicBezTo>
                <a:close/>
                <a:moveTo>
                  <a:pt x="637877" y="142875"/>
                </a:moveTo>
                <a:cubicBezTo>
                  <a:pt x="732230" y="205605"/>
                  <a:pt x="788626" y="309794"/>
                  <a:pt x="788626" y="421914"/>
                </a:cubicBezTo>
                <a:lnTo>
                  <a:pt x="732230" y="421914"/>
                </a:lnTo>
                <a:cubicBezTo>
                  <a:pt x="732230" y="328901"/>
                  <a:pt x="685234" y="242017"/>
                  <a:pt x="606425" y="189742"/>
                </a:cubicBezTo>
                <a:lnTo>
                  <a:pt x="637877" y="142875"/>
                </a:lnTo>
                <a:close/>
                <a:moveTo>
                  <a:pt x="261899" y="142875"/>
                </a:moveTo>
                <a:lnTo>
                  <a:pt x="293326" y="189657"/>
                </a:lnTo>
                <a:cubicBezTo>
                  <a:pt x="215301" y="241477"/>
                  <a:pt x="169064" y="327843"/>
                  <a:pt x="169064" y="420327"/>
                </a:cubicBezTo>
                <a:lnTo>
                  <a:pt x="112712" y="420327"/>
                </a:lnTo>
                <a:cubicBezTo>
                  <a:pt x="112712" y="309130"/>
                  <a:pt x="168341" y="205491"/>
                  <a:pt x="261899" y="142875"/>
                </a:cubicBezTo>
                <a:close/>
                <a:moveTo>
                  <a:pt x="450670" y="0"/>
                </a:moveTo>
                <a:cubicBezTo>
                  <a:pt x="496955" y="0"/>
                  <a:pt x="534628" y="37717"/>
                  <a:pt x="534628" y="84415"/>
                </a:cubicBezTo>
                <a:lnTo>
                  <a:pt x="534628" y="112434"/>
                </a:lnTo>
                <a:cubicBezTo>
                  <a:pt x="534628" y="158773"/>
                  <a:pt x="496955" y="196491"/>
                  <a:pt x="450670" y="196491"/>
                </a:cubicBezTo>
                <a:cubicBezTo>
                  <a:pt x="404386" y="196491"/>
                  <a:pt x="366712" y="158773"/>
                  <a:pt x="366712" y="112434"/>
                </a:cubicBezTo>
                <a:lnTo>
                  <a:pt x="366712" y="84415"/>
                </a:lnTo>
                <a:cubicBezTo>
                  <a:pt x="366712" y="37717"/>
                  <a:pt x="404386" y="0"/>
                  <a:pt x="45067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8" name="TextBox 57">
            <a:extLst>
              <a:ext uri="{FF2B5EF4-FFF2-40B4-BE49-F238E27FC236}">
                <a16:creationId xmlns:a16="http://schemas.microsoft.com/office/drawing/2014/main" id="{280D0F6A-1AF7-9840-B1CD-E23AB840ACDD}"/>
              </a:ext>
            </a:extLst>
          </p:cNvPr>
          <p:cNvSpPr txBox="1"/>
          <p:nvPr/>
        </p:nvSpPr>
        <p:spPr>
          <a:xfrm>
            <a:off x="3716079" y="8351422"/>
            <a:ext cx="1396536" cy="584775"/>
          </a:xfrm>
          <a:prstGeom prst="rect">
            <a:avLst/>
          </a:prstGeom>
          <a:noFill/>
        </p:spPr>
        <p:txBody>
          <a:bodyPr wrap="none" rtlCol="0">
            <a:spAutoFit/>
          </a:bodyPr>
          <a:lstStyle/>
          <a:p>
            <a:pPr algn="ctr"/>
            <a:r>
              <a:rPr lang="en-US" sz="3200" b="1" dirty="0">
                <a:solidFill>
                  <a:schemeClr val="tx2"/>
                </a:solidFill>
                <a:latin typeface="Poppins" pitchFamily="2" charset="77"/>
                <a:cs typeface="Poppins" pitchFamily="2" charset="77"/>
              </a:rPr>
              <a:t>STEP 1</a:t>
            </a:r>
          </a:p>
        </p:txBody>
      </p:sp>
      <p:sp>
        <p:nvSpPr>
          <p:cNvPr id="59" name="TextBox 58">
            <a:extLst>
              <a:ext uri="{FF2B5EF4-FFF2-40B4-BE49-F238E27FC236}">
                <a16:creationId xmlns:a16="http://schemas.microsoft.com/office/drawing/2014/main" id="{F7C80298-3226-E049-BB78-9A2927706DEB}"/>
              </a:ext>
            </a:extLst>
          </p:cNvPr>
          <p:cNvSpPr txBox="1"/>
          <p:nvPr/>
        </p:nvSpPr>
        <p:spPr>
          <a:xfrm>
            <a:off x="8852099" y="8351422"/>
            <a:ext cx="1491114" cy="584775"/>
          </a:xfrm>
          <a:prstGeom prst="rect">
            <a:avLst/>
          </a:prstGeom>
          <a:noFill/>
        </p:spPr>
        <p:txBody>
          <a:bodyPr wrap="none" rtlCol="0">
            <a:spAutoFit/>
          </a:bodyPr>
          <a:lstStyle/>
          <a:p>
            <a:pPr algn="ctr"/>
            <a:r>
              <a:rPr lang="en-US" sz="3200" b="1" dirty="0">
                <a:solidFill>
                  <a:schemeClr val="tx2"/>
                </a:solidFill>
                <a:latin typeface="Poppins" pitchFamily="2" charset="77"/>
                <a:cs typeface="Poppins" pitchFamily="2" charset="77"/>
              </a:rPr>
              <a:t>STEP 3</a:t>
            </a:r>
          </a:p>
        </p:txBody>
      </p:sp>
      <p:sp>
        <p:nvSpPr>
          <p:cNvPr id="60" name="TextBox 59">
            <a:extLst>
              <a:ext uri="{FF2B5EF4-FFF2-40B4-BE49-F238E27FC236}">
                <a16:creationId xmlns:a16="http://schemas.microsoft.com/office/drawing/2014/main" id="{E95A6CEA-74B3-7747-9EDC-A85286334703}"/>
              </a:ext>
            </a:extLst>
          </p:cNvPr>
          <p:cNvSpPr txBox="1"/>
          <p:nvPr/>
        </p:nvSpPr>
        <p:spPr>
          <a:xfrm>
            <a:off x="14026991" y="8351422"/>
            <a:ext cx="1508747" cy="584775"/>
          </a:xfrm>
          <a:prstGeom prst="rect">
            <a:avLst/>
          </a:prstGeom>
          <a:noFill/>
        </p:spPr>
        <p:txBody>
          <a:bodyPr wrap="none" rtlCol="0">
            <a:spAutoFit/>
          </a:bodyPr>
          <a:lstStyle/>
          <a:p>
            <a:pPr algn="ctr"/>
            <a:r>
              <a:rPr lang="en-US" sz="3200" b="1" dirty="0">
                <a:solidFill>
                  <a:schemeClr val="tx2"/>
                </a:solidFill>
                <a:latin typeface="Poppins" pitchFamily="2" charset="77"/>
                <a:cs typeface="Poppins" pitchFamily="2" charset="77"/>
              </a:rPr>
              <a:t>STEP 5</a:t>
            </a:r>
          </a:p>
        </p:txBody>
      </p:sp>
      <p:sp>
        <p:nvSpPr>
          <p:cNvPr id="61" name="TextBox 60">
            <a:extLst>
              <a:ext uri="{FF2B5EF4-FFF2-40B4-BE49-F238E27FC236}">
                <a16:creationId xmlns:a16="http://schemas.microsoft.com/office/drawing/2014/main" id="{B712FC61-A2AE-AB47-9666-1EBF674E7469}"/>
              </a:ext>
            </a:extLst>
          </p:cNvPr>
          <p:cNvSpPr txBox="1"/>
          <p:nvPr/>
        </p:nvSpPr>
        <p:spPr>
          <a:xfrm>
            <a:off x="19232173" y="8351422"/>
            <a:ext cx="1462260" cy="584775"/>
          </a:xfrm>
          <a:prstGeom prst="rect">
            <a:avLst/>
          </a:prstGeom>
          <a:noFill/>
        </p:spPr>
        <p:txBody>
          <a:bodyPr wrap="none" rtlCol="0">
            <a:spAutoFit/>
          </a:bodyPr>
          <a:lstStyle/>
          <a:p>
            <a:pPr algn="ctr"/>
            <a:r>
              <a:rPr lang="en-US" sz="3200" b="1" dirty="0">
                <a:solidFill>
                  <a:schemeClr val="tx2"/>
                </a:solidFill>
                <a:latin typeface="Poppins" pitchFamily="2" charset="77"/>
                <a:cs typeface="Poppins" pitchFamily="2" charset="77"/>
              </a:rPr>
              <a:t>STEP 7</a:t>
            </a:r>
          </a:p>
        </p:txBody>
      </p:sp>
      <p:sp>
        <p:nvSpPr>
          <p:cNvPr id="62" name="TextBox 61">
            <a:extLst>
              <a:ext uri="{FF2B5EF4-FFF2-40B4-BE49-F238E27FC236}">
                <a16:creationId xmlns:a16="http://schemas.microsoft.com/office/drawing/2014/main" id="{0B01A95A-0B33-4A4B-BC8F-71CACC09AE6F}"/>
              </a:ext>
            </a:extLst>
          </p:cNvPr>
          <p:cNvSpPr txBox="1"/>
          <p:nvPr/>
        </p:nvSpPr>
        <p:spPr>
          <a:xfrm>
            <a:off x="6265621" y="10120587"/>
            <a:ext cx="1476687" cy="584775"/>
          </a:xfrm>
          <a:prstGeom prst="rect">
            <a:avLst/>
          </a:prstGeom>
          <a:noFill/>
        </p:spPr>
        <p:txBody>
          <a:bodyPr wrap="none" rtlCol="0">
            <a:spAutoFit/>
          </a:bodyPr>
          <a:lstStyle/>
          <a:p>
            <a:pPr algn="ctr"/>
            <a:r>
              <a:rPr lang="en-US" sz="3200" b="1" dirty="0">
                <a:solidFill>
                  <a:schemeClr val="tx2"/>
                </a:solidFill>
                <a:latin typeface="Poppins" pitchFamily="2" charset="77"/>
                <a:cs typeface="Poppins" pitchFamily="2" charset="77"/>
              </a:rPr>
              <a:t>STEP 2</a:t>
            </a:r>
          </a:p>
        </p:txBody>
      </p:sp>
      <p:sp>
        <p:nvSpPr>
          <p:cNvPr id="63" name="TextBox 62">
            <a:extLst>
              <a:ext uri="{FF2B5EF4-FFF2-40B4-BE49-F238E27FC236}">
                <a16:creationId xmlns:a16="http://schemas.microsoft.com/office/drawing/2014/main" id="{8A8D4791-126F-D644-92E5-20C73933786D}"/>
              </a:ext>
            </a:extLst>
          </p:cNvPr>
          <p:cNvSpPr txBox="1"/>
          <p:nvPr/>
        </p:nvSpPr>
        <p:spPr>
          <a:xfrm>
            <a:off x="11423475" y="10120587"/>
            <a:ext cx="1519968" cy="584775"/>
          </a:xfrm>
          <a:prstGeom prst="rect">
            <a:avLst/>
          </a:prstGeom>
          <a:noFill/>
        </p:spPr>
        <p:txBody>
          <a:bodyPr wrap="none" rtlCol="0">
            <a:spAutoFit/>
          </a:bodyPr>
          <a:lstStyle/>
          <a:p>
            <a:pPr algn="ctr"/>
            <a:r>
              <a:rPr lang="en-US" sz="3200" b="1" dirty="0">
                <a:solidFill>
                  <a:schemeClr val="tx2"/>
                </a:solidFill>
                <a:latin typeface="Poppins" pitchFamily="2" charset="77"/>
                <a:cs typeface="Poppins" pitchFamily="2" charset="77"/>
              </a:rPr>
              <a:t>STEP 4</a:t>
            </a:r>
          </a:p>
        </p:txBody>
      </p:sp>
      <p:sp>
        <p:nvSpPr>
          <p:cNvPr id="64" name="TextBox 63">
            <a:extLst>
              <a:ext uri="{FF2B5EF4-FFF2-40B4-BE49-F238E27FC236}">
                <a16:creationId xmlns:a16="http://schemas.microsoft.com/office/drawing/2014/main" id="{04E44CB3-673D-B54C-AB91-6E933A89AB0A}"/>
              </a:ext>
            </a:extLst>
          </p:cNvPr>
          <p:cNvSpPr txBox="1"/>
          <p:nvPr/>
        </p:nvSpPr>
        <p:spPr>
          <a:xfrm>
            <a:off x="16626762" y="10120587"/>
            <a:ext cx="1503938" cy="584775"/>
          </a:xfrm>
          <a:prstGeom prst="rect">
            <a:avLst/>
          </a:prstGeom>
          <a:noFill/>
        </p:spPr>
        <p:txBody>
          <a:bodyPr wrap="none" rtlCol="0">
            <a:spAutoFit/>
          </a:bodyPr>
          <a:lstStyle/>
          <a:p>
            <a:pPr algn="ctr"/>
            <a:r>
              <a:rPr lang="en-US" sz="3200" b="1" dirty="0">
                <a:solidFill>
                  <a:schemeClr val="tx2"/>
                </a:solidFill>
                <a:latin typeface="Poppins" pitchFamily="2" charset="77"/>
                <a:cs typeface="Poppins" pitchFamily="2" charset="77"/>
              </a:rPr>
              <a:t>STEP 6</a:t>
            </a:r>
          </a:p>
        </p:txBody>
      </p:sp>
      <p:sp>
        <p:nvSpPr>
          <p:cNvPr id="65" name="TextBox 64">
            <a:extLst>
              <a:ext uri="{FF2B5EF4-FFF2-40B4-BE49-F238E27FC236}">
                <a16:creationId xmlns:a16="http://schemas.microsoft.com/office/drawing/2014/main" id="{E721D747-38C0-2E47-8066-01C55203864A}"/>
              </a:ext>
            </a:extLst>
          </p:cNvPr>
          <p:cNvSpPr txBox="1"/>
          <p:nvPr/>
        </p:nvSpPr>
        <p:spPr>
          <a:xfrm>
            <a:off x="3000039" y="8878016"/>
            <a:ext cx="2836367" cy="1392176"/>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a:t>
            </a:r>
          </a:p>
        </p:txBody>
      </p:sp>
      <p:sp>
        <p:nvSpPr>
          <p:cNvPr id="66" name="TextBox 65">
            <a:extLst>
              <a:ext uri="{FF2B5EF4-FFF2-40B4-BE49-F238E27FC236}">
                <a16:creationId xmlns:a16="http://schemas.microsoft.com/office/drawing/2014/main" id="{E00A2C60-A63F-4341-B18C-5F7B0B868A39}"/>
              </a:ext>
            </a:extLst>
          </p:cNvPr>
          <p:cNvSpPr txBox="1"/>
          <p:nvPr/>
        </p:nvSpPr>
        <p:spPr>
          <a:xfrm>
            <a:off x="8179472" y="8878016"/>
            <a:ext cx="2836367" cy="1392176"/>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a:t>
            </a:r>
          </a:p>
        </p:txBody>
      </p:sp>
      <p:sp>
        <p:nvSpPr>
          <p:cNvPr id="67" name="TextBox 66">
            <a:extLst>
              <a:ext uri="{FF2B5EF4-FFF2-40B4-BE49-F238E27FC236}">
                <a16:creationId xmlns:a16="http://schemas.microsoft.com/office/drawing/2014/main" id="{34C8FEAE-5773-9D48-95CB-B4E29F3872C3}"/>
              </a:ext>
            </a:extLst>
          </p:cNvPr>
          <p:cNvSpPr txBox="1"/>
          <p:nvPr/>
        </p:nvSpPr>
        <p:spPr>
          <a:xfrm>
            <a:off x="13363180" y="8878016"/>
            <a:ext cx="2836367" cy="1392176"/>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a:t>
            </a:r>
          </a:p>
        </p:txBody>
      </p:sp>
      <p:sp>
        <p:nvSpPr>
          <p:cNvPr id="68" name="TextBox 67">
            <a:extLst>
              <a:ext uri="{FF2B5EF4-FFF2-40B4-BE49-F238E27FC236}">
                <a16:creationId xmlns:a16="http://schemas.microsoft.com/office/drawing/2014/main" id="{52868528-4815-324C-A137-C87D8D6DC78E}"/>
              </a:ext>
            </a:extLst>
          </p:cNvPr>
          <p:cNvSpPr txBox="1"/>
          <p:nvPr/>
        </p:nvSpPr>
        <p:spPr>
          <a:xfrm>
            <a:off x="18554233" y="8878016"/>
            <a:ext cx="2836367" cy="1392176"/>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a:t>
            </a:r>
          </a:p>
        </p:txBody>
      </p:sp>
      <p:sp>
        <p:nvSpPr>
          <p:cNvPr id="69" name="TextBox 68">
            <a:extLst>
              <a:ext uri="{FF2B5EF4-FFF2-40B4-BE49-F238E27FC236}">
                <a16:creationId xmlns:a16="http://schemas.microsoft.com/office/drawing/2014/main" id="{676A4B26-3CF5-294C-8EC4-EF86B1CEB410}"/>
              </a:ext>
            </a:extLst>
          </p:cNvPr>
          <p:cNvSpPr txBox="1"/>
          <p:nvPr/>
        </p:nvSpPr>
        <p:spPr>
          <a:xfrm>
            <a:off x="15960547" y="10644875"/>
            <a:ext cx="2836367" cy="1392176"/>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a:t>
            </a:r>
          </a:p>
        </p:txBody>
      </p:sp>
      <p:sp>
        <p:nvSpPr>
          <p:cNvPr id="70" name="TextBox 69">
            <a:extLst>
              <a:ext uri="{FF2B5EF4-FFF2-40B4-BE49-F238E27FC236}">
                <a16:creationId xmlns:a16="http://schemas.microsoft.com/office/drawing/2014/main" id="{B08C95E8-177E-CA4F-8AF9-5C24CBB7E340}"/>
              </a:ext>
            </a:extLst>
          </p:cNvPr>
          <p:cNvSpPr txBox="1"/>
          <p:nvPr/>
        </p:nvSpPr>
        <p:spPr>
          <a:xfrm>
            <a:off x="10765275" y="10644875"/>
            <a:ext cx="2836367" cy="1392176"/>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a:t>
            </a:r>
          </a:p>
        </p:txBody>
      </p:sp>
      <p:sp>
        <p:nvSpPr>
          <p:cNvPr id="71" name="TextBox 70">
            <a:extLst>
              <a:ext uri="{FF2B5EF4-FFF2-40B4-BE49-F238E27FC236}">
                <a16:creationId xmlns:a16="http://schemas.microsoft.com/office/drawing/2014/main" id="{B2F085D1-BD91-9847-B353-7D270E329E62}"/>
              </a:ext>
            </a:extLst>
          </p:cNvPr>
          <p:cNvSpPr txBox="1"/>
          <p:nvPr/>
        </p:nvSpPr>
        <p:spPr>
          <a:xfrm>
            <a:off x="5580736" y="10644875"/>
            <a:ext cx="2836367" cy="1392176"/>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a:t>
            </a:r>
          </a:p>
        </p:txBody>
      </p:sp>
    </p:spTree>
    <p:extLst>
      <p:ext uri="{BB962C8B-B14F-4D97-AF65-F5344CB8AC3E}">
        <p14:creationId xmlns:p14="http://schemas.microsoft.com/office/powerpoint/2010/main" val="474536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19762">
            <a:extLst>
              <a:ext uri="{FF2B5EF4-FFF2-40B4-BE49-F238E27FC236}">
                <a16:creationId xmlns:a16="http://schemas.microsoft.com/office/drawing/2014/main" id="{BB3EF54B-BB15-C141-9BC3-FEAD48B7F4A7}"/>
              </a:ext>
            </a:extLst>
          </p:cNvPr>
          <p:cNvSpPr/>
          <p:nvPr/>
        </p:nvSpPr>
        <p:spPr>
          <a:xfrm>
            <a:off x="4081844" y="8821264"/>
            <a:ext cx="1025808" cy="2009119"/>
          </a:xfrm>
          <a:custGeom>
            <a:avLst/>
            <a:gdLst/>
            <a:ahLst/>
            <a:cxnLst>
              <a:cxn ang="0">
                <a:pos x="wd2" y="hd2"/>
              </a:cxn>
              <a:cxn ang="5400000">
                <a:pos x="wd2" y="hd2"/>
              </a:cxn>
              <a:cxn ang="10800000">
                <a:pos x="wd2" y="hd2"/>
              </a:cxn>
              <a:cxn ang="16200000">
                <a:pos x="wd2" y="hd2"/>
              </a:cxn>
            </a:cxnLst>
            <a:rect l="0" t="0" r="r" b="b"/>
            <a:pathLst>
              <a:path w="21243" h="21596" extrusionOk="0">
                <a:moveTo>
                  <a:pt x="19947" y="0"/>
                </a:moveTo>
                <a:cubicBezTo>
                  <a:pt x="19526" y="-4"/>
                  <a:pt x="19110" y="97"/>
                  <a:pt x="18852" y="288"/>
                </a:cubicBezTo>
                <a:cubicBezTo>
                  <a:pt x="18851" y="289"/>
                  <a:pt x="18850" y="289"/>
                  <a:pt x="18849" y="290"/>
                </a:cubicBezTo>
                <a:lnTo>
                  <a:pt x="15834" y="2525"/>
                </a:lnTo>
                <a:lnTo>
                  <a:pt x="15840" y="2527"/>
                </a:lnTo>
                <a:lnTo>
                  <a:pt x="12374" y="5096"/>
                </a:lnTo>
                <a:lnTo>
                  <a:pt x="8877" y="5096"/>
                </a:lnTo>
                <a:lnTo>
                  <a:pt x="2389" y="289"/>
                </a:lnTo>
                <a:cubicBezTo>
                  <a:pt x="2131" y="98"/>
                  <a:pt x="1715" y="-3"/>
                  <a:pt x="1294" y="2"/>
                </a:cubicBezTo>
                <a:cubicBezTo>
                  <a:pt x="1042" y="5"/>
                  <a:pt x="786" y="45"/>
                  <a:pt x="563" y="126"/>
                </a:cubicBezTo>
                <a:cubicBezTo>
                  <a:pt x="-32" y="343"/>
                  <a:pt x="-179" y="767"/>
                  <a:pt x="234" y="1073"/>
                </a:cubicBezTo>
                <a:cubicBezTo>
                  <a:pt x="235" y="1074"/>
                  <a:pt x="236" y="1074"/>
                  <a:pt x="237" y="1075"/>
                </a:cubicBezTo>
                <a:lnTo>
                  <a:pt x="3253" y="3310"/>
                </a:lnTo>
                <a:lnTo>
                  <a:pt x="3257" y="3308"/>
                </a:lnTo>
                <a:lnTo>
                  <a:pt x="6638" y="5814"/>
                </a:lnTo>
                <a:lnTo>
                  <a:pt x="6679" y="12518"/>
                </a:lnTo>
                <a:lnTo>
                  <a:pt x="6679" y="20734"/>
                </a:lnTo>
                <a:cubicBezTo>
                  <a:pt x="6679" y="21210"/>
                  <a:pt x="7429" y="21596"/>
                  <a:pt x="8355" y="21596"/>
                </a:cubicBezTo>
                <a:cubicBezTo>
                  <a:pt x="9280" y="21596"/>
                  <a:pt x="10030" y="21210"/>
                  <a:pt x="10030" y="20734"/>
                </a:cubicBezTo>
                <a:lnTo>
                  <a:pt x="10030" y="13214"/>
                </a:lnTo>
                <a:cubicBezTo>
                  <a:pt x="10041" y="13130"/>
                  <a:pt x="10112" y="13055"/>
                  <a:pt x="10222" y="12999"/>
                </a:cubicBezTo>
                <a:cubicBezTo>
                  <a:pt x="10331" y="12944"/>
                  <a:pt x="10480" y="12909"/>
                  <a:pt x="10644" y="12905"/>
                </a:cubicBezTo>
                <a:cubicBezTo>
                  <a:pt x="10807" y="12909"/>
                  <a:pt x="10956" y="12944"/>
                  <a:pt x="11065" y="12999"/>
                </a:cubicBezTo>
                <a:cubicBezTo>
                  <a:pt x="11175" y="13055"/>
                  <a:pt x="11246" y="13130"/>
                  <a:pt x="11257" y="13214"/>
                </a:cubicBezTo>
                <a:lnTo>
                  <a:pt x="11257" y="20734"/>
                </a:lnTo>
                <a:cubicBezTo>
                  <a:pt x="11257" y="21210"/>
                  <a:pt x="12009" y="21596"/>
                  <a:pt x="12934" y="21596"/>
                </a:cubicBezTo>
                <a:cubicBezTo>
                  <a:pt x="13859" y="21596"/>
                  <a:pt x="14609" y="21210"/>
                  <a:pt x="14609" y="20734"/>
                </a:cubicBezTo>
                <a:lnTo>
                  <a:pt x="14586" y="5833"/>
                </a:lnTo>
                <a:lnTo>
                  <a:pt x="21009" y="1071"/>
                </a:lnTo>
                <a:cubicBezTo>
                  <a:pt x="21421" y="764"/>
                  <a:pt x="21273" y="341"/>
                  <a:pt x="20678" y="125"/>
                </a:cubicBezTo>
                <a:cubicBezTo>
                  <a:pt x="20455" y="43"/>
                  <a:pt x="20200" y="3"/>
                  <a:pt x="19947" y="0"/>
                </a:cubicBezTo>
                <a:close/>
                <a:moveTo>
                  <a:pt x="10644" y="1566"/>
                </a:moveTo>
                <a:cubicBezTo>
                  <a:pt x="9008" y="1566"/>
                  <a:pt x="7683" y="2248"/>
                  <a:pt x="7683" y="3090"/>
                </a:cubicBezTo>
                <a:cubicBezTo>
                  <a:pt x="7683" y="3931"/>
                  <a:pt x="9008" y="4614"/>
                  <a:pt x="10644" y="4614"/>
                </a:cubicBezTo>
                <a:cubicBezTo>
                  <a:pt x="12279" y="4614"/>
                  <a:pt x="13606" y="3931"/>
                  <a:pt x="13606" y="3090"/>
                </a:cubicBezTo>
                <a:cubicBezTo>
                  <a:pt x="13606" y="2248"/>
                  <a:pt x="12279" y="1566"/>
                  <a:pt x="10644" y="1566"/>
                </a:cubicBezTo>
                <a:close/>
              </a:path>
            </a:pathLst>
          </a:custGeom>
          <a:solidFill>
            <a:schemeClr val="accent3">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1" name="Shape 19763">
            <a:extLst>
              <a:ext uri="{FF2B5EF4-FFF2-40B4-BE49-F238E27FC236}">
                <a16:creationId xmlns:a16="http://schemas.microsoft.com/office/drawing/2014/main" id="{256038DE-C982-8A4C-AC8D-98676C0C615C}"/>
              </a:ext>
            </a:extLst>
          </p:cNvPr>
          <p:cNvSpPr/>
          <p:nvPr/>
        </p:nvSpPr>
        <p:spPr>
          <a:xfrm>
            <a:off x="10467745" y="8821264"/>
            <a:ext cx="1025808" cy="2009119"/>
          </a:xfrm>
          <a:custGeom>
            <a:avLst/>
            <a:gdLst/>
            <a:ahLst/>
            <a:cxnLst>
              <a:cxn ang="0">
                <a:pos x="wd2" y="hd2"/>
              </a:cxn>
              <a:cxn ang="5400000">
                <a:pos x="wd2" y="hd2"/>
              </a:cxn>
              <a:cxn ang="10800000">
                <a:pos x="wd2" y="hd2"/>
              </a:cxn>
              <a:cxn ang="16200000">
                <a:pos x="wd2" y="hd2"/>
              </a:cxn>
            </a:cxnLst>
            <a:rect l="0" t="0" r="r" b="b"/>
            <a:pathLst>
              <a:path w="21243" h="21596" extrusionOk="0">
                <a:moveTo>
                  <a:pt x="19947" y="0"/>
                </a:moveTo>
                <a:cubicBezTo>
                  <a:pt x="19526" y="-4"/>
                  <a:pt x="19110" y="97"/>
                  <a:pt x="18852" y="288"/>
                </a:cubicBezTo>
                <a:cubicBezTo>
                  <a:pt x="18851" y="289"/>
                  <a:pt x="18850" y="289"/>
                  <a:pt x="18849" y="290"/>
                </a:cubicBezTo>
                <a:lnTo>
                  <a:pt x="15834" y="2525"/>
                </a:lnTo>
                <a:lnTo>
                  <a:pt x="15840" y="2527"/>
                </a:lnTo>
                <a:lnTo>
                  <a:pt x="12374" y="5096"/>
                </a:lnTo>
                <a:lnTo>
                  <a:pt x="8877" y="5096"/>
                </a:lnTo>
                <a:lnTo>
                  <a:pt x="2389" y="289"/>
                </a:lnTo>
                <a:cubicBezTo>
                  <a:pt x="2131" y="98"/>
                  <a:pt x="1715" y="-3"/>
                  <a:pt x="1294" y="2"/>
                </a:cubicBezTo>
                <a:cubicBezTo>
                  <a:pt x="1042" y="5"/>
                  <a:pt x="786" y="45"/>
                  <a:pt x="563" y="126"/>
                </a:cubicBezTo>
                <a:cubicBezTo>
                  <a:pt x="-32" y="343"/>
                  <a:pt x="-179" y="767"/>
                  <a:pt x="234" y="1073"/>
                </a:cubicBezTo>
                <a:cubicBezTo>
                  <a:pt x="235" y="1074"/>
                  <a:pt x="236" y="1074"/>
                  <a:pt x="237" y="1075"/>
                </a:cubicBezTo>
                <a:lnTo>
                  <a:pt x="3253" y="3310"/>
                </a:lnTo>
                <a:lnTo>
                  <a:pt x="3257" y="3308"/>
                </a:lnTo>
                <a:lnTo>
                  <a:pt x="6638" y="5814"/>
                </a:lnTo>
                <a:lnTo>
                  <a:pt x="6679" y="12518"/>
                </a:lnTo>
                <a:lnTo>
                  <a:pt x="6679" y="20734"/>
                </a:lnTo>
                <a:cubicBezTo>
                  <a:pt x="6679" y="21210"/>
                  <a:pt x="7429" y="21596"/>
                  <a:pt x="8355" y="21596"/>
                </a:cubicBezTo>
                <a:cubicBezTo>
                  <a:pt x="9280" y="21596"/>
                  <a:pt x="10030" y="21210"/>
                  <a:pt x="10030" y="20734"/>
                </a:cubicBezTo>
                <a:lnTo>
                  <a:pt x="10030" y="13214"/>
                </a:lnTo>
                <a:cubicBezTo>
                  <a:pt x="10041" y="13130"/>
                  <a:pt x="10112" y="13055"/>
                  <a:pt x="10222" y="12999"/>
                </a:cubicBezTo>
                <a:cubicBezTo>
                  <a:pt x="10331" y="12944"/>
                  <a:pt x="10480" y="12909"/>
                  <a:pt x="10644" y="12905"/>
                </a:cubicBezTo>
                <a:cubicBezTo>
                  <a:pt x="10807" y="12909"/>
                  <a:pt x="10956" y="12944"/>
                  <a:pt x="11065" y="12999"/>
                </a:cubicBezTo>
                <a:cubicBezTo>
                  <a:pt x="11175" y="13055"/>
                  <a:pt x="11246" y="13130"/>
                  <a:pt x="11257" y="13214"/>
                </a:cubicBezTo>
                <a:lnTo>
                  <a:pt x="11257" y="20734"/>
                </a:lnTo>
                <a:cubicBezTo>
                  <a:pt x="11257" y="21210"/>
                  <a:pt x="12009" y="21596"/>
                  <a:pt x="12934" y="21596"/>
                </a:cubicBezTo>
                <a:cubicBezTo>
                  <a:pt x="13859" y="21596"/>
                  <a:pt x="14609" y="21210"/>
                  <a:pt x="14609" y="20734"/>
                </a:cubicBezTo>
                <a:lnTo>
                  <a:pt x="14586" y="5833"/>
                </a:lnTo>
                <a:lnTo>
                  <a:pt x="21009" y="1071"/>
                </a:lnTo>
                <a:cubicBezTo>
                  <a:pt x="21421" y="764"/>
                  <a:pt x="21273" y="341"/>
                  <a:pt x="20678" y="125"/>
                </a:cubicBezTo>
                <a:cubicBezTo>
                  <a:pt x="20455" y="43"/>
                  <a:pt x="20200" y="3"/>
                  <a:pt x="19947" y="0"/>
                </a:cubicBezTo>
                <a:close/>
                <a:moveTo>
                  <a:pt x="10644" y="1566"/>
                </a:moveTo>
                <a:cubicBezTo>
                  <a:pt x="9008" y="1566"/>
                  <a:pt x="7683" y="2248"/>
                  <a:pt x="7683" y="3090"/>
                </a:cubicBezTo>
                <a:cubicBezTo>
                  <a:pt x="7683" y="3931"/>
                  <a:pt x="9008" y="4614"/>
                  <a:pt x="10644" y="4614"/>
                </a:cubicBezTo>
                <a:cubicBezTo>
                  <a:pt x="12279" y="4614"/>
                  <a:pt x="13606" y="3931"/>
                  <a:pt x="13606" y="3090"/>
                </a:cubicBezTo>
                <a:cubicBezTo>
                  <a:pt x="13606" y="2248"/>
                  <a:pt x="12279" y="1566"/>
                  <a:pt x="10644" y="1566"/>
                </a:cubicBezTo>
                <a:close/>
              </a:path>
            </a:pathLst>
          </a:custGeom>
          <a:solidFill>
            <a:schemeClr val="accent3">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2" name="Shape 19764">
            <a:extLst>
              <a:ext uri="{FF2B5EF4-FFF2-40B4-BE49-F238E27FC236}">
                <a16:creationId xmlns:a16="http://schemas.microsoft.com/office/drawing/2014/main" id="{4C5B01D3-7FCC-C545-A2A5-E30610FA428B}"/>
              </a:ext>
            </a:extLst>
          </p:cNvPr>
          <p:cNvSpPr/>
          <p:nvPr/>
        </p:nvSpPr>
        <p:spPr>
          <a:xfrm>
            <a:off x="9555471" y="8821264"/>
            <a:ext cx="1025810" cy="2009119"/>
          </a:xfrm>
          <a:custGeom>
            <a:avLst/>
            <a:gdLst/>
            <a:ahLst/>
            <a:cxnLst>
              <a:cxn ang="0">
                <a:pos x="wd2" y="hd2"/>
              </a:cxn>
              <a:cxn ang="5400000">
                <a:pos x="wd2" y="hd2"/>
              </a:cxn>
              <a:cxn ang="10800000">
                <a:pos x="wd2" y="hd2"/>
              </a:cxn>
              <a:cxn ang="16200000">
                <a:pos x="wd2" y="hd2"/>
              </a:cxn>
            </a:cxnLst>
            <a:rect l="0" t="0" r="r" b="b"/>
            <a:pathLst>
              <a:path w="21243" h="21596" extrusionOk="0">
                <a:moveTo>
                  <a:pt x="19947" y="0"/>
                </a:moveTo>
                <a:cubicBezTo>
                  <a:pt x="19526" y="-4"/>
                  <a:pt x="19110" y="97"/>
                  <a:pt x="18852" y="288"/>
                </a:cubicBezTo>
                <a:cubicBezTo>
                  <a:pt x="18851" y="289"/>
                  <a:pt x="18850" y="289"/>
                  <a:pt x="18849" y="290"/>
                </a:cubicBezTo>
                <a:lnTo>
                  <a:pt x="15834" y="2525"/>
                </a:lnTo>
                <a:lnTo>
                  <a:pt x="15840" y="2527"/>
                </a:lnTo>
                <a:lnTo>
                  <a:pt x="12374" y="5096"/>
                </a:lnTo>
                <a:lnTo>
                  <a:pt x="8877" y="5096"/>
                </a:lnTo>
                <a:lnTo>
                  <a:pt x="2389" y="289"/>
                </a:lnTo>
                <a:cubicBezTo>
                  <a:pt x="2131" y="98"/>
                  <a:pt x="1715" y="-3"/>
                  <a:pt x="1294" y="2"/>
                </a:cubicBezTo>
                <a:cubicBezTo>
                  <a:pt x="1042" y="5"/>
                  <a:pt x="786" y="45"/>
                  <a:pt x="563" y="126"/>
                </a:cubicBezTo>
                <a:cubicBezTo>
                  <a:pt x="-32" y="343"/>
                  <a:pt x="-179" y="767"/>
                  <a:pt x="234" y="1073"/>
                </a:cubicBezTo>
                <a:cubicBezTo>
                  <a:pt x="235" y="1074"/>
                  <a:pt x="236" y="1074"/>
                  <a:pt x="237" y="1075"/>
                </a:cubicBezTo>
                <a:lnTo>
                  <a:pt x="3253" y="3310"/>
                </a:lnTo>
                <a:lnTo>
                  <a:pt x="3257" y="3308"/>
                </a:lnTo>
                <a:lnTo>
                  <a:pt x="6638" y="5814"/>
                </a:lnTo>
                <a:lnTo>
                  <a:pt x="6679" y="12518"/>
                </a:lnTo>
                <a:lnTo>
                  <a:pt x="6679" y="20734"/>
                </a:lnTo>
                <a:cubicBezTo>
                  <a:pt x="6679" y="21210"/>
                  <a:pt x="7429" y="21596"/>
                  <a:pt x="8355" y="21596"/>
                </a:cubicBezTo>
                <a:cubicBezTo>
                  <a:pt x="9280" y="21596"/>
                  <a:pt x="10030" y="21210"/>
                  <a:pt x="10030" y="20734"/>
                </a:cubicBezTo>
                <a:lnTo>
                  <a:pt x="10030" y="13214"/>
                </a:lnTo>
                <a:cubicBezTo>
                  <a:pt x="10041" y="13130"/>
                  <a:pt x="10112" y="13055"/>
                  <a:pt x="10222" y="12999"/>
                </a:cubicBezTo>
                <a:cubicBezTo>
                  <a:pt x="10331" y="12944"/>
                  <a:pt x="10480" y="12909"/>
                  <a:pt x="10644" y="12905"/>
                </a:cubicBezTo>
                <a:cubicBezTo>
                  <a:pt x="10807" y="12909"/>
                  <a:pt x="10956" y="12944"/>
                  <a:pt x="11065" y="12999"/>
                </a:cubicBezTo>
                <a:cubicBezTo>
                  <a:pt x="11175" y="13055"/>
                  <a:pt x="11246" y="13130"/>
                  <a:pt x="11257" y="13214"/>
                </a:cubicBezTo>
                <a:lnTo>
                  <a:pt x="11257" y="20734"/>
                </a:lnTo>
                <a:cubicBezTo>
                  <a:pt x="11257" y="21210"/>
                  <a:pt x="12009" y="21596"/>
                  <a:pt x="12934" y="21596"/>
                </a:cubicBezTo>
                <a:cubicBezTo>
                  <a:pt x="13859" y="21596"/>
                  <a:pt x="14609" y="21210"/>
                  <a:pt x="14609" y="20734"/>
                </a:cubicBezTo>
                <a:lnTo>
                  <a:pt x="14586" y="5833"/>
                </a:lnTo>
                <a:lnTo>
                  <a:pt x="21009" y="1071"/>
                </a:lnTo>
                <a:cubicBezTo>
                  <a:pt x="21421" y="764"/>
                  <a:pt x="21273" y="341"/>
                  <a:pt x="20678" y="125"/>
                </a:cubicBezTo>
                <a:cubicBezTo>
                  <a:pt x="20455" y="43"/>
                  <a:pt x="20200" y="3"/>
                  <a:pt x="19947" y="0"/>
                </a:cubicBezTo>
                <a:close/>
                <a:moveTo>
                  <a:pt x="10644" y="1566"/>
                </a:moveTo>
                <a:cubicBezTo>
                  <a:pt x="9008" y="1566"/>
                  <a:pt x="7683" y="2248"/>
                  <a:pt x="7683" y="3090"/>
                </a:cubicBezTo>
                <a:cubicBezTo>
                  <a:pt x="7683" y="3931"/>
                  <a:pt x="9008" y="4614"/>
                  <a:pt x="10644" y="4614"/>
                </a:cubicBezTo>
                <a:cubicBezTo>
                  <a:pt x="12279" y="4614"/>
                  <a:pt x="13606" y="3931"/>
                  <a:pt x="13606" y="3090"/>
                </a:cubicBezTo>
                <a:cubicBezTo>
                  <a:pt x="13606" y="2248"/>
                  <a:pt x="12279" y="1566"/>
                  <a:pt x="10644" y="1566"/>
                </a:cubicBezTo>
                <a:close/>
              </a:path>
            </a:pathLst>
          </a:custGeom>
          <a:solidFill>
            <a:schemeClr val="accent3">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3" name="Shape 19765">
            <a:extLst>
              <a:ext uri="{FF2B5EF4-FFF2-40B4-BE49-F238E27FC236}">
                <a16:creationId xmlns:a16="http://schemas.microsoft.com/office/drawing/2014/main" id="{9E5BC7AC-8A7C-BD45-BCDF-227DB1235F20}"/>
              </a:ext>
            </a:extLst>
          </p:cNvPr>
          <p:cNvSpPr/>
          <p:nvPr/>
        </p:nvSpPr>
        <p:spPr>
          <a:xfrm>
            <a:off x="8643201" y="8821264"/>
            <a:ext cx="1025808" cy="2009119"/>
          </a:xfrm>
          <a:custGeom>
            <a:avLst/>
            <a:gdLst/>
            <a:ahLst/>
            <a:cxnLst>
              <a:cxn ang="0">
                <a:pos x="wd2" y="hd2"/>
              </a:cxn>
              <a:cxn ang="5400000">
                <a:pos x="wd2" y="hd2"/>
              </a:cxn>
              <a:cxn ang="10800000">
                <a:pos x="wd2" y="hd2"/>
              </a:cxn>
              <a:cxn ang="16200000">
                <a:pos x="wd2" y="hd2"/>
              </a:cxn>
            </a:cxnLst>
            <a:rect l="0" t="0" r="r" b="b"/>
            <a:pathLst>
              <a:path w="21243" h="21596" extrusionOk="0">
                <a:moveTo>
                  <a:pt x="19947" y="0"/>
                </a:moveTo>
                <a:cubicBezTo>
                  <a:pt x="19526" y="-4"/>
                  <a:pt x="19110" y="97"/>
                  <a:pt x="18852" y="288"/>
                </a:cubicBezTo>
                <a:cubicBezTo>
                  <a:pt x="18851" y="289"/>
                  <a:pt x="18850" y="289"/>
                  <a:pt x="18849" y="290"/>
                </a:cubicBezTo>
                <a:lnTo>
                  <a:pt x="15834" y="2525"/>
                </a:lnTo>
                <a:lnTo>
                  <a:pt x="15840" y="2527"/>
                </a:lnTo>
                <a:lnTo>
                  <a:pt x="12374" y="5096"/>
                </a:lnTo>
                <a:lnTo>
                  <a:pt x="8877" y="5096"/>
                </a:lnTo>
                <a:lnTo>
                  <a:pt x="2389" y="289"/>
                </a:lnTo>
                <a:cubicBezTo>
                  <a:pt x="2131" y="98"/>
                  <a:pt x="1715" y="-3"/>
                  <a:pt x="1294" y="2"/>
                </a:cubicBezTo>
                <a:cubicBezTo>
                  <a:pt x="1042" y="5"/>
                  <a:pt x="786" y="45"/>
                  <a:pt x="563" y="126"/>
                </a:cubicBezTo>
                <a:cubicBezTo>
                  <a:pt x="-32" y="343"/>
                  <a:pt x="-179" y="767"/>
                  <a:pt x="234" y="1073"/>
                </a:cubicBezTo>
                <a:cubicBezTo>
                  <a:pt x="235" y="1074"/>
                  <a:pt x="236" y="1074"/>
                  <a:pt x="237" y="1075"/>
                </a:cubicBezTo>
                <a:lnTo>
                  <a:pt x="3253" y="3310"/>
                </a:lnTo>
                <a:lnTo>
                  <a:pt x="3257" y="3308"/>
                </a:lnTo>
                <a:lnTo>
                  <a:pt x="6638" y="5814"/>
                </a:lnTo>
                <a:lnTo>
                  <a:pt x="6679" y="12518"/>
                </a:lnTo>
                <a:lnTo>
                  <a:pt x="6679" y="20734"/>
                </a:lnTo>
                <a:cubicBezTo>
                  <a:pt x="6679" y="21210"/>
                  <a:pt x="7429" y="21596"/>
                  <a:pt x="8355" y="21596"/>
                </a:cubicBezTo>
                <a:cubicBezTo>
                  <a:pt x="9280" y="21596"/>
                  <a:pt x="10030" y="21210"/>
                  <a:pt x="10030" y="20734"/>
                </a:cubicBezTo>
                <a:lnTo>
                  <a:pt x="10030" y="13214"/>
                </a:lnTo>
                <a:cubicBezTo>
                  <a:pt x="10041" y="13130"/>
                  <a:pt x="10112" y="13055"/>
                  <a:pt x="10222" y="12999"/>
                </a:cubicBezTo>
                <a:cubicBezTo>
                  <a:pt x="10331" y="12944"/>
                  <a:pt x="10480" y="12909"/>
                  <a:pt x="10644" y="12905"/>
                </a:cubicBezTo>
                <a:cubicBezTo>
                  <a:pt x="10807" y="12909"/>
                  <a:pt x="10956" y="12944"/>
                  <a:pt x="11065" y="12999"/>
                </a:cubicBezTo>
                <a:cubicBezTo>
                  <a:pt x="11175" y="13055"/>
                  <a:pt x="11246" y="13130"/>
                  <a:pt x="11257" y="13214"/>
                </a:cubicBezTo>
                <a:lnTo>
                  <a:pt x="11257" y="20734"/>
                </a:lnTo>
                <a:cubicBezTo>
                  <a:pt x="11257" y="21210"/>
                  <a:pt x="12009" y="21596"/>
                  <a:pt x="12934" y="21596"/>
                </a:cubicBezTo>
                <a:cubicBezTo>
                  <a:pt x="13859" y="21596"/>
                  <a:pt x="14609" y="21210"/>
                  <a:pt x="14609" y="20734"/>
                </a:cubicBezTo>
                <a:lnTo>
                  <a:pt x="14586" y="5833"/>
                </a:lnTo>
                <a:lnTo>
                  <a:pt x="21009" y="1071"/>
                </a:lnTo>
                <a:cubicBezTo>
                  <a:pt x="21421" y="764"/>
                  <a:pt x="21273" y="341"/>
                  <a:pt x="20678" y="125"/>
                </a:cubicBezTo>
                <a:cubicBezTo>
                  <a:pt x="20455" y="43"/>
                  <a:pt x="20200" y="3"/>
                  <a:pt x="19947" y="0"/>
                </a:cubicBezTo>
                <a:close/>
                <a:moveTo>
                  <a:pt x="10644" y="1566"/>
                </a:moveTo>
                <a:cubicBezTo>
                  <a:pt x="9008" y="1566"/>
                  <a:pt x="7683" y="2248"/>
                  <a:pt x="7683" y="3090"/>
                </a:cubicBezTo>
                <a:cubicBezTo>
                  <a:pt x="7683" y="3931"/>
                  <a:pt x="9008" y="4614"/>
                  <a:pt x="10644" y="4614"/>
                </a:cubicBezTo>
                <a:cubicBezTo>
                  <a:pt x="12279" y="4614"/>
                  <a:pt x="13606" y="3931"/>
                  <a:pt x="13606" y="3090"/>
                </a:cubicBezTo>
                <a:cubicBezTo>
                  <a:pt x="13606" y="2248"/>
                  <a:pt x="12279" y="1566"/>
                  <a:pt x="10644" y="1566"/>
                </a:cubicBezTo>
                <a:close/>
              </a:path>
            </a:pathLst>
          </a:custGeom>
          <a:solidFill>
            <a:schemeClr val="accent3">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4" name="Shape 19766">
            <a:extLst>
              <a:ext uri="{FF2B5EF4-FFF2-40B4-BE49-F238E27FC236}">
                <a16:creationId xmlns:a16="http://schemas.microsoft.com/office/drawing/2014/main" id="{1145E39A-D3FE-114B-9637-6474729DB490}"/>
              </a:ext>
            </a:extLst>
          </p:cNvPr>
          <p:cNvSpPr/>
          <p:nvPr/>
        </p:nvSpPr>
        <p:spPr>
          <a:xfrm>
            <a:off x="7730929" y="8821264"/>
            <a:ext cx="1025808" cy="2009119"/>
          </a:xfrm>
          <a:custGeom>
            <a:avLst/>
            <a:gdLst/>
            <a:ahLst/>
            <a:cxnLst>
              <a:cxn ang="0">
                <a:pos x="wd2" y="hd2"/>
              </a:cxn>
              <a:cxn ang="5400000">
                <a:pos x="wd2" y="hd2"/>
              </a:cxn>
              <a:cxn ang="10800000">
                <a:pos x="wd2" y="hd2"/>
              </a:cxn>
              <a:cxn ang="16200000">
                <a:pos x="wd2" y="hd2"/>
              </a:cxn>
            </a:cxnLst>
            <a:rect l="0" t="0" r="r" b="b"/>
            <a:pathLst>
              <a:path w="21243" h="21596" extrusionOk="0">
                <a:moveTo>
                  <a:pt x="19947" y="0"/>
                </a:moveTo>
                <a:cubicBezTo>
                  <a:pt x="19526" y="-4"/>
                  <a:pt x="19110" y="97"/>
                  <a:pt x="18852" y="288"/>
                </a:cubicBezTo>
                <a:cubicBezTo>
                  <a:pt x="18851" y="289"/>
                  <a:pt x="18850" y="289"/>
                  <a:pt x="18849" y="290"/>
                </a:cubicBezTo>
                <a:lnTo>
                  <a:pt x="15834" y="2525"/>
                </a:lnTo>
                <a:lnTo>
                  <a:pt x="15840" y="2527"/>
                </a:lnTo>
                <a:lnTo>
                  <a:pt x="12374" y="5096"/>
                </a:lnTo>
                <a:lnTo>
                  <a:pt x="8877" y="5096"/>
                </a:lnTo>
                <a:lnTo>
                  <a:pt x="2389" y="289"/>
                </a:lnTo>
                <a:cubicBezTo>
                  <a:pt x="2131" y="98"/>
                  <a:pt x="1715" y="-3"/>
                  <a:pt x="1294" y="2"/>
                </a:cubicBezTo>
                <a:cubicBezTo>
                  <a:pt x="1042" y="5"/>
                  <a:pt x="786" y="45"/>
                  <a:pt x="563" y="126"/>
                </a:cubicBezTo>
                <a:cubicBezTo>
                  <a:pt x="-32" y="343"/>
                  <a:pt x="-179" y="767"/>
                  <a:pt x="234" y="1073"/>
                </a:cubicBezTo>
                <a:cubicBezTo>
                  <a:pt x="235" y="1074"/>
                  <a:pt x="236" y="1074"/>
                  <a:pt x="237" y="1075"/>
                </a:cubicBezTo>
                <a:lnTo>
                  <a:pt x="3253" y="3310"/>
                </a:lnTo>
                <a:lnTo>
                  <a:pt x="3257" y="3308"/>
                </a:lnTo>
                <a:lnTo>
                  <a:pt x="6638" y="5814"/>
                </a:lnTo>
                <a:lnTo>
                  <a:pt x="6679" y="12518"/>
                </a:lnTo>
                <a:lnTo>
                  <a:pt x="6679" y="20734"/>
                </a:lnTo>
                <a:cubicBezTo>
                  <a:pt x="6679" y="21210"/>
                  <a:pt x="7429" y="21596"/>
                  <a:pt x="8355" y="21596"/>
                </a:cubicBezTo>
                <a:cubicBezTo>
                  <a:pt x="9280" y="21596"/>
                  <a:pt x="10030" y="21210"/>
                  <a:pt x="10030" y="20734"/>
                </a:cubicBezTo>
                <a:lnTo>
                  <a:pt x="10030" y="13214"/>
                </a:lnTo>
                <a:cubicBezTo>
                  <a:pt x="10041" y="13130"/>
                  <a:pt x="10112" y="13055"/>
                  <a:pt x="10222" y="12999"/>
                </a:cubicBezTo>
                <a:cubicBezTo>
                  <a:pt x="10331" y="12944"/>
                  <a:pt x="10480" y="12909"/>
                  <a:pt x="10644" y="12905"/>
                </a:cubicBezTo>
                <a:cubicBezTo>
                  <a:pt x="10807" y="12909"/>
                  <a:pt x="10956" y="12944"/>
                  <a:pt x="11065" y="12999"/>
                </a:cubicBezTo>
                <a:cubicBezTo>
                  <a:pt x="11175" y="13055"/>
                  <a:pt x="11246" y="13130"/>
                  <a:pt x="11257" y="13214"/>
                </a:cubicBezTo>
                <a:lnTo>
                  <a:pt x="11257" y="20734"/>
                </a:lnTo>
                <a:cubicBezTo>
                  <a:pt x="11257" y="21210"/>
                  <a:pt x="12009" y="21596"/>
                  <a:pt x="12934" y="21596"/>
                </a:cubicBezTo>
                <a:cubicBezTo>
                  <a:pt x="13859" y="21596"/>
                  <a:pt x="14609" y="21210"/>
                  <a:pt x="14609" y="20734"/>
                </a:cubicBezTo>
                <a:lnTo>
                  <a:pt x="14586" y="5833"/>
                </a:lnTo>
                <a:lnTo>
                  <a:pt x="21009" y="1071"/>
                </a:lnTo>
                <a:cubicBezTo>
                  <a:pt x="21421" y="764"/>
                  <a:pt x="21273" y="341"/>
                  <a:pt x="20678" y="125"/>
                </a:cubicBezTo>
                <a:cubicBezTo>
                  <a:pt x="20455" y="43"/>
                  <a:pt x="20200" y="3"/>
                  <a:pt x="19947" y="0"/>
                </a:cubicBezTo>
                <a:close/>
                <a:moveTo>
                  <a:pt x="10644" y="1566"/>
                </a:moveTo>
                <a:cubicBezTo>
                  <a:pt x="9008" y="1566"/>
                  <a:pt x="7683" y="2248"/>
                  <a:pt x="7683" y="3090"/>
                </a:cubicBezTo>
                <a:cubicBezTo>
                  <a:pt x="7683" y="3931"/>
                  <a:pt x="9008" y="4614"/>
                  <a:pt x="10644" y="4614"/>
                </a:cubicBezTo>
                <a:cubicBezTo>
                  <a:pt x="12279" y="4614"/>
                  <a:pt x="13606" y="3931"/>
                  <a:pt x="13606" y="3090"/>
                </a:cubicBezTo>
                <a:cubicBezTo>
                  <a:pt x="13606" y="2248"/>
                  <a:pt x="12279" y="1566"/>
                  <a:pt x="10644" y="1566"/>
                </a:cubicBezTo>
                <a:close/>
              </a:path>
            </a:pathLst>
          </a:custGeom>
          <a:solidFill>
            <a:schemeClr val="accent3">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5" name="Shape 19767">
            <a:extLst>
              <a:ext uri="{FF2B5EF4-FFF2-40B4-BE49-F238E27FC236}">
                <a16:creationId xmlns:a16="http://schemas.microsoft.com/office/drawing/2014/main" id="{F6E676AB-F4C1-194B-9436-9B5B86EA2E4C}"/>
              </a:ext>
            </a:extLst>
          </p:cNvPr>
          <p:cNvSpPr/>
          <p:nvPr/>
        </p:nvSpPr>
        <p:spPr>
          <a:xfrm>
            <a:off x="6818658" y="8821264"/>
            <a:ext cx="1025810" cy="2009119"/>
          </a:xfrm>
          <a:custGeom>
            <a:avLst/>
            <a:gdLst/>
            <a:ahLst/>
            <a:cxnLst>
              <a:cxn ang="0">
                <a:pos x="wd2" y="hd2"/>
              </a:cxn>
              <a:cxn ang="5400000">
                <a:pos x="wd2" y="hd2"/>
              </a:cxn>
              <a:cxn ang="10800000">
                <a:pos x="wd2" y="hd2"/>
              </a:cxn>
              <a:cxn ang="16200000">
                <a:pos x="wd2" y="hd2"/>
              </a:cxn>
            </a:cxnLst>
            <a:rect l="0" t="0" r="r" b="b"/>
            <a:pathLst>
              <a:path w="21243" h="21596" extrusionOk="0">
                <a:moveTo>
                  <a:pt x="19947" y="0"/>
                </a:moveTo>
                <a:cubicBezTo>
                  <a:pt x="19526" y="-4"/>
                  <a:pt x="19110" y="97"/>
                  <a:pt x="18852" y="288"/>
                </a:cubicBezTo>
                <a:cubicBezTo>
                  <a:pt x="18851" y="289"/>
                  <a:pt x="18850" y="289"/>
                  <a:pt x="18849" y="290"/>
                </a:cubicBezTo>
                <a:lnTo>
                  <a:pt x="15834" y="2525"/>
                </a:lnTo>
                <a:lnTo>
                  <a:pt x="15840" y="2527"/>
                </a:lnTo>
                <a:lnTo>
                  <a:pt x="12374" y="5096"/>
                </a:lnTo>
                <a:lnTo>
                  <a:pt x="8877" y="5096"/>
                </a:lnTo>
                <a:lnTo>
                  <a:pt x="2389" y="289"/>
                </a:lnTo>
                <a:cubicBezTo>
                  <a:pt x="2131" y="98"/>
                  <a:pt x="1715" y="-3"/>
                  <a:pt x="1294" y="2"/>
                </a:cubicBezTo>
                <a:cubicBezTo>
                  <a:pt x="1042" y="5"/>
                  <a:pt x="786" y="45"/>
                  <a:pt x="563" y="126"/>
                </a:cubicBezTo>
                <a:cubicBezTo>
                  <a:pt x="-32" y="343"/>
                  <a:pt x="-179" y="767"/>
                  <a:pt x="234" y="1073"/>
                </a:cubicBezTo>
                <a:cubicBezTo>
                  <a:pt x="235" y="1074"/>
                  <a:pt x="236" y="1074"/>
                  <a:pt x="237" y="1075"/>
                </a:cubicBezTo>
                <a:lnTo>
                  <a:pt x="3253" y="3310"/>
                </a:lnTo>
                <a:lnTo>
                  <a:pt x="3257" y="3308"/>
                </a:lnTo>
                <a:lnTo>
                  <a:pt x="6638" y="5814"/>
                </a:lnTo>
                <a:lnTo>
                  <a:pt x="6679" y="12518"/>
                </a:lnTo>
                <a:lnTo>
                  <a:pt x="6679" y="20734"/>
                </a:lnTo>
                <a:cubicBezTo>
                  <a:pt x="6679" y="21210"/>
                  <a:pt x="7429" y="21596"/>
                  <a:pt x="8355" y="21596"/>
                </a:cubicBezTo>
                <a:cubicBezTo>
                  <a:pt x="9280" y="21596"/>
                  <a:pt x="10030" y="21210"/>
                  <a:pt x="10030" y="20734"/>
                </a:cubicBezTo>
                <a:lnTo>
                  <a:pt x="10030" y="13214"/>
                </a:lnTo>
                <a:cubicBezTo>
                  <a:pt x="10041" y="13130"/>
                  <a:pt x="10112" y="13055"/>
                  <a:pt x="10222" y="12999"/>
                </a:cubicBezTo>
                <a:cubicBezTo>
                  <a:pt x="10331" y="12944"/>
                  <a:pt x="10480" y="12909"/>
                  <a:pt x="10644" y="12905"/>
                </a:cubicBezTo>
                <a:cubicBezTo>
                  <a:pt x="10807" y="12909"/>
                  <a:pt x="10956" y="12944"/>
                  <a:pt x="11065" y="12999"/>
                </a:cubicBezTo>
                <a:cubicBezTo>
                  <a:pt x="11175" y="13055"/>
                  <a:pt x="11246" y="13130"/>
                  <a:pt x="11257" y="13214"/>
                </a:cubicBezTo>
                <a:lnTo>
                  <a:pt x="11257" y="20734"/>
                </a:lnTo>
                <a:cubicBezTo>
                  <a:pt x="11257" y="21210"/>
                  <a:pt x="12009" y="21596"/>
                  <a:pt x="12934" y="21596"/>
                </a:cubicBezTo>
                <a:cubicBezTo>
                  <a:pt x="13859" y="21596"/>
                  <a:pt x="14609" y="21210"/>
                  <a:pt x="14609" y="20734"/>
                </a:cubicBezTo>
                <a:lnTo>
                  <a:pt x="14586" y="5833"/>
                </a:lnTo>
                <a:lnTo>
                  <a:pt x="21009" y="1071"/>
                </a:lnTo>
                <a:cubicBezTo>
                  <a:pt x="21421" y="764"/>
                  <a:pt x="21273" y="341"/>
                  <a:pt x="20678" y="125"/>
                </a:cubicBezTo>
                <a:cubicBezTo>
                  <a:pt x="20455" y="43"/>
                  <a:pt x="20200" y="3"/>
                  <a:pt x="19947" y="0"/>
                </a:cubicBezTo>
                <a:close/>
                <a:moveTo>
                  <a:pt x="10644" y="1566"/>
                </a:moveTo>
                <a:cubicBezTo>
                  <a:pt x="9008" y="1566"/>
                  <a:pt x="7683" y="2248"/>
                  <a:pt x="7683" y="3090"/>
                </a:cubicBezTo>
                <a:cubicBezTo>
                  <a:pt x="7683" y="3931"/>
                  <a:pt x="9008" y="4614"/>
                  <a:pt x="10644" y="4614"/>
                </a:cubicBezTo>
                <a:cubicBezTo>
                  <a:pt x="12279" y="4614"/>
                  <a:pt x="13606" y="3931"/>
                  <a:pt x="13606" y="3090"/>
                </a:cubicBezTo>
                <a:cubicBezTo>
                  <a:pt x="13606" y="2248"/>
                  <a:pt x="12279" y="1566"/>
                  <a:pt x="10644" y="1566"/>
                </a:cubicBezTo>
                <a:close/>
              </a:path>
            </a:pathLst>
          </a:custGeom>
          <a:solidFill>
            <a:schemeClr val="accent3">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6" name="Shape 19768">
            <a:extLst>
              <a:ext uri="{FF2B5EF4-FFF2-40B4-BE49-F238E27FC236}">
                <a16:creationId xmlns:a16="http://schemas.microsoft.com/office/drawing/2014/main" id="{4E2A6A2E-5F55-C849-8898-57D262E9649C}"/>
              </a:ext>
            </a:extLst>
          </p:cNvPr>
          <p:cNvSpPr/>
          <p:nvPr/>
        </p:nvSpPr>
        <p:spPr>
          <a:xfrm>
            <a:off x="5906386" y="8821264"/>
            <a:ext cx="1025810" cy="2009119"/>
          </a:xfrm>
          <a:custGeom>
            <a:avLst/>
            <a:gdLst/>
            <a:ahLst/>
            <a:cxnLst>
              <a:cxn ang="0">
                <a:pos x="wd2" y="hd2"/>
              </a:cxn>
              <a:cxn ang="5400000">
                <a:pos x="wd2" y="hd2"/>
              </a:cxn>
              <a:cxn ang="10800000">
                <a:pos x="wd2" y="hd2"/>
              </a:cxn>
              <a:cxn ang="16200000">
                <a:pos x="wd2" y="hd2"/>
              </a:cxn>
            </a:cxnLst>
            <a:rect l="0" t="0" r="r" b="b"/>
            <a:pathLst>
              <a:path w="21243" h="21596" extrusionOk="0">
                <a:moveTo>
                  <a:pt x="19947" y="0"/>
                </a:moveTo>
                <a:cubicBezTo>
                  <a:pt x="19526" y="-4"/>
                  <a:pt x="19110" y="97"/>
                  <a:pt x="18852" y="288"/>
                </a:cubicBezTo>
                <a:cubicBezTo>
                  <a:pt x="18851" y="289"/>
                  <a:pt x="18850" y="289"/>
                  <a:pt x="18849" y="290"/>
                </a:cubicBezTo>
                <a:lnTo>
                  <a:pt x="15834" y="2525"/>
                </a:lnTo>
                <a:lnTo>
                  <a:pt x="15840" y="2527"/>
                </a:lnTo>
                <a:lnTo>
                  <a:pt x="12374" y="5096"/>
                </a:lnTo>
                <a:lnTo>
                  <a:pt x="8877" y="5096"/>
                </a:lnTo>
                <a:lnTo>
                  <a:pt x="2389" y="289"/>
                </a:lnTo>
                <a:cubicBezTo>
                  <a:pt x="2131" y="98"/>
                  <a:pt x="1715" y="-3"/>
                  <a:pt x="1294" y="2"/>
                </a:cubicBezTo>
                <a:cubicBezTo>
                  <a:pt x="1042" y="5"/>
                  <a:pt x="786" y="45"/>
                  <a:pt x="563" y="126"/>
                </a:cubicBezTo>
                <a:cubicBezTo>
                  <a:pt x="-32" y="343"/>
                  <a:pt x="-179" y="767"/>
                  <a:pt x="234" y="1073"/>
                </a:cubicBezTo>
                <a:cubicBezTo>
                  <a:pt x="235" y="1074"/>
                  <a:pt x="236" y="1074"/>
                  <a:pt x="237" y="1075"/>
                </a:cubicBezTo>
                <a:lnTo>
                  <a:pt x="3253" y="3310"/>
                </a:lnTo>
                <a:lnTo>
                  <a:pt x="3257" y="3308"/>
                </a:lnTo>
                <a:lnTo>
                  <a:pt x="6638" y="5814"/>
                </a:lnTo>
                <a:lnTo>
                  <a:pt x="6679" y="12518"/>
                </a:lnTo>
                <a:lnTo>
                  <a:pt x="6679" y="20734"/>
                </a:lnTo>
                <a:cubicBezTo>
                  <a:pt x="6679" y="21210"/>
                  <a:pt x="7429" y="21596"/>
                  <a:pt x="8355" y="21596"/>
                </a:cubicBezTo>
                <a:cubicBezTo>
                  <a:pt x="9280" y="21596"/>
                  <a:pt x="10030" y="21210"/>
                  <a:pt x="10030" y="20734"/>
                </a:cubicBezTo>
                <a:lnTo>
                  <a:pt x="10030" y="13214"/>
                </a:lnTo>
                <a:cubicBezTo>
                  <a:pt x="10041" y="13130"/>
                  <a:pt x="10112" y="13055"/>
                  <a:pt x="10222" y="12999"/>
                </a:cubicBezTo>
                <a:cubicBezTo>
                  <a:pt x="10331" y="12944"/>
                  <a:pt x="10480" y="12909"/>
                  <a:pt x="10644" y="12905"/>
                </a:cubicBezTo>
                <a:cubicBezTo>
                  <a:pt x="10807" y="12909"/>
                  <a:pt x="10956" y="12944"/>
                  <a:pt x="11065" y="12999"/>
                </a:cubicBezTo>
                <a:cubicBezTo>
                  <a:pt x="11175" y="13055"/>
                  <a:pt x="11246" y="13130"/>
                  <a:pt x="11257" y="13214"/>
                </a:cubicBezTo>
                <a:lnTo>
                  <a:pt x="11257" y="20734"/>
                </a:lnTo>
                <a:cubicBezTo>
                  <a:pt x="11257" y="21210"/>
                  <a:pt x="12009" y="21596"/>
                  <a:pt x="12934" y="21596"/>
                </a:cubicBezTo>
                <a:cubicBezTo>
                  <a:pt x="13859" y="21596"/>
                  <a:pt x="14609" y="21210"/>
                  <a:pt x="14609" y="20734"/>
                </a:cubicBezTo>
                <a:lnTo>
                  <a:pt x="14586" y="5833"/>
                </a:lnTo>
                <a:lnTo>
                  <a:pt x="21009" y="1071"/>
                </a:lnTo>
                <a:cubicBezTo>
                  <a:pt x="21421" y="764"/>
                  <a:pt x="21273" y="341"/>
                  <a:pt x="20678" y="125"/>
                </a:cubicBezTo>
                <a:cubicBezTo>
                  <a:pt x="20455" y="43"/>
                  <a:pt x="20200" y="3"/>
                  <a:pt x="19947" y="0"/>
                </a:cubicBezTo>
                <a:close/>
                <a:moveTo>
                  <a:pt x="10644" y="1566"/>
                </a:moveTo>
                <a:cubicBezTo>
                  <a:pt x="9008" y="1566"/>
                  <a:pt x="7683" y="2248"/>
                  <a:pt x="7683" y="3090"/>
                </a:cubicBezTo>
                <a:cubicBezTo>
                  <a:pt x="7683" y="3931"/>
                  <a:pt x="9008" y="4614"/>
                  <a:pt x="10644" y="4614"/>
                </a:cubicBezTo>
                <a:cubicBezTo>
                  <a:pt x="12279" y="4614"/>
                  <a:pt x="13606" y="3931"/>
                  <a:pt x="13606" y="3090"/>
                </a:cubicBezTo>
                <a:cubicBezTo>
                  <a:pt x="13606" y="2248"/>
                  <a:pt x="12279" y="1566"/>
                  <a:pt x="10644" y="1566"/>
                </a:cubicBezTo>
                <a:close/>
              </a:path>
            </a:pathLst>
          </a:custGeom>
          <a:solidFill>
            <a:schemeClr val="accent3">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7" name="Shape 19769">
            <a:extLst>
              <a:ext uri="{FF2B5EF4-FFF2-40B4-BE49-F238E27FC236}">
                <a16:creationId xmlns:a16="http://schemas.microsoft.com/office/drawing/2014/main" id="{E28DE809-CC34-7D45-91BD-B1D7C0C88572}"/>
              </a:ext>
            </a:extLst>
          </p:cNvPr>
          <p:cNvSpPr/>
          <p:nvPr/>
        </p:nvSpPr>
        <p:spPr>
          <a:xfrm>
            <a:off x="4994114" y="8821264"/>
            <a:ext cx="1025808" cy="2009119"/>
          </a:xfrm>
          <a:custGeom>
            <a:avLst/>
            <a:gdLst/>
            <a:ahLst/>
            <a:cxnLst>
              <a:cxn ang="0">
                <a:pos x="wd2" y="hd2"/>
              </a:cxn>
              <a:cxn ang="5400000">
                <a:pos x="wd2" y="hd2"/>
              </a:cxn>
              <a:cxn ang="10800000">
                <a:pos x="wd2" y="hd2"/>
              </a:cxn>
              <a:cxn ang="16200000">
                <a:pos x="wd2" y="hd2"/>
              </a:cxn>
            </a:cxnLst>
            <a:rect l="0" t="0" r="r" b="b"/>
            <a:pathLst>
              <a:path w="21243" h="21596" extrusionOk="0">
                <a:moveTo>
                  <a:pt x="19947" y="0"/>
                </a:moveTo>
                <a:cubicBezTo>
                  <a:pt x="19526" y="-4"/>
                  <a:pt x="19110" y="97"/>
                  <a:pt x="18852" y="288"/>
                </a:cubicBezTo>
                <a:cubicBezTo>
                  <a:pt x="18851" y="289"/>
                  <a:pt x="18850" y="289"/>
                  <a:pt x="18849" y="290"/>
                </a:cubicBezTo>
                <a:lnTo>
                  <a:pt x="15834" y="2525"/>
                </a:lnTo>
                <a:lnTo>
                  <a:pt x="15840" y="2527"/>
                </a:lnTo>
                <a:lnTo>
                  <a:pt x="12374" y="5096"/>
                </a:lnTo>
                <a:lnTo>
                  <a:pt x="8877" y="5096"/>
                </a:lnTo>
                <a:lnTo>
                  <a:pt x="2389" y="289"/>
                </a:lnTo>
                <a:cubicBezTo>
                  <a:pt x="2131" y="98"/>
                  <a:pt x="1715" y="-3"/>
                  <a:pt x="1294" y="2"/>
                </a:cubicBezTo>
                <a:cubicBezTo>
                  <a:pt x="1042" y="5"/>
                  <a:pt x="786" y="45"/>
                  <a:pt x="563" y="126"/>
                </a:cubicBezTo>
                <a:cubicBezTo>
                  <a:pt x="-32" y="343"/>
                  <a:pt x="-179" y="767"/>
                  <a:pt x="234" y="1073"/>
                </a:cubicBezTo>
                <a:cubicBezTo>
                  <a:pt x="235" y="1074"/>
                  <a:pt x="236" y="1074"/>
                  <a:pt x="237" y="1075"/>
                </a:cubicBezTo>
                <a:lnTo>
                  <a:pt x="3253" y="3310"/>
                </a:lnTo>
                <a:lnTo>
                  <a:pt x="3257" y="3308"/>
                </a:lnTo>
                <a:lnTo>
                  <a:pt x="6638" y="5814"/>
                </a:lnTo>
                <a:lnTo>
                  <a:pt x="6679" y="12518"/>
                </a:lnTo>
                <a:lnTo>
                  <a:pt x="6679" y="20734"/>
                </a:lnTo>
                <a:cubicBezTo>
                  <a:pt x="6679" y="21210"/>
                  <a:pt x="7429" y="21596"/>
                  <a:pt x="8355" y="21596"/>
                </a:cubicBezTo>
                <a:cubicBezTo>
                  <a:pt x="9280" y="21596"/>
                  <a:pt x="10030" y="21210"/>
                  <a:pt x="10030" y="20734"/>
                </a:cubicBezTo>
                <a:lnTo>
                  <a:pt x="10030" y="13214"/>
                </a:lnTo>
                <a:cubicBezTo>
                  <a:pt x="10041" y="13130"/>
                  <a:pt x="10112" y="13055"/>
                  <a:pt x="10222" y="12999"/>
                </a:cubicBezTo>
                <a:cubicBezTo>
                  <a:pt x="10331" y="12944"/>
                  <a:pt x="10480" y="12909"/>
                  <a:pt x="10644" y="12905"/>
                </a:cubicBezTo>
                <a:cubicBezTo>
                  <a:pt x="10807" y="12909"/>
                  <a:pt x="10956" y="12944"/>
                  <a:pt x="11065" y="12999"/>
                </a:cubicBezTo>
                <a:cubicBezTo>
                  <a:pt x="11175" y="13055"/>
                  <a:pt x="11246" y="13130"/>
                  <a:pt x="11257" y="13214"/>
                </a:cubicBezTo>
                <a:lnTo>
                  <a:pt x="11257" y="20734"/>
                </a:lnTo>
                <a:cubicBezTo>
                  <a:pt x="11257" y="21210"/>
                  <a:pt x="12009" y="21596"/>
                  <a:pt x="12934" y="21596"/>
                </a:cubicBezTo>
                <a:cubicBezTo>
                  <a:pt x="13859" y="21596"/>
                  <a:pt x="14609" y="21210"/>
                  <a:pt x="14609" y="20734"/>
                </a:cubicBezTo>
                <a:lnTo>
                  <a:pt x="14586" y="5833"/>
                </a:lnTo>
                <a:lnTo>
                  <a:pt x="21009" y="1071"/>
                </a:lnTo>
                <a:cubicBezTo>
                  <a:pt x="21421" y="764"/>
                  <a:pt x="21273" y="341"/>
                  <a:pt x="20678" y="125"/>
                </a:cubicBezTo>
                <a:cubicBezTo>
                  <a:pt x="20455" y="43"/>
                  <a:pt x="20200" y="3"/>
                  <a:pt x="19947" y="0"/>
                </a:cubicBezTo>
                <a:close/>
                <a:moveTo>
                  <a:pt x="10644" y="1566"/>
                </a:moveTo>
                <a:cubicBezTo>
                  <a:pt x="9008" y="1566"/>
                  <a:pt x="7683" y="2248"/>
                  <a:pt x="7683" y="3090"/>
                </a:cubicBezTo>
                <a:cubicBezTo>
                  <a:pt x="7683" y="3931"/>
                  <a:pt x="9008" y="4614"/>
                  <a:pt x="10644" y="4614"/>
                </a:cubicBezTo>
                <a:cubicBezTo>
                  <a:pt x="12279" y="4614"/>
                  <a:pt x="13606" y="3931"/>
                  <a:pt x="13606" y="3090"/>
                </a:cubicBezTo>
                <a:cubicBezTo>
                  <a:pt x="13606" y="2248"/>
                  <a:pt x="12279" y="1566"/>
                  <a:pt x="10644" y="1566"/>
                </a:cubicBezTo>
                <a:close/>
              </a:path>
            </a:pathLst>
          </a:custGeom>
          <a:solidFill>
            <a:schemeClr val="accent3">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7" name="Shape 19771">
            <a:extLst>
              <a:ext uri="{FF2B5EF4-FFF2-40B4-BE49-F238E27FC236}">
                <a16:creationId xmlns:a16="http://schemas.microsoft.com/office/drawing/2014/main" id="{6D726EB8-3AA4-0040-A885-CDD8A2859768}"/>
              </a:ext>
            </a:extLst>
          </p:cNvPr>
          <p:cNvSpPr/>
          <p:nvPr/>
        </p:nvSpPr>
        <p:spPr>
          <a:xfrm>
            <a:off x="8187065" y="4635842"/>
            <a:ext cx="1025810" cy="2009120"/>
          </a:xfrm>
          <a:custGeom>
            <a:avLst/>
            <a:gdLst/>
            <a:ahLst/>
            <a:cxnLst>
              <a:cxn ang="0">
                <a:pos x="wd2" y="hd2"/>
              </a:cxn>
              <a:cxn ang="5400000">
                <a:pos x="wd2" y="hd2"/>
              </a:cxn>
              <a:cxn ang="10800000">
                <a:pos x="wd2" y="hd2"/>
              </a:cxn>
              <a:cxn ang="16200000">
                <a:pos x="wd2" y="hd2"/>
              </a:cxn>
            </a:cxnLst>
            <a:rect l="0" t="0" r="r" b="b"/>
            <a:pathLst>
              <a:path w="21243" h="21596" extrusionOk="0">
                <a:moveTo>
                  <a:pt x="19947" y="0"/>
                </a:moveTo>
                <a:cubicBezTo>
                  <a:pt x="19526" y="-4"/>
                  <a:pt x="19110" y="97"/>
                  <a:pt x="18852" y="288"/>
                </a:cubicBezTo>
                <a:cubicBezTo>
                  <a:pt x="18851" y="289"/>
                  <a:pt x="18850" y="289"/>
                  <a:pt x="18849" y="290"/>
                </a:cubicBezTo>
                <a:lnTo>
                  <a:pt x="15834" y="2525"/>
                </a:lnTo>
                <a:lnTo>
                  <a:pt x="15840" y="2527"/>
                </a:lnTo>
                <a:lnTo>
                  <a:pt x="12374" y="5096"/>
                </a:lnTo>
                <a:lnTo>
                  <a:pt x="8877" y="5096"/>
                </a:lnTo>
                <a:lnTo>
                  <a:pt x="2389" y="289"/>
                </a:lnTo>
                <a:cubicBezTo>
                  <a:pt x="2131" y="98"/>
                  <a:pt x="1715" y="-3"/>
                  <a:pt x="1294" y="2"/>
                </a:cubicBezTo>
                <a:cubicBezTo>
                  <a:pt x="1042" y="5"/>
                  <a:pt x="786" y="45"/>
                  <a:pt x="563" y="126"/>
                </a:cubicBezTo>
                <a:cubicBezTo>
                  <a:pt x="-32" y="343"/>
                  <a:pt x="-179" y="767"/>
                  <a:pt x="234" y="1073"/>
                </a:cubicBezTo>
                <a:cubicBezTo>
                  <a:pt x="235" y="1074"/>
                  <a:pt x="236" y="1074"/>
                  <a:pt x="237" y="1075"/>
                </a:cubicBezTo>
                <a:lnTo>
                  <a:pt x="3253" y="3310"/>
                </a:lnTo>
                <a:lnTo>
                  <a:pt x="3257" y="3308"/>
                </a:lnTo>
                <a:lnTo>
                  <a:pt x="6638" y="5814"/>
                </a:lnTo>
                <a:lnTo>
                  <a:pt x="6679" y="12518"/>
                </a:lnTo>
                <a:lnTo>
                  <a:pt x="6679" y="20734"/>
                </a:lnTo>
                <a:cubicBezTo>
                  <a:pt x="6679" y="21210"/>
                  <a:pt x="7429" y="21596"/>
                  <a:pt x="8355" y="21596"/>
                </a:cubicBezTo>
                <a:cubicBezTo>
                  <a:pt x="9280" y="21596"/>
                  <a:pt x="10030" y="21210"/>
                  <a:pt x="10030" y="20734"/>
                </a:cubicBezTo>
                <a:lnTo>
                  <a:pt x="10030" y="13214"/>
                </a:lnTo>
                <a:cubicBezTo>
                  <a:pt x="10041" y="13130"/>
                  <a:pt x="10112" y="13055"/>
                  <a:pt x="10222" y="12999"/>
                </a:cubicBezTo>
                <a:cubicBezTo>
                  <a:pt x="10331" y="12944"/>
                  <a:pt x="10480" y="12909"/>
                  <a:pt x="10644" y="12905"/>
                </a:cubicBezTo>
                <a:cubicBezTo>
                  <a:pt x="10807" y="12909"/>
                  <a:pt x="10956" y="12944"/>
                  <a:pt x="11065" y="12999"/>
                </a:cubicBezTo>
                <a:cubicBezTo>
                  <a:pt x="11175" y="13055"/>
                  <a:pt x="11246" y="13130"/>
                  <a:pt x="11257" y="13214"/>
                </a:cubicBezTo>
                <a:lnTo>
                  <a:pt x="11257" y="20734"/>
                </a:lnTo>
                <a:cubicBezTo>
                  <a:pt x="11257" y="21210"/>
                  <a:pt x="12009" y="21596"/>
                  <a:pt x="12934" y="21596"/>
                </a:cubicBezTo>
                <a:cubicBezTo>
                  <a:pt x="13859" y="21596"/>
                  <a:pt x="14609" y="21210"/>
                  <a:pt x="14609" y="20734"/>
                </a:cubicBezTo>
                <a:lnTo>
                  <a:pt x="14586" y="5833"/>
                </a:lnTo>
                <a:lnTo>
                  <a:pt x="21009" y="1071"/>
                </a:lnTo>
                <a:cubicBezTo>
                  <a:pt x="21421" y="764"/>
                  <a:pt x="21273" y="341"/>
                  <a:pt x="20678" y="125"/>
                </a:cubicBezTo>
                <a:cubicBezTo>
                  <a:pt x="20455" y="43"/>
                  <a:pt x="20200" y="3"/>
                  <a:pt x="19947" y="0"/>
                </a:cubicBezTo>
                <a:close/>
                <a:moveTo>
                  <a:pt x="10644" y="1566"/>
                </a:moveTo>
                <a:cubicBezTo>
                  <a:pt x="9008" y="1566"/>
                  <a:pt x="7683" y="2248"/>
                  <a:pt x="7683" y="3090"/>
                </a:cubicBezTo>
                <a:cubicBezTo>
                  <a:pt x="7683" y="3931"/>
                  <a:pt x="9008" y="4614"/>
                  <a:pt x="10644" y="4614"/>
                </a:cubicBezTo>
                <a:cubicBezTo>
                  <a:pt x="12279" y="4614"/>
                  <a:pt x="13606" y="3931"/>
                  <a:pt x="13606" y="3090"/>
                </a:cubicBezTo>
                <a:cubicBezTo>
                  <a:pt x="13606" y="2248"/>
                  <a:pt x="12279" y="1566"/>
                  <a:pt x="10644" y="1566"/>
                </a:cubicBezTo>
                <a:close/>
              </a:path>
            </a:pathLst>
          </a:custGeom>
          <a:solidFill>
            <a:schemeClr val="accent2">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8" name="Shape 19772">
            <a:extLst>
              <a:ext uri="{FF2B5EF4-FFF2-40B4-BE49-F238E27FC236}">
                <a16:creationId xmlns:a16="http://schemas.microsoft.com/office/drawing/2014/main" id="{48E68C52-560F-364A-830C-2C811BB9F496}"/>
              </a:ext>
            </a:extLst>
          </p:cNvPr>
          <p:cNvSpPr/>
          <p:nvPr/>
        </p:nvSpPr>
        <p:spPr>
          <a:xfrm>
            <a:off x="7274795" y="4635842"/>
            <a:ext cx="1025809" cy="2009120"/>
          </a:xfrm>
          <a:custGeom>
            <a:avLst/>
            <a:gdLst/>
            <a:ahLst/>
            <a:cxnLst>
              <a:cxn ang="0">
                <a:pos x="wd2" y="hd2"/>
              </a:cxn>
              <a:cxn ang="5400000">
                <a:pos x="wd2" y="hd2"/>
              </a:cxn>
              <a:cxn ang="10800000">
                <a:pos x="wd2" y="hd2"/>
              </a:cxn>
              <a:cxn ang="16200000">
                <a:pos x="wd2" y="hd2"/>
              </a:cxn>
            </a:cxnLst>
            <a:rect l="0" t="0" r="r" b="b"/>
            <a:pathLst>
              <a:path w="21243" h="21596" extrusionOk="0">
                <a:moveTo>
                  <a:pt x="19947" y="0"/>
                </a:moveTo>
                <a:cubicBezTo>
                  <a:pt x="19526" y="-4"/>
                  <a:pt x="19110" y="97"/>
                  <a:pt x="18852" y="288"/>
                </a:cubicBezTo>
                <a:cubicBezTo>
                  <a:pt x="18851" y="289"/>
                  <a:pt x="18850" y="289"/>
                  <a:pt x="18849" y="290"/>
                </a:cubicBezTo>
                <a:lnTo>
                  <a:pt x="15834" y="2525"/>
                </a:lnTo>
                <a:lnTo>
                  <a:pt x="15840" y="2527"/>
                </a:lnTo>
                <a:lnTo>
                  <a:pt x="12374" y="5096"/>
                </a:lnTo>
                <a:lnTo>
                  <a:pt x="8877" y="5096"/>
                </a:lnTo>
                <a:lnTo>
                  <a:pt x="2389" y="289"/>
                </a:lnTo>
                <a:cubicBezTo>
                  <a:pt x="2131" y="98"/>
                  <a:pt x="1715" y="-3"/>
                  <a:pt x="1294" y="2"/>
                </a:cubicBezTo>
                <a:cubicBezTo>
                  <a:pt x="1042" y="5"/>
                  <a:pt x="786" y="45"/>
                  <a:pt x="563" y="126"/>
                </a:cubicBezTo>
                <a:cubicBezTo>
                  <a:pt x="-32" y="343"/>
                  <a:pt x="-179" y="767"/>
                  <a:pt x="234" y="1073"/>
                </a:cubicBezTo>
                <a:cubicBezTo>
                  <a:pt x="235" y="1074"/>
                  <a:pt x="236" y="1074"/>
                  <a:pt x="237" y="1075"/>
                </a:cubicBezTo>
                <a:lnTo>
                  <a:pt x="3253" y="3310"/>
                </a:lnTo>
                <a:lnTo>
                  <a:pt x="3257" y="3308"/>
                </a:lnTo>
                <a:lnTo>
                  <a:pt x="6638" y="5814"/>
                </a:lnTo>
                <a:lnTo>
                  <a:pt x="6679" y="12518"/>
                </a:lnTo>
                <a:lnTo>
                  <a:pt x="6679" y="20734"/>
                </a:lnTo>
                <a:cubicBezTo>
                  <a:pt x="6679" y="21210"/>
                  <a:pt x="7429" y="21596"/>
                  <a:pt x="8355" y="21596"/>
                </a:cubicBezTo>
                <a:cubicBezTo>
                  <a:pt x="9280" y="21596"/>
                  <a:pt x="10030" y="21210"/>
                  <a:pt x="10030" y="20734"/>
                </a:cubicBezTo>
                <a:lnTo>
                  <a:pt x="10030" y="13214"/>
                </a:lnTo>
                <a:cubicBezTo>
                  <a:pt x="10041" y="13130"/>
                  <a:pt x="10112" y="13055"/>
                  <a:pt x="10222" y="12999"/>
                </a:cubicBezTo>
                <a:cubicBezTo>
                  <a:pt x="10331" y="12944"/>
                  <a:pt x="10480" y="12909"/>
                  <a:pt x="10644" y="12905"/>
                </a:cubicBezTo>
                <a:cubicBezTo>
                  <a:pt x="10807" y="12909"/>
                  <a:pt x="10956" y="12944"/>
                  <a:pt x="11065" y="12999"/>
                </a:cubicBezTo>
                <a:cubicBezTo>
                  <a:pt x="11175" y="13055"/>
                  <a:pt x="11246" y="13130"/>
                  <a:pt x="11257" y="13214"/>
                </a:cubicBezTo>
                <a:lnTo>
                  <a:pt x="11257" y="20734"/>
                </a:lnTo>
                <a:cubicBezTo>
                  <a:pt x="11257" y="21210"/>
                  <a:pt x="12009" y="21596"/>
                  <a:pt x="12934" y="21596"/>
                </a:cubicBezTo>
                <a:cubicBezTo>
                  <a:pt x="13859" y="21596"/>
                  <a:pt x="14609" y="21210"/>
                  <a:pt x="14609" y="20734"/>
                </a:cubicBezTo>
                <a:lnTo>
                  <a:pt x="14586" y="5833"/>
                </a:lnTo>
                <a:lnTo>
                  <a:pt x="21009" y="1071"/>
                </a:lnTo>
                <a:cubicBezTo>
                  <a:pt x="21421" y="764"/>
                  <a:pt x="21273" y="341"/>
                  <a:pt x="20678" y="125"/>
                </a:cubicBezTo>
                <a:cubicBezTo>
                  <a:pt x="20455" y="43"/>
                  <a:pt x="20200" y="3"/>
                  <a:pt x="19947" y="0"/>
                </a:cubicBezTo>
                <a:close/>
                <a:moveTo>
                  <a:pt x="10644" y="1566"/>
                </a:moveTo>
                <a:cubicBezTo>
                  <a:pt x="9008" y="1566"/>
                  <a:pt x="7683" y="2248"/>
                  <a:pt x="7683" y="3090"/>
                </a:cubicBezTo>
                <a:cubicBezTo>
                  <a:pt x="7683" y="3931"/>
                  <a:pt x="9008" y="4614"/>
                  <a:pt x="10644" y="4614"/>
                </a:cubicBezTo>
                <a:cubicBezTo>
                  <a:pt x="12279" y="4614"/>
                  <a:pt x="13606" y="3931"/>
                  <a:pt x="13606" y="3090"/>
                </a:cubicBezTo>
                <a:cubicBezTo>
                  <a:pt x="13606" y="2248"/>
                  <a:pt x="12279" y="1566"/>
                  <a:pt x="10644" y="1566"/>
                </a:cubicBezTo>
                <a:close/>
              </a:path>
            </a:pathLst>
          </a:custGeom>
          <a:solidFill>
            <a:schemeClr val="accent2">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9" name="Shape 19773">
            <a:extLst>
              <a:ext uri="{FF2B5EF4-FFF2-40B4-BE49-F238E27FC236}">
                <a16:creationId xmlns:a16="http://schemas.microsoft.com/office/drawing/2014/main" id="{22BB7D59-93C7-A740-8746-6CFCBB155263}"/>
              </a:ext>
            </a:extLst>
          </p:cNvPr>
          <p:cNvSpPr/>
          <p:nvPr/>
        </p:nvSpPr>
        <p:spPr>
          <a:xfrm>
            <a:off x="6362523" y="4635842"/>
            <a:ext cx="1025809" cy="2009120"/>
          </a:xfrm>
          <a:custGeom>
            <a:avLst/>
            <a:gdLst/>
            <a:ahLst/>
            <a:cxnLst>
              <a:cxn ang="0">
                <a:pos x="wd2" y="hd2"/>
              </a:cxn>
              <a:cxn ang="5400000">
                <a:pos x="wd2" y="hd2"/>
              </a:cxn>
              <a:cxn ang="10800000">
                <a:pos x="wd2" y="hd2"/>
              </a:cxn>
              <a:cxn ang="16200000">
                <a:pos x="wd2" y="hd2"/>
              </a:cxn>
            </a:cxnLst>
            <a:rect l="0" t="0" r="r" b="b"/>
            <a:pathLst>
              <a:path w="21243" h="21596" extrusionOk="0">
                <a:moveTo>
                  <a:pt x="19947" y="0"/>
                </a:moveTo>
                <a:cubicBezTo>
                  <a:pt x="19526" y="-4"/>
                  <a:pt x="19110" y="97"/>
                  <a:pt x="18852" y="288"/>
                </a:cubicBezTo>
                <a:cubicBezTo>
                  <a:pt x="18851" y="289"/>
                  <a:pt x="18850" y="289"/>
                  <a:pt x="18849" y="290"/>
                </a:cubicBezTo>
                <a:lnTo>
                  <a:pt x="15834" y="2525"/>
                </a:lnTo>
                <a:lnTo>
                  <a:pt x="15840" y="2527"/>
                </a:lnTo>
                <a:lnTo>
                  <a:pt x="12374" y="5096"/>
                </a:lnTo>
                <a:lnTo>
                  <a:pt x="8877" y="5096"/>
                </a:lnTo>
                <a:lnTo>
                  <a:pt x="2389" y="289"/>
                </a:lnTo>
                <a:cubicBezTo>
                  <a:pt x="2131" y="98"/>
                  <a:pt x="1715" y="-3"/>
                  <a:pt x="1294" y="2"/>
                </a:cubicBezTo>
                <a:cubicBezTo>
                  <a:pt x="1042" y="5"/>
                  <a:pt x="786" y="45"/>
                  <a:pt x="563" y="126"/>
                </a:cubicBezTo>
                <a:cubicBezTo>
                  <a:pt x="-32" y="343"/>
                  <a:pt x="-179" y="767"/>
                  <a:pt x="234" y="1073"/>
                </a:cubicBezTo>
                <a:cubicBezTo>
                  <a:pt x="235" y="1074"/>
                  <a:pt x="236" y="1074"/>
                  <a:pt x="237" y="1075"/>
                </a:cubicBezTo>
                <a:lnTo>
                  <a:pt x="3253" y="3310"/>
                </a:lnTo>
                <a:lnTo>
                  <a:pt x="3257" y="3308"/>
                </a:lnTo>
                <a:lnTo>
                  <a:pt x="6638" y="5814"/>
                </a:lnTo>
                <a:lnTo>
                  <a:pt x="6679" y="12518"/>
                </a:lnTo>
                <a:lnTo>
                  <a:pt x="6679" y="20734"/>
                </a:lnTo>
                <a:cubicBezTo>
                  <a:pt x="6679" y="21210"/>
                  <a:pt x="7429" y="21596"/>
                  <a:pt x="8355" y="21596"/>
                </a:cubicBezTo>
                <a:cubicBezTo>
                  <a:pt x="9280" y="21596"/>
                  <a:pt x="10030" y="21210"/>
                  <a:pt x="10030" y="20734"/>
                </a:cubicBezTo>
                <a:lnTo>
                  <a:pt x="10030" y="13214"/>
                </a:lnTo>
                <a:cubicBezTo>
                  <a:pt x="10041" y="13130"/>
                  <a:pt x="10112" y="13055"/>
                  <a:pt x="10222" y="12999"/>
                </a:cubicBezTo>
                <a:cubicBezTo>
                  <a:pt x="10331" y="12944"/>
                  <a:pt x="10480" y="12909"/>
                  <a:pt x="10644" y="12905"/>
                </a:cubicBezTo>
                <a:cubicBezTo>
                  <a:pt x="10807" y="12909"/>
                  <a:pt x="10956" y="12944"/>
                  <a:pt x="11065" y="12999"/>
                </a:cubicBezTo>
                <a:cubicBezTo>
                  <a:pt x="11175" y="13055"/>
                  <a:pt x="11246" y="13130"/>
                  <a:pt x="11257" y="13214"/>
                </a:cubicBezTo>
                <a:lnTo>
                  <a:pt x="11257" y="20734"/>
                </a:lnTo>
                <a:cubicBezTo>
                  <a:pt x="11257" y="21210"/>
                  <a:pt x="12009" y="21596"/>
                  <a:pt x="12934" y="21596"/>
                </a:cubicBezTo>
                <a:cubicBezTo>
                  <a:pt x="13859" y="21596"/>
                  <a:pt x="14609" y="21210"/>
                  <a:pt x="14609" y="20734"/>
                </a:cubicBezTo>
                <a:lnTo>
                  <a:pt x="14586" y="5833"/>
                </a:lnTo>
                <a:lnTo>
                  <a:pt x="21009" y="1071"/>
                </a:lnTo>
                <a:cubicBezTo>
                  <a:pt x="21421" y="764"/>
                  <a:pt x="21273" y="341"/>
                  <a:pt x="20678" y="125"/>
                </a:cubicBezTo>
                <a:cubicBezTo>
                  <a:pt x="20455" y="43"/>
                  <a:pt x="20200" y="3"/>
                  <a:pt x="19947" y="0"/>
                </a:cubicBezTo>
                <a:close/>
                <a:moveTo>
                  <a:pt x="10644" y="1566"/>
                </a:moveTo>
                <a:cubicBezTo>
                  <a:pt x="9008" y="1566"/>
                  <a:pt x="7683" y="2248"/>
                  <a:pt x="7683" y="3090"/>
                </a:cubicBezTo>
                <a:cubicBezTo>
                  <a:pt x="7683" y="3931"/>
                  <a:pt x="9008" y="4614"/>
                  <a:pt x="10644" y="4614"/>
                </a:cubicBezTo>
                <a:cubicBezTo>
                  <a:pt x="12279" y="4614"/>
                  <a:pt x="13606" y="3931"/>
                  <a:pt x="13606" y="3090"/>
                </a:cubicBezTo>
                <a:cubicBezTo>
                  <a:pt x="13606" y="2248"/>
                  <a:pt x="12279" y="1566"/>
                  <a:pt x="10644" y="1566"/>
                </a:cubicBezTo>
                <a:close/>
              </a:path>
            </a:pathLst>
          </a:custGeom>
          <a:solidFill>
            <a:schemeClr val="accent2">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5" name="Shape 19775">
            <a:extLst>
              <a:ext uri="{FF2B5EF4-FFF2-40B4-BE49-F238E27FC236}">
                <a16:creationId xmlns:a16="http://schemas.microsoft.com/office/drawing/2014/main" id="{919502A9-07E6-0449-B42A-5180E5381DBB}"/>
              </a:ext>
            </a:extLst>
          </p:cNvPr>
          <p:cNvSpPr/>
          <p:nvPr/>
        </p:nvSpPr>
        <p:spPr>
          <a:xfrm>
            <a:off x="1520825" y="10862663"/>
            <a:ext cx="12533746" cy="2088961"/>
          </a:xfrm>
          <a:custGeom>
            <a:avLst/>
            <a:gdLst/>
            <a:ahLst/>
            <a:cxnLst>
              <a:cxn ang="0">
                <a:pos x="wd2" y="hd2"/>
              </a:cxn>
              <a:cxn ang="5400000">
                <a:pos x="wd2" y="hd2"/>
              </a:cxn>
              <a:cxn ang="10800000">
                <a:pos x="wd2" y="hd2"/>
              </a:cxn>
              <a:cxn ang="16200000">
                <a:pos x="wd2" y="hd2"/>
              </a:cxn>
            </a:cxnLst>
            <a:rect l="0" t="0" r="r" b="b"/>
            <a:pathLst>
              <a:path w="21600" h="21600" extrusionOk="0">
                <a:moveTo>
                  <a:pt x="2160" y="0"/>
                </a:moveTo>
                <a:lnTo>
                  <a:pt x="0" y="21600"/>
                </a:lnTo>
                <a:lnTo>
                  <a:pt x="21600" y="21600"/>
                </a:lnTo>
                <a:lnTo>
                  <a:pt x="19440" y="0"/>
                </a:lnTo>
                <a:lnTo>
                  <a:pt x="2160" y="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Shape 19778">
            <a:extLst>
              <a:ext uri="{FF2B5EF4-FFF2-40B4-BE49-F238E27FC236}">
                <a16:creationId xmlns:a16="http://schemas.microsoft.com/office/drawing/2014/main" id="{086D132C-3A5A-B846-8D00-44767C5FB041}"/>
              </a:ext>
            </a:extLst>
          </p:cNvPr>
          <p:cNvSpPr/>
          <p:nvPr/>
        </p:nvSpPr>
        <p:spPr>
          <a:xfrm>
            <a:off x="4027575" y="6684748"/>
            <a:ext cx="7520248" cy="2088961"/>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0" y="21600"/>
                </a:lnTo>
                <a:lnTo>
                  <a:pt x="21600" y="21600"/>
                </a:lnTo>
                <a:lnTo>
                  <a:pt x="18000" y="0"/>
                </a:lnTo>
                <a:lnTo>
                  <a:pt x="3600" y="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1" name="Shape 19781">
            <a:extLst>
              <a:ext uri="{FF2B5EF4-FFF2-40B4-BE49-F238E27FC236}">
                <a16:creationId xmlns:a16="http://schemas.microsoft.com/office/drawing/2014/main" id="{AE25C063-742D-2446-8738-3E376021FDC8}"/>
              </a:ext>
            </a:extLst>
          </p:cNvPr>
          <p:cNvSpPr/>
          <p:nvPr/>
        </p:nvSpPr>
        <p:spPr>
          <a:xfrm>
            <a:off x="6534323" y="2514600"/>
            <a:ext cx="2506750" cy="20889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21600"/>
                </a:lnTo>
                <a:lnTo>
                  <a:pt x="21600" y="21600"/>
                </a:lnTo>
                <a:lnTo>
                  <a:pt x="10800" y="0"/>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3" name="TextBox 42">
            <a:extLst>
              <a:ext uri="{FF2B5EF4-FFF2-40B4-BE49-F238E27FC236}">
                <a16:creationId xmlns:a16="http://schemas.microsoft.com/office/drawing/2014/main" id="{B69A4129-9E94-CB49-922B-B511D51026A2}"/>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44" name="TextBox 43">
            <a:extLst>
              <a:ext uri="{FF2B5EF4-FFF2-40B4-BE49-F238E27FC236}">
                <a16:creationId xmlns:a16="http://schemas.microsoft.com/office/drawing/2014/main" id="{E5B2779C-1E13-264B-9339-0F1E44FDC19E}"/>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46" name="TextBox 45">
            <a:extLst>
              <a:ext uri="{FF2B5EF4-FFF2-40B4-BE49-F238E27FC236}">
                <a16:creationId xmlns:a16="http://schemas.microsoft.com/office/drawing/2014/main" id="{BA152716-15CC-7744-BC95-B1D4A1340AD6}"/>
              </a:ext>
            </a:extLst>
          </p:cNvPr>
          <p:cNvSpPr txBox="1"/>
          <p:nvPr/>
        </p:nvSpPr>
        <p:spPr>
          <a:xfrm>
            <a:off x="5375820" y="11583977"/>
            <a:ext cx="4823756" cy="646331"/>
          </a:xfrm>
          <a:prstGeom prst="rect">
            <a:avLst/>
          </a:prstGeom>
          <a:noFill/>
        </p:spPr>
        <p:txBody>
          <a:bodyPr wrap="none" rtlCol="0" anchor="ctr">
            <a:spAutoFit/>
          </a:bodyPr>
          <a:lstStyle/>
          <a:p>
            <a:pPr algn="ctr"/>
            <a:r>
              <a:rPr lang="en-US" b="1" dirty="0">
                <a:solidFill>
                  <a:schemeClr val="bg1"/>
                </a:solidFill>
                <a:latin typeface="Poppins" pitchFamily="2" charset="77"/>
                <a:cs typeface="Poppins" pitchFamily="2" charset="77"/>
              </a:rPr>
              <a:t>FINANCIAL ASPECTS</a:t>
            </a:r>
          </a:p>
        </p:txBody>
      </p:sp>
      <p:sp>
        <p:nvSpPr>
          <p:cNvPr id="47" name="TextBox 46">
            <a:extLst>
              <a:ext uri="{FF2B5EF4-FFF2-40B4-BE49-F238E27FC236}">
                <a16:creationId xmlns:a16="http://schemas.microsoft.com/office/drawing/2014/main" id="{FEDB5996-ACB1-2948-8EAD-4150F859E861}"/>
              </a:ext>
            </a:extLst>
          </p:cNvPr>
          <p:cNvSpPr txBox="1"/>
          <p:nvPr/>
        </p:nvSpPr>
        <p:spPr>
          <a:xfrm>
            <a:off x="5239569" y="7406062"/>
            <a:ext cx="5096267" cy="646331"/>
          </a:xfrm>
          <a:prstGeom prst="rect">
            <a:avLst/>
          </a:prstGeom>
          <a:noFill/>
        </p:spPr>
        <p:txBody>
          <a:bodyPr wrap="none" rtlCol="0" anchor="ctr">
            <a:spAutoFit/>
          </a:bodyPr>
          <a:lstStyle/>
          <a:p>
            <a:pPr algn="ctr"/>
            <a:r>
              <a:rPr lang="en-US" b="1" dirty="0">
                <a:solidFill>
                  <a:schemeClr val="bg1"/>
                </a:solidFill>
                <a:latin typeface="Poppins" pitchFamily="2" charset="77"/>
                <a:cs typeface="Poppins" pitchFamily="2" charset="77"/>
              </a:rPr>
              <a:t>MARKETING ASPECTS</a:t>
            </a:r>
          </a:p>
        </p:txBody>
      </p:sp>
      <p:sp>
        <p:nvSpPr>
          <p:cNvPr id="48" name="TextBox 47">
            <a:extLst>
              <a:ext uri="{FF2B5EF4-FFF2-40B4-BE49-F238E27FC236}">
                <a16:creationId xmlns:a16="http://schemas.microsoft.com/office/drawing/2014/main" id="{165FB10D-DABD-FB44-B456-A0BA95001DCA}"/>
              </a:ext>
            </a:extLst>
          </p:cNvPr>
          <p:cNvSpPr txBox="1"/>
          <p:nvPr/>
        </p:nvSpPr>
        <p:spPr>
          <a:xfrm>
            <a:off x="7073402" y="3642552"/>
            <a:ext cx="1428596" cy="707886"/>
          </a:xfrm>
          <a:prstGeom prst="rect">
            <a:avLst/>
          </a:prstGeom>
          <a:noFill/>
        </p:spPr>
        <p:txBody>
          <a:bodyPr wrap="none" rtlCol="0" anchor="ctr">
            <a:spAutoFit/>
          </a:bodyPr>
          <a:lstStyle/>
          <a:p>
            <a:pPr algn="ctr"/>
            <a:r>
              <a:rPr lang="en-US" sz="2000" b="1" dirty="0">
                <a:solidFill>
                  <a:schemeClr val="bg1"/>
                </a:solidFill>
                <a:latin typeface="Poppins" pitchFamily="2" charset="77"/>
                <a:cs typeface="Poppins" pitchFamily="2" charset="77"/>
              </a:rPr>
              <a:t>PRODUCT</a:t>
            </a:r>
          </a:p>
          <a:p>
            <a:pPr algn="ctr"/>
            <a:r>
              <a:rPr lang="en-US" sz="2000" b="1" dirty="0">
                <a:solidFill>
                  <a:schemeClr val="bg1"/>
                </a:solidFill>
                <a:latin typeface="Poppins" pitchFamily="2" charset="77"/>
                <a:cs typeface="Poppins" pitchFamily="2" charset="77"/>
              </a:rPr>
              <a:t>/SERVICE</a:t>
            </a:r>
          </a:p>
        </p:txBody>
      </p:sp>
      <p:sp>
        <p:nvSpPr>
          <p:cNvPr id="49" name="Oval 48">
            <a:extLst>
              <a:ext uri="{FF2B5EF4-FFF2-40B4-BE49-F238E27FC236}">
                <a16:creationId xmlns:a16="http://schemas.microsoft.com/office/drawing/2014/main" id="{A683EC97-D273-8F4C-8A51-751E878FCC28}"/>
              </a:ext>
            </a:extLst>
          </p:cNvPr>
          <p:cNvSpPr/>
          <p:nvPr/>
        </p:nvSpPr>
        <p:spPr>
          <a:xfrm>
            <a:off x="15403948" y="3289642"/>
            <a:ext cx="1346200" cy="1346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0" name="Oval 49">
            <a:extLst>
              <a:ext uri="{FF2B5EF4-FFF2-40B4-BE49-F238E27FC236}">
                <a16:creationId xmlns:a16="http://schemas.microsoft.com/office/drawing/2014/main" id="{C966A76E-82EF-4D46-B816-1A9254590702}"/>
              </a:ext>
            </a:extLst>
          </p:cNvPr>
          <p:cNvSpPr/>
          <p:nvPr/>
        </p:nvSpPr>
        <p:spPr>
          <a:xfrm>
            <a:off x="15403948" y="6644962"/>
            <a:ext cx="1346200" cy="1346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1" name="Oval 50">
            <a:extLst>
              <a:ext uri="{FF2B5EF4-FFF2-40B4-BE49-F238E27FC236}">
                <a16:creationId xmlns:a16="http://schemas.microsoft.com/office/drawing/2014/main" id="{C2BF4231-2E96-EB43-9726-1B3E54676AFB}"/>
              </a:ext>
            </a:extLst>
          </p:cNvPr>
          <p:cNvSpPr/>
          <p:nvPr/>
        </p:nvSpPr>
        <p:spPr>
          <a:xfrm>
            <a:off x="15403948" y="10000282"/>
            <a:ext cx="1346200" cy="1346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2" name="Freeform 82">
            <a:extLst>
              <a:ext uri="{FF2B5EF4-FFF2-40B4-BE49-F238E27FC236}">
                <a16:creationId xmlns:a16="http://schemas.microsoft.com/office/drawing/2014/main" id="{60E29F15-4694-9743-8EDF-BA5A1850859A}"/>
              </a:ext>
            </a:extLst>
          </p:cNvPr>
          <p:cNvSpPr>
            <a:spLocks noChangeArrowheads="1"/>
          </p:cNvSpPr>
          <p:nvPr/>
        </p:nvSpPr>
        <p:spPr bwMode="auto">
          <a:xfrm>
            <a:off x="15711339" y="3620252"/>
            <a:ext cx="731418" cy="684980"/>
          </a:xfrm>
          <a:custGeom>
            <a:avLst/>
            <a:gdLst>
              <a:gd name="T0" fmla="*/ 28575 w 899753"/>
              <a:gd name="T1" fmla="*/ 444500 h 842603"/>
              <a:gd name="T2" fmla="*/ 65686 w 899753"/>
              <a:gd name="T3" fmla="*/ 449899 h 842603"/>
              <a:gd name="T4" fmla="*/ 366179 w 899753"/>
              <a:gd name="T5" fmla="*/ 475816 h 842603"/>
              <a:gd name="T6" fmla="*/ 366179 w 899753"/>
              <a:gd name="T7" fmla="*/ 533047 h 842603"/>
              <a:gd name="T8" fmla="*/ 535161 w 899753"/>
              <a:gd name="T9" fmla="*/ 533047 h 842603"/>
              <a:gd name="T10" fmla="*/ 535161 w 899753"/>
              <a:gd name="T11" fmla="*/ 475816 h 842603"/>
              <a:gd name="T12" fmla="*/ 835293 w 899753"/>
              <a:gd name="T13" fmla="*/ 449899 h 842603"/>
              <a:gd name="T14" fmla="*/ 872765 w 899753"/>
              <a:gd name="T15" fmla="*/ 444500 h 842603"/>
              <a:gd name="T16" fmla="*/ 872765 w 899753"/>
              <a:gd name="T17" fmla="*/ 769894 h 842603"/>
              <a:gd name="T18" fmla="*/ 799984 w 899753"/>
              <a:gd name="T19" fmla="*/ 842603 h 842603"/>
              <a:gd name="T20" fmla="*/ 101356 w 899753"/>
              <a:gd name="T21" fmla="*/ 842603 h 842603"/>
              <a:gd name="T22" fmla="*/ 28575 w 899753"/>
              <a:gd name="T23" fmla="*/ 769894 h 842603"/>
              <a:gd name="T24" fmla="*/ 348884 w 899753"/>
              <a:gd name="T25" fmla="*/ 56606 h 842603"/>
              <a:gd name="T26" fmla="*/ 337362 w 899753"/>
              <a:gd name="T27" fmla="*/ 68144 h 842603"/>
              <a:gd name="T28" fmla="*/ 337362 w 899753"/>
              <a:gd name="T29" fmla="*/ 112852 h 842603"/>
              <a:gd name="T30" fmla="*/ 562391 w 899753"/>
              <a:gd name="T31" fmla="*/ 112852 h 842603"/>
              <a:gd name="T32" fmla="*/ 562391 w 899753"/>
              <a:gd name="T33" fmla="*/ 68144 h 842603"/>
              <a:gd name="T34" fmla="*/ 550869 w 899753"/>
              <a:gd name="T35" fmla="*/ 56606 h 842603"/>
              <a:gd name="T36" fmla="*/ 325841 w 899753"/>
              <a:gd name="T37" fmla="*/ 0 h 842603"/>
              <a:gd name="T38" fmla="*/ 573912 w 899753"/>
              <a:gd name="T39" fmla="*/ 0 h 842603"/>
              <a:gd name="T40" fmla="*/ 618558 w 899753"/>
              <a:gd name="T41" fmla="*/ 44708 h 842603"/>
              <a:gd name="T42" fmla="*/ 618558 w 899753"/>
              <a:gd name="T43" fmla="*/ 112852 h 842603"/>
              <a:gd name="T44" fmla="*/ 855108 w 899753"/>
              <a:gd name="T45" fmla="*/ 112852 h 842603"/>
              <a:gd name="T46" fmla="*/ 899753 w 899753"/>
              <a:gd name="T47" fmla="*/ 157561 h 842603"/>
              <a:gd name="T48" fmla="*/ 899753 w 899753"/>
              <a:gd name="T49" fmla="*/ 390837 h 842603"/>
              <a:gd name="T50" fmla="*/ 816943 w 899753"/>
              <a:gd name="T51" fmla="*/ 402014 h 842603"/>
              <a:gd name="T52" fmla="*/ 534307 w 899753"/>
              <a:gd name="T53" fmla="*/ 425089 h 842603"/>
              <a:gd name="T54" fmla="*/ 534307 w 899753"/>
              <a:gd name="T55" fmla="*/ 366320 h 842603"/>
              <a:gd name="T56" fmla="*/ 365446 w 899753"/>
              <a:gd name="T57" fmla="*/ 366320 h 842603"/>
              <a:gd name="T58" fmla="*/ 365446 w 899753"/>
              <a:gd name="T59" fmla="*/ 425089 h 842603"/>
              <a:gd name="T60" fmla="*/ 83171 w 899753"/>
              <a:gd name="T61" fmla="*/ 402014 h 842603"/>
              <a:gd name="T62" fmla="*/ 0 w 899753"/>
              <a:gd name="T63" fmla="*/ 390837 h 842603"/>
              <a:gd name="T64" fmla="*/ 0 w 899753"/>
              <a:gd name="T65" fmla="*/ 157561 h 842603"/>
              <a:gd name="T66" fmla="*/ 44646 w 899753"/>
              <a:gd name="T67" fmla="*/ 112852 h 842603"/>
              <a:gd name="T68" fmla="*/ 281195 w 899753"/>
              <a:gd name="T69" fmla="*/ 112852 h 842603"/>
              <a:gd name="T70" fmla="*/ 281195 w 899753"/>
              <a:gd name="T71" fmla="*/ 44708 h 8426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3" name="Freeform 89">
            <a:extLst>
              <a:ext uri="{FF2B5EF4-FFF2-40B4-BE49-F238E27FC236}">
                <a16:creationId xmlns:a16="http://schemas.microsoft.com/office/drawing/2014/main" id="{1AC04794-C537-0447-BFB7-1A1ABDD5B60D}"/>
              </a:ext>
            </a:extLst>
          </p:cNvPr>
          <p:cNvSpPr>
            <a:spLocks noChangeArrowheads="1"/>
          </p:cNvSpPr>
          <p:nvPr/>
        </p:nvSpPr>
        <p:spPr bwMode="auto">
          <a:xfrm>
            <a:off x="15710051" y="10399262"/>
            <a:ext cx="732706" cy="548240"/>
          </a:xfrm>
          <a:custGeom>
            <a:avLst/>
            <a:gdLst>
              <a:gd name="T0" fmla="*/ 573956 w 901340"/>
              <a:gd name="T1" fmla="*/ 561975 h 674329"/>
              <a:gd name="T2" fmla="*/ 901340 w 901340"/>
              <a:gd name="T3" fmla="*/ 561975 h 674329"/>
              <a:gd name="T4" fmla="*/ 901340 w 901340"/>
              <a:gd name="T5" fmla="*/ 674329 h 674329"/>
              <a:gd name="T6" fmla="*/ 468313 w 901340"/>
              <a:gd name="T7" fmla="*/ 674329 h 674329"/>
              <a:gd name="T8" fmla="*/ 573956 w 901340"/>
              <a:gd name="T9" fmla="*/ 561975 h 674329"/>
              <a:gd name="T10" fmla="*/ 616811 w 901340"/>
              <a:gd name="T11" fmla="*/ 420688 h 674329"/>
              <a:gd name="T12" fmla="*/ 842604 w 901340"/>
              <a:gd name="T13" fmla="*/ 420688 h 674329"/>
              <a:gd name="T14" fmla="*/ 842604 w 901340"/>
              <a:gd name="T15" fmla="*/ 533040 h 674329"/>
              <a:gd name="T16" fmla="*/ 587375 w 901340"/>
              <a:gd name="T17" fmla="*/ 533040 h 674329"/>
              <a:gd name="T18" fmla="*/ 616811 w 901340"/>
              <a:gd name="T19" fmla="*/ 420688 h 674329"/>
              <a:gd name="T20" fmla="*/ 600075 w 901340"/>
              <a:gd name="T21" fmla="*/ 280988 h 674329"/>
              <a:gd name="T22" fmla="*/ 901339 w 901340"/>
              <a:gd name="T23" fmla="*/ 280988 h 674329"/>
              <a:gd name="T24" fmla="*/ 901339 w 901340"/>
              <a:gd name="T25" fmla="*/ 393341 h 674329"/>
              <a:gd name="T26" fmla="*/ 619919 w 901340"/>
              <a:gd name="T27" fmla="*/ 393341 h 674329"/>
              <a:gd name="T28" fmla="*/ 600075 w 901340"/>
              <a:gd name="T29" fmla="*/ 280988 h 674329"/>
              <a:gd name="T30" fmla="*/ 196799 w 901340"/>
              <a:gd name="T31" fmla="*/ 280982 h 674329"/>
              <a:gd name="T32" fmla="*/ 196799 w 901340"/>
              <a:gd name="T33" fmla="*/ 337072 h 674329"/>
              <a:gd name="T34" fmla="*/ 252925 w 901340"/>
              <a:gd name="T35" fmla="*/ 337072 h 674329"/>
              <a:gd name="T36" fmla="*/ 252925 w 901340"/>
              <a:gd name="T37" fmla="*/ 449611 h 674329"/>
              <a:gd name="T38" fmla="*/ 196799 w 901340"/>
              <a:gd name="T39" fmla="*/ 449611 h 674329"/>
              <a:gd name="T40" fmla="*/ 196799 w 901340"/>
              <a:gd name="T41" fmla="*/ 505700 h 674329"/>
              <a:gd name="T42" fmla="*/ 365176 w 901340"/>
              <a:gd name="T43" fmla="*/ 505700 h 674329"/>
              <a:gd name="T44" fmla="*/ 365176 w 901340"/>
              <a:gd name="T45" fmla="*/ 449611 h 674329"/>
              <a:gd name="T46" fmla="*/ 309051 w 901340"/>
              <a:gd name="T47" fmla="*/ 449611 h 674329"/>
              <a:gd name="T48" fmla="*/ 309051 w 901340"/>
              <a:gd name="T49" fmla="*/ 280982 h 674329"/>
              <a:gd name="T50" fmla="*/ 503238 w 901340"/>
              <a:gd name="T51" fmla="*/ 139700 h 674329"/>
              <a:gd name="T52" fmla="*/ 787040 w 901340"/>
              <a:gd name="T53" fmla="*/ 139700 h 674329"/>
              <a:gd name="T54" fmla="*/ 787040 w 901340"/>
              <a:gd name="T55" fmla="*/ 252053 h 674329"/>
              <a:gd name="T56" fmla="*/ 587154 w 901340"/>
              <a:gd name="T57" fmla="*/ 252053 h 674329"/>
              <a:gd name="T58" fmla="*/ 503238 w 901340"/>
              <a:gd name="T59" fmla="*/ 139700 h 674329"/>
              <a:gd name="T60" fmla="*/ 280988 w 901340"/>
              <a:gd name="T61" fmla="*/ 112713 h 674329"/>
              <a:gd name="T62" fmla="*/ 561615 w 901340"/>
              <a:gd name="T63" fmla="*/ 393521 h 674329"/>
              <a:gd name="T64" fmla="*/ 280988 w 901340"/>
              <a:gd name="T65" fmla="*/ 674329 h 674329"/>
              <a:gd name="T66" fmla="*/ 0 w 901340"/>
              <a:gd name="T67" fmla="*/ 393521 h 674329"/>
              <a:gd name="T68" fmla="*/ 280988 w 901340"/>
              <a:gd name="T69" fmla="*/ 112713 h 674329"/>
              <a:gd name="T70" fmla="*/ 282575 w 901340"/>
              <a:gd name="T71" fmla="*/ 0 h 674329"/>
              <a:gd name="T72" fmla="*/ 844190 w 901340"/>
              <a:gd name="T73" fmla="*/ 0 h 674329"/>
              <a:gd name="T74" fmla="*/ 844190 w 901340"/>
              <a:gd name="T75" fmla="*/ 112353 h 674329"/>
              <a:gd name="T76" fmla="*/ 468221 w 901340"/>
              <a:gd name="T77" fmla="*/ 112353 h 674329"/>
              <a:gd name="T78" fmla="*/ 282575 w 901340"/>
              <a:gd name="T79" fmla="*/ 55816 h 6743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01340" h="674329">
                <a:moveTo>
                  <a:pt x="573956" y="561975"/>
                </a:moveTo>
                <a:lnTo>
                  <a:pt x="901340" y="561975"/>
                </a:lnTo>
                <a:lnTo>
                  <a:pt x="901340" y="674329"/>
                </a:lnTo>
                <a:lnTo>
                  <a:pt x="468313" y="674329"/>
                </a:lnTo>
                <a:cubicBezTo>
                  <a:pt x="511940" y="645613"/>
                  <a:pt x="547996" y="607204"/>
                  <a:pt x="573956" y="561975"/>
                </a:cubicBezTo>
                <a:close/>
                <a:moveTo>
                  <a:pt x="616811" y="420688"/>
                </a:moveTo>
                <a:lnTo>
                  <a:pt x="842604" y="420688"/>
                </a:lnTo>
                <a:lnTo>
                  <a:pt x="842604" y="533040"/>
                </a:lnTo>
                <a:lnTo>
                  <a:pt x="587375" y="533040"/>
                </a:lnTo>
                <a:cubicBezTo>
                  <a:pt x="603529" y="498470"/>
                  <a:pt x="613580" y="460660"/>
                  <a:pt x="616811" y="420688"/>
                </a:cubicBezTo>
                <a:close/>
                <a:moveTo>
                  <a:pt x="600075" y="280988"/>
                </a:moveTo>
                <a:lnTo>
                  <a:pt x="901339" y="280988"/>
                </a:lnTo>
                <a:lnTo>
                  <a:pt x="901339" y="393341"/>
                </a:lnTo>
                <a:lnTo>
                  <a:pt x="619919" y="393341"/>
                </a:lnTo>
                <a:cubicBezTo>
                  <a:pt x="619919" y="353856"/>
                  <a:pt x="612703" y="316166"/>
                  <a:pt x="600075" y="280988"/>
                </a:cubicBezTo>
                <a:close/>
                <a:moveTo>
                  <a:pt x="196799" y="280982"/>
                </a:moveTo>
                <a:lnTo>
                  <a:pt x="196799" y="337072"/>
                </a:lnTo>
                <a:lnTo>
                  <a:pt x="252925" y="337072"/>
                </a:lnTo>
                <a:lnTo>
                  <a:pt x="252925" y="449611"/>
                </a:lnTo>
                <a:lnTo>
                  <a:pt x="196799" y="449611"/>
                </a:lnTo>
                <a:lnTo>
                  <a:pt x="196799" y="505700"/>
                </a:lnTo>
                <a:lnTo>
                  <a:pt x="365176" y="505700"/>
                </a:lnTo>
                <a:lnTo>
                  <a:pt x="365176" y="449611"/>
                </a:lnTo>
                <a:lnTo>
                  <a:pt x="309051" y="449611"/>
                </a:lnTo>
                <a:lnTo>
                  <a:pt x="309051" y="280982"/>
                </a:lnTo>
                <a:lnTo>
                  <a:pt x="196799" y="280982"/>
                </a:lnTo>
                <a:close/>
                <a:moveTo>
                  <a:pt x="503238" y="139700"/>
                </a:moveTo>
                <a:lnTo>
                  <a:pt x="787040" y="139700"/>
                </a:lnTo>
                <a:lnTo>
                  <a:pt x="787040" y="252053"/>
                </a:lnTo>
                <a:lnTo>
                  <a:pt x="587154" y="252053"/>
                </a:lnTo>
                <a:cubicBezTo>
                  <a:pt x="567346" y="208840"/>
                  <a:pt x="538894" y="170669"/>
                  <a:pt x="503238" y="139700"/>
                </a:cubicBezTo>
                <a:close/>
                <a:moveTo>
                  <a:pt x="280988" y="112713"/>
                </a:moveTo>
                <a:cubicBezTo>
                  <a:pt x="436053" y="112713"/>
                  <a:pt x="561615" y="238555"/>
                  <a:pt x="561615" y="393521"/>
                </a:cubicBezTo>
                <a:cubicBezTo>
                  <a:pt x="561615" y="548487"/>
                  <a:pt x="436053" y="674329"/>
                  <a:pt x="280988" y="674329"/>
                </a:cubicBezTo>
                <a:cubicBezTo>
                  <a:pt x="125923" y="674329"/>
                  <a:pt x="0" y="548487"/>
                  <a:pt x="0" y="393521"/>
                </a:cubicBezTo>
                <a:cubicBezTo>
                  <a:pt x="0" y="238555"/>
                  <a:pt x="125923" y="112713"/>
                  <a:pt x="280988" y="112713"/>
                </a:cubicBezTo>
                <a:close/>
                <a:moveTo>
                  <a:pt x="282575" y="0"/>
                </a:moveTo>
                <a:lnTo>
                  <a:pt x="844190" y="0"/>
                </a:lnTo>
                <a:lnTo>
                  <a:pt x="844190" y="112353"/>
                </a:lnTo>
                <a:lnTo>
                  <a:pt x="468221" y="112353"/>
                </a:lnTo>
                <a:cubicBezTo>
                  <a:pt x="415694" y="76702"/>
                  <a:pt x="351293" y="55816"/>
                  <a:pt x="282575" y="55816"/>
                </a:cubicBezTo>
                <a:lnTo>
                  <a:pt x="282575"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4" name="Freeform 55">
            <a:extLst>
              <a:ext uri="{FF2B5EF4-FFF2-40B4-BE49-F238E27FC236}">
                <a16:creationId xmlns:a16="http://schemas.microsoft.com/office/drawing/2014/main" id="{4AC96D61-EF9E-F24A-9488-705EC9766A91}"/>
              </a:ext>
            </a:extLst>
          </p:cNvPr>
          <p:cNvSpPr>
            <a:spLocks noChangeArrowheads="1"/>
          </p:cNvSpPr>
          <p:nvPr/>
        </p:nvSpPr>
        <p:spPr bwMode="auto">
          <a:xfrm>
            <a:off x="15756497" y="6975572"/>
            <a:ext cx="641102" cy="684980"/>
          </a:xfrm>
          <a:custGeom>
            <a:avLst/>
            <a:gdLst>
              <a:gd name="T0" fmla="*/ 668338 w 835212"/>
              <a:gd name="T1" fmla="*/ 779462 h 891813"/>
              <a:gd name="T2" fmla="*/ 723542 w 835212"/>
              <a:gd name="T3" fmla="*/ 836000 h 891813"/>
              <a:gd name="T4" fmla="*/ 668338 w 835212"/>
              <a:gd name="T5" fmla="*/ 891813 h 891813"/>
              <a:gd name="T6" fmla="*/ 612775 w 835212"/>
              <a:gd name="T7" fmla="*/ 836000 h 891813"/>
              <a:gd name="T8" fmla="*/ 668338 w 835212"/>
              <a:gd name="T9" fmla="*/ 779462 h 891813"/>
              <a:gd name="T10" fmla="*/ 362563 w 835212"/>
              <a:gd name="T11" fmla="*/ 779462 h 891813"/>
              <a:gd name="T12" fmla="*/ 418738 w 835212"/>
              <a:gd name="T13" fmla="*/ 836000 h 891813"/>
              <a:gd name="T14" fmla="*/ 362563 w 835212"/>
              <a:gd name="T15" fmla="*/ 891813 h 891813"/>
              <a:gd name="T16" fmla="*/ 306388 w 835212"/>
              <a:gd name="T17" fmla="*/ 836000 h 891813"/>
              <a:gd name="T18" fmla="*/ 362563 w 835212"/>
              <a:gd name="T19" fmla="*/ 779462 h 891813"/>
              <a:gd name="T20" fmla="*/ 28079 w 835212"/>
              <a:gd name="T21" fmla="*/ 0 h 891813"/>
              <a:gd name="T22" fmla="*/ 96477 w 835212"/>
              <a:gd name="T23" fmla="*/ 0 h 891813"/>
              <a:gd name="T24" fmla="*/ 177115 w 835212"/>
              <a:gd name="T25" fmla="*/ 62316 h 891813"/>
              <a:gd name="T26" fmla="*/ 212033 w 835212"/>
              <a:gd name="T27" fmla="*/ 194873 h 891813"/>
              <a:gd name="T28" fmla="*/ 222833 w 835212"/>
              <a:gd name="T29" fmla="*/ 194873 h 891813"/>
              <a:gd name="T30" fmla="*/ 250552 w 835212"/>
              <a:gd name="T31" fmla="*/ 194873 h 891813"/>
              <a:gd name="T32" fmla="*/ 807094 w 835212"/>
              <a:gd name="T33" fmla="*/ 194873 h 891813"/>
              <a:gd name="T34" fmla="*/ 828333 w 835212"/>
              <a:gd name="T35" fmla="*/ 204959 h 891813"/>
              <a:gd name="T36" fmla="*/ 834813 w 835212"/>
              <a:gd name="T37" fmla="*/ 227292 h 891813"/>
              <a:gd name="T38" fmla="*/ 786935 w 835212"/>
              <a:gd name="T39" fmla="*/ 515098 h 891813"/>
              <a:gd name="T40" fmla="*/ 704497 w 835212"/>
              <a:gd name="T41" fmla="*/ 584978 h 891813"/>
              <a:gd name="T42" fmla="*/ 306350 w 835212"/>
              <a:gd name="T43" fmla="*/ 584978 h 891813"/>
              <a:gd name="T44" fmla="*/ 250552 w 835212"/>
              <a:gd name="T45" fmla="*/ 640811 h 891813"/>
              <a:gd name="T46" fmla="*/ 306350 w 835212"/>
              <a:gd name="T47" fmla="*/ 696283 h 891813"/>
              <a:gd name="T48" fmla="*/ 695858 w 835212"/>
              <a:gd name="T49" fmla="*/ 696283 h 891813"/>
              <a:gd name="T50" fmla="*/ 723577 w 835212"/>
              <a:gd name="T51" fmla="*/ 724379 h 891813"/>
              <a:gd name="T52" fmla="*/ 695858 w 835212"/>
              <a:gd name="T53" fmla="*/ 752115 h 891813"/>
              <a:gd name="T54" fmla="*/ 306350 w 835212"/>
              <a:gd name="T55" fmla="*/ 752115 h 891813"/>
              <a:gd name="T56" fmla="*/ 195114 w 835212"/>
              <a:gd name="T57" fmla="*/ 640811 h 891813"/>
              <a:gd name="T58" fmla="*/ 246952 w 835212"/>
              <a:gd name="T59" fmla="*/ 546796 h 891813"/>
              <a:gd name="T60" fmla="*/ 125276 w 835212"/>
              <a:gd name="T61" fmla="*/ 83568 h 891813"/>
              <a:gd name="T62" fmla="*/ 28079 w 835212"/>
              <a:gd name="T63" fmla="*/ 83568 h 891813"/>
              <a:gd name="T64" fmla="*/ 0 w 835212"/>
              <a:gd name="T65" fmla="*/ 55832 h 891813"/>
              <a:gd name="T66" fmla="*/ 0 w 835212"/>
              <a:gd name="T67" fmla="*/ 27736 h 891813"/>
              <a:gd name="T68" fmla="*/ 28079 w 835212"/>
              <a:gd name="T69" fmla="*/ 0 h 8918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35212" h="891813">
                <a:moveTo>
                  <a:pt x="668338" y="779462"/>
                </a:moveTo>
                <a:cubicBezTo>
                  <a:pt x="698808" y="779462"/>
                  <a:pt x="723542" y="804832"/>
                  <a:pt x="723542" y="836000"/>
                </a:cubicBezTo>
                <a:cubicBezTo>
                  <a:pt x="723542" y="866806"/>
                  <a:pt x="698808" y="891813"/>
                  <a:pt x="668338" y="891813"/>
                </a:cubicBezTo>
                <a:cubicBezTo>
                  <a:pt x="637510" y="891813"/>
                  <a:pt x="612775" y="866806"/>
                  <a:pt x="612775" y="836000"/>
                </a:cubicBezTo>
                <a:cubicBezTo>
                  <a:pt x="612775" y="804832"/>
                  <a:pt x="637510" y="779462"/>
                  <a:pt x="668338" y="779462"/>
                </a:cubicBezTo>
                <a:close/>
                <a:moveTo>
                  <a:pt x="362563" y="779462"/>
                </a:moveTo>
                <a:cubicBezTo>
                  <a:pt x="393731" y="779462"/>
                  <a:pt x="418738" y="804832"/>
                  <a:pt x="418738" y="836000"/>
                </a:cubicBezTo>
                <a:cubicBezTo>
                  <a:pt x="418738" y="866806"/>
                  <a:pt x="393731" y="891813"/>
                  <a:pt x="362563" y="891813"/>
                </a:cubicBezTo>
                <a:cubicBezTo>
                  <a:pt x="331758" y="891813"/>
                  <a:pt x="306388" y="866806"/>
                  <a:pt x="306388" y="836000"/>
                </a:cubicBezTo>
                <a:cubicBezTo>
                  <a:pt x="306388" y="804832"/>
                  <a:pt x="331758" y="779462"/>
                  <a:pt x="362563" y="779462"/>
                </a:cubicBezTo>
                <a:close/>
                <a:moveTo>
                  <a:pt x="28079" y="0"/>
                </a:moveTo>
                <a:lnTo>
                  <a:pt x="96477" y="0"/>
                </a:lnTo>
                <a:cubicBezTo>
                  <a:pt x="134276" y="0"/>
                  <a:pt x="167395" y="25575"/>
                  <a:pt x="177115" y="62316"/>
                </a:cubicBezTo>
                <a:lnTo>
                  <a:pt x="212033" y="194873"/>
                </a:lnTo>
                <a:lnTo>
                  <a:pt x="222833" y="194873"/>
                </a:lnTo>
                <a:lnTo>
                  <a:pt x="250552" y="194873"/>
                </a:lnTo>
                <a:lnTo>
                  <a:pt x="807094" y="194873"/>
                </a:lnTo>
                <a:cubicBezTo>
                  <a:pt x="815374" y="194873"/>
                  <a:pt x="823294" y="198835"/>
                  <a:pt x="828333" y="204959"/>
                </a:cubicBezTo>
                <a:cubicBezTo>
                  <a:pt x="833733" y="211082"/>
                  <a:pt x="836253" y="219367"/>
                  <a:pt x="834813" y="227292"/>
                </a:cubicBezTo>
                <a:lnTo>
                  <a:pt x="786935" y="515098"/>
                </a:lnTo>
                <a:cubicBezTo>
                  <a:pt x="780095" y="555441"/>
                  <a:pt x="745536" y="584978"/>
                  <a:pt x="704497" y="584978"/>
                </a:cubicBezTo>
                <a:lnTo>
                  <a:pt x="306350" y="584978"/>
                </a:lnTo>
                <a:cubicBezTo>
                  <a:pt x="275751" y="584978"/>
                  <a:pt x="250552" y="609833"/>
                  <a:pt x="250552" y="640811"/>
                </a:cubicBezTo>
                <a:cubicBezTo>
                  <a:pt x="250552" y="671428"/>
                  <a:pt x="275751" y="696283"/>
                  <a:pt x="306350" y="696283"/>
                </a:cubicBezTo>
                <a:lnTo>
                  <a:pt x="695858" y="696283"/>
                </a:lnTo>
                <a:cubicBezTo>
                  <a:pt x="711337" y="696283"/>
                  <a:pt x="723577" y="708890"/>
                  <a:pt x="723577" y="724379"/>
                </a:cubicBezTo>
                <a:cubicBezTo>
                  <a:pt x="723577" y="739508"/>
                  <a:pt x="711337" y="752115"/>
                  <a:pt x="695858" y="752115"/>
                </a:cubicBezTo>
                <a:lnTo>
                  <a:pt x="306350" y="752115"/>
                </a:lnTo>
                <a:cubicBezTo>
                  <a:pt x="244792" y="752115"/>
                  <a:pt x="195114" y="702046"/>
                  <a:pt x="195114" y="640811"/>
                </a:cubicBezTo>
                <a:cubicBezTo>
                  <a:pt x="195114" y="601188"/>
                  <a:pt x="215993" y="566608"/>
                  <a:pt x="246952" y="546796"/>
                </a:cubicBezTo>
                <a:lnTo>
                  <a:pt x="125276" y="83568"/>
                </a:lnTo>
                <a:lnTo>
                  <a:pt x="28079" y="83568"/>
                </a:lnTo>
                <a:cubicBezTo>
                  <a:pt x="12600" y="83568"/>
                  <a:pt x="0" y="70961"/>
                  <a:pt x="0" y="55832"/>
                </a:cubicBezTo>
                <a:lnTo>
                  <a:pt x="0" y="27736"/>
                </a:lnTo>
                <a:cubicBezTo>
                  <a:pt x="0" y="12607"/>
                  <a:pt x="12600" y="0"/>
                  <a:pt x="2807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5" name="TextBox 54">
            <a:extLst>
              <a:ext uri="{FF2B5EF4-FFF2-40B4-BE49-F238E27FC236}">
                <a16:creationId xmlns:a16="http://schemas.microsoft.com/office/drawing/2014/main" id="{EAD87BB9-D155-A145-9574-B7C46DD8FD1E}"/>
              </a:ext>
            </a:extLst>
          </p:cNvPr>
          <p:cNvSpPr txBox="1"/>
          <p:nvPr/>
        </p:nvSpPr>
        <p:spPr>
          <a:xfrm>
            <a:off x="17257207" y="3266654"/>
            <a:ext cx="5599617" cy="1392176"/>
          </a:xfrm>
          <a:prstGeom prst="rect">
            <a:avLst/>
          </a:prstGeom>
          <a:noFill/>
        </p:spPr>
        <p:txBody>
          <a:bodyPr wrap="square" rtlCol="0" anchor="ctr">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a:t>
            </a:r>
          </a:p>
        </p:txBody>
      </p:sp>
      <p:sp>
        <p:nvSpPr>
          <p:cNvPr id="56" name="TextBox 55">
            <a:extLst>
              <a:ext uri="{FF2B5EF4-FFF2-40B4-BE49-F238E27FC236}">
                <a16:creationId xmlns:a16="http://schemas.microsoft.com/office/drawing/2014/main" id="{A740746B-8097-8542-A751-248FF16C78CD}"/>
              </a:ext>
            </a:extLst>
          </p:cNvPr>
          <p:cNvSpPr txBox="1"/>
          <p:nvPr/>
        </p:nvSpPr>
        <p:spPr>
          <a:xfrm>
            <a:off x="17257207" y="6621974"/>
            <a:ext cx="5599617" cy="1392176"/>
          </a:xfrm>
          <a:prstGeom prst="rect">
            <a:avLst/>
          </a:prstGeom>
          <a:noFill/>
        </p:spPr>
        <p:txBody>
          <a:bodyPr wrap="square" rtlCol="0" anchor="ctr">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a:t>
            </a:r>
          </a:p>
        </p:txBody>
      </p:sp>
      <p:sp>
        <p:nvSpPr>
          <p:cNvPr id="57" name="TextBox 56">
            <a:extLst>
              <a:ext uri="{FF2B5EF4-FFF2-40B4-BE49-F238E27FC236}">
                <a16:creationId xmlns:a16="http://schemas.microsoft.com/office/drawing/2014/main" id="{07009E1A-C06F-EC45-B62B-6E2246538B2F}"/>
              </a:ext>
            </a:extLst>
          </p:cNvPr>
          <p:cNvSpPr txBox="1"/>
          <p:nvPr/>
        </p:nvSpPr>
        <p:spPr>
          <a:xfrm>
            <a:off x="17257207" y="9977621"/>
            <a:ext cx="5599617" cy="1392176"/>
          </a:xfrm>
          <a:prstGeom prst="rect">
            <a:avLst/>
          </a:prstGeom>
          <a:noFill/>
        </p:spPr>
        <p:txBody>
          <a:bodyPr wrap="square" rtlCol="0" anchor="ctr">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a:t>
            </a:r>
          </a:p>
        </p:txBody>
      </p:sp>
    </p:spTree>
    <p:extLst>
      <p:ext uri="{BB962C8B-B14F-4D97-AF65-F5344CB8AC3E}">
        <p14:creationId xmlns:p14="http://schemas.microsoft.com/office/powerpoint/2010/main" val="35503960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810FA0C1-A887-A448-859C-BCCCC829E2D3}"/>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31" name="TextBox 30">
            <a:extLst>
              <a:ext uri="{FF2B5EF4-FFF2-40B4-BE49-F238E27FC236}">
                <a16:creationId xmlns:a16="http://schemas.microsoft.com/office/drawing/2014/main" id="{9C2DEB01-9C2D-DE4A-99BD-7BAC61A79EB3}"/>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27" name="Shape 21382">
            <a:extLst>
              <a:ext uri="{FF2B5EF4-FFF2-40B4-BE49-F238E27FC236}">
                <a16:creationId xmlns:a16="http://schemas.microsoft.com/office/drawing/2014/main" id="{13A15005-4CAA-C54B-B0A5-92485B2FA7D2}"/>
              </a:ext>
            </a:extLst>
          </p:cNvPr>
          <p:cNvSpPr/>
          <p:nvPr/>
        </p:nvSpPr>
        <p:spPr>
          <a:xfrm>
            <a:off x="12542726" y="3318106"/>
            <a:ext cx="2924386" cy="3849440"/>
          </a:xfrm>
          <a:custGeom>
            <a:avLst/>
            <a:gdLst/>
            <a:ahLst/>
            <a:cxnLst>
              <a:cxn ang="0">
                <a:pos x="wd2" y="hd2"/>
              </a:cxn>
              <a:cxn ang="5400000">
                <a:pos x="wd2" y="hd2"/>
              </a:cxn>
              <a:cxn ang="10800000">
                <a:pos x="wd2" y="hd2"/>
              </a:cxn>
              <a:cxn ang="16200000">
                <a:pos x="wd2" y="hd2"/>
              </a:cxn>
            </a:cxnLst>
            <a:rect l="0" t="0" r="r" b="b"/>
            <a:pathLst>
              <a:path w="21600" h="21600" extrusionOk="0">
                <a:moveTo>
                  <a:pt x="21598" y="7901"/>
                </a:moveTo>
                <a:lnTo>
                  <a:pt x="0" y="0"/>
                </a:lnTo>
                <a:lnTo>
                  <a:pt x="7101" y="16824"/>
                </a:lnTo>
                <a:cubicBezTo>
                  <a:pt x="8552" y="18261"/>
                  <a:pt x="9375" y="19917"/>
                  <a:pt x="9603" y="21600"/>
                </a:cubicBezTo>
                <a:lnTo>
                  <a:pt x="21600" y="7909"/>
                </a:lnTo>
                <a:cubicBezTo>
                  <a:pt x="21600" y="7909"/>
                  <a:pt x="21598" y="7901"/>
                  <a:pt x="21598" y="7901"/>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5" name="Shape 21385">
            <a:extLst>
              <a:ext uri="{FF2B5EF4-FFF2-40B4-BE49-F238E27FC236}">
                <a16:creationId xmlns:a16="http://schemas.microsoft.com/office/drawing/2014/main" id="{237F9A21-8DE2-6546-B1A6-6753D9FFCD77}"/>
              </a:ext>
            </a:extLst>
          </p:cNvPr>
          <p:cNvSpPr/>
          <p:nvPr/>
        </p:nvSpPr>
        <p:spPr>
          <a:xfrm>
            <a:off x="12023666" y="8569779"/>
            <a:ext cx="3996380" cy="2539580"/>
          </a:xfrm>
          <a:custGeom>
            <a:avLst/>
            <a:gdLst/>
            <a:ahLst/>
            <a:cxnLst>
              <a:cxn ang="0">
                <a:pos x="wd2" y="hd2"/>
              </a:cxn>
              <a:cxn ang="5400000">
                <a:pos x="wd2" y="hd2"/>
              </a:cxn>
              <a:cxn ang="10800000">
                <a:pos x="wd2" y="hd2"/>
              </a:cxn>
              <a:cxn ang="16200000">
                <a:pos x="wd2" y="hd2"/>
              </a:cxn>
            </a:cxnLst>
            <a:rect l="0" t="0" r="r" b="b"/>
            <a:pathLst>
              <a:path w="21600" h="21600" extrusionOk="0">
                <a:moveTo>
                  <a:pt x="5018" y="2247"/>
                </a:moveTo>
                <a:cubicBezTo>
                  <a:pt x="3451" y="3585"/>
                  <a:pt x="1706" y="4136"/>
                  <a:pt x="0" y="3934"/>
                </a:cubicBezTo>
                <a:lnTo>
                  <a:pt x="10650" y="21600"/>
                </a:lnTo>
                <a:lnTo>
                  <a:pt x="10654" y="21600"/>
                </a:lnTo>
                <a:lnTo>
                  <a:pt x="21600" y="0"/>
                </a:lnTo>
                <a:cubicBezTo>
                  <a:pt x="21600" y="0"/>
                  <a:pt x="5018" y="2247"/>
                  <a:pt x="5018" y="2247"/>
                </a:cubicBez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3" name="Shape 21388">
            <a:extLst>
              <a:ext uri="{FF2B5EF4-FFF2-40B4-BE49-F238E27FC236}">
                <a16:creationId xmlns:a16="http://schemas.microsoft.com/office/drawing/2014/main" id="{046D8153-E79D-6B4A-96D7-0344781BA6E1}"/>
              </a:ext>
            </a:extLst>
          </p:cNvPr>
          <p:cNvSpPr/>
          <p:nvPr/>
        </p:nvSpPr>
        <p:spPr>
          <a:xfrm>
            <a:off x="10374883" y="8294982"/>
            <a:ext cx="3247802" cy="2806116"/>
          </a:xfrm>
          <a:custGeom>
            <a:avLst/>
            <a:gdLst/>
            <a:ahLst/>
            <a:cxnLst>
              <a:cxn ang="0">
                <a:pos x="wd2" y="hd2"/>
              </a:cxn>
              <a:cxn ang="5400000">
                <a:pos x="wd2" y="hd2"/>
              </a:cxn>
              <a:cxn ang="10800000">
                <a:pos x="wd2" y="hd2"/>
              </a:cxn>
              <a:cxn ang="16200000">
                <a:pos x="wd2" y="hd2"/>
              </a:cxn>
            </a:cxnLst>
            <a:rect l="0" t="0" r="r" b="b"/>
            <a:pathLst>
              <a:path w="21600" h="21600" extrusionOk="0">
                <a:moveTo>
                  <a:pt x="3089" y="766"/>
                </a:moveTo>
                <a:cubicBezTo>
                  <a:pt x="2916" y="516"/>
                  <a:pt x="2756" y="260"/>
                  <a:pt x="2602" y="0"/>
                </a:cubicBezTo>
                <a:lnTo>
                  <a:pt x="0" y="21600"/>
                </a:lnTo>
                <a:lnTo>
                  <a:pt x="21600" y="21600"/>
                </a:lnTo>
                <a:lnTo>
                  <a:pt x="7810" y="4777"/>
                </a:lnTo>
                <a:cubicBezTo>
                  <a:pt x="6016" y="3976"/>
                  <a:pt x="4375" y="2633"/>
                  <a:pt x="3089" y="766"/>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1" name="Shape 21391">
            <a:extLst>
              <a:ext uri="{FF2B5EF4-FFF2-40B4-BE49-F238E27FC236}">
                <a16:creationId xmlns:a16="http://schemas.microsoft.com/office/drawing/2014/main" id="{118C1F0F-4DA6-0246-9E16-70ED209A1F91}"/>
              </a:ext>
            </a:extLst>
          </p:cNvPr>
          <p:cNvSpPr/>
          <p:nvPr/>
        </p:nvSpPr>
        <p:spPr>
          <a:xfrm>
            <a:off x="13367117" y="5119552"/>
            <a:ext cx="2895091" cy="3415820"/>
          </a:xfrm>
          <a:custGeom>
            <a:avLst/>
            <a:gdLst/>
            <a:ahLst/>
            <a:cxnLst>
              <a:cxn ang="0">
                <a:pos x="wd2" y="hd2"/>
              </a:cxn>
              <a:cxn ang="5400000">
                <a:pos x="wd2" y="hd2"/>
              </a:cxn>
              <a:cxn ang="10800000">
                <a:pos x="wd2" y="hd2"/>
              </a:cxn>
              <a:cxn ang="16200000">
                <a:pos x="wd2" y="hd2"/>
              </a:cxn>
            </a:cxnLst>
            <a:rect l="0" t="0" r="r" b="b"/>
            <a:pathLst>
              <a:path w="21600" h="21600" extrusionOk="0">
                <a:moveTo>
                  <a:pt x="16209" y="0"/>
                </a:moveTo>
                <a:lnTo>
                  <a:pt x="3220" y="16537"/>
                </a:lnTo>
                <a:cubicBezTo>
                  <a:pt x="2727" y="18399"/>
                  <a:pt x="1645" y="20160"/>
                  <a:pt x="0" y="21600"/>
                </a:cubicBezTo>
                <a:lnTo>
                  <a:pt x="21597" y="20024"/>
                </a:lnTo>
                <a:lnTo>
                  <a:pt x="21600" y="20021"/>
                </a:lnTo>
                <a:cubicBezTo>
                  <a:pt x="21600" y="20021"/>
                  <a:pt x="16209" y="0"/>
                  <a:pt x="16209" y="0"/>
                </a:cubicBezTo>
                <a:close/>
              </a:path>
            </a:pathLst>
          </a:custGeom>
          <a:solidFill>
            <a:schemeClr val="accent2">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9" name="Shape 21394">
            <a:extLst>
              <a:ext uri="{FF2B5EF4-FFF2-40B4-BE49-F238E27FC236}">
                <a16:creationId xmlns:a16="http://schemas.microsoft.com/office/drawing/2014/main" id="{8200DCDF-E0C8-D74F-8D3E-FA9E163A1891}"/>
              </a:ext>
            </a:extLst>
          </p:cNvPr>
          <p:cNvSpPr/>
          <p:nvPr/>
        </p:nvSpPr>
        <p:spPr>
          <a:xfrm>
            <a:off x="8115442" y="6829399"/>
            <a:ext cx="2441822" cy="398572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7837"/>
                </a:lnTo>
                <a:lnTo>
                  <a:pt x="17915" y="21600"/>
                </a:lnTo>
                <a:lnTo>
                  <a:pt x="21557" y="5597"/>
                </a:lnTo>
                <a:cubicBezTo>
                  <a:pt x="20611" y="3764"/>
                  <a:pt x="20641" y="1802"/>
                  <a:pt x="21600" y="0"/>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7" name="Shape 21397">
            <a:extLst>
              <a:ext uri="{FF2B5EF4-FFF2-40B4-BE49-F238E27FC236}">
                <a16:creationId xmlns:a16="http://schemas.microsoft.com/office/drawing/2014/main" id="{A658F94E-4D88-AB47-8B80-78B1EFCC3328}"/>
              </a:ext>
            </a:extLst>
          </p:cNvPr>
          <p:cNvSpPr/>
          <p:nvPr/>
        </p:nvSpPr>
        <p:spPr>
          <a:xfrm>
            <a:off x="8207041" y="4722622"/>
            <a:ext cx="3414392" cy="3169472"/>
          </a:xfrm>
          <a:custGeom>
            <a:avLst/>
            <a:gdLst/>
            <a:ahLst/>
            <a:cxnLst>
              <a:cxn ang="0">
                <a:pos x="wd2" y="hd2"/>
              </a:cxn>
              <a:cxn ang="5400000">
                <a:pos x="wd2" y="hd2"/>
              </a:cxn>
              <a:cxn ang="10800000">
                <a:pos x="wd2" y="hd2"/>
              </a:cxn>
              <a:cxn ang="16200000">
                <a:pos x="wd2" y="hd2"/>
              </a:cxn>
            </a:cxnLst>
            <a:rect l="0" t="0" r="r" b="b"/>
            <a:pathLst>
              <a:path w="21600" h="21600" extrusionOk="0">
                <a:moveTo>
                  <a:pt x="18405" y="8849"/>
                </a:moveTo>
                <a:cubicBezTo>
                  <a:pt x="19391" y="8002"/>
                  <a:pt x="20473" y="7376"/>
                  <a:pt x="21600" y="6961"/>
                </a:cubicBezTo>
                <a:lnTo>
                  <a:pt x="4584" y="0"/>
                </a:lnTo>
                <a:lnTo>
                  <a:pt x="4575" y="4"/>
                </a:lnTo>
                <a:lnTo>
                  <a:pt x="0" y="21600"/>
                </a:lnTo>
                <a:lnTo>
                  <a:pt x="16379" y="11150"/>
                </a:lnTo>
                <a:cubicBezTo>
                  <a:pt x="16940" y="10306"/>
                  <a:pt x="17615" y="9528"/>
                  <a:pt x="18405" y="8849"/>
                </a:cubicBez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5" name="Shape 21400">
            <a:extLst>
              <a:ext uri="{FF2B5EF4-FFF2-40B4-BE49-F238E27FC236}">
                <a16:creationId xmlns:a16="http://schemas.microsoft.com/office/drawing/2014/main" id="{F0895056-8CCA-1C42-AE1E-5FB260ABD11A}"/>
              </a:ext>
            </a:extLst>
          </p:cNvPr>
          <p:cNvSpPr/>
          <p:nvPr/>
        </p:nvSpPr>
        <p:spPr>
          <a:xfrm>
            <a:off x="9245163" y="3165439"/>
            <a:ext cx="3820025" cy="278083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561" y="11"/>
                </a:lnTo>
                <a:lnTo>
                  <a:pt x="16544" y="0"/>
                </a:lnTo>
                <a:lnTo>
                  <a:pt x="0" y="10944"/>
                </a:lnTo>
                <a:lnTo>
                  <a:pt x="16310" y="19452"/>
                </a:lnTo>
                <a:cubicBezTo>
                  <a:pt x="18166" y="19439"/>
                  <a:pt x="20014" y="20168"/>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2" name="Freeform 62">
            <a:extLst>
              <a:ext uri="{FF2B5EF4-FFF2-40B4-BE49-F238E27FC236}">
                <a16:creationId xmlns:a16="http://schemas.microsoft.com/office/drawing/2014/main" id="{3B58404D-0223-C94F-A9F8-F01D7D0D4AB1}"/>
              </a:ext>
            </a:extLst>
          </p:cNvPr>
          <p:cNvSpPr>
            <a:spLocks noChangeArrowheads="1"/>
          </p:cNvSpPr>
          <p:nvPr/>
        </p:nvSpPr>
        <p:spPr bwMode="auto">
          <a:xfrm>
            <a:off x="9180099" y="8245581"/>
            <a:ext cx="774157" cy="579582"/>
          </a:xfrm>
          <a:custGeom>
            <a:avLst/>
            <a:gdLst>
              <a:gd name="T0" fmla="*/ 0 w 890228"/>
              <a:gd name="T1" fmla="*/ 611188 h 666394"/>
              <a:gd name="T2" fmla="*/ 890228 w 890228"/>
              <a:gd name="T3" fmla="*/ 611188 h 666394"/>
              <a:gd name="T4" fmla="*/ 890228 w 890228"/>
              <a:gd name="T5" fmla="*/ 638969 h 666394"/>
              <a:gd name="T6" fmla="*/ 862532 w 890228"/>
              <a:gd name="T7" fmla="*/ 666394 h 666394"/>
              <a:gd name="T8" fmla="*/ 27696 w 890228"/>
              <a:gd name="T9" fmla="*/ 666394 h 666394"/>
              <a:gd name="T10" fmla="*/ 0 w 890228"/>
              <a:gd name="T11" fmla="*/ 638969 h 666394"/>
              <a:gd name="T12" fmla="*/ 0 w 890228"/>
              <a:gd name="T13" fmla="*/ 528638 h 666394"/>
              <a:gd name="T14" fmla="*/ 890228 w 890228"/>
              <a:gd name="T15" fmla="*/ 528638 h 666394"/>
              <a:gd name="T16" fmla="*/ 890228 w 890228"/>
              <a:gd name="T17" fmla="*/ 556419 h 666394"/>
              <a:gd name="T18" fmla="*/ 862532 w 890228"/>
              <a:gd name="T19" fmla="*/ 583844 h 666394"/>
              <a:gd name="T20" fmla="*/ 27696 w 890228"/>
              <a:gd name="T21" fmla="*/ 583844 h 666394"/>
              <a:gd name="T22" fmla="*/ 0 w 890228"/>
              <a:gd name="T23" fmla="*/ 556419 h 666394"/>
              <a:gd name="T24" fmla="*/ 668775 w 890228"/>
              <a:gd name="T25" fmla="*/ 222250 h 666394"/>
              <a:gd name="T26" fmla="*/ 696557 w 890228"/>
              <a:gd name="T27" fmla="*/ 250031 h 666394"/>
              <a:gd name="T28" fmla="*/ 668775 w 890228"/>
              <a:gd name="T29" fmla="*/ 277457 h 666394"/>
              <a:gd name="T30" fmla="*/ 641350 w 890228"/>
              <a:gd name="T31" fmla="*/ 250031 h 666394"/>
              <a:gd name="T32" fmla="*/ 668775 w 890228"/>
              <a:gd name="T33" fmla="*/ 222250 h 666394"/>
              <a:gd name="T34" fmla="*/ 223044 w 890228"/>
              <a:gd name="T35" fmla="*/ 222250 h 666394"/>
              <a:gd name="T36" fmla="*/ 250469 w 890228"/>
              <a:gd name="T37" fmla="*/ 250031 h 666394"/>
              <a:gd name="T38" fmla="*/ 223044 w 890228"/>
              <a:gd name="T39" fmla="*/ 277457 h 666394"/>
              <a:gd name="T40" fmla="*/ 195263 w 890228"/>
              <a:gd name="T41" fmla="*/ 250031 h 666394"/>
              <a:gd name="T42" fmla="*/ 223044 w 890228"/>
              <a:gd name="T43" fmla="*/ 222250 h 666394"/>
              <a:gd name="T44" fmla="*/ 446521 w 890228"/>
              <a:gd name="T45" fmla="*/ 111125 h 666394"/>
              <a:gd name="T46" fmla="*/ 558439 w 890228"/>
              <a:gd name="T47" fmla="*/ 250644 h 666394"/>
              <a:gd name="T48" fmla="*/ 446521 w 890228"/>
              <a:gd name="T49" fmla="*/ 390164 h 666394"/>
              <a:gd name="T50" fmla="*/ 334963 w 890228"/>
              <a:gd name="T51" fmla="*/ 250644 h 666394"/>
              <a:gd name="T52" fmla="*/ 446521 w 890228"/>
              <a:gd name="T53" fmla="*/ 111125 h 666394"/>
              <a:gd name="T54" fmla="*/ 139199 w 890228"/>
              <a:gd name="T55" fmla="*/ 55459 h 666394"/>
              <a:gd name="T56" fmla="*/ 55752 w 890228"/>
              <a:gd name="T57" fmla="*/ 139007 h 666394"/>
              <a:gd name="T58" fmla="*/ 55752 w 890228"/>
              <a:gd name="T59" fmla="*/ 361922 h 666394"/>
              <a:gd name="T60" fmla="*/ 139199 w 890228"/>
              <a:gd name="T61" fmla="*/ 445471 h 666394"/>
              <a:gd name="T62" fmla="*/ 751029 w 890228"/>
              <a:gd name="T63" fmla="*/ 445471 h 666394"/>
              <a:gd name="T64" fmla="*/ 834477 w 890228"/>
              <a:gd name="T65" fmla="*/ 361922 h 666394"/>
              <a:gd name="T66" fmla="*/ 834477 w 890228"/>
              <a:gd name="T67" fmla="*/ 139007 h 666394"/>
              <a:gd name="T68" fmla="*/ 751029 w 890228"/>
              <a:gd name="T69" fmla="*/ 55459 h 666394"/>
              <a:gd name="T70" fmla="*/ 27696 w 890228"/>
              <a:gd name="T71" fmla="*/ 0 h 666394"/>
              <a:gd name="T72" fmla="*/ 862532 w 890228"/>
              <a:gd name="T73" fmla="*/ 0 h 666394"/>
              <a:gd name="T74" fmla="*/ 890228 w 890228"/>
              <a:gd name="T75" fmla="*/ 27729 h 666394"/>
              <a:gd name="T76" fmla="*/ 890228 w 890228"/>
              <a:gd name="T77" fmla="*/ 473560 h 666394"/>
              <a:gd name="T78" fmla="*/ 862532 w 890228"/>
              <a:gd name="T79" fmla="*/ 501290 h 666394"/>
              <a:gd name="T80" fmla="*/ 27696 w 890228"/>
              <a:gd name="T81" fmla="*/ 501290 h 666394"/>
              <a:gd name="T82" fmla="*/ 0 w 890228"/>
              <a:gd name="T83" fmla="*/ 473560 h 666394"/>
              <a:gd name="T84" fmla="*/ 0 w 890228"/>
              <a:gd name="T85" fmla="*/ 27729 h 666394"/>
              <a:gd name="T86" fmla="*/ 27696 w 890228"/>
              <a:gd name="T87" fmla="*/ 0 h 66639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90228" h="666394">
                <a:moveTo>
                  <a:pt x="0" y="611188"/>
                </a:moveTo>
                <a:lnTo>
                  <a:pt x="890228" y="611188"/>
                </a:lnTo>
                <a:lnTo>
                  <a:pt x="890228" y="638969"/>
                </a:lnTo>
                <a:cubicBezTo>
                  <a:pt x="890228" y="654284"/>
                  <a:pt x="877999" y="666394"/>
                  <a:pt x="862532" y="666394"/>
                </a:cubicBezTo>
                <a:lnTo>
                  <a:pt x="27696" y="666394"/>
                </a:lnTo>
                <a:cubicBezTo>
                  <a:pt x="12230" y="666394"/>
                  <a:pt x="0" y="654284"/>
                  <a:pt x="0" y="638969"/>
                </a:cubicBezTo>
                <a:lnTo>
                  <a:pt x="0" y="611188"/>
                </a:lnTo>
                <a:close/>
                <a:moveTo>
                  <a:pt x="0" y="528638"/>
                </a:moveTo>
                <a:lnTo>
                  <a:pt x="890228" y="528638"/>
                </a:lnTo>
                <a:lnTo>
                  <a:pt x="890228" y="556419"/>
                </a:lnTo>
                <a:cubicBezTo>
                  <a:pt x="890228" y="571378"/>
                  <a:pt x="877999" y="583844"/>
                  <a:pt x="862532" y="583844"/>
                </a:cubicBezTo>
                <a:lnTo>
                  <a:pt x="27696" y="583844"/>
                </a:lnTo>
                <a:cubicBezTo>
                  <a:pt x="12230" y="583844"/>
                  <a:pt x="0" y="571378"/>
                  <a:pt x="0" y="556419"/>
                </a:cubicBezTo>
                <a:lnTo>
                  <a:pt x="0" y="528638"/>
                </a:lnTo>
                <a:close/>
                <a:moveTo>
                  <a:pt x="668775" y="222250"/>
                </a:moveTo>
                <a:cubicBezTo>
                  <a:pt x="684091" y="222250"/>
                  <a:pt x="696557" y="234716"/>
                  <a:pt x="696557" y="250031"/>
                </a:cubicBezTo>
                <a:cubicBezTo>
                  <a:pt x="696557" y="264991"/>
                  <a:pt x="684091" y="277457"/>
                  <a:pt x="668775" y="277457"/>
                </a:cubicBezTo>
                <a:cubicBezTo>
                  <a:pt x="653460" y="277457"/>
                  <a:pt x="641350" y="264991"/>
                  <a:pt x="641350" y="250031"/>
                </a:cubicBezTo>
                <a:cubicBezTo>
                  <a:pt x="641350" y="234716"/>
                  <a:pt x="653460" y="222250"/>
                  <a:pt x="668775" y="222250"/>
                </a:cubicBezTo>
                <a:close/>
                <a:moveTo>
                  <a:pt x="223044" y="222250"/>
                </a:moveTo>
                <a:cubicBezTo>
                  <a:pt x="238359" y="222250"/>
                  <a:pt x="250469" y="234716"/>
                  <a:pt x="250469" y="250031"/>
                </a:cubicBezTo>
                <a:cubicBezTo>
                  <a:pt x="250469" y="264991"/>
                  <a:pt x="238359" y="277457"/>
                  <a:pt x="223044" y="277457"/>
                </a:cubicBezTo>
                <a:cubicBezTo>
                  <a:pt x="207729" y="277457"/>
                  <a:pt x="195263" y="264991"/>
                  <a:pt x="195263" y="250031"/>
                </a:cubicBezTo>
                <a:cubicBezTo>
                  <a:pt x="195263" y="234716"/>
                  <a:pt x="207729" y="222250"/>
                  <a:pt x="223044" y="222250"/>
                </a:cubicBezTo>
                <a:close/>
                <a:moveTo>
                  <a:pt x="446521" y="111125"/>
                </a:moveTo>
                <a:cubicBezTo>
                  <a:pt x="508256" y="111125"/>
                  <a:pt x="558439" y="173494"/>
                  <a:pt x="558439" y="250644"/>
                </a:cubicBezTo>
                <a:cubicBezTo>
                  <a:pt x="558439" y="327434"/>
                  <a:pt x="508256" y="390164"/>
                  <a:pt x="446521" y="390164"/>
                </a:cubicBezTo>
                <a:cubicBezTo>
                  <a:pt x="385146" y="390164"/>
                  <a:pt x="334963" y="327434"/>
                  <a:pt x="334963" y="250644"/>
                </a:cubicBezTo>
                <a:cubicBezTo>
                  <a:pt x="334963" y="173494"/>
                  <a:pt x="385146" y="111125"/>
                  <a:pt x="446521" y="111125"/>
                </a:cubicBezTo>
                <a:close/>
                <a:moveTo>
                  <a:pt x="139199" y="55459"/>
                </a:moveTo>
                <a:cubicBezTo>
                  <a:pt x="139199" y="101554"/>
                  <a:pt x="101792" y="139007"/>
                  <a:pt x="55752" y="139007"/>
                </a:cubicBezTo>
                <a:lnTo>
                  <a:pt x="55752" y="361922"/>
                </a:lnTo>
                <a:cubicBezTo>
                  <a:pt x="101792" y="361922"/>
                  <a:pt x="139199" y="399375"/>
                  <a:pt x="139199" y="445471"/>
                </a:cubicBezTo>
                <a:lnTo>
                  <a:pt x="751029" y="445471"/>
                </a:lnTo>
                <a:cubicBezTo>
                  <a:pt x="751029" y="399375"/>
                  <a:pt x="788437" y="361922"/>
                  <a:pt x="834477" y="361922"/>
                </a:cubicBezTo>
                <a:lnTo>
                  <a:pt x="834477" y="139007"/>
                </a:lnTo>
                <a:cubicBezTo>
                  <a:pt x="788437" y="139007"/>
                  <a:pt x="751029" y="101554"/>
                  <a:pt x="751029" y="55459"/>
                </a:cubicBezTo>
                <a:lnTo>
                  <a:pt x="139199" y="55459"/>
                </a:lnTo>
                <a:close/>
                <a:moveTo>
                  <a:pt x="27696" y="0"/>
                </a:moveTo>
                <a:lnTo>
                  <a:pt x="862532" y="0"/>
                </a:lnTo>
                <a:cubicBezTo>
                  <a:pt x="877999" y="0"/>
                  <a:pt x="890228" y="12244"/>
                  <a:pt x="890228" y="27729"/>
                </a:cubicBezTo>
                <a:lnTo>
                  <a:pt x="890228" y="473560"/>
                </a:lnTo>
                <a:cubicBezTo>
                  <a:pt x="890228" y="488685"/>
                  <a:pt x="877999" y="501290"/>
                  <a:pt x="862532" y="501290"/>
                </a:cubicBezTo>
                <a:lnTo>
                  <a:pt x="27696" y="501290"/>
                </a:lnTo>
                <a:cubicBezTo>
                  <a:pt x="12230" y="501290"/>
                  <a:pt x="0" y="488685"/>
                  <a:pt x="0" y="473560"/>
                </a:cubicBezTo>
                <a:lnTo>
                  <a:pt x="0" y="27729"/>
                </a:lnTo>
                <a:cubicBezTo>
                  <a:pt x="0" y="12244"/>
                  <a:pt x="12230" y="0"/>
                  <a:pt x="2769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3" name="Freeform 55">
            <a:extLst>
              <a:ext uri="{FF2B5EF4-FFF2-40B4-BE49-F238E27FC236}">
                <a16:creationId xmlns:a16="http://schemas.microsoft.com/office/drawing/2014/main" id="{0B558C1E-EB14-B642-B16B-8FEB9711AFEC}"/>
              </a:ext>
            </a:extLst>
          </p:cNvPr>
          <p:cNvSpPr>
            <a:spLocks noChangeArrowheads="1"/>
          </p:cNvSpPr>
          <p:nvPr/>
        </p:nvSpPr>
        <p:spPr bwMode="auto">
          <a:xfrm>
            <a:off x="14814662" y="6882631"/>
            <a:ext cx="725858" cy="775536"/>
          </a:xfrm>
          <a:custGeom>
            <a:avLst/>
            <a:gdLst>
              <a:gd name="T0" fmla="*/ 668338 w 835212"/>
              <a:gd name="T1" fmla="*/ 779462 h 891813"/>
              <a:gd name="T2" fmla="*/ 723542 w 835212"/>
              <a:gd name="T3" fmla="*/ 836000 h 891813"/>
              <a:gd name="T4" fmla="*/ 668338 w 835212"/>
              <a:gd name="T5" fmla="*/ 891813 h 891813"/>
              <a:gd name="T6" fmla="*/ 612775 w 835212"/>
              <a:gd name="T7" fmla="*/ 836000 h 891813"/>
              <a:gd name="T8" fmla="*/ 668338 w 835212"/>
              <a:gd name="T9" fmla="*/ 779462 h 891813"/>
              <a:gd name="T10" fmla="*/ 362563 w 835212"/>
              <a:gd name="T11" fmla="*/ 779462 h 891813"/>
              <a:gd name="T12" fmla="*/ 418738 w 835212"/>
              <a:gd name="T13" fmla="*/ 836000 h 891813"/>
              <a:gd name="T14" fmla="*/ 362563 w 835212"/>
              <a:gd name="T15" fmla="*/ 891813 h 891813"/>
              <a:gd name="T16" fmla="*/ 306388 w 835212"/>
              <a:gd name="T17" fmla="*/ 836000 h 891813"/>
              <a:gd name="T18" fmla="*/ 362563 w 835212"/>
              <a:gd name="T19" fmla="*/ 779462 h 891813"/>
              <a:gd name="T20" fmla="*/ 28079 w 835212"/>
              <a:gd name="T21" fmla="*/ 0 h 891813"/>
              <a:gd name="T22" fmla="*/ 96477 w 835212"/>
              <a:gd name="T23" fmla="*/ 0 h 891813"/>
              <a:gd name="T24" fmla="*/ 177115 w 835212"/>
              <a:gd name="T25" fmla="*/ 62316 h 891813"/>
              <a:gd name="T26" fmla="*/ 212033 w 835212"/>
              <a:gd name="T27" fmla="*/ 194873 h 891813"/>
              <a:gd name="T28" fmla="*/ 222833 w 835212"/>
              <a:gd name="T29" fmla="*/ 194873 h 891813"/>
              <a:gd name="T30" fmla="*/ 250552 w 835212"/>
              <a:gd name="T31" fmla="*/ 194873 h 891813"/>
              <a:gd name="T32" fmla="*/ 807094 w 835212"/>
              <a:gd name="T33" fmla="*/ 194873 h 891813"/>
              <a:gd name="T34" fmla="*/ 828333 w 835212"/>
              <a:gd name="T35" fmla="*/ 204959 h 891813"/>
              <a:gd name="T36" fmla="*/ 834813 w 835212"/>
              <a:gd name="T37" fmla="*/ 227292 h 891813"/>
              <a:gd name="T38" fmla="*/ 786935 w 835212"/>
              <a:gd name="T39" fmla="*/ 515098 h 891813"/>
              <a:gd name="T40" fmla="*/ 704497 w 835212"/>
              <a:gd name="T41" fmla="*/ 584978 h 891813"/>
              <a:gd name="T42" fmla="*/ 306350 w 835212"/>
              <a:gd name="T43" fmla="*/ 584978 h 891813"/>
              <a:gd name="T44" fmla="*/ 250552 w 835212"/>
              <a:gd name="T45" fmla="*/ 640811 h 891813"/>
              <a:gd name="T46" fmla="*/ 306350 w 835212"/>
              <a:gd name="T47" fmla="*/ 696283 h 891813"/>
              <a:gd name="T48" fmla="*/ 695858 w 835212"/>
              <a:gd name="T49" fmla="*/ 696283 h 891813"/>
              <a:gd name="T50" fmla="*/ 723577 w 835212"/>
              <a:gd name="T51" fmla="*/ 724379 h 891813"/>
              <a:gd name="T52" fmla="*/ 695858 w 835212"/>
              <a:gd name="T53" fmla="*/ 752115 h 891813"/>
              <a:gd name="T54" fmla="*/ 306350 w 835212"/>
              <a:gd name="T55" fmla="*/ 752115 h 891813"/>
              <a:gd name="T56" fmla="*/ 195114 w 835212"/>
              <a:gd name="T57" fmla="*/ 640811 h 891813"/>
              <a:gd name="T58" fmla="*/ 246952 w 835212"/>
              <a:gd name="T59" fmla="*/ 546796 h 891813"/>
              <a:gd name="T60" fmla="*/ 125276 w 835212"/>
              <a:gd name="T61" fmla="*/ 83568 h 891813"/>
              <a:gd name="T62" fmla="*/ 28079 w 835212"/>
              <a:gd name="T63" fmla="*/ 83568 h 891813"/>
              <a:gd name="T64" fmla="*/ 0 w 835212"/>
              <a:gd name="T65" fmla="*/ 55832 h 891813"/>
              <a:gd name="T66" fmla="*/ 0 w 835212"/>
              <a:gd name="T67" fmla="*/ 27736 h 891813"/>
              <a:gd name="T68" fmla="*/ 28079 w 835212"/>
              <a:gd name="T69" fmla="*/ 0 h 8918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35212" h="891813">
                <a:moveTo>
                  <a:pt x="668338" y="779462"/>
                </a:moveTo>
                <a:cubicBezTo>
                  <a:pt x="698808" y="779462"/>
                  <a:pt x="723542" y="804832"/>
                  <a:pt x="723542" y="836000"/>
                </a:cubicBezTo>
                <a:cubicBezTo>
                  <a:pt x="723542" y="866806"/>
                  <a:pt x="698808" y="891813"/>
                  <a:pt x="668338" y="891813"/>
                </a:cubicBezTo>
                <a:cubicBezTo>
                  <a:pt x="637510" y="891813"/>
                  <a:pt x="612775" y="866806"/>
                  <a:pt x="612775" y="836000"/>
                </a:cubicBezTo>
                <a:cubicBezTo>
                  <a:pt x="612775" y="804832"/>
                  <a:pt x="637510" y="779462"/>
                  <a:pt x="668338" y="779462"/>
                </a:cubicBezTo>
                <a:close/>
                <a:moveTo>
                  <a:pt x="362563" y="779462"/>
                </a:moveTo>
                <a:cubicBezTo>
                  <a:pt x="393731" y="779462"/>
                  <a:pt x="418738" y="804832"/>
                  <a:pt x="418738" y="836000"/>
                </a:cubicBezTo>
                <a:cubicBezTo>
                  <a:pt x="418738" y="866806"/>
                  <a:pt x="393731" y="891813"/>
                  <a:pt x="362563" y="891813"/>
                </a:cubicBezTo>
                <a:cubicBezTo>
                  <a:pt x="331758" y="891813"/>
                  <a:pt x="306388" y="866806"/>
                  <a:pt x="306388" y="836000"/>
                </a:cubicBezTo>
                <a:cubicBezTo>
                  <a:pt x="306388" y="804832"/>
                  <a:pt x="331758" y="779462"/>
                  <a:pt x="362563" y="779462"/>
                </a:cubicBezTo>
                <a:close/>
                <a:moveTo>
                  <a:pt x="28079" y="0"/>
                </a:moveTo>
                <a:lnTo>
                  <a:pt x="96477" y="0"/>
                </a:lnTo>
                <a:cubicBezTo>
                  <a:pt x="134276" y="0"/>
                  <a:pt x="167395" y="25575"/>
                  <a:pt x="177115" y="62316"/>
                </a:cubicBezTo>
                <a:lnTo>
                  <a:pt x="212033" y="194873"/>
                </a:lnTo>
                <a:lnTo>
                  <a:pt x="222833" y="194873"/>
                </a:lnTo>
                <a:lnTo>
                  <a:pt x="250552" y="194873"/>
                </a:lnTo>
                <a:lnTo>
                  <a:pt x="807094" y="194873"/>
                </a:lnTo>
                <a:cubicBezTo>
                  <a:pt x="815374" y="194873"/>
                  <a:pt x="823294" y="198835"/>
                  <a:pt x="828333" y="204959"/>
                </a:cubicBezTo>
                <a:cubicBezTo>
                  <a:pt x="833733" y="211082"/>
                  <a:pt x="836253" y="219367"/>
                  <a:pt x="834813" y="227292"/>
                </a:cubicBezTo>
                <a:lnTo>
                  <a:pt x="786935" y="515098"/>
                </a:lnTo>
                <a:cubicBezTo>
                  <a:pt x="780095" y="555441"/>
                  <a:pt x="745536" y="584978"/>
                  <a:pt x="704497" y="584978"/>
                </a:cubicBezTo>
                <a:lnTo>
                  <a:pt x="306350" y="584978"/>
                </a:lnTo>
                <a:cubicBezTo>
                  <a:pt x="275751" y="584978"/>
                  <a:pt x="250552" y="609833"/>
                  <a:pt x="250552" y="640811"/>
                </a:cubicBezTo>
                <a:cubicBezTo>
                  <a:pt x="250552" y="671428"/>
                  <a:pt x="275751" y="696283"/>
                  <a:pt x="306350" y="696283"/>
                </a:cubicBezTo>
                <a:lnTo>
                  <a:pt x="695858" y="696283"/>
                </a:lnTo>
                <a:cubicBezTo>
                  <a:pt x="711337" y="696283"/>
                  <a:pt x="723577" y="708890"/>
                  <a:pt x="723577" y="724379"/>
                </a:cubicBezTo>
                <a:cubicBezTo>
                  <a:pt x="723577" y="739508"/>
                  <a:pt x="711337" y="752115"/>
                  <a:pt x="695858" y="752115"/>
                </a:cubicBezTo>
                <a:lnTo>
                  <a:pt x="306350" y="752115"/>
                </a:lnTo>
                <a:cubicBezTo>
                  <a:pt x="244792" y="752115"/>
                  <a:pt x="195114" y="702046"/>
                  <a:pt x="195114" y="640811"/>
                </a:cubicBezTo>
                <a:cubicBezTo>
                  <a:pt x="195114" y="601188"/>
                  <a:pt x="215993" y="566608"/>
                  <a:pt x="246952" y="546796"/>
                </a:cubicBezTo>
                <a:lnTo>
                  <a:pt x="125276" y="83568"/>
                </a:lnTo>
                <a:lnTo>
                  <a:pt x="28079" y="83568"/>
                </a:lnTo>
                <a:cubicBezTo>
                  <a:pt x="12600" y="83568"/>
                  <a:pt x="0" y="70961"/>
                  <a:pt x="0" y="55832"/>
                </a:cubicBezTo>
                <a:lnTo>
                  <a:pt x="0" y="27736"/>
                </a:lnTo>
                <a:cubicBezTo>
                  <a:pt x="0" y="12607"/>
                  <a:pt x="12600" y="0"/>
                  <a:pt x="2807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4" name="Freeform 82">
            <a:extLst>
              <a:ext uri="{FF2B5EF4-FFF2-40B4-BE49-F238E27FC236}">
                <a16:creationId xmlns:a16="http://schemas.microsoft.com/office/drawing/2014/main" id="{64D00A52-F0AA-8349-AA58-093656C36CFF}"/>
              </a:ext>
            </a:extLst>
          </p:cNvPr>
          <p:cNvSpPr>
            <a:spLocks noChangeArrowheads="1"/>
          </p:cNvSpPr>
          <p:nvPr/>
        </p:nvSpPr>
        <p:spPr bwMode="auto">
          <a:xfrm>
            <a:off x="11127397" y="4119099"/>
            <a:ext cx="782436" cy="732758"/>
          </a:xfrm>
          <a:custGeom>
            <a:avLst/>
            <a:gdLst>
              <a:gd name="T0" fmla="*/ 28575 w 899753"/>
              <a:gd name="T1" fmla="*/ 444500 h 842603"/>
              <a:gd name="T2" fmla="*/ 65686 w 899753"/>
              <a:gd name="T3" fmla="*/ 449899 h 842603"/>
              <a:gd name="T4" fmla="*/ 366179 w 899753"/>
              <a:gd name="T5" fmla="*/ 475816 h 842603"/>
              <a:gd name="T6" fmla="*/ 366179 w 899753"/>
              <a:gd name="T7" fmla="*/ 533047 h 842603"/>
              <a:gd name="T8" fmla="*/ 535161 w 899753"/>
              <a:gd name="T9" fmla="*/ 533047 h 842603"/>
              <a:gd name="T10" fmla="*/ 535161 w 899753"/>
              <a:gd name="T11" fmla="*/ 475816 h 842603"/>
              <a:gd name="T12" fmla="*/ 835293 w 899753"/>
              <a:gd name="T13" fmla="*/ 449899 h 842603"/>
              <a:gd name="T14" fmla="*/ 872765 w 899753"/>
              <a:gd name="T15" fmla="*/ 444500 h 842603"/>
              <a:gd name="T16" fmla="*/ 872765 w 899753"/>
              <a:gd name="T17" fmla="*/ 769894 h 842603"/>
              <a:gd name="T18" fmla="*/ 799984 w 899753"/>
              <a:gd name="T19" fmla="*/ 842603 h 842603"/>
              <a:gd name="T20" fmla="*/ 101356 w 899753"/>
              <a:gd name="T21" fmla="*/ 842603 h 842603"/>
              <a:gd name="T22" fmla="*/ 28575 w 899753"/>
              <a:gd name="T23" fmla="*/ 769894 h 842603"/>
              <a:gd name="T24" fmla="*/ 348884 w 899753"/>
              <a:gd name="T25" fmla="*/ 56606 h 842603"/>
              <a:gd name="T26" fmla="*/ 337362 w 899753"/>
              <a:gd name="T27" fmla="*/ 68144 h 842603"/>
              <a:gd name="T28" fmla="*/ 337362 w 899753"/>
              <a:gd name="T29" fmla="*/ 112852 h 842603"/>
              <a:gd name="T30" fmla="*/ 562391 w 899753"/>
              <a:gd name="T31" fmla="*/ 112852 h 842603"/>
              <a:gd name="T32" fmla="*/ 562391 w 899753"/>
              <a:gd name="T33" fmla="*/ 68144 h 842603"/>
              <a:gd name="T34" fmla="*/ 550869 w 899753"/>
              <a:gd name="T35" fmla="*/ 56606 h 842603"/>
              <a:gd name="T36" fmla="*/ 325841 w 899753"/>
              <a:gd name="T37" fmla="*/ 0 h 842603"/>
              <a:gd name="T38" fmla="*/ 573912 w 899753"/>
              <a:gd name="T39" fmla="*/ 0 h 842603"/>
              <a:gd name="T40" fmla="*/ 618558 w 899753"/>
              <a:gd name="T41" fmla="*/ 44708 h 842603"/>
              <a:gd name="T42" fmla="*/ 618558 w 899753"/>
              <a:gd name="T43" fmla="*/ 112852 h 842603"/>
              <a:gd name="T44" fmla="*/ 855108 w 899753"/>
              <a:gd name="T45" fmla="*/ 112852 h 842603"/>
              <a:gd name="T46" fmla="*/ 899753 w 899753"/>
              <a:gd name="T47" fmla="*/ 157561 h 842603"/>
              <a:gd name="T48" fmla="*/ 899753 w 899753"/>
              <a:gd name="T49" fmla="*/ 390837 h 842603"/>
              <a:gd name="T50" fmla="*/ 816943 w 899753"/>
              <a:gd name="T51" fmla="*/ 402014 h 842603"/>
              <a:gd name="T52" fmla="*/ 534307 w 899753"/>
              <a:gd name="T53" fmla="*/ 425089 h 842603"/>
              <a:gd name="T54" fmla="*/ 534307 w 899753"/>
              <a:gd name="T55" fmla="*/ 366320 h 842603"/>
              <a:gd name="T56" fmla="*/ 365446 w 899753"/>
              <a:gd name="T57" fmla="*/ 366320 h 842603"/>
              <a:gd name="T58" fmla="*/ 365446 w 899753"/>
              <a:gd name="T59" fmla="*/ 425089 h 842603"/>
              <a:gd name="T60" fmla="*/ 83171 w 899753"/>
              <a:gd name="T61" fmla="*/ 402014 h 842603"/>
              <a:gd name="T62" fmla="*/ 0 w 899753"/>
              <a:gd name="T63" fmla="*/ 390837 h 842603"/>
              <a:gd name="T64" fmla="*/ 0 w 899753"/>
              <a:gd name="T65" fmla="*/ 157561 h 842603"/>
              <a:gd name="T66" fmla="*/ 44646 w 899753"/>
              <a:gd name="T67" fmla="*/ 112852 h 842603"/>
              <a:gd name="T68" fmla="*/ 281195 w 899753"/>
              <a:gd name="T69" fmla="*/ 112852 h 842603"/>
              <a:gd name="T70" fmla="*/ 281195 w 899753"/>
              <a:gd name="T71" fmla="*/ 44708 h 8426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5" name="Freeform 41">
            <a:extLst>
              <a:ext uri="{FF2B5EF4-FFF2-40B4-BE49-F238E27FC236}">
                <a16:creationId xmlns:a16="http://schemas.microsoft.com/office/drawing/2014/main" id="{62547006-8B83-CD48-A1CA-823FB5EE900B}"/>
              </a:ext>
            </a:extLst>
          </p:cNvPr>
          <p:cNvSpPr>
            <a:spLocks noChangeArrowheads="1"/>
          </p:cNvSpPr>
          <p:nvPr/>
        </p:nvSpPr>
        <p:spPr bwMode="auto">
          <a:xfrm>
            <a:off x="9180099" y="5605398"/>
            <a:ext cx="734137" cy="782436"/>
          </a:xfrm>
          <a:custGeom>
            <a:avLst/>
            <a:gdLst>
              <a:gd name="T0" fmla="*/ 450379 w 2344"/>
              <a:gd name="T1" fmla="*/ 478140 h 2500"/>
              <a:gd name="T2" fmla="*/ 731775 w 2344"/>
              <a:gd name="T3" fmla="*/ 421973 h 2500"/>
              <a:gd name="T4" fmla="*/ 731775 w 2344"/>
              <a:gd name="T5" fmla="*/ 703168 h 2500"/>
              <a:gd name="T6" fmla="*/ 450379 w 2344"/>
              <a:gd name="T7" fmla="*/ 646641 h 2500"/>
              <a:gd name="T8" fmla="*/ 731775 w 2344"/>
              <a:gd name="T9" fmla="*/ 703168 h 2500"/>
              <a:gd name="T10" fmla="*/ 366068 w 2344"/>
              <a:gd name="T11" fmla="*/ 365446 h 2500"/>
              <a:gd name="T12" fmla="*/ 337964 w 2344"/>
              <a:gd name="T13" fmla="*/ 337362 h 2500"/>
              <a:gd name="T14" fmla="*/ 366068 w 2344"/>
              <a:gd name="T15" fmla="*/ 309279 h 2500"/>
              <a:gd name="T16" fmla="*/ 394171 w 2344"/>
              <a:gd name="T17" fmla="*/ 337362 h 2500"/>
              <a:gd name="T18" fmla="*/ 366068 w 2344"/>
              <a:gd name="T19" fmla="*/ 478140 h 2500"/>
              <a:gd name="T20" fmla="*/ 337964 w 2344"/>
              <a:gd name="T21" fmla="*/ 449696 h 2500"/>
              <a:gd name="T22" fmla="*/ 366068 w 2344"/>
              <a:gd name="T23" fmla="*/ 421973 h 2500"/>
              <a:gd name="T24" fmla="*/ 394171 w 2344"/>
              <a:gd name="T25" fmla="*/ 449696 h 2500"/>
              <a:gd name="T26" fmla="*/ 366068 w 2344"/>
              <a:gd name="T27" fmla="*/ 478140 h 2500"/>
              <a:gd name="T28" fmla="*/ 366068 w 2344"/>
              <a:gd name="T29" fmla="*/ 590474 h 2500"/>
              <a:gd name="T30" fmla="*/ 337964 w 2344"/>
              <a:gd name="T31" fmla="*/ 562391 h 2500"/>
              <a:gd name="T32" fmla="*/ 366068 w 2344"/>
              <a:gd name="T33" fmla="*/ 534307 h 2500"/>
              <a:gd name="T34" fmla="*/ 394171 w 2344"/>
              <a:gd name="T35" fmla="*/ 562391 h 2500"/>
              <a:gd name="T36" fmla="*/ 366068 w 2344"/>
              <a:gd name="T37" fmla="*/ 703168 h 2500"/>
              <a:gd name="T38" fmla="*/ 337964 w 2344"/>
              <a:gd name="T39" fmla="*/ 674725 h 2500"/>
              <a:gd name="T40" fmla="*/ 366068 w 2344"/>
              <a:gd name="T41" fmla="*/ 646641 h 2500"/>
              <a:gd name="T42" fmla="*/ 394171 w 2344"/>
              <a:gd name="T43" fmla="*/ 674725 h 2500"/>
              <a:gd name="T44" fmla="*/ 366068 w 2344"/>
              <a:gd name="T45" fmla="*/ 703168 h 2500"/>
              <a:gd name="T46" fmla="*/ 619000 w 2344"/>
              <a:gd name="T47" fmla="*/ 534307 h 2500"/>
              <a:gd name="T48" fmla="*/ 450379 w 2344"/>
              <a:gd name="T49" fmla="*/ 590474 h 2500"/>
              <a:gd name="T50" fmla="*/ 450379 w 2344"/>
              <a:gd name="T51" fmla="*/ 309279 h 2500"/>
              <a:gd name="T52" fmla="*/ 703311 w 2344"/>
              <a:gd name="T53" fmla="*/ 365446 h 2500"/>
              <a:gd name="T54" fmla="*/ 450379 w 2344"/>
              <a:gd name="T55" fmla="*/ 309279 h 2500"/>
              <a:gd name="T56" fmla="*/ 647104 w 2344"/>
              <a:gd name="T57" fmla="*/ 140418 h 2500"/>
              <a:gd name="T58" fmla="*/ 450379 w 2344"/>
              <a:gd name="T59" fmla="*/ 196585 h 2500"/>
              <a:gd name="T60" fmla="*/ 225189 w 2344"/>
              <a:gd name="T61" fmla="*/ 815502 h 2500"/>
              <a:gd name="T62" fmla="*/ 197086 w 2344"/>
              <a:gd name="T63" fmla="*/ 843586 h 2500"/>
              <a:gd name="T64" fmla="*/ 168982 w 2344"/>
              <a:gd name="T65" fmla="*/ 815502 h 2500"/>
              <a:gd name="T66" fmla="*/ 168982 w 2344"/>
              <a:gd name="T67" fmla="*/ 309279 h 2500"/>
              <a:gd name="T68" fmla="*/ 225189 w 2344"/>
              <a:gd name="T69" fmla="*/ 281195 h 2500"/>
              <a:gd name="T70" fmla="*/ 112775 w 2344"/>
              <a:gd name="T71" fmla="*/ 590474 h 2500"/>
              <a:gd name="T72" fmla="*/ 56568 w 2344"/>
              <a:gd name="T73" fmla="*/ 309279 h 2500"/>
              <a:gd name="T74" fmla="*/ 84311 w 2344"/>
              <a:gd name="T75" fmla="*/ 281195 h 2500"/>
              <a:gd name="T76" fmla="*/ 112775 w 2344"/>
              <a:gd name="T77" fmla="*/ 309279 h 2500"/>
              <a:gd name="T78" fmla="*/ 225189 w 2344"/>
              <a:gd name="T79" fmla="*/ 0 h 2500"/>
              <a:gd name="T80" fmla="*/ 84311 w 2344"/>
              <a:gd name="T81" fmla="*/ 225028 h 2500"/>
              <a:gd name="T82" fmla="*/ 0 w 2344"/>
              <a:gd name="T83" fmla="*/ 309279 h 2500"/>
              <a:gd name="T84" fmla="*/ 112775 w 2344"/>
              <a:gd name="T85" fmla="*/ 646641 h 2500"/>
              <a:gd name="T86" fmla="*/ 112775 w 2344"/>
              <a:gd name="T87" fmla="*/ 815502 h 2500"/>
              <a:gd name="T88" fmla="*/ 759879 w 2344"/>
              <a:gd name="T89" fmla="*/ 899753 h 2500"/>
              <a:gd name="T90" fmla="*/ 844190 w 2344"/>
              <a:gd name="T91" fmla="*/ 815502 h 2500"/>
              <a:gd name="T92" fmla="*/ 225189 w 2344"/>
              <a:gd name="T93" fmla="*/ 0 h 2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44" h="2500">
                <a:moveTo>
                  <a:pt x="2031" y="1328"/>
                </a:moveTo>
                <a:lnTo>
                  <a:pt x="1250" y="1328"/>
                </a:lnTo>
                <a:lnTo>
                  <a:pt x="1250" y="1172"/>
                </a:lnTo>
                <a:lnTo>
                  <a:pt x="2031" y="1172"/>
                </a:lnTo>
                <a:lnTo>
                  <a:pt x="2031" y="1328"/>
                </a:lnTo>
                <a:close/>
                <a:moveTo>
                  <a:pt x="2031" y="1953"/>
                </a:moveTo>
                <a:lnTo>
                  <a:pt x="1250" y="1953"/>
                </a:lnTo>
                <a:lnTo>
                  <a:pt x="1250" y="1796"/>
                </a:lnTo>
                <a:lnTo>
                  <a:pt x="2031" y="1796"/>
                </a:lnTo>
                <a:lnTo>
                  <a:pt x="2031" y="1953"/>
                </a:lnTo>
                <a:close/>
                <a:moveTo>
                  <a:pt x="1016" y="1015"/>
                </a:moveTo>
                <a:lnTo>
                  <a:pt x="1016" y="1015"/>
                </a:lnTo>
                <a:cubicBezTo>
                  <a:pt x="972" y="1015"/>
                  <a:pt x="938" y="980"/>
                  <a:pt x="938" y="937"/>
                </a:cubicBezTo>
                <a:cubicBezTo>
                  <a:pt x="938" y="893"/>
                  <a:pt x="972" y="859"/>
                  <a:pt x="1016" y="859"/>
                </a:cubicBezTo>
                <a:cubicBezTo>
                  <a:pt x="1059" y="859"/>
                  <a:pt x="1094" y="893"/>
                  <a:pt x="1094" y="937"/>
                </a:cubicBezTo>
                <a:cubicBezTo>
                  <a:pt x="1094" y="980"/>
                  <a:pt x="1059" y="1015"/>
                  <a:pt x="1016" y="1015"/>
                </a:cubicBezTo>
                <a:close/>
                <a:moveTo>
                  <a:pt x="1016" y="1328"/>
                </a:moveTo>
                <a:lnTo>
                  <a:pt x="1016" y="1328"/>
                </a:lnTo>
                <a:cubicBezTo>
                  <a:pt x="972" y="1328"/>
                  <a:pt x="938" y="1293"/>
                  <a:pt x="938" y="1249"/>
                </a:cubicBezTo>
                <a:cubicBezTo>
                  <a:pt x="938" y="1206"/>
                  <a:pt x="972" y="1172"/>
                  <a:pt x="1016" y="1172"/>
                </a:cubicBezTo>
                <a:cubicBezTo>
                  <a:pt x="1059" y="1172"/>
                  <a:pt x="1094" y="1206"/>
                  <a:pt x="1094" y="1249"/>
                </a:cubicBezTo>
                <a:cubicBezTo>
                  <a:pt x="1094" y="1293"/>
                  <a:pt x="1059" y="1328"/>
                  <a:pt x="1016" y="1328"/>
                </a:cubicBezTo>
                <a:close/>
                <a:moveTo>
                  <a:pt x="1016" y="1640"/>
                </a:moveTo>
                <a:lnTo>
                  <a:pt x="1016" y="1640"/>
                </a:lnTo>
                <a:cubicBezTo>
                  <a:pt x="972" y="1640"/>
                  <a:pt x="938" y="1605"/>
                  <a:pt x="938" y="1562"/>
                </a:cubicBezTo>
                <a:cubicBezTo>
                  <a:pt x="938" y="1519"/>
                  <a:pt x="972" y="1484"/>
                  <a:pt x="1016" y="1484"/>
                </a:cubicBezTo>
                <a:cubicBezTo>
                  <a:pt x="1059" y="1484"/>
                  <a:pt x="1094" y="1519"/>
                  <a:pt x="1094" y="1562"/>
                </a:cubicBezTo>
                <a:cubicBezTo>
                  <a:pt x="1094" y="1605"/>
                  <a:pt x="1059" y="1640"/>
                  <a:pt x="1016" y="1640"/>
                </a:cubicBezTo>
                <a:close/>
                <a:moveTo>
                  <a:pt x="1016" y="1953"/>
                </a:moveTo>
                <a:lnTo>
                  <a:pt x="1016" y="1953"/>
                </a:lnTo>
                <a:cubicBezTo>
                  <a:pt x="972" y="1953"/>
                  <a:pt x="938" y="1917"/>
                  <a:pt x="938" y="1874"/>
                </a:cubicBezTo>
                <a:cubicBezTo>
                  <a:pt x="938" y="1831"/>
                  <a:pt x="972" y="1796"/>
                  <a:pt x="1016" y="1796"/>
                </a:cubicBezTo>
                <a:cubicBezTo>
                  <a:pt x="1059" y="1796"/>
                  <a:pt x="1094" y="1831"/>
                  <a:pt x="1094" y="1874"/>
                </a:cubicBezTo>
                <a:cubicBezTo>
                  <a:pt x="1094" y="1917"/>
                  <a:pt x="1059" y="1953"/>
                  <a:pt x="1016" y="1953"/>
                </a:cubicBezTo>
                <a:close/>
                <a:moveTo>
                  <a:pt x="1250" y="1484"/>
                </a:moveTo>
                <a:lnTo>
                  <a:pt x="1718" y="1484"/>
                </a:lnTo>
                <a:lnTo>
                  <a:pt x="1718" y="1640"/>
                </a:lnTo>
                <a:lnTo>
                  <a:pt x="1250" y="1640"/>
                </a:lnTo>
                <a:lnTo>
                  <a:pt x="1250" y="1484"/>
                </a:lnTo>
                <a:close/>
                <a:moveTo>
                  <a:pt x="1250" y="859"/>
                </a:moveTo>
                <a:lnTo>
                  <a:pt x="1952" y="859"/>
                </a:lnTo>
                <a:lnTo>
                  <a:pt x="1952" y="1015"/>
                </a:lnTo>
                <a:lnTo>
                  <a:pt x="1250" y="1015"/>
                </a:lnTo>
                <a:lnTo>
                  <a:pt x="1250" y="859"/>
                </a:lnTo>
                <a:close/>
                <a:moveTo>
                  <a:pt x="1250" y="390"/>
                </a:moveTo>
                <a:lnTo>
                  <a:pt x="1796" y="390"/>
                </a:lnTo>
                <a:lnTo>
                  <a:pt x="1796" y="546"/>
                </a:lnTo>
                <a:lnTo>
                  <a:pt x="1250" y="546"/>
                </a:lnTo>
                <a:lnTo>
                  <a:pt x="1250" y="390"/>
                </a:lnTo>
                <a:close/>
                <a:moveTo>
                  <a:pt x="625" y="2265"/>
                </a:moveTo>
                <a:lnTo>
                  <a:pt x="625" y="2265"/>
                </a:lnTo>
                <a:cubicBezTo>
                  <a:pt x="625" y="2308"/>
                  <a:pt x="590" y="2343"/>
                  <a:pt x="547" y="2343"/>
                </a:cubicBezTo>
                <a:cubicBezTo>
                  <a:pt x="504" y="2343"/>
                  <a:pt x="469" y="2308"/>
                  <a:pt x="469" y="2265"/>
                </a:cubicBezTo>
                <a:lnTo>
                  <a:pt x="469" y="859"/>
                </a:lnTo>
                <a:cubicBezTo>
                  <a:pt x="469" y="831"/>
                  <a:pt x="463" y="806"/>
                  <a:pt x="454" y="781"/>
                </a:cubicBezTo>
                <a:lnTo>
                  <a:pt x="625" y="781"/>
                </a:lnTo>
                <a:lnTo>
                  <a:pt x="625" y="2265"/>
                </a:lnTo>
                <a:close/>
                <a:moveTo>
                  <a:pt x="313" y="1640"/>
                </a:moveTo>
                <a:lnTo>
                  <a:pt x="157" y="1640"/>
                </a:lnTo>
                <a:lnTo>
                  <a:pt x="157" y="859"/>
                </a:lnTo>
                <a:cubicBezTo>
                  <a:pt x="157" y="816"/>
                  <a:pt x="191" y="781"/>
                  <a:pt x="234" y="781"/>
                </a:cubicBezTo>
                <a:cubicBezTo>
                  <a:pt x="277" y="781"/>
                  <a:pt x="313" y="816"/>
                  <a:pt x="313" y="859"/>
                </a:cubicBezTo>
                <a:lnTo>
                  <a:pt x="313" y="1640"/>
                </a:lnTo>
                <a:close/>
                <a:moveTo>
                  <a:pt x="625" y="0"/>
                </a:moveTo>
                <a:lnTo>
                  <a:pt x="625" y="625"/>
                </a:lnTo>
                <a:lnTo>
                  <a:pt x="234" y="625"/>
                </a:lnTo>
                <a:cubicBezTo>
                  <a:pt x="105" y="625"/>
                  <a:pt x="0" y="730"/>
                  <a:pt x="0" y="859"/>
                </a:cubicBezTo>
                <a:lnTo>
                  <a:pt x="0" y="1796"/>
                </a:lnTo>
                <a:lnTo>
                  <a:pt x="313" y="1796"/>
                </a:lnTo>
                <a:lnTo>
                  <a:pt x="313" y="2265"/>
                </a:lnTo>
                <a:cubicBezTo>
                  <a:pt x="313" y="2394"/>
                  <a:pt x="418" y="2499"/>
                  <a:pt x="547" y="2499"/>
                </a:cubicBezTo>
                <a:lnTo>
                  <a:pt x="2109" y="2499"/>
                </a:lnTo>
                <a:cubicBezTo>
                  <a:pt x="2238" y="2499"/>
                  <a:pt x="2343" y="2394"/>
                  <a:pt x="2343" y="2265"/>
                </a:cubicBezTo>
                <a:lnTo>
                  <a:pt x="2343" y="0"/>
                </a:lnTo>
                <a:lnTo>
                  <a:pt x="625" y="0"/>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36" name="Freeform 85">
            <a:extLst>
              <a:ext uri="{FF2B5EF4-FFF2-40B4-BE49-F238E27FC236}">
                <a16:creationId xmlns:a16="http://schemas.microsoft.com/office/drawing/2014/main" id="{68ADFF06-0C6A-9140-8DF4-230A125C9A6F}"/>
              </a:ext>
            </a:extLst>
          </p:cNvPr>
          <p:cNvSpPr>
            <a:spLocks noChangeArrowheads="1"/>
          </p:cNvSpPr>
          <p:nvPr/>
        </p:nvSpPr>
        <p:spPr bwMode="auto">
          <a:xfrm>
            <a:off x="13630638" y="9306821"/>
            <a:ext cx="782435" cy="782436"/>
          </a:xfrm>
          <a:custGeom>
            <a:avLst/>
            <a:gdLst>
              <a:gd name="T0" fmla="*/ 422275 w 899752"/>
              <a:gd name="T1" fmla="*/ 280988 h 899754"/>
              <a:gd name="T2" fmla="*/ 534627 w 899752"/>
              <a:gd name="T3" fmla="*/ 365919 h 899754"/>
              <a:gd name="T4" fmla="*/ 422275 w 899752"/>
              <a:gd name="T5" fmla="*/ 450489 h 899754"/>
              <a:gd name="T6" fmla="*/ 57150 w 899752"/>
              <a:gd name="T7" fmla="*/ 225425 h 899754"/>
              <a:gd name="T8" fmla="*/ 113290 w 899752"/>
              <a:gd name="T9" fmla="*/ 225425 h 899754"/>
              <a:gd name="T10" fmla="*/ 113290 w 899752"/>
              <a:gd name="T11" fmla="*/ 562409 h 899754"/>
              <a:gd name="T12" fmla="*/ 422420 w 899752"/>
              <a:gd name="T13" fmla="*/ 562409 h 899754"/>
              <a:gd name="T14" fmla="*/ 478560 w 899752"/>
              <a:gd name="T15" fmla="*/ 562409 h 899754"/>
              <a:gd name="T16" fmla="*/ 787690 w 899752"/>
              <a:gd name="T17" fmla="*/ 562409 h 899754"/>
              <a:gd name="T18" fmla="*/ 787690 w 899752"/>
              <a:gd name="T19" fmla="*/ 225425 h 899754"/>
              <a:gd name="T20" fmla="*/ 844190 w 899752"/>
              <a:gd name="T21" fmla="*/ 225425 h 899754"/>
              <a:gd name="T22" fmla="*/ 844190 w 899752"/>
              <a:gd name="T23" fmla="*/ 618873 h 899754"/>
              <a:gd name="T24" fmla="*/ 478560 w 899752"/>
              <a:gd name="T25" fmla="*/ 618873 h 899754"/>
              <a:gd name="T26" fmla="*/ 478560 w 899752"/>
              <a:gd name="T27" fmla="*/ 803729 h 899754"/>
              <a:gd name="T28" fmla="*/ 490436 w 899752"/>
              <a:gd name="T29" fmla="*/ 815597 h 899754"/>
              <a:gd name="T30" fmla="*/ 518146 w 899752"/>
              <a:gd name="T31" fmla="*/ 843649 h 899754"/>
              <a:gd name="T32" fmla="*/ 590840 w 899752"/>
              <a:gd name="T33" fmla="*/ 843649 h 899754"/>
              <a:gd name="T34" fmla="*/ 590840 w 899752"/>
              <a:gd name="T35" fmla="*/ 899754 h 899754"/>
              <a:gd name="T36" fmla="*/ 495114 w 899752"/>
              <a:gd name="T37" fmla="*/ 899754 h 899754"/>
              <a:gd name="T38" fmla="*/ 450490 w 899752"/>
              <a:gd name="T39" fmla="*/ 855158 h 899754"/>
              <a:gd name="T40" fmla="*/ 405866 w 899752"/>
              <a:gd name="T41" fmla="*/ 899754 h 899754"/>
              <a:gd name="T42" fmla="*/ 309780 w 899752"/>
              <a:gd name="T43" fmla="*/ 899754 h 899754"/>
              <a:gd name="T44" fmla="*/ 309780 w 899752"/>
              <a:gd name="T45" fmla="*/ 843649 h 899754"/>
              <a:gd name="T46" fmla="*/ 382475 w 899752"/>
              <a:gd name="T47" fmla="*/ 843649 h 899754"/>
              <a:gd name="T48" fmla="*/ 410904 w 899752"/>
              <a:gd name="T49" fmla="*/ 815597 h 899754"/>
              <a:gd name="T50" fmla="*/ 422420 w 899752"/>
              <a:gd name="T51" fmla="*/ 803729 h 899754"/>
              <a:gd name="T52" fmla="*/ 422420 w 899752"/>
              <a:gd name="T53" fmla="*/ 618873 h 899754"/>
              <a:gd name="T54" fmla="*/ 57150 w 899752"/>
              <a:gd name="T55" fmla="*/ 618873 h 899754"/>
              <a:gd name="T56" fmla="*/ 421804 w 899752"/>
              <a:gd name="T57" fmla="*/ 0 h 899754"/>
              <a:gd name="T58" fmla="*/ 477949 w 899752"/>
              <a:gd name="T59" fmla="*/ 0 h 899754"/>
              <a:gd name="T60" fmla="*/ 477949 w 899752"/>
              <a:gd name="T61" fmla="*/ 56380 h 899754"/>
              <a:gd name="T62" fmla="*/ 899752 w 899752"/>
              <a:gd name="T63" fmla="*/ 56380 h 899754"/>
              <a:gd name="T64" fmla="*/ 899752 w 899752"/>
              <a:gd name="T65" fmla="*/ 169501 h 899754"/>
              <a:gd name="T66" fmla="*/ 0 w 899752"/>
              <a:gd name="T67" fmla="*/ 169501 h 899754"/>
              <a:gd name="T68" fmla="*/ 0 w 899752"/>
              <a:gd name="T69" fmla="*/ 56380 h 899754"/>
              <a:gd name="T70" fmla="*/ 421804 w 899752"/>
              <a:gd name="T71" fmla="*/ 56380 h 8997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2" h="899754">
                <a:moveTo>
                  <a:pt x="422275" y="280988"/>
                </a:moveTo>
                <a:lnTo>
                  <a:pt x="534627" y="365919"/>
                </a:lnTo>
                <a:lnTo>
                  <a:pt x="422275" y="450489"/>
                </a:lnTo>
                <a:lnTo>
                  <a:pt x="422275" y="280988"/>
                </a:lnTo>
                <a:close/>
                <a:moveTo>
                  <a:pt x="57150" y="225425"/>
                </a:moveTo>
                <a:lnTo>
                  <a:pt x="113290" y="225425"/>
                </a:lnTo>
                <a:lnTo>
                  <a:pt x="113290" y="562409"/>
                </a:lnTo>
                <a:lnTo>
                  <a:pt x="422420" y="562409"/>
                </a:lnTo>
                <a:lnTo>
                  <a:pt x="478560" y="562409"/>
                </a:lnTo>
                <a:lnTo>
                  <a:pt x="787690" y="562409"/>
                </a:lnTo>
                <a:lnTo>
                  <a:pt x="787690" y="225425"/>
                </a:lnTo>
                <a:lnTo>
                  <a:pt x="844190" y="225425"/>
                </a:lnTo>
                <a:lnTo>
                  <a:pt x="844190" y="618873"/>
                </a:lnTo>
                <a:lnTo>
                  <a:pt x="478560" y="618873"/>
                </a:lnTo>
                <a:lnTo>
                  <a:pt x="478560" y="803729"/>
                </a:lnTo>
                <a:lnTo>
                  <a:pt x="490436" y="815597"/>
                </a:lnTo>
                <a:lnTo>
                  <a:pt x="518146" y="843649"/>
                </a:lnTo>
                <a:lnTo>
                  <a:pt x="590840" y="843649"/>
                </a:lnTo>
                <a:lnTo>
                  <a:pt x="590840" y="899754"/>
                </a:lnTo>
                <a:lnTo>
                  <a:pt x="495114" y="899754"/>
                </a:lnTo>
                <a:lnTo>
                  <a:pt x="450490" y="855158"/>
                </a:lnTo>
                <a:lnTo>
                  <a:pt x="405866" y="899754"/>
                </a:lnTo>
                <a:lnTo>
                  <a:pt x="309780" y="899754"/>
                </a:lnTo>
                <a:lnTo>
                  <a:pt x="309780" y="843649"/>
                </a:lnTo>
                <a:lnTo>
                  <a:pt x="382475" y="843649"/>
                </a:lnTo>
                <a:lnTo>
                  <a:pt x="410904" y="815597"/>
                </a:lnTo>
                <a:lnTo>
                  <a:pt x="422420" y="803729"/>
                </a:lnTo>
                <a:lnTo>
                  <a:pt x="422420" y="618873"/>
                </a:lnTo>
                <a:lnTo>
                  <a:pt x="57150" y="618873"/>
                </a:lnTo>
                <a:lnTo>
                  <a:pt x="57150" y="225425"/>
                </a:lnTo>
                <a:close/>
                <a:moveTo>
                  <a:pt x="421804" y="0"/>
                </a:moveTo>
                <a:lnTo>
                  <a:pt x="477949" y="0"/>
                </a:lnTo>
                <a:lnTo>
                  <a:pt x="477949" y="56380"/>
                </a:lnTo>
                <a:lnTo>
                  <a:pt x="899752" y="56380"/>
                </a:lnTo>
                <a:lnTo>
                  <a:pt x="899752" y="169501"/>
                </a:lnTo>
                <a:lnTo>
                  <a:pt x="0" y="169501"/>
                </a:lnTo>
                <a:lnTo>
                  <a:pt x="0" y="56380"/>
                </a:lnTo>
                <a:lnTo>
                  <a:pt x="421804" y="56380"/>
                </a:lnTo>
                <a:lnTo>
                  <a:pt x="421804"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7" name="Freeform 88">
            <a:extLst>
              <a:ext uri="{FF2B5EF4-FFF2-40B4-BE49-F238E27FC236}">
                <a16:creationId xmlns:a16="http://schemas.microsoft.com/office/drawing/2014/main" id="{74A9CC21-DAD4-D748-BABD-9F19F70DB1B8}"/>
              </a:ext>
            </a:extLst>
          </p:cNvPr>
          <p:cNvSpPr>
            <a:spLocks noChangeArrowheads="1"/>
          </p:cNvSpPr>
          <p:nvPr/>
        </p:nvSpPr>
        <p:spPr bwMode="auto">
          <a:xfrm>
            <a:off x="11187706" y="9842727"/>
            <a:ext cx="782435" cy="636161"/>
          </a:xfrm>
          <a:custGeom>
            <a:avLst/>
            <a:gdLst>
              <a:gd name="T0" fmla="*/ 0 w 899752"/>
              <a:gd name="T1" fmla="*/ 674688 h 731474"/>
              <a:gd name="T2" fmla="*/ 899752 w 899752"/>
              <a:gd name="T3" fmla="*/ 674688 h 731474"/>
              <a:gd name="T4" fmla="*/ 899752 w 899752"/>
              <a:gd name="T5" fmla="*/ 731474 h 731474"/>
              <a:gd name="T6" fmla="*/ 0 w 899752"/>
              <a:gd name="T7" fmla="*/ 731474 h 731474"/>
              <a:gd name="T8" fmla="*/ 477948 w 899752"/>
              <a:gd name="T9" fmla="*/ 0 h 731474"/>
              <a:gd name="T10" fmla="*/ 646742 w 899752"/>
              <a:gd name="T11" fmla="*/ 0 h 731474"/>
              <a:gd name="T12" fmla="*/ 646742 w 899752"/>
              <a:gd name="T13" fmla="*/ 562219 h 731474"/>
              <a:gd name="T14" fmla="*/ 702886 w 899752"/>
              <a:gd name="T15" fmla="*/ 562219 h 731474"/>
              <a:gd name="T16" fmla="*/ 702886 w 899752"/>
              <a:gd name="T17" fmla="*/ 140465 h 731474"/>
              <a:gd name="T18" fmla="*/ 871680 w 899752"/>
              <a:gd name="T19" fmla="*/ 140465 h 731474"/>
              <a:gd name="T20" fmla="*/ 871680 w 899752"/>
              <a:gd name="T21" fmla="*/ 562219 h 731474"/>
              <a:gd name="T22" fmla="*/ 899752 w 899752"/>
              <a:gd name="T23" fmla="*/ 562219 h 731474"/>
              <a:gd name="T24" fmla="*/ 899752 w 899752"/>
              <a:gd name="T25" fmla="*/ 618765 h 731474"/>
              <a:gd name="T26" fmla="*/ 815176 w 899752"/>
              <a:gd name="T27" fmla="*/ 618765 h 731474"/>
              <a:gd name="T28" fmla="*/ 815176 w 899752"/>
              <a:gd name="T29" fmla="*/ 196651 h 731474"/>
              <a:gd name="T30" fmla="*/ 759031 w 899752"/>
              <a:gd name="T31" fmla="*/ 196651 h 731474"/>
              <a:gd name="T32" fmla="*/ 759031 w 899752"/>
              <a:gd name="T33" fmla="*/ 618765 h 731474"/>
              <a:gd name="T34" fmla="*/ 590597 w 899752"/>
              <a:gd name="T35" fmla="*/ 618765 h 731474"/>
              <a:gd name="T36" fmla="*/ 590597 w 899752"/>
              <a:gd name="T37" fmla="*/ 56186 h 731474"/>
              <a:gd name="T38" fmla="*/ 534093 w 899752"/>
              <a:gd name="T39" fmla="*/ 56186 h 731474"/>
              <a:gd name="T40" fmla="*/ 534093 w 899752"/>
              <a:gd name="T41" fmla="*/ 618765 h 731474"/>
              <a:gd name="T42" fmla="*/ 365659 w 899752"/>
              <a:gd name="T43" fmla="*/ 618765 h 731474"/>
              <a:gd name="T44" fmla="*/ 365659 w 899752"/>
              <a:gd name="T45" fmla="*/ 252837 h 731474"/>
              <a:gd name="T46" fmla="*/ 309155 w 899752"/>
              <a:gd name="T47" fmla="*/ 252837 h 731474"/>
              <a:gd name="T48" fmla="*/ 309155 w 899752"/>
              <a:gd name="T49" fmla="*/ 618765 h 731474"/>
              <a:gd name="T50" fmla="*/ 140721 w 899752"/>
              <a:gd name="T51" fmla="*/ 618765 h 731474"/>
              <a:gd name="T52" fmla="*/ 140721 w 899752"/>
              <a:gd name="T53" fmla="*/ 393661 h 731474"/>
              <a:gd name="T54" fmla="*/ 84217 w 899752"/>
              <a:gd name="T55" fmla="*/ 393661 h 731474"/>
              <a:gd name="T56" fmla="*/ 84217 w 899752"/>
              <a:gd name="T57" fmla="*/ 618765 h 731474"/>
              <a:gd name="T58" fmla="*/ 0 w 899752"/>
              <a:gd name="T59" fmla="*/ 618765 h 731474"/>
              <a:gd name="T60" fmla="*/ 0 w 899752"/>
              <a:gd name="T61" fmla="*/ 562219 h 731474"/>
              <a:gd name="T62" fmla="*/ 28072 w 899752"/>
              <a:gd name="T63" fmla="*/ 562219 h 731474"/>
              <a:gd name="T64" fmla="*/ 28072 w 899752"/>
              <a:gd name="T65" fmla="*/ 337476 h 731474"/>
              <a:gd name="T66" fmla="*/ 196866 w 899752"/>
              <a:gd name="T67" fmla="*/ 337476 h 731474"/>
              <a:gd name="T68" fmla="*/ 196866 w 899752"/>
              <a:gd name="T69" fmla="*/ 562219 h 731474"/>
              <a:gd name="T70" fmla="*/ 253010 w 899752"/>
              <a:gd name="T71" fmla="*/ 562219 h 731474"/>
              <a:gd name="T72" fmla="*/ 253010 w 899752"/>
              <a:gd name="T73" fmla="*/ 196651 h 731474"/>
              <a:gd name="T74" fmla="*/ 421804 w 899752"/>
              <a:gd name="T75" fmla="*/ 196651 h 731474"/>
              <a:gd name="T76" fmla="*/ 421804 w 899752"/>
              <a:gd name="T77" fmla="*/ 562219 h 731474"/>
              <a:gd name="T78" fmla="*/ 477948 w 899752"/>
              <a:gd name="T79" fmla="*/ 562219 h 73147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99752" h="731474">
                <a:moveTo>
                  <a:pt x="0" y="674688"/>
                </a:moveTo>
                <a:lnTo>
                  <a:pt x="899752" y="674688"/>
                </a:lnTo>
                <a:lnTo>
                  <a:pt x="899752" y="731474"/>
                </a:lnTo>
                <a:lnTo>
                  <a:pt x="0" y="731474"/>
                </a:lnTo>
                <a:lnTo>
                  <a:pt x="0" y="674688"/>
                </a:lnTo>
                <a:close/>
                <a:moveTo>
                  <a:pt x="477948" y="0"/>
                </a:moveTo>
                <a:lnTo>
                  <a:pt x="646742" y="0"/>
                </a:lnTo>
                <a:lnTo>
                  <a:pt x="646742" y="562219"/>
                </a:lnTo>
                <a:lnTo>
                  <a:pt x="702886" y="562219"/>
                </a:lnTo>
                <a:lnTo>
                  <a:pt x="702886" y="140465"/>
                </a:lnTo>
                <a:lnTo>
                  <a:pt x="871680" y="140465"/>
                </a:lnTo>
                <a:lnTo>
                  <a:pt x="871680" y="562219"/>
                </a:lnTo>
                <a:lnTo>
                  <a:pt x="899752" y="562219"/>
                </a:lnTo>
                <a:lnTo>
                  <a:pt x="899752" y="618765"/>
                </a:lnTo>
                <a:lnTo>
                  <a:pt x="815176" y="618765"/>
                </a:lnTo>
                <a:lnTo>
                  <a:pt x="815176" y="196651"/>
                </a:lnTo>
                <a:lnTo>
                  <a:pt x="759031" y="196651"/>
                </a:lnTo>
                <a:lnTo>
                  <a:pt x="759031" y="618765"/>
                </a:lnTo>
                <a:lnTo>
                  <a:pt x="590597" y="618765"/>
                </a:lnTo>
                <a:lnTo>
                  <a:pt x="590597" y="56186"/>
                </a:lnTo>
                <a:lnTo>
                  <a:pt x="534093" y="56186"/>
                </a:lnTo>
                <a:lnTo>
                  <a:pt x="534093" y="618765"/>
                </a:lnTo>
                <a:lnTo>
                  <a:pt x="365659" y="618765"/>
                </a:lnTo>
                <a:lnTo>
                  <a:pt x="365659" y="252837"/>
                </a:lnTo>
                <a:lnTo>
                  <a:pt x="309155" y="252837"/>
                </a:lnTo>
                <a:lnTo>
                  <a:pt x="309155" y="618765"/>
                </a:lnTo>
                <a:lnTo>
                  <a:pt x="140721" y="618765"/>
                </a:lnTo>
                <a:lnTo>
                  <a:pt x="140721" y="393661"/>
                </a:lnTo>
                <a:lnTo>
                  <a:pt x="84217" y="393661"/>
                </a:lnTo>
                <a:lnTo>
                  <a:pt x="84217" y="618765"/>
                </a:lnTo>
                <a:lnTo>
                  <a:pt x="0" y="618765"/>
                </a:lnTo>
                <a:lnTo>
                  <a:pt x="0" y="562219"/>
                </a:lnTo>
                <a:lnTo>
                  <a:pt x="28072" y="562219"/>
                </a:lnTo>
                <a:lnTo>
                  <a:pt x="28072" y="337476"/>
                </a:lnTo>
                <a:lnTo>
                  <a:pt x="196866" y="337476"/>
                </a:lnTo>
                <a:lnTo>
                  <a:pt x="196866" y="562219"/>
                </a:lnTo>
                <a:lnTo>
                  <a:pt x="253010" y="562219"/>
                </a:lnTo>
                <a:lnTo>
                  <a:pt x="253010" y="196651"/>
                </a:lnTo>
                <a:lnTo>
                  <a:pt x="421804" y="196651"/>
                </a:lnTo>
                <a:lnTo>
                  <a:pt x="421804" y="562219"/>
                </a:lnTo>
                <a:lnTo>
                  <a:pt x="477948" y="562219"/>
                </a:lnTo>
                <a:lnTo>
                  <a:pt x="477948"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8" name="Freeform 91">
            <a:extLst>
              <a:ext uri="{FF2B5EF4-FFF2-40B4-BE49-F238E27FC236}">
                <a16:creationId xmlns:a16="http://schemas.microsoft.com/office/drawing/2014/main" id="{2B87AC64-A158-6343-A3F7-733D18FCEE90}"/>
              </a:ext>
            </a:extLst>
          </p:cNvPr>
          <p:cNvSpPr>
            <a:spLocks noChangeArrowheads="1"/>
          </p:cNvSpPr>
          <p:nvPr/>
        </p:nvSpPr>
        <p:spPr bwMode="auto">
          <a:xfrm>
            <a:off x="13648849" y="4624697"/>
            <a:ext cx="782436" cy="732757"/>
          </a:xfrm>
          <a:custGeom>
            <a:avLst/>
            <a:gdLst>
              <a:gd name="T0" fmla="*/ 642085 w 899753"/>
              <a:gd name="T1" fmla="*/ 505575 h 842602"/>
              <a:gd name="T2" fmla="*/ 781355 w 899753"/>
              <a:gd name="T3" fmla="*/ 645275 h 842602"/>
              <a:gd name="T4" fmla="*/ 838935 w 899753"/>
              <a:gd name="T5" fmla="*/ 505575 h 842602"/>
              <a:gd name="T6" fmla="*/ 506413 w 899753"/>
              <a:gd name="T7" fmla="*/ 449262 h 842602"/>
              <a:gd name="T8" fmla="*/ 899753 w 899753"/>
              <a:gd name="T9" fmla="*/ 449262 h 842602"/>
              <a:gd name="T10" fmla="*/ 784594 w 899753"/>
              <a:gd name="T11" fmla="*/ 728301 h 842602"/>
              <a:gd name="T12" fmla="*/ 506990 w 899753"/>
              <a:gd name="T13" fmla="*/ 61123 h 842602"/>
              <a:gd name="T14" fmla="*/ 506990 w 899753"/>
              <a:gd name="T15" fmla="*/ 336892 h 842602"/>
              <a:gd name="T16" fmla="*/ 783372 w 899753"/>
              <a:gd name="T17" fmla="*/ 336892 h 842602"/>
              <a:gd name="T18" fmla="*/ 506990 w 899753"/>
              <a:gd name="T19" fmla="*/ 61123 h 842602"/>
              <a:gd name="T20" fmla="*/ 394203 w 899753"/>
              <a:gd name="T21" fmla="*/ 55562 h 842602"/>
              <a:gd name="T22" fmla="*/ 394203 w 899753"/>
              <a:gd name="T23" fmla="*/ 449082 h 842602"/>
              <a:gd name="T24" fmla="*/ 672740 w 899753"/>
              <a:gd name="T25" fmla="*/ 727390 h 842602"/>
              <a:gd name="T26" fmla="*/ 394203 w 899753"/>
              <a:gd name="T27" fmla="*/ 842602 h 842602"/>
              <a:gd name="T28" fmla="*/ 0 w 899753"/>
              <a:gd name="T29" fmla="*/ 449082 h 842602"/>
              <a:gd name="T30" fmla="*/ 394203 w 899753"/>
              <a:gd name="T31" fmla="*/ 55562 h 842602"/>
              <a:gd name="T32" fmla="*/ 450850 w 899753"/>
              <a:gd name="T33" fmla="*/ 0 h 842602"/>
              <a:gd name="T34" fmla="*/ 844190 w 899753"/>
              <a:gd name="T35" fmla="*/ 393341 h 842602"/>
              <a:gd name="T36" fmla="*/ 450850 w 899753"/>
              <a:gd name="T37" fmla="*/ 393341 h 8426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99753" h="842602">
                <a:moveTo>
                  <a:pt x="642085" y="505575"/>
                </a:moveTo>
                <a:lnTo>
                  <a:pt x="781355" y="645275"/>
                </a:lnTo>
                <a:cubicBezTo>
                  <a:pt x="810865" y="603763"/>
                  <a:pt x="830658" y="556113"/>
                  <a:pt x="838935" y="505575"/>
                </a:cubicBezTo>
                <a:lnTo>
                  <a:pt x="642085" y="505575"/>
                </a:lnTo>
                <a:close/>
                <a:moveTo>
                  <a:pt x="506413" y="449262"/>
                </a:moveTo>
                <a:lnTo>
                  <a:pt x="899753" y="449262"/>
                </a:lnTo>
                <a:cubicBezTo>
                  <a:pt x="899753" y="558279"/>
                  <a:pt x="855849" y="656827"/>
                  <a:pt x="784594" y="728301"/>
                </a:cubicBezTo>
                <a:lnTo>
                  <a:pt x="506413" y="449262"/>
                </a:lnTo>
                <a:close/>
                <a:moveTo>
                  <a:pt x="506990" y="61123"/>
                </a:moveTo>
                <a:lnTo>
                  <a:pt x="506990" y="336892"/>
                </a:lnTo>
                <a:lnTo>
                  <a:pt x="783372" y="336892"/>
                </a:lnTo>
                <a:cubicBezTo>
                  <a:pt x="759620" y="195951"/>
                  <a:pt x="648060" y="84493"/>
                  <a:pt x="506990" y="61123"/>
                </a:cubicBezTo>
                <a:close/>
                <a:moveTo>
                  <a:pt x="394203" y="55562"/>
                </a:moveTo>
                <a:lnTo>
                  <a:pt x="394203" y="449082"/>
                </a:lnTo>
                <a:lnTo>
                  <a:pt x="672740" y="727390"/>
                </a:lnTo>
                <a:cubicBezTo>
                  <a:pt x="601394" y="798678"/>
                  <a:pt x="502663" y="842602"/>
                  <a:pt x="394203" y="842602"/>
                </a:cubicBezTo>
                <a:cubicBezTo>
                  <a:pt x="176203" y="842602"/>
                  <a:pt x="0" y="666544"/>
                  <a:pt x="0" y="449082"/>
                </a:cubicBezTo>
                <a:cubicBezTo>
                  <a:pt x="0" y="231620"/>
                  <a:pt x="176203" y="55562"/>
                  <a:pt x="394203" y="55562"/>
                </a:cubicBezTo>
                <a:close/>
                <a:moveTo>
                  <a:pt x="450850" y="0"/>
                </a:moveTo>
                <a:cubicBezTo>
                  <a:pt x="668213" y="0"/>
                  <a:pt x="844190" y="176176"/>
                  <a:pt x="844190" y="393341"/>
                </a:cubicBezTo>
                <a:lnTo>
                  <a:pt x="450850" y="393341"/>
                </a:lnTo>
                <a:lnTo>
                  <a:pt x="450850"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9" name="TextBox 38">
            <a:extLst>
              <a:ext uri="{FF2B5EF4-FFF2-40B4-BE49-F238E27FC236}">
                <a16:creationId xmlns:a16="http://schemas.microsoft.com/office/drawing/2014/main" id="{22933DD3-4A71-2D47-A183-61798CE2CF44}"/>
              </a:ext>
            </a:extLst>
          </p:cNvPr>
          <p:cNvSpPr txBox="1"/>
          <p:nvPr/>
        </p:nvSpPr>
        <p:spPr>
          <a:xfrm>
            <a:off x="14431285" y="2963845"/>
            <a:ext cx="5452151" cy="943335"/>
          </a:xfrm>
          <a:prstGeom prst="rect">
            <a:avLst/>
          </a:prstGeom>
          <a:noFill/>
        </p:spPr>
        <p:txBody>
          <a:bodyPr wrap="square" rtlCol="0" anchor="t">
            <a:spAutoFit/>
          </a:bodyPr>
          <a:lstStyle/>
          <a:p>
            <a:pP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ongoing.</a:t>
            </a:r>
          </a:p>
        </p:txBody>
      </p:sp>
      <p:sp>
        <p:nvSpPr>
          <p:cNvPr id="40" name="TextBox 39">
            <a:extLst>
              <a:ext uri="{FF2B5EF4-FFF2-40B4-BE49-F238E27FC236}">
                <a16:creationId xmlns:a16="http://schemas.microsoft.com/office/drawing/2014/main" id="{6FD0982D-CBE6-A147-8AF3-41271F498D18}"/>
              </a:ext>
            </a:extLst>
          </p:cNvPr>
          <p:cNvSpPr txBox="1"/>
          <p:nvPr/>
        </p:nvSpPr>
        <p:spPr>
          <a:xfrm>
            <a:off x="14431285" y="2424796"/>
            <a:ext cx="3978974" cy="584775"/>
          </a:xfrm>
          <a:prstGeom prst="rect">
            <a:avLst/>
          </a:prstGeom>
          <a:noFill/>
        </p:spPr>
        <p:txBody>
          <a:bodyPr wrap="none" rtlCol="0" anchor="ctr">
            <a:spAutoFit/>
          </a:bodyPr>
          <a:lstStyle/>
          <a:p>
            <a:r>
              <a:rPr lang="en-US" sz="3200" b="1" dirty="0">
                <a:solidFill>
                  <a:schemeClr val="accent1">
                    <a:lumMod val="75000"/>
                  </a:schemeClr>
                </a:solidFill>
                <a:latin typeface="Poppins" pitchFamily="2" charset="77"/>
                <a:cs typeface="Poppins" pitchFamily="2" charset="77"/>
              </a:rPr>
              <a:t>MARKET ANALYSIS</a:t>
            </a:r>
          </a:p>
        </p:txBody>
      </p:sp>
      <p:sp>
        <p:nvSpPr>
          <p:cNvPr id="43" name="TextBox 42">
            <a:extLst>
              <a:ext uri="{FF2B5EF4-FFF2-40B4-BE49-F238E27FC236}">
                <a16:creationId xmlns:a16="http://schemas.microsoft.com/office/drawing/2014/main" id="{C542B84D-8E46-EB4E-8204-FEEE521211F2}"/>
              </a:ext>
            </a:extLst>
          </p:cNvPr>
          <p:cNvSpPr txBox="1"/>
          <p:nvPr/>
        </p:nvSpPr>
        <p:spPr>
          <a:xfrm>
            <a:off x="16564137" y="6497632"/>
            <a:ext cx="5452151" cy="943335"/>
          </a:xfrm>
          <a:prstGeom prst="rect">
            <a:avLst/>
          </a:prstGeom>
          <a:noFill/>
        </p:spPr>
        <p:txBody>
          <a:bodyPr wrap="square" rtlCol="0" anchor="t">
            <a:spAutoFit/>
          </a:bodyPr>
          <a:lstStyle/>
          <a:p>
            <a:pP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ongoing.</a:t>
            </a:r>
          </a:p>
        </p:txBody>
      </p:sp>
      <p:sp>
        <p:nvSpPr>
          <p:cNvPr id="44" name="TextBox 43">
            <a:extLst>
              <a:ext uri="{FF2B5EF4-FFF2-40B4-BE49-F238E27FC236}">
                <a16:creationId xmlns:a16="http://schemas.microsoft.com/office/drawing/2014/main" id="{6BE53686-FDFC-CF4D-A228-AC9CB47ED09D}"/>
              </a:ext>
            </a:extLst>
          </p:cNvPr>
          <p:cNvSpPr txBox="1"/>
          <p:nvPr/>
        </p:nvSpPr>
        <p:spPr>
          <a:xfrm>
            <a:off x="16564137" y="5958583"/>
            <a:ext cx="4826962" cy="584775"/>
          </a:xfrm>
          <a:prstGeom prst="rect">
            <a:avLst/>
          </a:prstGeom>
          <a:noFill/>
        </p:spPr>
        <p:txBody>
          <a:bodyPr wrap="none" rtlCol="0" anchor="ctr">
            <a:spAutoFit/>
          </a:bodyPr>
          <a:lstStyle/>
          <a:p>
            <a:r>
              <a:rPr lang="en-US" sz="3200" b="1" dirty="0">
                <a:solidFill>
                  <a:schemeClr val="accent2">
                    <a:lumMod val="75000"/>
                  </a:schemeClr>
                </a:solidFill>
                <a:latin typeface="Poppins" pitchFamily="2" charset="77"/>
                <a:cs typeface="Poppins" pitchFamily="2" charset="77"/>
              </a:rPr>
              <a:t>MARKETING STRATEGY</a:t>
            </a:r>
          </a:p>
        </p:txBody>
      </p:sp>
      <p:sp>
        <p:nvSpPr>
          <p:cNvPr id="46" name="TextBox 45">
            <a:extLst>
              <a:ext uri="{FF2B5EF4-FFF2-40B4-BE49-F238E27FC236}">
                <a16:creationId xmlns:a16="http://schemas.microsoft.com/office/drawing/2014/main" id="{EEC4348F-6AA8-E146-84AE-088F12E61F13}"/>
              </a:ext>
            </a:extLst>
          </p:cNvPr>
          <p:cNvSpPr txBox="1"/>
          <p:nvPr/>
        </p:nvSpPr>
        <p:spPr>
          <a:xfrm>
            <a:off x="15540520" y="10032816"/>
            <a:ext cx="5452151" cy="943335"/>
          </a:xfrm>
          <a:prstGeom prst="rect">
            <a:avLst/>
          </a:prstGeom>
          <a:noFill/>
        </p:spPr>
        <p:txBody>
          <a:bodyPr wrap="square" rtlCol="0" anchor="t">
            <a:spAutoFit/>
          </a:bodyPr>
          <a:lstStyle/>
          <a:p>
            <a:pP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ongoing.</a:t>
            </a:r>
          </a:p>
        </p:txBody>
      </p:sp>
      <p:sp>
        <p:nvSpPr>
          <p:cNvPr id="47" name="TextBox 46">
            <a:extLst>
              <a:ext uri="{FF2B5EF4-FFF2-40B4-BE49-F238E27FC236}">
                <a16:creationId xmlns:a16="http://schemas.microsoft.com/office/drawing/2014/main" id="{4BCB84B3-EABF-7B49-AB53-F01A52677848}"/>
              </a:ext>
            </a:extLst>
          </p:cNvPr>
          <p:cNvSpPr txBox="1"/>
          <p:nvPr/>
        </p:nvSpPr>
        <p:spPr>
          <a:xfrm>
            <a:off x="15540520" y="9493767"/>
            <a:ext cx="4871847" cy="584775"/>
          </a:xfrm>
          <a:prstGeom prst="rect">
            <a:avLst/>
          </a:prstGeom>
          <a:noFill/>
        </p:spPr>
        <p:txBody>
          <a:bodyPr wrap="none" rtlCol="0" anchor="ctr">
            <a:spAutoFit/>
          </a:bodyPr>
          <a:lstStyle/>
          <a:p>
            <a:r>
              <a:rPr lang="en-US" sz="3200" b="1" dirty="0">
                <a:solidFill>
                  <a:schemeClr val="accent2"/>
                </a:solidFill>
                <a:latin typeface="Poppins" pitchFamily="2" charset="77"/>
                <a:cs typeface="Poppins" pitchFamily="2" charset="77"/>
              </a:rPr>
              <a:t>PRODUCTS &amp; SERVICES</a:t>
            </a:r>
          </a:p>
        </p:txBody>
      </p:sp>
      <p:sp>
        <p:nvSpPr>
          <p:cNvPr id="49" name="TextBox 48">
            <a:extLst>
              <a:ext uri="{FF2B5EF4-FFF2-40B4-BE49-F238E27FC236}">
                <a16:creationId xmlns:a16="http://schemas.microsoft.com/office/drawing/2014/main" id="{7D039300-7312-014E-A21F-FAD79C1CE82A}"/>
              </a:ext>
            </a:extLst>
          </p:cNvPr>
          <p:cNvSpPr txBox="1"/>
          <p:nvPr/>
        </p:nvSpPr>
        <p:spPr>
          <a:xfrm>
            <a:off x="9567177" y="11978564"/>
            <a:ext cx="5452151" cy="943335"/>
          </a:xfrm>
          <a:prstGeom prst="rect">
            <a:avLst/>
          </a:prstGeom>
          <a:noFill/>
        </p:spPr>
        <p:txBody>
          <a:bodyPr wrap="square" rtlCol="0" anchor="t">
            <a:spAutoFit/>
          </a:bodyPr>
          <a:lstStyle/>
          <a:p>
            <a:pP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ongoing.</a:t>
            </a:r>
          </a:p>
        </p:txBody>
      </p:sp>
      <p:sp>
        <p:nvSpPr>
          <p:cNvPr id="50" name="TextBox 49">
            <a:extLst>
              <a:ext uri="{FF2B5EF4-FFF2-40B4-BE49-F238E27FC236}">
                <a16:creationId xmlns:a16="http://schemas.microsoft.com/office/drawing/2014/main" id="{8D3C8CD0-1066-9345-A493-6680D0371BF4}"/>
              </a:ext>
            </a:extLst>
          </p:cNvPr>
          <p:cNvSpPr txBox="1"/>
          <p:nvPr/>
        </p:nvSpPr>
        <p:spPr>
          <a:xfrm>
            <a:off x="9567177" y="11439515"/>
            <a:ext cx="4589718" cy="584775"/>
          </a:xfrm>
          <a:prstGeom prst="rect">
            <a:avLst/>
          </a:prstGeom>
          <a:noFill/>
        </p:spPr>
        <p:txBody>
          <a:bodyPr wrap="none" rtlCol="0" anchor="ctr">
            <a:spAutoFit/>
          </a:bodyPr>
          <a:lstStyle/>
          <a:p>
            <a:r>
              <a:rPr lang="en-US" sz="3200" b="1" dirty="0">
                <a:solidFill>
                  <a:schemeClr val="accent3"/>
                </a:solidFill>
                <a:latin typeface="Poppins" pitchFamily="2" charset="77"/>
                <a:cs typeface="Poppins" pitchFamily="2" charset="77"/>
              </a:rPr>
              <a:t>FINANCIAL PLANNING</a:t>
            </a:r>
          </a:p>
        </p:txBody>
      </p:sp>
      <p:sp>
        <p:nvSpPr>
          <p:cNvPr id="53" name="TextBox 52">
            <a:extLst>
              <a:ext uri="{FF2B5EF4-FFF2-40B4-BE49-F238E27FC236}">
                <a16:creationId xmlns:a16="http://schemas.microsoft.com/office/drawing/2014/main" id="{3C525A95-E3FC-A64A-A1C0-26016B562A64}"/>
              </a:ext>
            </a:extLst>
          </p:cNvPr>
          <p:cNvSpPr txBox="1"/>
          <p:nvPr/>
        </p:nvSpPr>
        <p:spPr>
          <a:xfrm>
            <a:off x="4502105" y="3154894"/>
            <a:ext cx="5452151" cy="943335"/>
          </a:xfrm>
          <a:prstGeom prst="rect">
            <a:avLst/>
          </a:prstGeom>
          <a:noFill/>
        </p:spPr>
        <p:txBody>
          <a:bodyPr wrap="square" rtlCol="0" anchor="t">
            <a:spAutoFit/>
          </a:bodyPr>
          <a:lstStyle/>
          <a:p>
            <a:pPr algn="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ongoing.</a:t>
            </a:r>
          </a:p>
        </p:txBody>
      </p:sp>
      <p:sp>
        <p:nvSpPr>
          <p:cNvPr id="54" name="TextBox 53">
            <a:extLst>
              <a:ext uri="{FF2B5EF4-FFF2-40B4-BE49-F238E27FC236}">
                <a16:creationId xmlns:a16="http://schemas.microsoft.com/office/drawing/2014/main" id="{BE5545FC-7A49-4940-A796-AB9369C3F134}"/>
              </a:ext>
            </a:extLst>
          </p:cNvPr>
          <p:cNvSpPr txBox="1"/>
          <p:nvPr/>
        </p:nvSpPr>
        <p:spPr>
          <a:xfrm>
            <a:off x="6284661" y="2615845"/>
            <a:ext cx="3669595" cy="584775"/>
          </a:xfrm>
          <a:prstGeom prst="rect">
            <a:avLst/>
          </a:prstGeom>
          <a:noFill/>
        </p:spPr>
        <p:txBody>
          <a:bodyPr wrap="none" rtlCol="0" anchor="ctr">
            <a:spAutoFit/>
          </a:bodyPr>
          <a:lstStyle/>
          <a:p>
            <a:pPr algn="r"/>
            <a:r>
              <a:rPr lang="en-US" sz="3200" b="1" dirty="0">
                <a:solidFill>
                  <a:schemeClr val="accent1"/>
                </a:solidFill>
                <a:latin typeface="Poppins" pitchFamily="2" charset="77"/>
                <a:cs typeface="Poppins" pitchFamily="2" charset="77"/>
              </a:rPr>
              <a:t>KEY TAKEAWAYS</a:t>
            </a:r>
          </a:p>
        </p:txBody>
      </p:sp>
      <p:sp>
        <p:nvSpPr>
          <p:cNvPr id="56" name="TextBox 55">
            <a:extLst>
              <a:ext uri="{FF2B5EF4-FFF2-40B4-BE49-F238E27FC236}">
                <a16:creationId xmlns:a16="http://schemas.microsoft.com/office/drawing/2014/main" id="{38ADAAE4-C3C3-464D-A05F-E5727080ADD9}"/>
              </a:ext>
            </a:extLst>
          </p:cNvPr>
          <p:cNvSpPr txBox="1"/>
          <p:nvPr/>
        </p:nvSpPr>
        <p:spPr>
          <a:xfrm>
            <a:off x="2498777" y="6217908"/>
            <a:ext cx="5452151" cy="943335"/>
          </a:xfrm>
          <a:prstGeom prst="rect">
            <a:avLst/>
          </a:prstGeom>
          <a:noFill/>
        </p:spPr>
        <p:txBody>
          <a:bodyPr wrap="square" rtlCol="0" anchor="t">
            <a:spAutoFit/>
          </a:bodyPr>
          <a:lstStyle/>
          <a:p>
            <a:pPr algn="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ongoing.</a:t>
            </a:r>
          </a:p>
        </p:txBody>
      </p:sp>
      <p:sp>
        <p:nvSpPr>
          <p:cNvPr id="57" name="TextBox 56">
            <a:extLst>
              <a:ext uri="{FF2B5EF4-FFF2-40B4-BE49-F238E27FC236}">
                <a16:creationId xmlns:a16="http://schemas.microsoft.com/office/drawing/2014/main" id="{097823D9-70E8-3A44-B73A-06E414F84F7D}"/>
              </a:ext>
            </a:extLst>
          </p:cNvPr>
          <p:cNvSpPr txBox="1"/>
          <p:nvPr/>
        </p:nvSpPr>
        <p:spPr>
          <a:xfrm>
            <a:off x="3317928" y="5678859"/>
            <a:ext cx="4633000" cy="584775"/>
          </a:xfrm>
          <a:prstGeom prst="rect">
            <a:avLst/>
          </a:prstGeom>
          <a:noFill/>
        </p:spPr>
        <p:txBody>
          <a:bodyPr wrap="none" rtlCol="0" anchor="ctr">
            <a:spAutoFit/>
          </a:bodyPr>
          <a:lstStyle/>
          <a:p>
            <a:pPr algn="r"/>
            <a:r>
              <a:rPr lang="en-US" sz="3200" b="1" dirty="0">
                <a:solidFill>
                  <a:schemeClr val="accent4"/>
                </a:solidFill>
                <a:latin typeface="Poppins" pitchFamily="2" charset="77"/>
                <a:cs typeface="Poppins" pitchFamily="2" charset="77"/>
              </a:rPr>
              <a:t>EXECUTIVE SUMMARY</a:t>
            </a:r>
          </a:p>
        </p:txBody>
      </p:sp>
      <p:sp>
        <p:nvSpPr>
          <p:cNvPr id="59" name="TextBox 58">
            <a:extLst>
              <a:ext uri="{FF2B5EF4-FFF2-40B4-BE49-F238E27FC236}">
                <a16:creationId xmlns:a16="http://schemas.microsoft.com/office/drawing/2014/main" id="{4A01BFBC-66C8-1E47-8513-245E468B0AAE}"/>
              </a:ext>
            </a:extLst>
          </p:cNvPr>
          <p:cNvSpPr txBox="1"/>
          <p:nvPr/>
        </p:nvSpPr>
        <p:spPr>
          <a:xfrm>
            <a:off x="3337453" y="9953145"/>
            <a:ext cx="5452151" cy="943335"/>
          </a:xfrm>
          <a:prstGeom prst="rect">
            <a:avLst/>
          </a:prstGeom>
          <a:noFill/>
        </p:spPr>
        <p:txBody>
          <a:bodyPr wrap="square" rtlCol="0" anchor="t">
            <a:spAutoFit/>
          </a:bodyPr>
          <a:lstStyle/>
          <a:p>
            <a:pPr algn="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ongoing.</a:t>
            </a:r>
          </a:p>
        </p:txBody>
      </p:sp>
      <p:sp>
        <p:nvSpPr>
          <p:cNvPr id="60" name="TextBox 59">
            <a:extLst>
              <a:ext uri="{FF2B5EF4-FFF2-40B4-BE49-F238E27FC236}">
                <a16:creationId xmlns:a16="http://schemas.microsoft.com/office/drawing/2014/main" id="{F404DC42-98FF-4C48-8447-21A45D90F6AA}"/>
              </a:ext>
            </a:extLst>
          </p:cNvPr>
          <p:cNvSpPr txBox="1"/>
          <p:nvPr/>
        </p:nvSpPr>
        <p:spPr>
          <a:xfrm>
            <a:off x="6971478" y="9414096"/>
            <a:ext cx="1818126" cy="584775"/>
          </a:xfrm>
          <a:prstGeom prst="rect">
            <a:avLst/>
          </a:prstGeom>
          <a:noFill/>
        </p:spPr>
        <p:txBody>
          <a:bodyPr wrap="none" rtlCol="0" anchor="ctr">
            <a:spAutoFit/>
          </a:bodyPr>
          <a:lstStyle/>
          <a:p>
            <a:pPr algn="r"/>
            <a:r>
              <a:rPr lang="en-US" sz="3200" b="1" dirty="0">
                <a:solidFill>
                  <a:schemeClr val="accent3">
                    <a:lumMod val="75000"/>
                  </a:schemeClr>
                </a:solidFill>
                <a:latin typeface="Poppins" pitchFamily="2" charset="77"/>
                <a:cs typeface="Poppins" pitchFamily="2" charset="77"/>
              </a:rPr>
              <a:t>BUDGET</a:t>
            </a:r>
          </a:p>
        </p:txBody>
      </p:sp>
    </p:spTree>
    <p:extLst>
      <p:ext uri="{BB962C8B-B14F-4D97-AF65-F5344CB8AC3E}">
        <p14:creationId xmlns:p14="http://schemas.microsoft.com/office/powerpoint/2010/main" val="2663616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hape 1277">
            <a:extLst>
              <a:ext uri="{FF2B5EF4-FFF2-40B4-BE49-F238E27FC236}">
                <a16:creationId xmlns:a16="http://schemas.microsoft.com/office/drawing/2014/main" id="{DB730A49-5893-6B41-80D4-DC3B761E4F89}"/>
              </a:ext>
            </a:extLst>
          </p:cNvPr>
          <p:cNvSpPr/>
          <p:nvPr/>
        </p:nvSpPr>
        <p:spPr>
          <a:xfrm>
            <a:off x="10017963" y="1680523"/>
            <a:ext cx="4353392" cy="1075031"/>
          </a:xfrm>
          <a:prstGeom prst="parallelogram">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6" name="Shape 1278">
            <a:extLst>
              <a:ext uri="{FF2B5EF4-FFF2-40B4-BE49-F238E27FC236}">
                <a16:creationId xmlns:a16="http://schemas.microsoft.com/office/drawing/2014/main" id="{4AD74758-5B91-D940-8317-AD35A7B2DE02}"/>
              </a:ext>
            </a:extLst>
          </p:cNvPr>
          <p:cNvSpPr/>
          <p:nvPr/>
        </p:nvSpPr>
        <p:spPr>
          <a:xfrm>
            <a:off x="15263759" y="3270260"/>
            <a:ext cx="4353392" cy="1075031"/>
          </a:xfrm>
          <a:prstGeom prst="parallelogram">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7" name="Shape 1279">
            <a:extLst>
              <a:ext uri="{FF2B5EF4-FFF2-40B4-BE49-F238E27FC236}">
                <a16:creationId xmlns:a16="http://schemas.microsoft.com/office/drawing/2014/main" id="{EDDB36AC-17AD-6E4C-AE8C-AC7214C2218F}"/>
              </a:ext>
            </a:extLst>
          </p:cNvPr>
          <p:cNvSpPr/>
          <p:nvPr/>
        </p:nvSpPr>
        <p:spPr>
          <a:xfrm>
            <a:off x="4760788" y="3270260"/>
            <a:ext cx="4353394" cy="1075031"/>
          </a:xfrm>
          <a:prstGeom prst="parallelogram">
            <a:avLst/>
          </a:prstGeom>
          <a:solidFill>
            <a:schemeClr val="accent4"/>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8" name="Shape 1280">
            <a:extLst>
              <a:ext uri="{FF2B5EF4-FFF2-40B4-BE49-F238E27FC236}">
                <a16:creationId xmlns:a16="http://schemas.microsoft.com/office/drawing/2014/main" id="{BDDED6D5-23FB-BC4E-9597-6D2900525D34}"/>
              </a:ext>
            </a:extLst>
          </p:cNvPr>
          <p:cNvSpPr/>
          <p:nvPr/>
        </p:nvSpPr>
        <p:spPr>
          <a:xfrm>
            <a:off x="4760788" y="9207041"/>
            <a:ext cx="4353394" cy="1075032"/>
          </a:xfrm>
          <a:prstGeom prst="parallelogram">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9" name="Shape 1281">
            <a:extLst>
              <a:ext uri="{FF2B5EF4-FFF2-40B4-BE49-F238E27FC236}">
                <a16:creationId xmlns:a16="http://schemas.microsoft.com/office/drawing/2014/main" id="{31F3F410-8829-3C46-B9BD-FD7D7577F06D}"/>
              </a:ext>
            </a:extLst>
          </p:cNvPr>
          <p:cNvSpPr/>
          <p:nvPr/>
        </p:nvSpPr>
        <p:spPr>
          <a:xfrm>
            <a:off x="10017963" y="10960445"/>
            <a:ext cx="4353392" cy="1075032"/>
          </a:xfrm>
          <a:prstGeom prst="parallelogram">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0" name="Shape 1282">
            <a:extLst>
              <a:ext uri="{FF2B5EF4-FFF2-40B4-BE49-F238E27FC236}">
                <a16:creationId xmlns:a16="http://schemas.microsoft.com/office/drawing/2014/main" id="{0FB77766-9521-C941-BD61-A48A8F7315A1}"/>
              </a:ext>
            </a:extLst>
          </p:cNvPr>
          <p:cNvSpPr/>
          <p:nvPr/>
        </p:nvSpPr>
        <p:spPr>
          <a:xfrm>
            <a:off x="15263759" y="9212671"/>
            <a:ext cx="4353392" cy="1075032"/>
          </a:xfrm>
          <a:prstGeom prst="parallelogram">
            <a:avLst/>
          </a:prstGeom>
          <a:solidFill>
            <a:schemeClr val="accent4"/>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1" name="Shape 1283">
            <a:extLst>
              <a:ext uri="{FF2B5EF4-FFF2-40B4-BE49-F238E27FC236}">
                <a16:creationId xmlns:a16="http://schemas.microsoft.com/office/drawing/2014/main" id="{F076193A-AF33-5849-9E39-604635CA9A29}"/>
              </a:ext>
            </a:extLst>
          </p:cNvPr>
          <p:cNvSpPr/>
          <p:nvPr/>
        </p:nvSpPr>
        <p:spPr>
          <a:xfrm>
            <a:off x="3807854" y="6236564"/>
            <a:ext cx="4353393" cy="1075031"/>
          </a:xfrm>
          <a:prstGeom prst="parallelogram">
            <a:avLst/>
          </a:prstGeom>
          <a:solidFill>
            <a:schemeClr val="accent3"/>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2" name="Shape 1284">
            <a:extLst>
              <a:ext uri="{FF2B5EF4-FFF2-40B4-BE49-F238E27FC236}">
                <a16:creationId xmlns:a16="http://schemas.microsoft.com/office/drawing/2014/main" id="{D608FEC3-DC13-0B46-A314-C8BAA445576F}"/>
              </a:ext>
            </a:extLst>
          </p:cNvPr>
          <p:cNvSpPr/>
          <p:nvPr/>
        </p:nvSpPr>
        <p:spPr>
          <a:xfrm>
            <a:off x="16216404" y="6236564"/>
            <a:ext cx="4353392" cy="1075031"/>
          </a:xfrm>
          <a:prstGeom prst="parallelogram">
            <a:avLst/>
          </a:prstGeom>
          <a:solidFill>
            <a:schemeClr val="accent3"/>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6" name="Shape 1286">
            <a:extLst>
              <a:ext uri="{FF2B5EF4-FFF2-40B4-BE49-F238E27FC236}">
                <a16:creationId xmlns:a16="http://schemas.microsoft.com/office/drawing/2014/main" id="{B33CE2D4-B5CE-2A4E-9155-0E350D3D634B}"/>
              </a:ext>
            </a:extLst>
          </p:cNvPr>
          <p:cNvSpPr/>
          <p:nvPr/>
        </p:nvSpPr>
        <p:spPr>
          <a:xfrm>
            <a:off x="8600400" y="3270262"/>
            <a:ext cx="7177142" cy="7175478"/>
          </a:xfrm>
          <a:prstGeom prst="ellipse">
            <a:avLst/>
          </a:prstGeom>
          <a:noFill/>
          <a:ln w="38100" cap="flat">
            <a:solidFill>
              <a:schemeClr val="bg1">
                <a:lumMod val="85000"/>
              </a:schemeClr>
            </a:solidFill>
            <a:prstDash val="solid"/>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7" name="Shape 1287">
            <a:extLst>
              <a:ext uri="{FF2B5EF4-FFF2-40B4-BE49-F238E27FC236}">
                <a16:creationId xmlns:a16="http://schemas.microsoft.com/office/drawing/2014/main" id="{90276E3D-61E9-C749-B286-AEC82B22C536}"/>
              </a:ext>
            </a:extLst>
          </p:cNvPr>
          <p:cNvSpPr/>
          <p:nvPr/>
        </p:nvSpPr>
        <p:spPr>
          <a:xfrm>
            <a:off x="12062139" y="3151278"/>
            <a:ext cx="269755" cy="269692"/>
          </a:xfrm>
          <a:prstGeom prst="ellipse">
            <a:avLst/>
          </a:pr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8" name="Shape 1288">
            <a:extLst>
              <a:ext uri="{FF2B5EF4-FFF2-40B4-BE49-F238E27FC236}">
                <a16:creationId xmlns:a16="http://schemas.microsoft.com/office/drawing/2014/main" id="{9658AC25-3ABD-AF44-8165-FF98D3E3E537}"/>
              </a:ext>
            </a:extLst>
          </p:cNvPr>
          <p:cNvSpPr/>
          <p:nvPr/>
        </p:nvSpPr>
        <p:spPr>
          <a:xfrm>
            <a:off x="12062139" y="10295031"/>
            <a:ext cx="269755" cy="269692"/>
          </a:xfrm>
          <a:prstGeom prst="ellipse">
            <a:avLst/>
          </a:pr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9" name="Shape 1289">
            <a:extLst>
              <a:ext uri="{FF2B5EF4-FFF2-40B4-BE49-F238E27FC236}">
                <a16:creationId xmlns:a16="http://schemas.microsoft.com/office/drawing/2014/main" id="{BB32358B-EAF0-2B4E-9769-612879D6958B}"/>
              </a:ext>
            </a:extLst>
          </p:cNvPr>
          <p:cNvSpPr/>
          <p:nvPr/>
        </p:nvSpPr>
        <p:spPr>
          <a:xfrm>
            <a:off x="9534084" y="4191767"/>
            <a:ext cx="269755" cy="269692"/>
          </a:xfrm>
          <a:prstGeom prst="ellipse">
            <a:avLst/>
          </a:pr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10" name="Shape 1290">
            <a:extLst>
              <a:ext uri="{FF2B5EF4-FFF2-40B4-BE49-F238E27FC236}">
                <a16:creationId xmlns:a16="http://schemas.microsoft.com/office/drawing/2014/main" id="{84FDEF6A-8531-5E49-87FC-52F3BEC63253}"/>
              </a:ext>
            </a:extLst>
          </p:cNvPr>
          <p:cNvSpPr/>
          <p:nvPr/>
        </p:nvSpPr>
        <p:spPr>
          <a:xfrm>
            <a:off x="14585480" y="9243163"/>
            <a:ext cx="269755" cy="269694"/>
          </a:xfrm>
          <a:prstGeom prst="ellipse">
            <a:avLst/>
          </a:pr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11" name="Shape 1291">
            <a:extLst>
              <a:ext uri="{FF2B5EF4-FFF2-40B4-BE49-F238E27FC236}">
                <a16:creationId xmlns:a16="http://schemas.microsoft.com/office/drawing/2014/main" id="{303309CD-6BD2-F149-9F36-A113B019DC44}"/>
              </a:ext>
            </a:extLst>
          </p:cNvPr>
          <p:cNvSpPr/>
          <p:nvPr/>
        </p:nvSpPr>
        <p:spPr>
          <a:xfrm>
            <a:off x="8482216" y="6715108"/>
            <a:ext cx="269757" cy="269694"/>
          </a:xfrm>
          <a:prstGeom prst="ellipse">
            <a:avLst/>
          </a:pr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12" name="Shape 1292">
            <a:extLst>
              <a:ext uri="{FF2B5EF4-FFF2-40B4-BE49-F238E27FC236}">
                <a16:creationId xmlns:a16="http://schemas.microsoft.com/office/drawing/2014/main" id="{7847C991-F4DD-3040-B0E2-8997387CF6E0}"/>
              </a:ext>
            </a:extLst>
          </p:cNvPr>
          <p:cNvSpPr/>
          <p:nvPr/>
        </p:nvSpPr>
        <p:spPr>
          <a:xfrm>
            <a:off x="15625969" y="6715108"/>
            <a:ext cx="269755" cy="269692"/>
          </a:xfrm>
          <a:prstGeom prst="ellipse">
            <a:avLst/>
          </a:pr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13" name="Shape 1293">
            <a:extLst>
              <a:ext uri="{FF2B5EF4-FFF2-40B4-BE49-F238E27FC236}">
                <a16:creationId xmlns:a16="http://schemas.microsoft.com/office/drawing/2014/main" id="{3CE106E3-4AEB-3A40-97A0-0ABC8CD20713}"/>
              </a:ext>
            </a:extLst>
          </p:cNvPr>
          <p:cNvSpPr/>
          <p:nvPr/>
        </p:nvSpPr>
        <p:spPr>
          <a:xfrm>
            <a:off x="9522705" y="9243163"/>
            <a:ext cx="269755" cy="269694"/>
          </a:xfrm>
          <a:prstGeom prst="ellipse">
            <a:avLst/>
          </a:pr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14" name="Shape 1294">
            <a:extLst>
              <a:ext uri="{FF2B5EF4-FFF2-40B4-BE49-F238E27FC236}">
                <a16:creationId xmlns:a16="http://schemas.microsoft.com/office/drawing/2014/main" id="{2DC25FC9-A8FA-884F-9171-9FE50F87B678}"/>
              </a:ext>
            </a:extLst>
          </p:cNvPr>
          <p:cNvSpPr/>
          <p:nvPr/>
        </p:nvSpPr>
        <p:spPr>
          <a:xfrm>
            <a:off x="14585480" y="4179108"/>
            <a:ext cx="269755" cy="269694"/>
          </a:xfrm>
          <a:prstGeom prst="ellipse">
            <a:avLst/>
          </a:pr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23" name="TextBox 22">
            <a:extLst>
              <a:ext uri="{FF2B5EF4-FFF2-40B4-BE49-F238E27FC236}">
                <a16:creationId xmlns:a16="http://schemas.microsoft.com/office/drawing/2014/main" id="{F8EDA485-2251-614E-9986-03FCA8782D4E}"/>
              </a:ext>
            </a:extLst>
          </p:cNvPr>
          <p:cNvSpPr txBox="1"/>
          <p:nvPr/>
        </p:nvSpPr>
        <p:spPr>
          <a:xfrm>
            <a:off x="5713430" y="3515387"/>
            <a:ext cx="2448107"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TITLE</a:t>
            </a:r>
          </a:p>
        </p:txBody>
      </p:sp>
      <p:sp>
        <p:nvSpPr>
          <p:cNvPr id="24" name="TextBox 23">
            <a:extLst>
              <a:ext uri="{FF2B5EF4-FFF2-40B4-BE49-F238E27FC236}">
                <a16:creationId xmlns:a16="http://schemas.microsoft.com/office/drawing/2014/main" id="{9E8B19FE-74B4-9249-8D2A-EDEA8143114A}"/>
              </a:ext>
            </a:extLst>
          </p:cNvPr>
          <p:cNvSpPr txBox="1"/>
          <p:nvPr/>
        </p:nvSpPr>
        <p:spPr>
          <a:xfrm>
            <a:off x="4760496" y="6481691"/>
            <a:ext cx="2448107"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TITLE</a:t>
            </a:r>
          </a:p>
        </p:txBody>
      </p:sp>
      <p:sp>
        <p:nvSpPr>
          <p:cNvPr id="25" name="TextBox 24">
            <a:extLst>
              <a:ext uri="{FF2B5EF4-FFF2-40B4-BE49-F238E27FC236}">
                <a16:creationId xmlns:a16="http://schemas.microsoft.com/office/drawing/2014/main" id="{5E98A1DA-A383-114A-B861-2EDDE19CAE97}"/>
              </a:ext>
            </a:extLst>
          </p:cNvPr>
          <p:cNvSpPr txBox="1"/>
          <p:nvPr/>
        </p:nvSpPr>
        <p:spPr>
          <a:xfrm>
            <a:off x="5713431" y="9452169"/>
            <a:ext cx="2448107"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TITLE</a:t>
            </a:r>
          </a:p>
        </p:txBody>
      </p:sp>
      <p:sp>
        <p:nvSpPr>
          <p:cNvPr id="26" name="TextBox 25">
            <a:extLst>
              <a:ext uri="{FF2B5EF4-FFF2-40B4-BE49-F238E27FC236}">
                <a16:creationId xmlns:a16="http://schemas.microsoft.com/office/drawing/2014/main" id="{FE207924-D840-1048-B083-24B5638C8512}"/>
              </a:ext>
            </a:extLst>
          </p:cNvPr>
          <p:cNvSpPr txBox="1"/>
          <p:nvPr/>
        </p:nvSpPr>
        <p:spPr>
          <a:xfrm>
            <a:off x="10972962" y="11205573"/>
            <a:ext cx="2448107"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TITLE</a:t>
            </a:r>
          </a:p>
        </p:txBody>
      </p:sp>
      <p:sp>
        <p:nvSpPr>
          <p:cNvPr id="27" name="TextBox 26">
            <a:extLst>
              <a:ext uri="{FF2B5EF4-FFF2-40B4-BE49-F238E27FC236}">
                <a16:creationId xmlns:a16="http://schemas.microsoft.com/office/drawing/2014/main" id="{BD1551FB-2404-0A46-B055-3F000B5546D0}"/>
              </a:ext>
            </a:extLst>
          </p:cNvPr>
          <p:cNvSpPr txBox="1"/>
          <p:nvPr/>
        </p:nvSpPr>
        <p:spPr>
          <a:xfrm>
            <a:off x="16216404" y="9457799"/>
            <a:ext cx="2448107"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TITLE</a:t>
            </a:r>
          </a:p>
        </p:txBody>
      </p:sp>
      <p:sp>
        <p:nvSpPr>
          <p:cNvPr id="28" name="TextBox 27">
            <a:extLst>
              <a:ext uri="{FF2B5EF4-FFF2-40B4-BE49-F238E27FC236}">
                <a16:creationId xmlns:a16="http://schemas.microsoft.com/office/drawing/2014/main" id="{34511EDB-14D5-CC42-88B8-DAA4D9C78325}"/>
              </a:ext>
            </a:extLst>
          </p:cNvPr>
          <p:cNvSpPr txBox="1"/>
          <p:nvPr/>
        </p:nvSpPr>
        <p:spPr>
          <a:xfrm>
            <a:off x="16216404" y="3515387"/>
            <a:ext cx="2448107"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TITLE</a:t>
            </a:r>
          </a:p>
        </p:txBody>
      </p:sp>
      <p:sp>
        <p:nvSpPr>
          <p:cNvPr id="29" name="TextBox 28">
            <a:extLst>
              <a:ext uri="{FF2B5EF4-FFF2-40B4-BE49-F238E27FC236}">
                <a16:creationId xmlns:a16="http://schemas.microsoft.com/office/drawing/2014/main" id="{88477F7D-0FCE-3F40-9D39-B3CAEE356522}"/>
              </a:ext>
            </a:extLst>
          </p:cNvPr>
          <p:cNvSpPr txBox="1"/>
          <p:nvPr/>
        </p:nvSpPr>
        <p:spPr>
          <a:xfrm>
            <a:off x="17169046" y="6481690"/>
            <a:ext cx="2448107"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TITLE</a:t>
            </a:r>
          </a:p>
        </p:txBody>
      </p:sp>
      <p:sp>
        <p:nvSpPr>
          <p:cNvPr id="30" name="TextBox 29">
            <a:extLst>
              <a:ext uri="{FF2B5EF4-FFF2-40B4-BE49-F238E27FC236}">
                <a16:creationId xmlns:a16="http://schemas.microsoft.com/office/drawing/2014/main" id="{5BF4410F-5A5D-EA4A-927F-A26D9C4973D3}"/>
              </a:ext>
            </a:extLst>
          </p:cNvPr>
          <p:cNvSpPr txBox="1"/>
          <p:nvPr/>
        </p:nvSpPr>
        <p:spPr>
          <a:xfrm>
            <a:off x="10972962" y="1925650"/>
            <a:ext cx="2448107"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TITLE</a:t>
            </a:r>
          </a:p>
        </p:txBody>
      </p:sp>
      <p:sp>
        <p:nvSpPr>
          <p:cNvPr id="32" name="TextBox 31">
            <a:extLst>
              <a:ext uri="{FF2B5EF4-FFF2-40B4-BE49-F238E27FC236}">
                <a16:creationId xmlns:a16="http://schemas.microsoft.com/office/drawing/2014/main" id="{33803D19-66A2-F24B-82CD-72875C37F4D8}"/>
              </a:ext>
            </a:extLst>
          </p:cNvPr>
          <p:cNvSpPr txBox="1"/>
          <p:nvPr/>
        </p:nvSpPr>
        <p:spPr>
          <a:xfrm>
            <a:off x="9358787" y="5031867"/>
            <a:ext cx="5676456" cy="2862322"/>
          </a:xfrm>
          <a:prstGeom prst="rect">
            <a:avLst/>
          </a:prstGeom>
          <a:noFill/>
        </p:spPr>
        <p:txBody>
          <a:bodyPr wrap="square" rtlCol="0" anchor="ctr">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33" name="TextBox 32">
            <a:extLst>
              <a:ext uri="{FF2B5EF4-FFF2-40B4-BE49-F238E27FC236}">
                <a16:creationId xmlns:a16="http://schemas.microsoft.com/office/drawing/2014/main" id="{13DBD831-2C43-A049-86C0-07871A1E7A9F}"/>
              </a:ext>
            </a:extLst>
          </p:cNvPr>
          <p:cNvSpPr txBox="1"/>
          <p:nvPr/>
        </p:nvSpPr>
        <p:spPr>
          <a:xfrm>
            <a:off x="10164872" y="8108535"/>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Tree>
    <p:extLst>
      <p:ext uri="{BB962C8B-B14F-4D97-AF65-F5344CB8AC3E}">
        <p14:creationId xmlns:p14="http://schemas.microsoft.com/office/powerpoint/2010/main" val="27663971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a:extLst>
              <a:ext uri="{FF2B5EF4-FFF2-40B4-BE49-F238E27FC236}">
                <a16:creationId xmlns:a16="http://schemas.microsoft.com/office/drawing/2014/main" id="{5836D33D-98F5-394A-A77E-6B8DDA2B2049}"/>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68" name="TextBox 67">
            <a:extLst>
              <a:ext uri="{FF2B5EF4-FFF2-40B4-BE49-F238E27FC236}">
                <a16:creationId xmlns:a16="http://schemas.microsoft.com/office/drawing/2014/main" id="{000FD55B-FEB1-864E-8CD2-57C67B2886CF}"/>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61" name="Shape 19221">
            <a:extLst>
              <a:ext uri="{FF2B5EF4-FFF2-40B4-BE49-F238E27FC236}">
                <a16:creationId xmlns:a16="http://schemas.microsoft.com/office/drawing/2014/main" id="{02FC4C6A-4301-1744-AA6C-9A416CB28E88}"/>
              </a:ext>
            </a:extLst>
          </p:cNvPr>
          <p:cNvSpPr/>
          <p:nvPr/>
        </p:nvSpPr>
        <p:spPr>
          <a:xfrm flipV="1">
            <a:off x="11036595" y="11198960"/>
            <a:ext cx="3365209"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2" name="Shape 19222">
            <a:extLst>
              <a:ext uri="{FF2B5EF4-FFF2-40B4-BE49-F238E27FC236}">
                <a16:creationId xmlns:a16="http://schemas.microsoft.com/office/drawing/2014/main" id="{7FB71993-C921-024F-9BB5-218D84E5DEBE}"/>
              </a:ext>
            </a:extLst>
          </p:cNvPr>
          <p:cNvSpPr/>
          <p:nvPr/>
        </p:nvSpPr>
        <p:spPr>
          <a:xfrm flipV="1">
            <a:off x="9476799" y="9177527"/>
            <a:ext cx="4925004"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3" name="Shape 19223">
            <a:extLst>
              <a:ext uri="{FF2B5EF4-FFF2-40B4-BE49-F238E27FC236}">
                <a16:creationId xmlns:a16="http://schemas.microsoft.com/office/drawing/2014/main" id="{E5601513-6DD8-234F-A464-E781AB30DEDF}"/>
              </a:ext>
            </a:extLst>
          </p:cNvPr>
          <p:cNvSpPr/>
          <p:nvPr/>
        </p:nvSpPr>
        <p:spPr>
          <a:xfrm flipV="1">
            <a:off x="5510507" y="5136546"/>
            <a:ext cx="8891296"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4" name="Shape 19224">
            <a:extLst>
              <a:ext uri="{FF2B5EF4-FFF2-40B4-BE49-F238E27FC236}">
                <a16:creationId xmlns:a16="http://schemas.microsoft.com/office/drawing/2014/main" id="{70258B65-E09F-8741-B12D-3A11558301DB}"/>
              </a:ext>
            </a:extLst>
          </p:cNvPr>
          <p:cNvSpPr/>
          <p:nvPr/>
        </p:nvSpPr>
        <p:spPr>
          <a:xfrm flipV="1">
            <a:off x="7146687" y="7175995"/>
            <a:ext cx="7241995"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5" name="Shape 19225">
            <a:extLst>
              <a:ext uri="{FF2B5EF4-FFF2-40B4-BE49-F238E27FC236}">
                <a16:creationId xmlns:a16="http://schemas.microsoft.com/office/drawing/2014/main" id="{F9A45145-E3A8-CD45-ADAA-49CD98E78CDD}"/>
              </a:ext>
            </a:extLst>
          </p:cNvPr>
          <p:cNvSpPr/>
          <p:nvPr/>
        </p:nvSpPr>
        <p:spPr>
          <a:xfrm flipV="1">
            <a:off x="3565075" y="3108870"/>
            <a:ext cx="10823609"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1" name="Shape 19233">
            <a:extLst>
              <a:ext uri="{FF2B5EF4-FFF2-40B4-BE49-F238E27FC236}">
                <a16:creationId xmlns:a16="http://schemas.microsoft.com/office/drawing/2014/main" id="{2A771C02-2D00-8A4C-B357-41143526229B}"/>
              </a:ext>
            </a:extLst>
          </p:cNvPr>
          <p:cNvSpPr/>
          <p:nvPr/>
        </p:nvSpPr>
        <p:spPr>
          <a:xfrm>
            <a:off x="1825834" y="4215161"/>
            <a:ext cx="2719643" cy="7699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1">
              <a:lumMod val="40000"/>
              <a:lumOff val="6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70" name="Freeform 69">
            <a:extLst>
              <a:ext uri="{FF2B5EF4-FFF2-40B4-BE49-F238E27FC236}">
                <a16:creationId xmlns:a16="http://schemas.microsoft.com/office/drawing/2014/main" id="{AA16BFE5-EA64-7245-A456-22202D759DFA}"/>
              </a:ext>
            </a:extLst>
          </p:cNvPr>
          <p:cNvSpPr/>
          <p:nvPr/>
        </p:nvSpPr>
        <p:spPr>
          <a:xfrm>
            <a:off x="3185898" y="4599798"/>
            <a:ext cx="1363843" cy="6580095"/>
          </a:xfrm>
          <a:custGeom>
            <a:avLst/>
            <a:gdLst>
              <a:gd name="connsiteX0" fmla="*/ 1240295 w 1240295"/>
              <a:gd name="connsiteY0" fmla="*/ 0 h 5984018"/>
              <a:gd name="connsiteX1" fmla="*/ 1240295 w 1240295"/>
              <a:gd name="connsiteY1" fmla="*/ 2123899 h 5984018"/>
              <a:gd name="connsiteX2" fmla="*/ 1236640 w 1240295"/>
              <a:gd name="connsiteY2" fmla="*/ 2124934 h 5984018"/>
              <a:gd name="connsiteX3" fmla="*/ 1236640 w 1240295"/>
              <a:gd name="connsiteY3" fmla="*/ 5633957 h 5984018"/>
              <a:gd name="connsiteX4" fmla="*/ 0 w 1240295"/>
              <a:gd name="connsiteY4" fmla="*/ 5984018 h 5984018"/>
              <a:gd name="connsiteX5" fmla="*/ 0 w 1240295"/>
              <a:gd name="connsiteY5" fmla="*/ 2443417 h 5984018"/>
              <a:gd name="connsiteX6" fmla="*/ 3655 w 1240295"/>
              <a:gd name="connsiteY6" fmla="*/ 2442380 h 5984018"/>
              <a:gd name="connsiteX7" fmla="*/ 3655 w 1240295"/>
              <a:gd name="connsiteY7" fmla="*/ 350948 h 5984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0295" h="5984018">
                <a:moveTo>
                  <a:pt x="1240295" y="0"/>
                </a:moveTo>
                <a:lnTo>
                  <a:pt x="1240295" y="2123899"/>
                </a:lnTo>
                <a:lnTo>
                  <a:pt x="1236640" y="2124934"/>
                </a:lnTo>
                <a:lnTo>
                  <a:pt x="1236640" y="5633957"/>
                </a:lnTo>
                <a:lnTo>
                  <a:pt x="0" y="5984018"/>
                </a:lnTo>
                <a:lnTo>
                  <a:pt x="0" y="2443417"/>
                </a:lnTo>
                <a:lnTo>
                  <a:pt x="3655" y="2442380"/>
                </a:lnTo>
                <a:lnTo>
                  <a:pt x="3655" y="350948"/>
                </a:lnTo>
                <a:close/>
              </a:path>
            </a:pathLst>
          </a:custGeom>
          <a:solidFill>
            <a:schemeClr val="accent1">
              <a:lumMod val="60000"/>
              <a:lumOff val="4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9" name="Freeform 68">
            <a:extLst>
              <a:ext uri="{FF2B5EF4-FFF2-40B4-BE49-F238E27FC236}">
                <a16:creationId xmlns:a16="http://schemas.microsoft.com/office/drawing/2014/main" id="{DE569491-44A2-BD4D-B484-F97F54609598}"/>
              </a:ext>
            </a:extLst>
          </p:cNvPr>
          <p:cNvSpPr/>
          <p:nvPr/>
        </p:nvSpPr>
        <p:spPr>
          <a:xfrm>
            <a:off x="1830096" y="4599798"/>
            <a:ext cx="1359824" cy="6579343"/>
          </a:xfrm>
          <a:custGeom>
            <a:avLst/>
            <a:gdLst>
              <a:gd name="connsiteX0" fmla="*/ 0 w 1236640"/>
              <a:gd name="connsiteY0" fmla="*/ 0 h 5983334"/>
              <a:gd name="connsiteX1" fmla="*/ 1236640 w 1236640"/>
              <a:gd name="connsiteY1" fmla="*/ 350948 h 5983334"/>
              <a:gd name="connsiteX2" fmla="*/ 1236640 w 1236640"/>
              <a:gd name="connsiteY2" fmla="*/ 2443355 h 5983334"/>
              <a:gd name="connsiteX3" fmla="*/ 1236640 w 1236640"/>
              <a:gd name="connsiteY3" fmla="*/ 2474045 h 5983334"/>
              <a:gd name="connsiteX4" fmla="*/ 1236640 w 1236640"/>
              <a:gd name="connsiteY4" fmla="*/ 5983334 h 5983334"/>
              <a:gd name="connsiteX5" fmla="*/ 0 w 1236640"/>
              <a:gd name="connsiteY5" fmla="*/ 5633155 h 5983334"/>
              <a:gd name="connsiteX6" fmla="*/ 0 w 1236640"/>
              <a:gd name="connsiteY6" fmla="*/ 2123899 h 5983334"/>
              <a:gd name="connsiteX7" fmla="*/ 0 w 1236640"/>
              <a:gd name="connsiteY7" fmla="*/ 2092455 h 5983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6640" h="5983334">
                <a:moveTo>
                  <a:pt x="0" y="0"/>
                </a:moveTo>
                <a:lnTo>
                  <a:pt x="1236640" y="350948"/>
                </a:lnTo>
                <a:lnTo>
                  <a:pt x="1236640" y="2443355"/>
                </a:lnTo>
                <a:lnTo>
                  <a:pt x="1236640" y="2474045"/>
                </a:lnTo>
                <a:lnTo>
                  <a:pt x="1236640" y="5983334"/>
                </a:lnTo>
                <a:lnTo>
                  <a:pt x="0" y="5633155"/>
                </a:lnTo>
                <a:lnTo>
                  <a:pt x="0" y="2123899"/>
                </a:lnTo>
                <a:lnTo>
                  <a:pt x="0" y="2092455"/>
                </a:lnTo>
                <a:close/>
              </a:path>
            </a:pathLst>
          </a:cu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9" name="Shape 19239">
            <a:extLst>
              <a:ext uri="{FF2B5EF4-FFF2-40B4-BE49-F238E27FC236}">
                <a16:creationId xmlns:a16="http://schemas.microsoft.com/office/drawing/2014/main" id="{5073A931-15F3-254E-ADF1-ED839FAE47BD}"/>
              </a:ext>
            </a:extLst>
          </p:cNvPr>
          <p:cNvSpPr/>
          <p:nvPr/>
        </p:nvSpPr>
        <p:spPr>
          <a:xfrm>
            <a:off x="2430031" y="3334585"/>
            <a:ext cx="1515513" cy="1515488"/>
          </a:xfrm>
          <a:prstGeom prst="ellipse">
            <a:avLst/>
          </a:prstGeom>
          <a:solidFill>
            <a:schemeClr val="accent1"/>
          </a:solidFill>
          <a:ln w="12700" cap="flat">
            <a:noFill/>
            <a:miter lim="400000"/>
          </a:ln>
          <a:effectLst/>
        </p:spPr>
        <p:txBody>
          <a:bodyPr wrap="square" lIns="71438" tIns="71438" rIns="71438" bIns="7143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p:nvSpPr>
          <p:cNvPr id="42" name="Shape 19243">
            <a:extLst>
              <a:ext uri="{FF2B5EF4-FFF2-40B4-BE49-F238E27FC236}">
                <a16:creationId xmlns:a16="http://schemas.microsoft.com/office/drawing/2014/main" id="{95D8424D-E209-3941-8D75-EF52C0E826BF}"/>
              </a:ext>
            </a:extLst>
          </p:cNvPr>
          <p:cNvSpPr/>
          <p:nvPr/>
        </p:nvSpPr>
        <p:spPr>
          <a:xfrm>
            <a:off x="3396051" y="5775359"/>
            <a:ext cx="2725669" cy="77168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2">
              <a:lumMod val="40000"/>
              <a:lumOff val="6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71" name="Freeform 70">
            <a:extLst>
              <a:ext uri="{FF2B5EF4-FFF2-40B4-BE49-F238E27FC236}">
                <a16:creationId xmlns:a16="http://schemas.microsoft.com/office/drawing/2014/main" id="{AFEF73AF-1DB1-9944-8786-604F4449049C}"/>
              </a:ext>
            </a:extLst>
          </p:cNvPr>
          <p:cNvSpPr/>
          <p:nvPr/>
        </p:nvSpPr>
        <p:spPr>
          <a:xfrm>
            <a:off x="4759128" y="6154940"/>
            <a:ext cx="1362834" cy="5472546"/>
          </a:xfrm>
          <a:custGeom>
            <a:avLst/>
            <a:gdLst>
              <a:gd name="connsiteX0" fmla="*/ 1239378 w 1239378"/>
              <a:gd name="connsiteY0" fmla="*/ 0 h 4976799"/>
              <a:gd name="connsiteX1" fmla="*/ 1239378 w 1239378"/>
              <a:gd name="connsiteY1" fmla="*/ 2102469 h 4976799"/>
              <a:gd name="connsiteX2" fmla="*/ 1239378 w 1239378"/>
              <a:gd name="connsiteY2" fmla="*/ 2134026 h 4976799"/>
              <a:gd name="connsiteX3" fmla="*/ 1239378 w 1239378"/>
              <a:gd name="connsiteY3" fmla="*/ 4625891 h 4976799"/>
              <a:gd name="connsiteX4" fmla="*/ 0 w 1239378"/>
              <a:gd name="connsiteY4" fmla="*/ 4976799 h 4976799"/>
              <a:gd name="connsiteX5" fmla="*/ 0 w 1239378"/>
              <a:gd name="connsiteY5" fmla="*/ 2484903 h 4976799"/>
              <a:gd name="connsiteX6" fmla="*/ 0 w 1239378"/>
              <a:gd name="connsiteY6" fmla="*/ 2454175 h 4976799"/>
              <a:gd name="connsiteX7" fmla="*/ 0 w 1239378"/>
              <a:gd name="connsiteY7" fmla="*/ 351683 h 497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9378" h="4976799">
                <a:moveTo>
                  <a:pt x="1239378" y="0"/>
                </a:moveTo>
                <a:lnTo>
                  <a:pt x="1239378" y="2102469"/>
                </a:lnTo>
                <a:lnTo>
                  <a:pt x="1239378" y="2134026"/>
                </a:lnTo>
                <a:lnTo>
                  <a:pt x="1239378" y="4625891"/>
                </a:lnTo>
                <a:lnTo>
                  <a:pt x="0" y="4976799"/>
                </a:lnTo>
                <a:lnTo>
                  <a:pt x="0" y="2484903"/>
                </a:lnTo>
                <a:lnTo>
                  <a:pt x="0" y="2454175"/>
                </a:lnTo>
                <a:lnTo>
                  <a:pt x="0" y="351683"/>
                </a:lnTo>
                <a:close/>
              </a:path>
            </a:pathLst>
          </a:custGeom>
          <a:solidFill>
            <a:schemeClr val="accent2">
              <a:lumMod val="60000"/>
              <a:lumOff val="4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72" name="Freeform 71">
            <a:extLst>
              <a:ext uri="{FF2B5EF4-FFF2-40B4-BE49-F238E27FC236}">
                <a16:creationId xmlns:a16="http://schemas.microsoft.com/office/drawing/2014/main" id="{5BDD096D-21F3-A844-83F5-25F3A877CDC8}"/>
              </a:ext>
            </a:extLst>
          </p:cNvPr>
          <p:cNvSpPr/>
          <p:nvPr/>
        </p:nvSpPr>
        <p:spPr>
          <a:xfrm>
            <a:off x="3396294" y="6160848"/>
            <a:ext cx="1362837" cy="5454513"/>
          </a:xfrm>
          <a:custGeom>
            <a:avLst/>
            <a:gdLst>
              <a:gd name="connsiteX0" fmla="*/ 0 w 1239380"/>
              <a:gd name="connsiteY0" fmla="*/ 0 h 4960400"/>
              <a:gd name="connsiteX1" fmla="*/ 1239380 w 1239380"/>
              <a:gd name="connsiteY1" fmla="*/ 351726 h 4960400"/>
              <a:gd name="connsiteX2" fmla="*/ 1239380 w 1239380"/>
              <a:gd name="connsiteY2" fmla="*/ 2448778 h 4960400"/>
              <a:gd name="connsiteX3" fmla="*/ 1239380 w 1239380"/>
              <a:gd name="connsiteY3" fmla="*/ 2479531 h 4960400"/>
              <a:gd name="connsiteX4" fmla="*/ 1239380 w 1239380"/>
              <a:gd name="connsiteY4" fmla="*/ 4960400 h 4960400"/>
              <a:gd name="connsiteX5" fmla="*/ 0 w 1239380"/>
              <a:gd name="connsiteY5" fmla="*/ 4609513 h 4960400"/>
              <a:gd name="connsiteX6" fmla="*/ 0 w 1239380"/>
              <a:gd name="connsiteY6" fmla="*/ 2128609 h 4960400"/>
              <a:gd name="connsiteX7" fmla="*/ 0 w 1239380"/>
              <a:gd name="connsiteY7" fmla="*/ 2097095 h 49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9380" h="4960400">
                <a:moveTo>
                  <a:pt x="0" y="0"/>
                </a:moveTo>
                <a:lnTo>
                  <a:pt x="1239380" y="351726"/>
                </a:lnTo>
                <a:lnTo>
                  <a:pt x="1239380" y="2448778"/>
                </a:lnTo>
                <a:lnTo>
                  <a:pt x="1239380" y="2479531"/>
                </a:lnTo>
                <a:lnTo>
                  <a:pt x="1239380" y="4960400"/>
                </a:lnTo>
                <a:lnTo>
                  <a:pt x="0" y="4609513"/>
                </a:lnTo>
                <a:lnTo>
                  <a:pt x="0" y="2128609"/>
                </a:lnTo>
                <a:lnTo>
                  <a:pt x="0" y="2097095"/>
                </a:lnTo>
                <a:close/>
              </a:path>
            </a:pathLst>
          </a:cu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0" name="Shape 19249">
            <a:extLst>
              <a:ext uri="{FF2B5EF4-FFF2-40B4-BE49-F238E27FC236}">
                <a16:creationId xmlns:a16="http://schemas.microsoft.com/office/drawing/2014/main" id="{D7248832-568A-0D4D-A10C-1175A993DEC7}"/>
              </a:ext>
            </a:extLst>
          </p:cNvPr>
          <p:cNvSpPr/>
          <p:nvPr/>
        </p:nvSpPr>
        <p:spPr>
          <a:xfrm>
            <a:off x="4001238" y="4855552"/>
            <a:ext cx="1515536" cy="1515535"/>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2" name="Shape 19253">
            <a:extLst>
              <a:ext uri="{FF2B5EF4-FFF2-40B4-BE49-F238E27FC236}">
                <a16:creationId xmlns:a16="http://schemas.microsoft.com/office/drawing/2014/main" id="{1F6F1268-70E3-9C4B-8A59-881A68394E2B}"/>
              </a:ext>
            </a:extLst>
          </p:cNvPr>
          <p:cNvSpPr/>
          <p:nvPr/>
        </p:nvSpPr>
        <p:spPr>
          <a:xfrm>
            <a:off x="4968272" y="7304128"/>
            <a:ext cx="2727677" cy="77225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3">
              <a:lumMod val="40000"/>
              <a:lumOff val="6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74" name="Freeform 73">
            <a:extLst>
              <a:ext uri="{FF2B5EF4-FFF2-40B4-BE49-F238E27FC236}">
                <a16:creationId xmlns:a16="http://schemas.microsoft.com/office/drawing/2014/main" id="{799317C4-584E-B04A-BCD8-84072854938E}"/>
              </a:ext>
            </a:extLst>
          </p:cNvPr>
          <p:cNvSpPr/>
          <p:nvPr/>
        </p:nvSpPr>
        <p:spPr>
          <a:xfrm>
            <a:off x="6332353" y="7689902"/>
            <a:ext cx="1363843" cy="4371060"/>
          </a:xfrm>
          <a:custGeom>
            <a:avLst/>
            <a:gdLst>
              <a:gd name="connsiteX0" fmla="*/ 1240295 w 1240295"/>
              <a:gd name="connsiteY0" fmla="*/ 0 h 3975095"/>
              <a:gd name="connsiteX1" fmla="*/ 1240295 w 1240295"/>
              <a:gd name="connsiteY1" fmla="*/ 354134 h 3975095"/>
              <a:gd name="connsiteX2" fmla="*/ 1240295 w 1240295"/>
              <a:gd name="connsiteY2" fmla="*/ 2130177 h 3975095"/>
              <a:gd name="connsiteX3" fmla="*/ 1240295 w 1240295"/>
              <a:gd name="connsiteY3" fmla="*/ 3623895 h 3975095"/>
              <a:gd name="connsiteX4" fmla="*/ 0 w 1240295"/>
              <a:gd name="connsiteY4" fmla="*/ 3975095 h 3975095"/>
              <a:gd name="connsiteX5" fmla="*/ 0 w 1240295"/>
              <a:gd name="connsiteY5" fmla="*/ 2481358 h 3975095"/>
              <a:gd name="connsiteX6" fmla="*/ 0 w 1240295"/>
              <a:gd name="connsiteY6" fmla="*/ 706004 h 3975095"/>
              <a:gd name="connsiteX7" fmla="*/ 0 w 1240295"/>
              <a:gd name="connsiteY7" fmla="*/ 351985 h 3975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0295" h="3975095">
                <a:moveTo>
                  <a:pt x="1240295" y="0"/>
                </a:moveTo>
                <a:lnTo>
                  <a:pt x="1240295" y="354134"/>
                </a:lnTo>
                <a:lnTo>
                  <a:pt x="1240295" y="2130177"/>
                </a:lnTo>
                <a:lnTo>
                  <a:pt x="1240295" y="3623895"/>
                </a:lnTo>
                <a:lnTo>
                  <a:pt x="0" y="3975095"/>
                </a:lnTo>
                <a:lnTo>
                  <a:pt x="0" y="2481358"/>
                </a:lnTo>
                <a:lnTo>
                  <a:pt x="0" y="706004"/>
                </a:lnTo>
                <a:lnTo>
                  <a:pt x="0" y="351985"/>
                </a:lnTo>
                <a:close/>
              </a:path>
            </a:pathLst>
          </a:custGeom>
          <a:solidFill>
            <a:schemeClr val="accent3">
              <a:lumMod val="60000"/>
              <a:lumOff val="4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73" name="Freeform 72">
            <a:extLst>
              <a:ext uri="{FF2B5EF4-FFF2-40B4-BE49-F238E27FC236}">
                <a16:creationId xmlns:a16="http://schemas.microsoft.com/office/drawing/2014/main" id="{5E0E32B2-6160-A944-9B58-AF686083ADA2}"/>
              </a:ext>
            </a:extLst>
          </p:cNvPr>
          <p:cNvSpPr/>
          <p:nvPr/>
        </p:nvSpPr>
        <p:spPr>
          <a:xfrm>
            <a:off x="4968515" y="7689902"/>
            <a:ext cx="1363840" cy="4375533"/>
          </a:xfrm>
          <a:custGeom>
            <a:avLst/>
            <a:gdLst>
              <a:gd name="connsiteX0" fmla="*/ 0 w 1240293"/>
              <a:gd name="connsiteY0" fmla="*/ 0 h 3979163"/>
              <a:gd name="connsiteX1" fmla="*/ 1240293 w 1240293"/>
              <a:gd name="connsiteY1" fmla="*/ 351985 h 3979163"/>
              <a:gd name="connsiteX2" fmla="*/ 1240293 w 1240293"/>
              <a:gd name="connsiteY2" fmla="*/ 706064 h 3979163"/>
              <a:gd name="connsiteX3" fmla="*/ 1240293 w 1240293"/>
              <a:gd name="connsiteY3" fmla="*/ 2481358 h 3979163"/>
              <a:gd name="connsiteX4" fmla="*/ 1240293 w 1240293"/>
              <a:gd name="connsiteY4" fmla="*/ 3979163 h 3979163"/>
              <a:gd name="connsiteX5" fmla="*/ 0 w 1240293"/>
              <a:gd name="connsiteY5" fmla="*/ 3628072 h 3979163"/>
              <a:gd name="connsiteX6" fmla="*/ 0 w 1240293"/>
              <a:gd name="connsiteY6" fmla="*/ 2130177 h 3979163"/>
              <a:gd name="connsiteX7" fmla="*/ 0 w 1240293"/>
              <a:gd name="connsiteY7" fmla="*/ 354134 h 397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0293" h="3979163">
                <a:moveTo>
                  <a:pt x="0" y="0"/>
                </a:moveTo>
                <a:lnTo>
                  <a:pt x="1240293" y="351985"/>
                </a:lnTo>
                <a:lnTo>
                  <a:pt x="1240293" y="706064"/>
                </a:lnTo>
                <a:lnTo>
                  <a:pt x="1240293" y="2481358"/>
                </a:lnTo>
                <a:lnTo>
                  <a:pt x="1240293" y="3979163"/>
                </a:lnTo>
                <a:lnTo>
                  <a:pt x="0" y="3628072"/>
                </a:lnTo>
                <a:lnTo>
                  <a:pt x="0" y="2130177"/>
                </a:lnTo>
                <a:lnTo>
                  <a:pt x="0" y="354134"/>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0" name="Shape 19260">
            <a:extLst>
              <a:ext uri="{FF2B5EF4-FFF2-40B4-BE49-F238E27FC236}">
                <a16:creationId xmlns:a16="http://schemas.microsoft.com/office/drawing/2014/main" id="{96DA606E-44B9-CF44-976D-7447F9B85C00}"/>
              </a:ext>
            </a:extLst>
          </p:cNvPr>
          <p:cNvSpPr/>
          <p:nvPr/>
        </p:nvSpPr>
        <p:spPr>
          <a:xfrm>
            <a:off x="5573462" y="6376543"/>
            <a:ext cx="1515535" cy="1515535"/>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5" name="Shape 19264">
            <a:extLst>
              <a:ext uri="{FF2B5EF4-FFF2-40B4-BE49-F238E27FC236}">
                <a16:creationId xmlns:a16="http://schemas.microsoft.com/office/drawing/2014/main" id="{6E0FC655-E9AC-7745-B9BC-26D16434C45B}"/>
              </a:ext>
            </a:extLst>
          </p:cNvPr>
          <p:cNvSpPr/>
          <p:nvPr/>
        </p:nvSpPr>
        <p:spPr>
          <a:xfrm>
            <a:off x="6540494" y="8798053"/>
            <a:ext cx="2727677" cy="77225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4">
              <a:lumMod val="40000"/>
              <a:lumOff val="6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6" name="Shape 19265">
            <a:extLst>
              <a:ext uri="{FF2B5EF4-FFF2-40B4-BE49-F238E27FC236}">
                <a16:creationId xmlns:a16="http://schemas.microsoft.com/office/drawing/2014/main" id="{12AEF727-23CA-8140-9DB0-8B680B546513}"/>
              </a:ext>
            </a:extLst>
          </p:cNvPr>
          <p:cNvSpPr/>
          <p:nvPr/>
        </p:nvSpPr>
        <p:spPr>
          <a:xfrm>
            <a:off x="7904576" y="9176251"/>
            <a:ext cx="1363838" cy="333090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510"/>
                </a:lnTo>
                <a:lnTo>
                  <a:pt x="0" y="21600"/>
                </a:lnTo>
                <a:lnTo>
                  <a:pt x="21600" y="19096"/>
                </a:lnTo>
                <a:lnTo>
                  <a:pt x="21600" y="0"/>
                </a:lnTo>
                <a:close/>
              </a:path>
            </a:pathLst>
          </a:custGeom>
          <a:solidFill>
            <a:schemeClr val="accent4">
              <a:lumMod val="60000"/>
              <a:lumOff val="4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7" name="Shape 19266">
            <a:extLst>
              <a:ext uri="{FF2B5EF4-FFF2-40B4-BE49-F238E27FC236}">
                <a16:creationId xmlns:a16="http://schemas.microsoft.com/office/drawing/2014/main" id="{415E4722-D588-B044-9084-0269C48E84E1}"/>
              </a:ext>
            </a:extLst>
          </p:cNvPr>
          <p:cNvSpPr/>
          <p:nvPr/>
        </p:nvSpPr>
        <p:spPr>
          <a:xfrm>
            <a:off x="6540737" y="9183829"/>
            <a:ext cx="1363840" cy="332481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9091"/>
                </a:lnTo>
                <a:lnTo>
                  <a:pt x="21600" y="21600"/>
                </a:lnTo>
                <a:lnTo>
                  <a:pt x="21600" y="2514"/>
                </a:lnTo>
                <a:lnTo>
                  <a:pt x="0" y="0"/>
                </a:lnTo>
                <a:close/>
              </a:path>
            </a:pathLst>
          </a:custGeom>
          <a:solidFill>
            <a:schemeClr val="accent4"/>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3" name="Shape 19268">
            <a:extLst>
              <a:ext uri="{FF2B5EF4-FFF2-40B4-BE49-F238E27FC236}">
                <a16:creationId xmlns:a16="http://schemas.microsoft.com/office/drawing/2014/main" id="{70717954-94F4-6A40-AA50-64B9C2DABC95}"/>
              </a:ext>
            </a:extLst>
          </p:cNvPr>
          <p:cNvSpPr/>
          <p:nvPr/>
        </p:nvSpPr>
        <p:spPr>
          <a:xfrm>
            <a:off x="7146688" y="7897534"/>
            <a:ext cx="1515535" cy="1515536"/>
          </a:xfrm>
          <a:prstGeom prst="ellipse">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8" name="Shape 19272">
            <a:extLst>
              <a:ext uri="{FF2B5EF4-FFF2-40B4-BE49-F238E27FC236}">
                <a16:creationId xmlns:a16="http://schemas.microsoft.com/office/drawing/2014/main" id="{ECF55189-0381-B647-9592-DED9F6874D37}"/>
              </a:ext>
            </a:extLst>
          </p:cNvPr>
          <p:cNvSpPr/>
          <p:nvPr/>
        </p:nvSpPr>
        <p:spPr>
          <a:xfrm>
            <a:off x="8112718" y="10305400"/>
            <a:ext cx="2727677" cy="77225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6">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9" name="Shape 19273">
            <a:extLst>
              <a:ext uri="{FF2B5EF4-FFF2-40B4-BE49-F238E27FC236}">
                <a16:creationId xmlns:a16="http://schemas.microsoft.com/office/drawing/2014/main" id="{EDD04DFA-EA84-7F49-A2C5-DF07D4A91874}"/>
              </a:ext>
            </a:extLst>
          </p:cNvPr>
          <p:cNvSpPr/>
          <p:nvPr/>
        </p:nvSpPr>
        <p:spPr>
          <a:xfrm>
            <a:off x="9476799" y="10683598"/>
            <a:ext cx="1363838" cy="227543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3674"/>
                </a:lnTo>
                <a:lnTo>
                  <a:pt x="0" y="21600"/>
                </a:lnTo>
                <a:lnTo>
                  <a:pt x="21600" y="17935"/>
                </a:lnTo>
                <a:lnTo>
                  <a:pt x="21600" y="0"/>
                </a:lnTo>
                <a:close/>
              </a:path>
            </a:pathLst>
          </a:custGeom>
          <a:solidFill>
            <a:schemeClr val="accent6">
              <a:lumMod val="5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0" name="Shape 19274">
            <a:extLst>
              <a:ext uri="{FF2B5EF4-FFF2-40B4-BE49-F238E27FC236}">
                <a16:creationId xmlns:a16="http://schemas.microsoft.com/office/drawing/2014/main" id="{1641D894-2373-174C-9F3C-7461B2F11446}"/>
              </a:ext>
            </a:extLst>
          </p:cNvPr>
          <p:cNvSpPr/>
          <p:nvPr/>
        </p:nvSpPr>
        <p:spPr>
          <a:xfrm>
            <a:off x="8112961" y="10691175"/>
            <a:ext cx="1363840" cy="226786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7922"/>
                </a:lnTo>
                <a:lnTo>
                  <a:pt x="21600" y="21600"/>
                </a:lnTo>
                <a:lnTo>
                  <a:pt x="21600" y="3614"/>
                </a:lnTo>
                <a:lnTo>
                  <a:pt x="0" y="0"/>
                </a:lnTo>
                <a:close/>
              </a:path>
            </a:pathLst>
          </a:custGeom>
          <a:solidFill>
            <a:schemeClr val="accent5"/>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6" name="Shape 19276">
            <a:extLst>
              <a:ext uri="{FF2B5EF4-FFF2-40B4-BE49-F238E27FC236}">
                <a16:creationId xmlns:a16="http://schemas.microsoft.com/office/drawing/2014/main" id="{3F3ED044-E0FD-D643-9B0E-D00191DE86FA}"/>
              </a:ext>
            </a:extLst>
          </p:cNvPr>
          <p:cNvSpPr/>
          <p:nvPr/>
        </p:nvSpPr>
        <p:spPr>
          <a:xfrm>
            <a:off x="8711678" y="9418526"/>
            <a:ext cx="1530006" cy="1530006"/>
          </a:xfrm>
          <a:prstGeom prst="ellipse">
            <a:avLst/>
          </a:pr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5" name="Freeform 82">
            <a:extLst>
              <a:ext uri="{FF2B5EF4-FFF2-40B4-BE49-F238E27FC236}">
                <a16:creationId xmlns:a16="http://schemas.microsoft.com/office/drawing/2014/main" id="{75A5DCF1-3C8F-C946-8CF3-D18CCFF83677}"/>
              </a:ext>
            </a:extLst>
          </p:cNvPr>
          <p:cNvSpPr>
            <a:spLocks noChangeArrowheads="1"/>
          </p:cNvSpPr>
          <p:nvPr/>
        </p:nvSpPr>
        <p:spPr bwMode="auto">
          <a:xfrm>
            <a:off x="7512250" y="8260050"/>
            <a:ext cx="789897" cy="739745"/>
          </a:xfrm>
          <a:custGeom>
            <a:avLst/>
            <a:gdLst>
              <a:gd name="T0" fmla="*/ 28575 w 899753"/>
              <a:gd name="T1" fmla="*/ 444500 h 842603"/>
              <a:gd name="T2" fmla="*/ 65686 w 899753"/>
              <a:gd name="T3" fmla="*/ 449899 h 842603"/>
              <a:gd name="T4" fmla="*/ 366179 w 899753"/>
              <a:gd name="T5" fmla="*/ 475816 h 842603"/>
              <a:gd name="T6" fmla="*/ 366179 w 899753"/>
              <a:gd name="T7" fmla="*/ 533047 h 842603"/>
              <a:gd name="T8" fmla="*/ 535161 w 899753"/>
              <a:gd name="T9" fmla="*/ 533047 h 842603"/>
              <a:gd name="T10" fmla="*/ 535161 w 899753"/>
              <a:gd name="T11" fmla="*/ 475816 h 842603"/>
              <a:gd name="T12" fmla="*/ 835293 w 899753"/>
              <a:gd name="T13" fmla="*/ 449899 h 842603"/>
              <a:gd name="T14" fmla="*/ 872765 w 899753"/>
              <a:gd name="T15" fmla="*/ 444500 h 842603"/>
              <a:gd name="T16" fmla="*/ 872765 w 899753"/>
              <a:gd name="T17" fmla="*/ 769894 h 842603"/>
              <a:gd name="T18" fmla="*/ 799984 w 899753"/>
              <a:gd name="T19" fmla="*/ 842603 h 842603"/>
              <a:gd name="T20" fmla="*/ 101356 w 899753"/>
              <a:gd name="T21" fmla="*/ 842603 h 842603"/>
              <a:gd name="T22" fmla="*/ 28575 w 899753"/>
              <a:gd name="T23" fmla="*/ 769894 h 842603"/>
              <a:gd name="T24" fmla="*/ 348884 w 899753"/>
              <a:gd name="T25" fmla="*/ 56606 h 842603"/>
              <a:gd name="T26" fmla="*/ 337362 w 899753"/>
              <a:gd name="T27" fmla="*/ 68144 h 842603"/>
              <a:gd name="T28" fmla="*/ 337362 w 899753"/>
              <a:gd name="T29" fmla="*/ 112852 h 842603"/>
              <a:gd name="T30" fmla="*/ 562391 w 899753"/>
              <a:gd name="T31" fmla="*/ 112852 h 842603"/>
              <a:gd name="T32" fmla="*/ 562391 w 899753"/>
              <a:gd name="T33" fmla="*/ 68144 h 842603"/>
              <a:gd name="T34" fmla="*/ 550869 w 899753"/>
              <a:gd name="T35" fmla="*/ 56606 h 842603"/>
              <a:gd name="T36" fmla="*/ 325841 w 899753"/>
              <a:gd name="T37" fmla="*/ 0 h 842603"/>
              <a:gd name="T38" fmla="*/ 573912 w 899753"/>
              <a:gd name="T39" fmla="*/ 0 h 842603"/>
              <a:gd name="T40" fmla="*/ 618558 w 899753"/>
              <a:gd name="T41" fmla="*/ 44708 h 842603"/>
              <a:gd name="T42" fmla="*/ 618558 w 899753"/>
              <a:gd name="T43" fmla="*/ 112852 h 842603"/>
              <a:gd name="T44" fmla="*/ 855108 w 899753"/>
              <a:gd name="T45" fmla="*/ 112852 h 842603"/>
              <a:gd name="T46" fmla="*/ 899753 w 899753"/>
              <a:gd name="T47" fmla="*/ 157561 h 842603"/>
              <a:gd name="T48" fmla="*/ 899753 w 899753"/>
              <a:gd name="T49" fmla="*/ 390837 h 842603"/>
              <a:gd name="T50" fmla="*/ 816943 w 899753"/>
              <a:gd name="T51" fmla="*/ 402014 h 842603"/>
              <a:gd name="T52" fmla="*/ 534307 w 899753"/>
              <a:gd name="T53" fmla="*/ 425089 h 842603"/>
              <a:gd name="T54" fmla="*/ 534307 w 899753"/>
              <a:gd name="T55" fmla="*/ 366320 h 842603"/>
              <a:gd name="T56" fmla="*/ 365446 w 899753"/>
              <a:gd name="T57" fmla="*/ 366320 h 842603"/>
              <a:gd name="T58" fmla="*/ 365446 w 899753"/>
              <a:gd name="T59" fmla="*/ 425089 h 842603"/>
              <a:gd name="T60" fmla="*/ 83171 w 899753"/>
              <a:gd name="T61" fmla="*/ 402014 h 842603"/>
              <a:gd name="T62" fmla="*/ 0 w 899753"/>
              <a:gd name="T63" fmla="*/ 390837 h 842603"/>
              <a:gd name="T64" fmla="*/ 0 w 899753"/>
              <a:gd name="T65" fmla="*/ 157561 h 842603"/>
              <a:gd name="T66" fmla="*/ 44646 w 899753"/>
              <a:gd name="T67" fmla="*/ 112852 h 842603"/>
              <a:gd name="T68" fmla="*/ 281195 w 899753"/>
              <a:gd name="T69" fmla="*/ 112852 h 842603"/>
              <a:gd name="T70" fmla="*/ 281195 w 899753"/>
              <a:gd name="T71" fmla="*/ 44708 h 8426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6" name="Freeform 41">
            <a:extLst>
              <a:ext uri="{FF2B5EF4-FFF2-40B4-BE49-F238E27FC236}">
                <a16:creationId xmlns:a16="http://schemas.microsoft.com/office/drawing/2014/main" id="{B57CCE84-05EB-2945-A332-251A761AD7C3}"/>
              </a:ext>
            </a:extLst>
          </p:cNvPr>
          <p:cNvSpPr>
            <a:spLocks noChangeArrowheads="1"/>
          </p:cNvSpPr>
          <p:nvPr/>
        </p:nvSpPr>
        <p:spPr bwMode="auto">
          <a:xfrm>
            <a:off x="9099430" y="9794727"/>
            <a:ext cx="741138" cy="789898"/>
          </a:xfrm>
          <a:custGeom>
            <a:avLst/>
            <a:gdLst>
              <a:gd name="T0" fmla="*/ 450379 w 2344"/>
              <a:gd name="T1" fmla="*/ 478140 h 2500"/>
              <a:gd name="T2" fmla="*/ 731775 w 2344"/>
              <a:gd name="T3" fmla="*/ 421973 h 2500"/>
              <a:gd name="T4" fmla="*/ 731775 w 2344"/>
              <a:gd name="T5" fmla="*/ 703168 h 2500"/>
              <a:gd name="T6" fmla="*/ 450379 w 2344"/>
              <a:gd name="T7" fmla="*/ 646641 h 2500"/>
              <a:gd name="T8" fmla="*/ 731775 w 2344"/>
              <a:gd name="T9" fmla="*/ 703168 h 2500"/>
              <a:gd name="T10" fmla="*/ 366068 w 2344"/>
              <a:gd name="T11" fmla="*/ 365446 h 2500"/>
              <a:gd name="T12" fmla="*/ 337964 w 2344"/>
              <a:gd name="T13" fmla="*/ 337362 h 2500"/>
              <a:gd name="T14" fmla="*/ 366068 w 2344"/>
              <a:gd name="T15" fmla="*/ 309279 h 2500"/>
              <a:gd name="T16" fmla="*/ 394171 w 2344"/>
              <a:gd name="T17" fmla="*/ 337362 h 2500"/>
              <a:gd name="T18" fmla="*/ 366068 w 2344"/>
              <a:gd name="T19" fmla="*/ 478140 h 2500"/>
              <a:gd name="T20" fmla="*/ 337964 w 2344"/>
              <a:gd name="T21" fmla="*/ 449696 h 2500"/>
              <a:gd name="T22" fmla="*/ 366068 w 2344"/>
              <a:gd name="T23" fmla="*/ 421973 h 2500"/>
              <a:gd name="T24" fmla="*/ 394171 w 2344"/>
              <a:gd name="T25" fmla="*/ 449696 h 2500"/>
              <a:gd name="T26" fmla="*/ 366068 w 2344"/>
              <a:gd name="T27" fmla="*/ 478140 h 2500"/>
              <a:gd name="T28" fmla="*/ 366068 w 2344"/>
              <a:gd name="T29" fmla="*/ 590474 h 2500"/>
              <a:gd name="T30" fmla="*/ 337964 w 2344"/>
              <a:gd name="T31" fmla="*/ 562391 h 2500"/>
              <a:gd name="T32" fmla="*/ 366068 w 2344"/>
              <a:gd name="T33" fmla="*/ 534307 h 2500"/>
              <a:gd name="T34" fmla="*/ 394171 w 2344"/>
              <a:gd name="T35" fmla="*/ 562391 h 2500"/>
              <a:gd name="T36" fmla="*/ 366068 w 2344"/>
              <a:gd name="T37" fmla="*/ 703168 h 2500"/>
              <a:gd name="T38" fmla="*/ 337964 w 2344"/>
              <a:gd name="T39" fmla="*/ 674725 h 2500"/>
              <a:gd name="T40" fmla="*/ 366068 w 2344"/>
              <a:gd name="T41" fmla="*/ 646641 h 2500"/>
              <a:gd name="T42" fmla="*/ 394171 w 2344"/>
              <a:gd name="T43" fmla="*/ 674725 h 2500"/>
              <a:gd name="T44" fmla="*/ 366068 w 2344"/>
              <a:gd name="T45" fmla="*/ 703168 h 2500"/>
              <a:gd name="T46" fmla="*/ 619000 w 2344"/>
              <a:gd name="T47" fmla="*/ 534307 h 2500"/>
              <a:gd name="T48" fmla="*/ 450379 w 2344"/>
              <a:gd name="T49" fmla="*/ 590474 h 2500"/>
              <a:gd name="T50" fmla="*/ 450379 w 2344"/>
              <a:gd name="T51" fmla="*/ 309279 h 2500"/>
              <a:gd name="T52" fmla="*/ 703311 w 2344"/>
              <a:gd name="T53" fmla="*/ 365446 h 2500"/>
              <a:gd name="T54" fmla="*/ 450379 w 2344"/>
              <a:gd name="T55" fmla="*/ 309279 h 2500"/>
              <a:gd name="T56" fmla="*/ 647104 w 2344"/>
              <a:gd name="T57" fmla="*/ 140418 h 2500"/>
              <a:gd name="T58" fmla="*/ 450379 w 2344"/>
              <a:gd name="T59" fmla="*/ 196585 h 2500"/>
              <a:gd name="T60" fmla="*/ 225189 w 2344"/>
              <a:gd name="T61" fmla="*/ 815502 h 2500"/>
              <a:gd name="T62" fmla="*/ 197086 w 2344"/>
              <a:gd name="T63" fmla="*/ 843586 h 2500"/>
              <a:gd name="T64" fmla="*/ 168982 w 2344"/>
              <a:gd name="T65" fmla="*/ 815502 h 2500"/>
              <a:gd name="T66" fmla="*/ 168982 w 2344"/>
              <a:gd name="T67" fmla="*/ 309279 h 2500"/>
              <a:gd name="T68" fmla="*/ 225189 w 2344"/>
              <a:gd name="T69" fmla="*/ 281195 h 2500"/>
              <a:gd name="T70" fmla="*/ 112775 w 2344"/>
              <a:gd name="T71" fmla="*/ 590474 h 2500"/>
              <a:gd name="T72" fmla="*/ 56568 w 2344"/>
              <a:gd name="T73" fmla="*/ 309279 h 2500"/>
              <a:gd name="T74" fmla="*/ 84311 w 2344"/>
              <a:gd name="T75" fmla="*/ 281195 h 2500"/>
              <a:gd name="T76" fmla="*/ 112775 w 2344"/>
              <a:gd name="T77" fmla="*/ 309279 h 2500"/>
              <a:gd name="T78" fmla="*/ 225189 w 2344"/>
              <a:gd name="T79" fmla="*/ 0 h 2500"/>
              <a:gd name="T80" fmla="*/ 84311 w 2344"/>
              <a:gd name="T81" fmla="*/ 225028 h 2500"/>
              <a:gd name="T82" fmla="*/ 0 w 2344"/>
              <a:gd name="T83" fmla="*/ 309279 h 2500"/>
              <a:gd name="T84" fmla="*/ 112775 w 2344"/>
              <a:gd name="T85" fmla="*/ 646641 h 2500"/>
              <a:gd name="T86" fmla="*/ 112775 w 2344"/>
              <a:gd name="T87" fmla="*/ 815502 h 2500"/>
              <a:gd name="T88" fmla="*/ 759879 w 2344"/>
              <a:gd name="T89" fmla="*/ 899753 h 2500"/>
              <a:gd name="T90" fmla="*/ 844190 w 2344"/>
              <a:gd name="T91" fmla="*/ 815502 h 2500"/>
              <a:gd name="T92" fmla="*/ 225189 w 2344"/>
              <a:gd name="T93" fmla="*/ 0 h 2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44" h="2500">
                <a:moveTo>
                  <a:pt x="2031" y="1328"/>
                </a:moveTo>
                <a:lnTo>
                  <a:pt x="1250" y="1328"/>
                </a:lnTo>
                <a:lnTo>
                  <a:pt x="1250" y="1172"/>
                </a:lnTo>
                <a:lnTo>
                  <a:pt x="2031" y="1172"/>
                </a:lnTo>
                <a:lnTo>
                  <a:pt x="2031" y="1328"/>
                </a:lnTo>
                <a:close/>
                <a:moveTo>
                  <a:pt x="2031" y="1953"/>
                </a:moveTo>
                <a:lnTo>
                  <a:pt x="1250" y="1953"/>
                </a:lnTo>
                <a:lnTo>
                  <a:pt x="1250" y="1796"/>
                </a:lnTo>
                <a:lnTo>
                  <a:pt x="2031" y="1796"/>
                </a:lnTo>
                <a:lnTo>
                  <a:pt x="2031" y="1953"/>
                </a:lnTo>
                <a:close/>
                <a:moveTo>
                  <a:pt x="1016" y="1015"/>
                </a:moveTo>
                <a:lnTo>
                  <a:pt x="1016" y="1015"/>
                </a:lnTo>
                <a:cubicBezTo>
                  <a:pt x="972" y="1015"/>
                  <a:pt x="938" y="980"/>
                  <a:pt x="938" y="937"/>
                </a:cubicBezTo>
                <a:cubicBezTo>
                  <a:pt x="938" y="893"/>
                  <a:pt x="972" y="859"/>
                  <a:pt x="1016" y="859"/>
                </a:cubicBezTo>
                <a:cubicBezTo>
                  <a:pt x="1059" y="859"/>
                  <a:pt x="1094" y="893"/>
                  <a:pt x="1094" y="937"/>
                </a:cubicBezTo>
                <a:cubicBezTo>
                  <a:pt x="1094" y="980"/>
                  <a:pt x="1059" y="1015"/>
                  <a:pt x="1016" y="1015"/>
                </a:cubicBezTo>
                <a:close/>
                <a:moveTo>
                  <a:pt x="1016" y="1328"/>
                </a:moveTo>
                <a:lnTo>
                  <a:pt x="1016" y="1328"/>
                </a:lnTo>
                <a:cubicBezTo>
                  <a:pt x="972" y="1328"/>
                  <a:pt x="938" y="1293"/>
                  <a:pt x="938" y="1249"/>
                </a:cubicBezTo>
                <a:cubicBezTo>
                  <a:pt x="938" y="1206"/>
                  <a:pt x="972" y="1172"/>
                  <a:pt x="1016" y="1172"/>
                </a:cubicBezTo>
                <a:cubicBezTo>
                  <a:pt x="1059" y="1172"/>
                  <a:pt x="1094" y="1206"/>
                  <a:pt x="1094" y="1249"/>
                </a:cubicBezTo>
                <a:cubicBezTo>
                  <a:pt x="1094" y="1293"/>
                  <a:pt x="1059" y="1328"/>
                  <a:pt x="1016" y="1328"/>
                </a:cubicBezTo>
                <a:close/>
                <a:moveTo>
                  <a:pt x="1016" y="1640"/>
                </a:moveTo>
                <a:lnTo>
                  <a:pt x="1016" y="1640"/>
                </a:lnTo>
                <a:cubicBezTo>
                  <a:pt x="972" y="1640"/>
                  <a:pt x="938" y="1605"/>
                  <a:pt x="938" y="1562"/>
                </a:cubicBezTo>
                <a:cubicBezTo>
                  <a:pt x="938" y="1519"/>
                  <a:pt x="972" y="1484"/>
                  <a:pt x="1016" y="1484"/>
                </a:cubicBezTo>
                <a:cubicBezTo>
                  <a:pt x="1059" y="1484"/>
                  <a:pt x="1094" y="1519"/>
                  <a:pt x="1094" y="1562"/>
                </a:cubicBezTo>
                <a:cubicBezTo>
                  <a:pt x="1094" y="1605"/>
                  <a:pt x="1059" y="1640"/>
                  <a:pt x="1016" y="1640"/>
                </a:cubicBezTo>
                <a:close/>
                <a:moveTo>
                  <a:pt x="1016" y="1953"/>
                </a:moveTo>
                <a:lnTo>
                  <a:pt x="1016" y="1953"/>
                </a:lnTo>
                <a:cubicBezTo>
                  <a:pt x="972" y="1953"/>
                  <a:pt x="938" y="1917"/>
                  <a:pt x="938" y="1874"/>
                </a:cubicBezTo>
                <a:cubicBezTo>
                  <a:pt x="938" y="1831"/>
                  <a:pt x="972" y="1796"/>
                  <a:pt x="1016" y="1796"/>
                </a:cubicBezTo>
                <a:cubicBezTo>
                  <a:pt x="1059" y="1796"/>
                  <a:pt x="1094" y="1831"/>
                  <a:pt x="1094" y="1874"/>
                </a:cubicBezTo>
                <a:cubicBezTo>
                  <a:pt x="1094" y="1917"/>
                  <a:pt x="1059" y="1953"/>
                  <a:pt x="1016" y="1953"/>
                </a:cubicBezTo>
                <a:close/>
                <a:moveTo>
                  <a:pt x="1250" y="1484"/>
                </a:moveTo>
                <a:lnTo>
                  <a:pt x="1718" y="1484"/>
                </a:lnTo>
                <a:lnTo>
                  <a:pt x="1718" y="1640"/>
                </a:lnTo>
                <a:lnTo>
                  <a:pt x="1250" y="1640"/>
                </a:lnTo>
                <a:lnTo>
                  <a:pt x="1250" y="1484"/>
                </a:lnTo>
                <a:close/>
                <a:moveTo>
                  <a:pt x="1250" y="859"/>
                </a:moveTo>
                <a:lnTo>
                  <a:pt x="1952" y="859"/>
                </a:lnTo>
                <a:lnTo>
                  <a:pt x="1952" y="1015"/>
                </a:lnTo>
                <a:lnTo>
                  <a:pt x="1250" y="1015"/>
                </a:lnTo>
                <a:lnTo>
                  <a:pt x="1250" y="859"/>
                </a:lnTo>
                <a:close/>
                <a:moveTo>
                  <a:pt x="1250" y="390"/>
                </a:moveTo>
                <a:lnTo>
                  <a:pt x="1796" y="390"/>
                </a:lnTo>
                <a:lnTo>
                  <a:pt x="1796" y="546"/>
                </a:lnTo>
                <a:lnTo>
                  <a:pt x="1250" y="546"/>
                </a:lnTo>
                <a:lnTo>
                  <a:pt x="1250" y="390"/>
                </a:lnTo>
                <a:close/>
                <a:moveTo>
                  <a:pt x="625" y="2265"/>
                </a:moveTo>
                <a:lnTo>
                  <a:pt x="625" y="2265"/>
                </a:lnTo>
                <a:cubicBezTo>
                  <a:pt x="625" y="2308"/>
                  <a:pt x="590" y="2343"/>
                  <a:pt x="547" y="2343"/>
                </a:cubicBezTo>
                <a:cubicBezTo>
                  <a:pt x="504" y="2343"/>
                  <a:pt x="469" y="2308"/>
                  <a:pt x="469" y="2265"/>
                </a:cubicBezTo>
                <a:lnTo>
                  <a:pt x="469" y="859"/>
                </a:lnTo>
                <a:cubicBezTo>
                  <a:pt x="469" y="831"/>
                  <a:pt x="463" y="806"/>
                  <a:pt x="454" y="781"/>
                </a:cubicBezTo>
                <a:lnTo>
                  <a:pt x="625" y="781"/>
                </a:lnTo>
                <a:lnTo>
                  <a:pt x="625" y="2265"/>
                </a:lnTo>
                <a:close/>
                <a:moveTo>
                  <a:pt x="313" y="1640"/>
                </a:moveTo>
                <a:lnTo>
                  <a:pt x="157" y="1640"/>
                </a:lnTo>
                <a:lnTo>
                  <a:pt x="157" y="859"/>
                </a:lnTo>
                <a:cubicBezTo>
                  <a:pt x="157" y="816"/>
                  <a:pt x="191" y="781"/>
                  <a:pt x="234" y="781"/>
                </a:cubicBezTo>
                <a:cubicBezTo>
                  <a:pt x="277" y="781"/>
                  <a:pt x="313" y="816"/>
                  <a:pt x="313" y="859"/>
                </a:cubicBezTo>
                <a:lnTo>
                  <a:pt x="313" y="1640"/>
                </a:lnTo>
                <a:close/>
                <a:moveTo>
                  <a:pt x="625" y="0"/>
                </a:moveTo>
                <a:lnTo>
                  <a:pt x="625" y="625"/>
                </a:lnTo>
                <a:lnTo>
                  <a:pt x="234" y="625"/>
                </a:lnTo>
                <a:cubicBezTo>
                  <a:pt x="105" y="625"/>
                  <a:pt x="0" y="730"/>
                  <a:pt x="0" y="859"/>
                </a:cubicBezTo>
                <a:lnTo>
                  <a:pt x="0" y="1796"/>
                </a:lnTo>
                <a:lnTo>
                  <a:pt x="313" y="1796"/>
                </a:lnTo>
                <a:lnTo>
                  <a:pt x="313" y="2265"/>
                </a:lnTo>
                <a:cubicBezTo>
                  <a:pt x="313" y="2394"/>
                  <a:pt x="418" y="2499"/>
                  <a:pt x="547" y="2499"/>
                </a:cubicBezTo>
                <a:lnTo>
                  <a:pt x="2109" y="2499"/>
                </a:lnTo>
                <a:cubicBezTo>
                  <a:pt x="2238" y="2499"/>
                  <a:pt x="2343" y="2394"/>
                  <a:pt x="2343" y="2265"/>
                </a:cubicBezTo>
                <a:lnTo>
                  <a:pt x="2343" y="0"/>
                </a:lnTo>
                <a:lnTo>
                  <a:pt x="625" y="0"/>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78" name="Freeform 91">
            <a:extLst>
              <a:ext uri="{FF2B5EF4-FFF2-40B4-BE49-F238E27FC236}">
                <a16:creationId xmlns:a16="http://schemas.microsoft.com/office/drawing/2014/main" id="{9D686793-BAA2-014A-B1C9-003EAD4934AC}"/>
              </a:ext>
            </a:extLst>
          </p:cNvPr>
          <p:cNvSpPr>
            <a:spLocks noChangeArrowheads="1"/>
          </p:cNvSpPr>
          <p:nvPr/>
        </p:nvSpPr>
        <p:spPr bwMode="auto">
          <a:xfrm>
            <a:off x="5936418" y="6760368"/>
            <a:ext cx="789897" cy="739744"/>
          </a:xfrm>
          <a:custGeom>
            <a:avLst/>
            <a:gdLst>
              <a:gd name="T0" fmla="*/ 642085 w 899753"/>
              <a:gd name="T1" fmla="*/ 505575 h 842602"/>
              <a:gd name="T2" fmla="*/ 781355 w 899753"/>
              <a:gd name="T3" fmla="*/ 645275 h 842602"/>
              <a:gd name="T4" fmla="*/ 838935 w 899753"/>
              <a:gd name="T5" fmla="*/ 505575 h 842602"/>
              <a:gd name="T6" fmla="*/ 506413 w 899753"/>
              <a:gd name="T7" fmla="*/ 449262 h 842602"/>
              <a:gd name="T8" fmla="*/ 899753 w 899753"/>
              <a:gd name="T9" fmla="*/ 449262 h 842602"/>
              <a:gd name="T10" fmla="*/ 784594 w 899753"/>
              <a:gd name="T11" fmla="*/ 728301 h 842602"/>
              <a:gd name="T12" fmla="*/ 506990 w 899753"/>
              <a:gd name="T13" fmla="*/ 61123 h 842602"/>
              <a:gd name="T14" fmla="*/ 506990 w 899753"/>
              <a:gd name="T15" fmla="*/ 336892 h 842602"/>
              <a:gd name="T16" fmla="*/ 783372 w 899753"/>
              <a:gd name="T17" fmla="*/ 336892 h 842602"/>
              <a:gd name="T18" fmla="*/ 506990 w 899753"/>
              <a:gd name="T19" fmla="*/ 61123 h 842602"/>
              <a:gd name="T20" fmla="*/ 394203 w 899753"/>
              <a:gd name="T21" fmla="*/ 55562 h 842602"/>
              <a:gd name="T22" fmla="*/ 394203 w 899753"/>
              <a:gd name="T23" fmla="*/ 449082 h 842602"/>
              <a:gd name="T24" fmla="*/ 672740 w 899753"/>
              <a:gd name="T25" fmla="*/ 727390 h 842602"/>
              <a:gd name="T26" fmla="*/ 394203 w 899753"/>
              <a:gd name="T27" fmla="*/ 842602 h 842602"/>
              <a:gd name="T28" fmla="*/ 0 w 899753"/>
              <a:gd name="T29" fmla="*/ 449082 h 842602"/>
              <a:gd name="T30" fmla="*/ 394203 w 899753"/>
              <a:gd name="T31" fmla="*/ 55562 h 842602"/>
              <a:gd name="T32" fmla="*/ 450850 w 899753"/>
              <a:gd name="T33" fmla="*/ 0 h 842602"/>
              <a:gd name="T34" fmla="*/ 844190 w 899753"/>
              <a:gd name="T35" fmla="*/ 393341 h 842602"/>
              <a:gd name="T36" fmla="*/ 450850 w 899753"/>
              <a:gd name="T37" fmla="*/ 393341 h 8426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99753" h="842602">
                <a:moveTo>
                  <a:pt x="642085" y="505575"/>
                </a:moveTo>
                <a:lnTo>
                  <a:pt x="781355" y="645275"/>
                </a:lnTo>
                <a:cubicBezTo>
                  <a:pt x="810865" y="603763"/>
                  <a:pt x="830658" y="556113"/>
                  <a:pt x="838935" y="505575"/>
                </a:cubicBezTo>
                <a:lnTo>
                  <a:pt x="642085" y="505575"/>
                </a:lnTo>
                <a:close/>
                <a:moveTo>
                  <a:pt x="506413" y="449262"/>
                </a:moveTo>
                <a:lnTo>
                  <a:pt x="899753" y="449262"/>
                </a:lnTo>
                <a:cubicBezTo>
                  <a:pt x="899753" y="558279"/>
                  <a:pt x="855849" y="656827"/>
                  <a:pt x="784594" y="728301"/>
                </a:cubicBezTo>
                <a:lnTo>
                  <a:pt x="506413" y="449262"/>
                </a:lnTo>
                <a:close/>
                <a:moveTo>
                  <a:pt x="506990" y="61123"/>
                </a:moveTo>
                <a:lnTo>
                  <a:pt x="506990" y="336892"/>
                </a:lnTo>
                <a:lnTo>
                  <a:pt x="783372" y="336892"/>
                </a:lnTo>
                <a:cubicBezTo>
                  <a:pt x="759620" y="195951"/>
                  <a:pt x="648060" y="84493"/>
                  <a:pt x="506990" y="61123"/>
                </a:cubicBezTo>
                <a:close/>
                <a:moveTo>
                  <a:pt x="394203" y="55562"/>
                </a:moveTo>
                <a:lnTo>
                  <a:pt x="394203" y="449082"/>
                </a:lnTo>
                <a:lnTo>
                  <a:pt x="672740" y="727390"/>
                </a:lnTo>
                <a:cubicBezTo>
                  <a:pt x="601394" y="798678"/>
                  <a:pt x="502663" y="842602"/>
                  <a:pt x="394203" y="842602"/>
                </a:cubicBezTo>
                <a:cubicBezTo>
                  <a:pt x="176203" y="842602"/>
                  <a:pt x="0" y="666544"/>
                  <a:pt x="0" y="449082"/>
                </a:cubicBezTo>
                <a:cubicBezTo>
                  <a:pt x="0" y="231620"/>
                  <a:pt x="176203" y="55562"/>
                  <a:pt x="394203" y="55562"/>
                </a:cubicBezTo>
                <a:close/>
                <a:moveTo>
                  <a:pt x="450850" y="0"/>
                </a:moveTo>
                <a:cubicBezTo>
                  <a:pt x="668213" y="0"/>
                  <a:pt x="844190" y="176176"/>
                  <a:pt x="844190" y="393341"/>
                </a:cubicBezTo>
                <a:lnTo>
                  <a:pt x="450850" y="393341"/>
                </a:lnTo>
                <a:lnTo>
                  <a:pt x="450850"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9" name="Freeform 55">
            <a:extLst>
              <a:ext uri="{FF2B5EF4-FFF2-40B4-BE49-F238E27FC236}">
                <a16:creationId xmlns:a16="http://schemas.microsoft.com/office/drawing/2014/main" id="{E82C0568-89CD-4741-B929-B0A0B92D6F3F}"/>
              </a:ext>
            </a:extLst>
          </p:cNvPr>
          <p:cNvSpPr>
            <a:spLocks noChangeArrowheads="1"/>
          </p:cNvSpPr>
          <p:nvPr/>
        </p:nvSpPr>
        <p:spPr bwMode="auto">
          <a:xfrm>
            <a:off x="4389483" y="5182213"/>
            <a:ext cx="732779" cy="782931"/>
          </a:xfrm>
          <a:custGeom>
            <a:avLst/>
            <a:gdLst>
              <a:gd name="T0" fmla="*/ 668338 w 835212"/>
              <a:gd name="T1" fmla="*/ 779462 h 891813"/>
              <a:gd name="T2" fmla="*/ 723542 w 835212"/>
              <a:gd name="T3" fmla="*/ 836000 h 891813"/>
              <a:gd name="T4" fmla="*/ 668338 w 835212"/>
              <a:gd name="T5" fmla="*/ 891813 h 891813"/>
              <a:gd name="T6" fmla="*/ 612775 w 835212"/>
              <a:gd name="T7" fmla="*/ 836000 h 891813"/>
              <a:gd name="T8" fmla="*/ 668338 w 835212"/>
              <a:gd name="T9" fmla="*/ 779462 h 891813"/>
              <a:gd name="T10" fmla="*/ 362563 w 835212"/>
              <a:gd name="T11" fmla="*/ 779462 h 891813"/>
              <a:gd name="T12" fmla="*/ 418738 w 835212"/>
              <a:gd name="T13" fmla="*/ 836000 h 891813"/>
              <a:gd name="T14" fmla="*/ 362563 w 835212"/>
              <a:gd name="T15" fmla="*/ 891813 h 891813"/>
              <a:gd name="T16" fmla="*/ 306388 w 835212"/>
              <a:gd name="T17" fmla="*/ 836000 h 891813"/>
              <a:gd name="T18" fmla="*/ 362563 w 835212"/>
              <a:gd name="T19" fmla="*/ 779462 h 891813"/>
              <a:gd name="T20" fmla="*/ 28079 w 835212"/>
              <a:gd name="T21" fmla="*/ 0 h 891813"/>
              <a:gd name="T22" fmla="*/ 96477 w 835212"/>
              <a:gd name="T23" fmla="*/ 0 h 891813"/>
              <a:gd name="T24" fmla="*/ 177115 w 835212"/>
              <a:gd name="T25" fmla="*/ 62316 h 891813"/>
              <a:gd name="T26" fmla="*/ 212033 w 835212"/>
              <a:gd name="T27" fmla="*/ 194873 h 891813"/>
              <a:gd name="T28" fmla="*/ 222833 w 835212"/>
              <a:gd name="T29" fmla="*/ 194873 h 891813"/>
              <a:gd name="T30" fmla="*/ 250552 w 835212"/>
              <a:gd name="T31" fmla="*/ 194873 h 891813"/>
              <a:gd name="T32" fmla="*/ 807094 w 835212"/>
              <a:gd name="T33" fmla="*/ 194873 h 891813"/>
              <a:gd name="T34" fmla="*/ 828333 w 835212"/>
              <a:gd name="T35" fmla="*/ 204959 h 891813"/>
              <a:gd name="T36" fmla="*/ 834813 w 835212"/>
              <a:gd name="T37" fmla="*/ 227292 h 891813"/>
              <a:gd name="T38" fmla="*/ 786935 w 835212"/>
              <a:gd name="T39" fmla="*/ 515098 h 891813"/>
              <a:gd name="T40" fmla="*/ 704497 w 835212"/>
              <a:gd name="T41" fmla="*/ 584978 h 891813"/>
              <a:gd name="T42" fmla="*/ 306350 w 835212"/>
              <a:gd name="T43" fmla="*/ 584978 h 891813"/>
              <a:gd name="T44" fmla="*/ 250552 w 835212"/>
              <a:gd name="T45" fmla="*/ 640811 h 891813"/>
              <a:gd name="T46" fmla="*/ 306350 w 835212"/>
              <a:gd name="T47" fmla="*/ 696283 h 891813"/>
              <a:gd name="T48" fmla="*/ 695858 w 835212"/>
              <a:gd name="T49" fmla="*/ 696283 h 891813"/>
              <a:gd name="T50" fmla="*/ 723577 w 835212"/>
              <a:gd name="T51" fmla="*/ 724379 h 891813"/>
              <a:gd name="T52" fmla="*/ 695858 w 835212"/>
              <a:gd name="T53" fmla="*/ 752115 h 891813"/>
              <a:gd name="T54" fmla="*/ 306350 w 835212"/>
              <a:gd name="T55" fmla="*/ 752115 h 891813"/>
              <a:gd name="T56" fmla="*/ 195114 w 835212"/>
              <a:gd name="T57" fmla="*/ 640811 h 891813"/>
              <a:gd name="T58" fmla="*/ 246952 w 835212"/>
              <a:gd name="T59" fmla="*/ 546796 h 891813"/>
              <a:gd name="T60" fmla="*/ 125276 w 835212"/>
              <a:gd name="T61" fmla="*/ 83568 h 891813"/>
              <a:gd name="T62" fmla="*/ 28079 w 835212"/>
              <a:gd name="T63" fmla="*/ 83568 h 891813"/>
              <a:gd name="T64" fmla="*/ 0 w 835212"/>
              <a:gd name="T65" fmla="*/ 55832 h 891813"/>
              <a:gd name="T66" fmla="*/ 0 w 835212"/>
              <a:gd name="T67" fmla="*/ 27736 h 891813"/>
              <a:gd name="T68" fmla="*/ 28079 w 835212"/>
              <a:gd name="T69" fmla="*/ 0 h 8918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35212" h="891813">
                <a:moveTo>
                  <a:pt x="668338" y="779462"/>
                </a:moveTo>
                <a:cubicBezTo>
                  <a:pt x="698808" y="779462"/>
                  <a:pt x="723542" y="804832"/>
                  <a:pt x="723542" y="836000"/>
                </a:cubicBezTo>
                <a:cubicBezTo>
                  <a:pt x="723542" y="866806"/>
                  <a:pt x="698808" y="891813"/>
                  <a:pt x="668338" y="891813"/>
                </a:cubicBezTo>
                <a:cubicBezTo>
                  <a:pt x="637510" y="891813"/>
                  <a:pt x="612775" y="866806"/>
                  <a:pt x="612775" y="836000"/>
                </a:cubicBezTo>
                <a:cubicBezTo>
                  <a:pt x="612775" y="804832"/>
                  <a:pt x="637510" y="779462"/>
                  <a:pt x="668338" y="779462"/>
                </a:cubicBezTo>
                <a:close/>
                <a:moveTo>
                  <a:pt x="362563" y="779462"/>
                </a:moveTo>
                <a:cubicBezTo>
                  <a:pt x="393731" y="779462"/>
                  <a:pt x="418738" y="804832"/>
                  <a:pt x="418738" y="836000"/>
                </a:cubicBezTo>
                <a:cubicBezTo>
                  <a:pt x="418738" y="866806"/>
                  <a:pt x="393731" y="891813"/>
                  <a:pt x="362563" y="891813"/>
                </a:cubicBezTo>
                <a:cubicBezTo>
                  <a:pt x="331758" y="891813"/>
                  <a:pt x="306388" y="866806"/>
                  <a:pt x="306388" y="836000"/>
                </a:cubicBezTo>
                <a:cubicBezTo>
                  <a:pt x="306388" y="804832"/>
                  <a:pt x="331758" y="779462"/>
                  <a:pt x="362563" y="779462"/>
                </a:cubicBezTo>
                <a:close/>
                <a:moveTo>
                  <a:pt x="28079" y="0"/>
                </a:moveTo>
                <a:lnTo>
                  <a:pt x="96477" y="0"/>
                </a:lnTo>
                <a:cubicBezTo>
                  <a:pt x="134276" y="0"/>
                  <a:pt x="167395" y="25575"/>
                  <a:pt x="177115" y="62316"/>
                </a:cubicBezTo>
                <a:lnTo>
                  <a:pt x="212033" y="194873"/>
                </a:lnTo>
                <a:lnTo>
                  <a:pt x="222833" y="194873"/>
                </a:lnTo>
                <a:lnTo>
                  <a:pt x="250552" y="194873"/>
                </a:lnTo>
                <a:lnTo>
                  <a:pt x="807094" y="194873"/>
                </a:lnTo>
                <a:cubicBezTo>
                  <a:pt x="815374" y="194873"/>
                  <a:pt x="823294" y="198835"/>
                  <a:pt x="828333" y="204959"/>
                </a:cubicBezTo>
                <a:cubicBezTo>
                  <a:pt x="833733" y="211082"/>
                  <a:pt x="836253" y="219367"/>
                  <a:pt x="834813" y="227292"/>
                </a:cubicBezTo>
                <a:lnTo>
                  <a:pt x="786935" y="515098"/>
                </a:lnTo>
                <a:cubicBezTo>
                  <a:pt x="780095" y="555441"/>
                  <a:pt x="745536" y="584978"/>
                  <a:pt x="704497" y="584978"/>
                </a:cubicBezTo>
                <a:lnTo>
                  <a:pt x="306350" y="584978"/>
                </a:lnTo>
                <a:cubicBezTo>
                  <a:pt x="275751" y="584978"/>
                  <a:pt x="250552" y="609833"/>
                  <a:pt x="250552" y="640811"/>
                </a:cubicBezTo>
                <a:cubicBezTo>
                  <a:pt x="250552" y="671428"/>
                  <a:pt x="275751" y="696283"/>
                  <a:pt x="306350" y="696283"/>
                </a:cubicBezTo>
                <a:lnTo>
                  <a:pt x="695858" y="696283"/>
                </a:lnTo>
                <a:cubicBezTo>
                  <a:pt x="711337" y="696283"/>
                  <a:pt x="723577" y="708890"/>
                  <a:pt x="723577" y="724379"/>
                </a:cubicBezTo>
                <a:cubicBezTo>
                  <a:pt x="723577" y="739508"/>
                  <a:pt x="711337" y="752115"/>
                  <a:pt x="695858" y="752115"/>
                </a:cubicBezTo>
                <a:lnTo>
                  <a:pt x="306350" y="752115"/>
                </a:lnTo>
                <a:cubicBezTo>
                  <a:pt x="244792" y="752115"/>
                  <a:pt x="195114" y="702046"/>
                  <a:pt x="195114" y="640811"/>
                </a:cubicBezTo>
                <a:cubicBezTo>
                  <a:pt x="195114" y="601188"/>
                  <a:pt x="215993" y="566608"/>
                  <a:pt x="246952" y="546796"/>
                </a:cubicBezTo>
                <a:lnTo>
                  <a:pt x="125276" y="83568"/>
                </a:lnTo>
                <a:lnTo>
                  <a:pt x="28079" y="83568"/>
                </a:lnTo>
                <a:cubicBezTo>
                  <a:pt x="12600" y="83568"/>
                  <a:pt x="0" y="70961"/>
                  <a:pt x="0" y="55832"/>
                </a:cubicBezTo>
                <a:lnTo>
                  <a:pt x="0" y="27736"/>
                </a:lnTo>
                <a:cubicBezTo>
                  <a:pt x="0" y="12607"/>
                  <a:pt x="12600" y="0"/>
                  <a:pt x="2807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0" name="Freeform 89">
            <a:extLst>
              <a:ext uri="{FF2B5EF4-FFF2-40B4-BE49-F238E27FC236}">
                <a16:creationId xmlns:a16="http://schemas.microsoft.com/office/drawing/2014/main" id="{7AE665EA-01E0-1840-AD17-189C87D0D041}"/>
              </a:ext>
            </a:extLst>
          </p:cNvPr>
          <p:cNvSpPr>
            <a:spLocks noChangeArrowheads="1"/>
          </p:cNvSpPr>
          <p:nvPr/>
        </p:nvSpPr>
        <p:spPr bwMode="auto">
          <a:xfrm>
            <a:off x="2799872" y="3806050"/>
            <a:ext cx="765203" cy="572556"/>
          </a:xfrm>
          <a:custGeom>
            <a:avLst/>
            <a:gdLst>
              <a:gd name="T0" fmla="*/ 573956 w 901340"/>
              <a:gd name="T1" fmla="*/ 561975 h 674329"/>
              <a:gd name="T2" fmla="*/ 901340 w 901340"/>
              <a:gd name="T3" fmla="*/ 561975 h 674329"/>
              <a:gd name="T4" fmla="*/ 901340 w 901340"/>
              <a:gd name="T5" fmla="*/ 674329 h 674329"/>
              <a:gd name="T6" fmla="*/ 468313 w 901340"/>
              <a:gd name="T7" fmla="*/ 674329 h 674329"/>
              <a:gd name="T8" fmla="*/ 573956 w 901340"/>
              <a:gd name="T9" fmla="*/ 561975 h 674329"/>
              <a:gd name="T10" fmla="*/ 616811 w 901340"/>
              <a:gd name="T11" fmla="*/ 420688 h 674329"/>
              <a:gd name="T12" fmla="*/ 842604 w 901340"/>
              <a:gd name="T13" fmla="*/ 420688 h 674329"/>
              <a:gd name="T14" fmla="*/ 842604 w 901340"/>
              <a:gd name="T15" fmla="*/ 533040 h 674329"/>
              <a:gd name="T16" fmla="*/ 587375 w 901340"/>
              <a:gd name="T17" fmla="*/ 533040 h 674329"/>
              <a:gd name="T18" fmla="*/ 616811 w 901340"/>
              <a:gd name="T19" fmla="*/ 420688 h 674329"/>
              <a:gd name="T20" fmla="*/ 600075 w 901340"/>
              <a:gd name="T21" fmla="*/ 280988 h 674329"/>
              <a:gd name="T22" fmla="*/ 901339 w 901340"/>
              <a:gd name="T23" fmla="*/ 280988 h 674329"/>
              <a:gd name="T24" fmla="*/ 901339 w 901340"/>
              <a:gd name="T25" fmla="*/ 393341 h 674329"/>
              <a:gd name="T26" fmla="*/ 619919 w 901340"/>
              <a:gd name="T27" fmla="*/ 393341 h 674329"/>
              <a:gd name="T28" fmla="*/ 600075 w 901340"/>
              <a:gd name="T29" fmla="*/ 280988 h 674329"/>
              <a:gd name="T30" fmla="*/ 196799 w 901340"/>
              <a:gd name="T31" fmla="*/ 280982 h 674329"/>
              <a:gd name="T32" fmla="*/ 196799 w 901340"/>
              <a:gd name="T33" fmla="*/ 337072 h 674329"/>
              <a:gd name="T34" fmla="*/ 252925 w 901340"/>
              <a:gd name="T35" fmla="*/ 337072 h 674329"/>
              <a:gd name="T36" fmla="*/ 252925 w 901340"/>
              <a:gd name="T37" fmla="*/ 449611 h 674329"/>
              <a:gd name="T38" fmla="*/ 196799 w 901340"/>
              <a:gd name="T39" fmla="*/ 449611 h 674329"/>
              <a:gd name="T40" fmla="*/ 196799 w 901340"/>
              <a:gd name="T41" fmla="*/ 505700 h 674329"/>
              <a:gd name="T42" fmla="*/ 365176 w 901340"/>
              <a:gd name="T43" fmla="*/ 505700 h 674329"/>
              <a:gd name="T44" fmla="*/ 365176 w 901340"/>
              <a:gd name="T45" fmla="*/ 449611 h 674329"/>
              <a:gd name="T46" fmla="*/ 309051 w 901340"/>
              <a:gd name="T47" fmla="*/ 449611 h 674329"/>
              <a:gd name="T48" fmla="*/ 309051 w 901340"/>
              <a:gd name="T49" fmla="*/ 280982 h 674329"/>
              <a:gd name="T50" fmla="*/ 503238 w 901340"/>
              <a:gd name="T51" fmla="*/ 139700 h 674329"/>
              <a:gd name="T52" fmla="*/ 787040 w 901340"/>
              <a:gd name="T53" fmla="*/ 139700 h 674329"/>
              <a:gd name="T54" fmla="*/ 787040 w 901340"/>
              <a:gd name="T55" fmla="*/ 252053 h 674329"/>
              <a:gd name="T56" fmla="*/ 587154 w 901340"/>
              <a:gd name="T57" fmla="*/ 252053 h 674329"/>
              <a:gd name="T58" fmla="*/ 503238 w 901340"/>
              <a:gd name="T59" fmla="*/ 139700 h 674329"/>
              <a:gd name="T60" fmla="*/ 280988 w 901340"/>
              <a:gd name="T61" fmla="*/ 112713 h 674329"/>
              <a:gd name="T62" fmla="*/ 561615 w 901340"/>
              <a:gd name="T63" fmla="*/ 393521 h 674329"/>
              <a:gd name="T64" fmla="*/ 280988 w 901340"/>
              <a:gd name="T65" fmla="*/ 674329 h 674329"/>
              <a:gd name="T66" fmla="*/ 0 w 901340"/>
              <a:gd name="T67" fmla="*/ 393521 h 674329"/>
              <a:gd name="T68" fmla="*/ 280988 w 901340"/>
              <a:gd name="T69" fmla="*/ 112713 h 674329"/>
              <a:gd name="T70" fmla="*/ 282575 w 901340"/>
              <a:gd name="T71" fmla="*/ 0 h 674329"/>
              <a:gd name="T72" fmla="*/ 844190 w 901340"/>
              <a:gd name="T73" fmla="*/ 0 h 674329"/>
              <a:gd name="T74" fmla="*/ 844190 w 901340"/>
              <a:gd name="T75" fmla="*/ 112353 h 674329"/>
              <a:gd name="T76" fmla="*/ 468221 w 901340"/>
              <a:gd name="T77" fmla="*/ 112353 h 674329"/>
              <a:gd name="T78" fmla="*/ 282575 w 901340"/>
              <a:gd name="T79" fmla="*/ 55816 h 6743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01340" h="674329">
                <a:moveTo>
                  <a:pt x="573956" y="561975"/>
                </a:moveTo>
                <a:lnTo>
                  <a:pt x="901340" y="561975"/>
                </a:lnTo>
                <a:lnTo>
                  <a:pt x="901340" y="674329"/>
                </a:lnTo>
                <a:lnTo>
                  <a:pt x="468313" y="674329"/>
                </a:lnTo>
                <a:cubicBezTo>
                  <a:pt x="511940" y="645613"/>
                  <a:pt x="547996" y="607204"/>
                  <a:pt x="573956" y="561975"/>
                </a:cubicBezTo>
                <a:close/>
                <a:moveTo>
                  <a:pt x="616811" y="420688"/>
                </a:moveTo>
                <a:lnTo>
                  <a:pt x="842604" y="420688"/>
                </a:lnTo>
                <a:lnTo>
                  <a:pt x="842604" y="533040"/>
                </a:lnTo>
                <a:lnTo>
                  <a:pt x="587375" y="533040"/>
                </a:lnTo>
                <a:cubicBezTo>
                  <a:pt x="603529" y="498470"/>
                  <a:pt x="613580" y="460660"/>
                  <a:pt x="616811" y="420688"/>
                </a:cubicBezTo>
                <a:close/>
                <a:moveTo>
                  <a:pt x="600075" y="280988"/>
                </a:moveTo>
                <a:lnTo>
                  <a:pt x="901339" y="280988"/>
                </a:lnTo>
                <a:lnTo>
                  <a:pt x="901339" y="393341"/>
                </a:lnTo>
                <a:lnTo>
                  <a:pt x="619919" y="393341"/>
                </a:lnTo>
                <a:cubicBezTo>
                  <a:pt x="619919" y="353856"/>
                  <a:pt x="612703" y="316166"/>
                  <a:pt x="600075" y="280988"/>
                </a:cubicBezTo>
                <a:close/>
                <a:moveTo>
                  <a:pt x="196799" y="280982"/>
                </a:moveTo>
                <a:lnTo>
                  <a:pt x="196799" y="337072"/>
                </a:lnTo>
                <a:lnTo>
                  <a:pt x="252925" y="337072"/>
                </a:lnTo>
                <a:lnTo>
                  <a:pt x="252925" y="449611"/>
                </a:lnTo>
                <a:lnTo>
                  <a:pt x="196799" y="449611"/>
                </a:lnTo>
                <a:lnTo>
                  <a:pt x="196799" y="505700"/>
                </a:lnTo>
                <a:lnTo>
                  <a:pt x="365176" y="505700"/>
                </a:lnTo>
                <a:lnTo>
                  <a:pt x="365176" y="449611"/>
                </a:lnTo>
                <a:lnTo>
                  <a:pt x="309051" y="449611"/>
                </a:lnTo>
                <a:lnTo>
                  <a:pt x="309051" y="280982"/>
                </a:lnTo>
                <a:lnTo>
                  <a:pt x="196799" y="280982"/>
                </a:lnTo>
                <a:close/>
                <a:moveTo>
                  <a:pt x="503238" y="139700"/>
                </a:moveTo>
                <a:lnTo>
                  <a:pt x="787040" y="139700"/>
                </a:lnTo>
                <a:lnTo>
                  <a:pt x="787040" y="252053"/>
                </a:lnTo>
                <a:lnTo>
                  <a:pt x="587154" y="252053"/>
                </a:lnTo>
                <a:cubicBezTo>
                  <a:pt x="567346" y="208840"/>
                  <a:pt x="538894" y="170669"/>
                  <a:pt x="503238" y="139700"/>
                </a:cubicBezTo>
                <a:close/>
                <a:moveTo>
                  <a:pt x="280988" y="112713"/>
                </a:moveTo>
                <a:cubicBezTo>
                  <a:pt x="436053" y="112713"/>
                  <a:pt x="561615" y="238555"/>
                  <a:pt x="561615" y="393521"/>
                </a:cubicBezTo>
                <a:cubicBezTo>
                  <a:pt x="561615" y="548487"/>
                  <a:pt x="436053" y="674329"/>
                  <a:pt x="280988" y="674329"/>
                </a:cubicBezTo>
                <a:cubicBezTo>
                  <a:pt x="125923" y="674329"/>
                  <a:pt x="0" y="548487"/>
                  <a:pt x="0" y="393521"/>
                </a:cubicBezTo>
                <a:cubicBezTo>
                  <a:pt x="0" y="238555"/>
                  <a:pt x="125923" y="112713"/>
                  <a:pt x="280988" y="112713"/>
                </a:cubicBezTo>
                <a:close/>
                <a:moveTo>
                  <a:pt x="282575" y="0"/>
                </a:moveTo>
                <a:lnTo>
                  <a:pt x="844190" y="0"/>
                </a:lnTo>
                <a:lnTo>
                  <a:pt x="844190" y="112353"/>
                </a:lnTo>
                <a:lnTo>
                  <a:pt x="468221" y="112353"/>
                </a:lnTo>
                <a:cubicBezTo>
                  <a:pt x="415694" y="76702"/>
                  <a:pt x="351293" y="55816"/>
                  <a:pt x="282575" y="55816"/>
                </a:cubicBezTo>
                <a:lnTo>
                  <a:pt x="282575"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2" name="TextBox 81">
            <a:extLst>
              <a:ext uri="{FF2B5EF4-FFF2-40B4-BE49-F238E27FC236}">
                <a16:creationId xmlns:a16="http://schemas.microsoft.com/office/drawing/2014/main" id="{31C0612A-B6C3-8940-A003-2714A4B961F9}"/>
              </a:ext>
            </a:extLst>
          </p:cNvPr>
          <p:cNvSpPr txBox="1"/>
          <p:nvPr/>
        </p:nvSpPr>
        <p:spPr>
          <a:xfrm>
            <a:off x="14647389" y="2906727"/>
            <a:ext cx="8209436" cy="943335"/>
          </a:xfrm>
          <a:prstGeom prst="rect">
            <a:avLst/>
          </a:prstGeom>
          <a:noFill/>
        </p:spPr>
        <p:txBody>
          <a:bodyPr wrap="square" rtlCol="0" anchor="t">
            <a:spAutoFit/>
          </a:bodyPr>
          <a:lstStyle/>
          <a:p>
            <a:pP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ongoing battle that consumes virtually.</a:t>
            </a:r>
          </a:p>
        </p:txBody>
      </p:sp>
      <p:sp>
        <p:nvSpPr>
          <p:cNvPr id="83" name="TextBox 82">
            <a:extLst>
              <a:ext uri="{FF2B5EF4-FFF2-40B4-BE49-F238E27FC236}">
                <a16:creationId xmlns:a16="http://schemas.microsoft.com/office/drawing/2014/main" id="{D37FFE43-46EE-D74B-B8A1-94873214C1B5}"/>
              </a:ext>
            </a:extLst>
          </p:cNvPr>
          <p:cNvSpPr txBox="1"/>
          <p:nvPr/>
        </p:nvSpPr>
        <p:spPr>
          <a:xfrm>
            <a:off x="14647389" y="2367678"/>
            <a:ext cx="4589718" cy="584775"/>
          </a:xfrm>
          <a:prstGeom prst="rect">
            <a:avLst/>
          </a:prstGeom>
          <a:noFill/>
        </p:spPr>
        <p:txBody>
          <a:bodyPr wrap="none" rtlCol="0" anchor="ctr">
            <a:spAutoFit/>
          </a:bodyPr>
          <a:lstStyle/>
          <a:p>
            <a:r>
              <a:rPr lang="en-US" sz="3200" b="1" dirty="0">
                <a:solidFill>
                  <a:schemeClr val="accent1"/>
                </a:solidFill>
                <a:latin typeface="Poppins" pitchFamily="2" charset="77"/>
                <a:cs typeface="Poppins" pitchFamily="2" charset="77"/>
              </a:rPr>
              <a:t>FINANCIAL PLANNING</a:t>
            </a:r>
          </a:p>
        </p:txBody>
      </p:sp>
      <p:sp>
        <p:nvSpPr>
          <p:cNvPr id="89" name="TextBox 88">
            <a:extLst>
              <a:ext uri="{FF2B5EF4-FFF2-40B4-BE49-F238E27FC236}">
                <a16:creationId xmlns:a16="http://schemas.microsoft.com/office/drawing/2014/main" id="{26FF91B1-2B4E-FF43-8BF8-4181987EDB23}"/>
              </a:ext>
            </a:extLst>
          </p:cNvPr>
          <p:cNvSpPr txBox="1"/>
          <p:nvPr/>
        </p:nvSpPr>
        <p:spPr>
          <a:xfrm>
            <a:off x="14647389" y="4928160"/>
            <a:ext cx="8209436" cy="943335"/>
          </a:xfrm>
          <a:prstGeom prst="rect">
            <a:avLst/>
          </a:prstGeom>
          <a:noFill/>
        </p:spPr>
        <p:txBody>
          <a:bodyPr wrap="square" rtlCol="0" anchor="t">
            <a:spAutoFit/>
          </a:bodyPr>
          <a:lstStyle/>
          <a:p>
            <a:pP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ongoing battle that consumes virtually.</a:t>
            </a:r>
          </a:p>
        </p:txBody>
      </p:sp>
      <p:sp>
        <p:nvSpPr>
          <p:cNvPr id="90" name="TextBox 89">
            <a:extLst>
              <a:ext uri="{FF2B5EF4-FFF2-40B4-BE49-F238E27FC236}">
                <a16:creationId xmlns:a16="http://schemas.microsoft.com/office/drawing/2014/main" id="{333E175B-3B39-3A4F-AB2E-4F0D2B52A6A9}"/>
              </a:ext>
            </a:extLst>
          </p:cNvPr>
          <p:cNvSpPr txBox="1"/>
          <p:nvPr/>
        </p:nvSpPr>
        <p:spPr>
          <a:xfrm>
            <a:off x="14647389" y="4389111"/>
            <a:ext cx="5145961" cy="584775"/>
          </a:xfrm>
          <a:prstGeom prst="rect">
            <a:avLst/>
          </a:prstGeom>
          <a:noFill/>
        </p:spPr>
        <p:txBody>
          <a:bodyPr wrap="none" rtlCol="0" anchor="ctr">
            <a:spAutoFit/>
          </a:bodyPr>
          <a:lstStyle/>
          <a:p>
            <a:r>
              <a:rPr lang="en-US" sz="3200" b="1" dirty="0">
                <a:solidFill>
                  <a:schemeClr val="accent2"/>
                </a:solidFill>
                <a:latin typeface="Poppins" pitchFamily="2" charset="77"/>
                <a:cs typeface="Poppins" pitchFamily="2" charset="77"/>
              </a:rPr>
              <a:t>MARKETING STRATEGIES</a:t>
            </a:r>
          </a:p>
        </p:txBody>
      </p:sp>
      <p:sp>
        <p:nvSpPr>
          <p:cNvPr id="92" name="TextBox 91">
            <a:extLst>
              <a:ext uri="{FF2B5EF4-FFF2-40B4-BE49-F238E27FC236}">
                <a16:creationId xmlns:a16="http://schemas.microsoft.com/office/drawing/2014/main" id="{0DB63B09-FA6B-9045-A8A7-DD3D057D6ECB}"/>
              </a:ext>
            </a:extLst>
          </p:cNvPr>
          <p:cNvSpPr txBox="1"/>
          <p:nvPr/>
        </p:nvSpPr>
        <p:spPr>
          <a:xfrm>
            <a:off x="14647389" y="6949593"/>
            <a:ext cx="8209436" cy="943335"/>
          </a:xfrm>
          <a:prstGeom prst="rect">
            <a:avLst/>
          </a:prstGeom>
          <a:noFill/>
        </p:spPr>
        <p:txBody>
          <a:bodyPr wrap="square" rtlCol="0" anchor="t">
            <a:spAutoFit/>
          </a:bodyPr>
          <a:lstStyle/>
          <a:p>
            <a:pP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ongoing battle that consumes virtually.</a:t>
            </a:r>
          </a:p>
        </p:txBody>
      </p:sp>
      <p:sp>
        <p:nvSpPr>
          <p:cNvPr id="93" name="TextBox 92">
            <a:extLst>
              <a:ext uri="{FF2B5EF4-FFF2-40B4-BE49-F238E27FC236}">
                <a16:creationId xmlns:a16="http://schemas.microsoft.com/office/drawing/2014/main" id="{7EED3835-4575-924F-AD04-32CD237C9A4B}"/>
              </a:ext>
            </a:extLst>
          </p:cNvPr>
          <p:cNvSpPr txBox="1"/>
          <p:nvPr/>
        </p:nvSpPr>
        <p:spPr>
          <a:xfrm>
            <a:off x="14647389" y="6410544"/>
            <a:ext cx="3978974" cy="584775"/>
          </a:xfrm>
          <a:prstGeom prst="rect">
            <a:avLst/>
          </a:prstGeom>
          <a:noFill/>
        </p:spPr>
        <p:txBody>
          <a:bodyPr wrap="none" rtlCol="0" anchor="ctr">
            <a:spAutoFit/>
          </a:bodyPr>
          <a:lstStyle/>
          <a:p>
            <a:r>
              <a:rPr lang="en-US" sz="3200" b="1" dirty="0">
                <a:solidFill>
                  <a:schemeClr val="accent3"/>
                </a:solidFill>
                <a:latin typeface="Poppins" pitchFamily="2" charset="77"/>
                <a:cs typeface="Poppins" pitchFamily="2" charset="77"/>
              </a:rPr>
              <a:t>MARKET ANALYSIS</a:t>
            </a:r>
          </a:p>
        </p:txBody>
      </p:sp>
      <p:sp>
        <p:nvSpPr>
          <p:cNvPr id="95" name="TextBox 94">
            <a:extLst>
              <a:ext uri="{FF2B5EF4-FFF2-40B4-BE49-F238E27FC236}">
                <a16:creationId xmlns:a16="http://schemas.microsoft.com/office/drawing/2014/main" id="{69C54930-E3A3-4F4C-89E9-017D1E38B41E}"/>
              </a:ext>
            </a:extLst>
          </p:cNvPr>
          <p:cNvSpPr txBox="1"/>
          <p:nvPr/>
        </p:nvSpPr>
        <p:spPr>
          <a:xfrm>
            <a:off x="14647389" y="8975384"/>
            <a:ext cx="8209436" cy="943335"/>
          </a:xfrm>
          <a:prstGeom prst="rect">
            <a:avLst/>
          </a:prstGeom>
          <a:noFill/>
        </p:spPr>
        <p:txBody>
          <a:bodyPr wrap="square" rtlCol="0" anchor="t">
            <a:spAutoFit/>
          </a:bodyPr>
          <a:lstStyle/>
          <a:p>
            <a:pP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ongoing battle that consumes virtually.</a:t>
            </a:r>
          </a:p>
        </p:txBody>
      </p:sp>
      <p:sp>
        <p:nvSpPr>
          <p:cNvPr id="96" name="TextBox 95">
            <a:extLst>
              <a:ext uri="{FF2B5EF4-FFF2-40B4-BE49-F238E27FC236}">
                <a16:creationId xmlns:a16="http://schemas.microsoft.com/office/drawing/2014/main" id="{CB2A72BC-BE82-1748-8F08-A4450DE42072}"/>
              </a:ext>
            </a:extLst>
          </p:cNvPr>
          <p:cNvSpPr txBox="1"/>
          <p:nvPr/>
        </p:nvSpPr>
        <p:spPr>
          <a:xfrm>
            <a:off x="14647389" y="8436335"/>
            <a:ext cx="4871847" cy="584775"/>
          </a:xfrm>
          <a:prstGeom prst="rect">
            <a:avLst/>
          </a:prstGeom>
          <a:noFill/>
        </p:spPr>
        <p:txBody>
          <a:bodyPr wrap="none" rtlCol="0" anchor="ctr">
            <a:spAutoFit/>
          </a:bodyPr>
          <a:lstStyle/>
          <a:p>
            <a:r>
              <a:rPr lang="en-US" sz="3200" b="1" dirty="0">
                <a:solidFill>
                  <a:schemeClr val="accent4"/>
                </a:solidFill>
                <a:latin typeface="Poppins" pitchFamily="2" charset="77"/>
                <a:cs typeface="Poppins" pitchFamily="2" charset="77"/>
              </a:rPr>
              <a:t>PRODUCTS &amp; SERVICES</a:t>
            </a:r>
          </a:p>
        </p:txBody>
      </p:sp>
      <p:sp>
        <p:nvSpPr>
          <p:cNvPr id="98" name="TextBox 97">
            <a:extLst>
              <a:ext uri="{FF2B5EF4-FFF2-40B4-BE49-F238E27FC236}">
                <a16:creationId xmlns:a16="http://schemas.microsoft.com/office/drawing/2014/main" id="{C51CE550-05B7-A146-B775-DE566EC0AE0C}"/>
              </a:ext>
            </a:extLst>
          </p:cNvPr>
          <p:cNvSpPr txBox="1"/>
          <p:nvPr/>
        </p:nvSpPr>
        <p:spPr>
          <a:xfrm>
            <a:off x="14647389" y="10996817"/>
            <a:ext cx="8209436" cy="943335"/>
          </a:xfrm>
          <a:prstGeom prst="rect">
            <a:avLst/>
          </a:prstGeom>
          <a:noFill/>
        </p:spPr>
        <p:txBody>
          <a:bodyPr wrap="square" rtlCol="0" anchor="t">
            <a:spAutoFit/>
          </a:bodyPr>
          <a:lstStyle/>
          <a:p>
            <a:pP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ongoing battle that consumes virtually.</a:t>
            </a:r>
          </a:p>
        </p:txBody>
      </p:sp>
      <p:sp>
        <p:nvSpPr>
          <p:cNvPr id="99" name="TextBox 98">
            <a:extLst>
              <a:ext uri="{FF2B5EF4-FFF2-40B4-BE49-F238E27FC236}">
                <a16:creationId xmlns:a16="http://schemas.microsoft.com/office/drawing/2014/main" id="{2BB3C3D9-2D0F-B743-802D-EB0E64286FAC}"/>
              </a:ext>
            </a:extLst>
          </p:cNvPr>
          <p:cNvSpPr txBox="1"/>
          <p:nvPr/>
        </p:nvSpPr>
        <p:spPr>
          <a:xfrm>
            <a:off x="14647389" y="10457768"/>
            <a:ext cx="4633000" cy="584775"/>
          </a:xfrm>
          <a:prstGeom prst="rect">
            <a:avLst/>
          </a:prstGeom>
          <a:noFill/>
        </p:spPr>
        <p:txBody>
          <a:bodyPr wrap="none" rtlCol="0" anchor="ctr">
            <a:spAutoFit/>
          </a:bodyPr>
          <a:lstStyle/>
          <a:p>
            <a:r>
              <a:rPr lang="en-US" sz="3200" b="1" dirty="0">
                <a:solidFill>
                  <a:schemeClr val="accent5"/>
                </a:solidFill>
                <a:latin typeface="Poppins" pitchFamily="2" charset="77"/>
                <a:cs typeface="Poppins" pitchFamily="2" charset="77"/>
              </a:rPr>
              <a:t>EXECUTIVE SUMMARY</a:t>
            </a:r>
          </a:p>
        </p:txBody>
      </p:sp>
    </p:spTree>
    <p:extLst>
      <p:ext uri="{BB962C8B-B14F-4D97-AF65-F5344CB8AC3E}">
        <p14:creationId xmlns:p14="http://schemas.microsoft.com/office/powerpoint/2010/main" val="36991655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295FE20D-108E-DB4F-8C11-3DAEDD115B4C}"/>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29" name="TextBox 28">
            <a:extLst>
              <a:ext uri="{FF2B5EF4-FFF2-40B4-BE49-F238E27FC236}">
                <a16:creationId xmlns:a16="http://schemas.microsoft.com/office/drawing/2014/main" id="{0C9F631E-1CA0-834A-99A8-C03D5C5F2117}"/>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25" name="Shape 21410">
            <a:extLst>
              <a:ext uri="{FF2B5EF4-FFF2-40B4-BE49-F238E27FC236}">
                <a16:creationId xmlns:a16="http://schemas.microsoft.com/office/drawing/2014/main" id="{27694834-F211-A345-856F-8789B3FEED00}"/>
              </a:ext>
            </a:extLst>
          </p:cNvPr>
          <p:cNvSpPr/>
          <p:nvPr/>
        </p:nvSpPr>
        <p:spPr>
          <a:xfrm>
            <a:off x="5349089" y="7826146"/>
            <a:ext cx="8768467" cy="4392353"/>
          </a:xfrm>
          <a:custGeom>
            <a:avLst/>
            <a:gdLst/>
            <a:ahLst/>
            <a:cxnLst>
              <a:cxn ang="0">
                <a:pos x="wd2" y="hd2"/>
              </a:cxn>
              <a:cxn ang="5400000">
                <a:pos x="wd2" y="hd2"/>
              </a:cxn>
              <a:cxn ang="10800000">
                <a:pos x="wd2" y="hd2"/>
              </a:cxn>
              <a:cxn ang="16200000">
                <a:pos x="wd2" y="hd2"/>
              </a:cxn>
            </a:cxnLst>
            <a:rect l="0" t="0" r="r" b="b"/>
            <a:pathLst>
              <a:path w="21591" h="21583" extrusionOk="0">
                <a:moveTo>
                  <a:pt x="10815" y="21583"/>
                </a:moveTo>
                <a:cubicBezTo>
                  <a:pt x="16763" y="21565"/>
                  <a:pt x="21582" y="11948"/>
                  <a:pt x="21591" y="80"/>
                </a:cubicBezTo>
                <a:lnTo>
                  <a:pt x="12095" y="0"/>
                </a:lnTo>
                <a:cubicBezTo>
                  <a:pt x="12095" y="1410"/>
                  <a:pt x="11522" y="2554"/>
                  <a:pt x="10815" y="2554"/>
                </a:cubicBezTo>
                <a:cubicBezTo>
                  <a:pt x="10109" y="2554"/>
                  <a:pt x="9536" y="1410"/>
                  <a:pt x="9536" y="0"/>
                </a:cubicBezTo>
                <a:lnTo>
                  <a:pt x="0" y="0"/>
                </a:lnTo>
                <a:cubicBezTo>
                  <a:pt x="-9" y="11927"/>
                  <a:pt x="4838" y="21600"/>
                  <a:pt x="10815" y="21583"/>
                </a:cubicBezTo>
                <a:close/>
              </a:path>
            </a:pathLst>
          </a:custGeom>
          <a:solidFill>
            <a:schemeClr val="accent6">
              <a:lumMod val="40000"/>
              <a:lumOff val="6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3" name="Shape 21413">
            <a:extLst>
              <a:ext uri="{FF2B5EF4-FFF2-40B4-BE49-F238E27FC236}">
                <a16:creationId xmlns:a16="http://schemas.microsoft.com/office/drawing/2014/main" id="{A6DA8CC8-C339-1841-AFE3-89D08305757D}"/>
              </a:ext>
            </a:extLst>
          </p:cNvPr>
          <p:cNvSpPr/>
          <p:nvPr/>
        </p:nvSpPr>
        <p:spPr>
          <a:xfrm>
            <a:off x="10243878" y="3433806"/>
            <a:ext cx="8784687" cy="439234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9671"/>
                  <a:pt x="21600" y="21600"/>
                </a:cubicBezTo>
                <a:lnTo>
                  <a:pt x="12078" y="21600"/>
                </a:lnTo>
                <a:cubicBezTo>
                  <a:pt x="12078" y="20189"/>
                  <a:pt x="11506" y="19044"/>
                  <a:pt x="10800" y="19044"/>
                </a:cubicBezTo>
                <a:cubicBezTo>
                  <a:pt x="10094" y="19044"/>
                  <a:pt x="9522" y="20189"/>
                  <a:pt x="9522" y="21600"/>
                </a:cubicBezTo>
                <a:lnTo>
                  <a:pt x="0" y="21600"/>
                </a:lnTo>
                <a:cubicBezTo>
                  <a:pt x="0" y="9671"/>
                  <a:pt x="4835" y="0"/>
                  <a:pt x="10800" y="0"/>
                </a:cubicBezTo>
                <a:close/>
              </a:path>
            </a:pathLst>
          </a:custGeom>
          <a:solidFill>
            <a:schemeClr val="accent6">
              <a:lumMod val="40000"/>
              <a:lumOff val="6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1" name="Shape 21416">
            <a:extLst>
              <a:ext uri="{FF2B5EF4-FFF2-40B4-BE49-F238E27FC236}">
                <a16:creationId xmlns:a16="http://schemas.microsoft.com/office/drawing/2014/main" id="{7F0A41F9-CB38-A44B-9833-20D726BBFA63}"/>
              </a:ext>
            </a:extLst>
          </p:cNvPr>
          <p:cNvSpPr/>
          <p:nvPr/>
        </p:nvSpPr>
        <p:spPr>
          <a:xfrm>
            <a:off x="5349091" y="3433806"/>
            <a:ext cx="4392343" cy="439234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044" y="21600"/>
                </a:lnTo>
                <a:cubicBezTo>
                  <a:pt x="19044" y="20894"/>
                  <a:pt x="19330" y="20255"/>
                  <a:pt x="19793" y="19793"/>
                </a:cubicBezTo>
                <a:cubicBezTo>
                  <a:pt x="20255" y="19330"/>
                  <a:pt x="20894" y="19044"/>
                  <a:pt x="21600" y="19044"/>
                </a:cubicBezTo>
                <a:lnTo>
                  <a:pt x="21600" y="0"/>
                </a:lnTo>
                <a:cubicBezTo>
                  <a:pt x="15635" y="0"/>
                  <a:pt x="10235" y="2418"/>
                  <a:pt x="6327" y="6327"/>
                </a:cubicBezTo>
                <a:cubicBezTo>
                  <a:pt x="2418" y="10235"/>
                  <a:pt x="0" y="15635"/>
                  <a:pt x="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9" name="Shape 21419">
            <a:extLst>
              <a:ext uri="{FF2B5EF4-FFF2-40B4-BE49-F238E27FC236}">
                <a16:creationId xmlns:a16="http://schemas.microsoft.com/office/drawing/2014/main" id="{A6747461-5CFF-4A4B-90D4-212246E36A1D}"/>
              </a:ext>
            </a:extLst>
          </p:cNvPr>
          <p:cNvSpPr/>
          <p:nvPr/>
        </p:nvSpPr>
        <p:spPr>
          <a:xfrm>
            <a:off x="14636220" y="7826150"/>
            <a:ext cx="4392343" cy="439234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2556"/>
                </a:lnTo>
                <a:cubicBezTo>
                  <a:pt x="706" y="2556"/>
                  <a:pt x="1345" y="2270"/>
                  <a:pt x="1807" y="1807"/>
                </a:cubicBezTo>
                <a:cubicBezTo>
                  <a:pt x="2270" y="1345"/>
                  <a:pt x="2556" y="706"/>
                  <a:pt x="2556" y="0"/>
                </a:cubicBezTo>
                <a:lnTo>
                  <a:pt x="21600" y="0"/>
                </a:lnTo>
                <a:cubicBezTo>
                  <a:pt x="21600" y="5965"/>
                  <a:pt x="19182" y="11365"/>
                  <a:pt x="15273" y="15273"/>
                </a:cubicBezTo>
                <a:cubicBezTo>
                  <a:pt x="11365" y="19182"/>
                  <a:pt x="5965" y="21600"/>
                  <a:pt x="0" y="21600"/>
                </a:cubicBez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7" name="Shape 21422">
            <a:extLst>
              <a:ext uri="{FF2B5EF4-FFF2-40B4-BE49-F238E27FC236}">
                <a16:creationId xmlns:a16="http://schemas.microsoft.com/office/drawing/2014/main" id="{7B2A4160-3A67-AF47-AC8F-0DC8C392E9F8}"/>
              </a:ext>
            </a:extLst>
          </p:cNvPr>
          <p:cNvSpPr/>
          <p:nvPr/>
        </p:nvSpPr>
        <p:spPr>
          <a:xfrm>
            <a:off x="9725226" y="3433804"/>
            <a:ext cx="4392329" cy="43923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9044"/>
                </a:lnTo>
                <a:cubicBezTo>
                  <a:pt x="706" y="19044"/>
                  <a:pt x="1345" y="19330"/>
                  <a:pt x="1807" y="19793"/>
                </a:cubicBezTo>
                <a:cubicBezTo>
                  <a:pt x="2270" y="20255"/>
                  <a:pt x="2556" y="20894"/>
                  <a:pt x="2556" y="21600"/>
                </a:cubicBezTo>
                <a:lnTo>
                  <a:pt x="21600" y="21600"/>
                </a:lnTo>
                <a:cubicBezTo>
                  <a:pt x="21600" y="15635"/>
                  <a:pt x="19182" y="10235"/>
                  <a:pt x="15273" y="6327"/>
                </a:cubicBezTo>
                <a:cubicBezTo>
                  <a:pt x="11365" y="2418"/>
                  <a:pt x="5965" y="0"/>
                  <a:pt x="0" y="0"/>
                </a:cubicBez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8" name="Shape 21423">
            <a:extLst>
              <a:ext uri="{FF2B5EF4-FFF2-40B4-BE49-F238E27FC236}">
                <a16:creationId xmlns:a16="http://schemas.microsoft.com/office/drawing/2014/main" id="{B1C6FC89-A4BF-9040-A293-2AC598C9F498}"/>
              </a:ext>
            </a:extLst>
          </p:cNvPr>
          <p:cNvSpPr/>
          <p:nvPr/>
        </p:nvSpPr>
        <p:spPr>
          <a:xfrm>
            <a:off x="10243878" y="7826152"/>
            <a:ext cx="4408552" cy="4392378"/>
          </a:xfrm>
          <a:custGeom>
            <a:avLst/>
            <a:gdLst/>
            <a:ahLst/>
            <a:cxnLst>
              <a:cxn ang="0">
                <a:pos x="wd2" y="hd2"/>
              </a:cxn>
              <a:cxn ang="5400000">
                <a:pos x="wd2" y="hd2"/>
              </a:cxn>
              <a:cxn ang="10800000">
                <a:pos x="wd2" y="hd2"/>
              </a:cxn>
              <a:cxn ang="16200000">
                <a:pos x="wd2" y="hd2"/>
              </a:cxn>
            </a:cxnLst>
            <a:rect l="0" t="0" r="r" b="b"/>
            <a:pathLst>
              <a:path w="21600" h="21578" extrusionOk="0">
                <a:moveTo>
                  <a:pt x="0" y="0"/>
                </a:moveTo>
                <a:lnTo>
                  <a:pt x="18974" y="0"/>
                </a:lnTo>
                <a:cubicBezTo>
                  <a:pt x="18974" y="705"/>
                  <a:pt x="19259" y="1343"/>
                  <a:pt x="19720" y="1805"/>
                </a:cubicBezTo>
                <a:cubicBezTo>
                  <a:pt x="20198" y="2284"/>
                  <a:pt x="20862" y="2572"/>
                  <a:pt x="21590" y="2553"/>
                </a:cubicBezTo>
                <a:lnTo>
                  <a:pt x="21600" y="21578"/>
                </a:lnTo>
                <a:cubicBezTo>
                  <a:pt x="15630" y="21600"/>
                  <a:pt x="10218" y="19183"/>
                  <a:pt x="6303" y="15258"/>
                </a:cubicBezTo>
                <a:cubicBezTo>
                  <a:pt x="2409" y="11353"/>
                  <a:pt x="0" y="5959"/>
                  <a:pt x="0" y="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0" name="Freeform 62">
            <a:extLst>
              <a:ext uri="{FF2B5EF4-FFF2-40B4-BE49-F238E27FC236}">
                <a16:creationId xmlns:a16="http://schemas.microsoft.com/office/drawing/2014/main" id="{1D044273-DA1D-8543-94FA-3F3E78AC99FE}"/>
              </a:ext>
            </a:extLst>
          </p:cNvPr>
          <p:cNvSpPr>
            <a:spLocks noChangeArrowheads="1"/>
          </p:cNvSpPr>
          <p:nvPr/>
        </p:nvSpPr>
        <p:spPr bwMode="auto">
          <a:xfrm>
            <a:off x="15779966" y="9099480"/>
            <a:ext cx="1586188" cy="1187520"/>
          </a:xfrm>
          <a:custGeom>
            <a:avLst/>
            <a:gdLst>
              <a:gd name="T0" fmla="*/ 0 w 890228"/>
              <a:gd name="T1" fmla="*/ 611188 h 666394"/>
              <a:gd name="T2" fmla="*/ 890228 w 890228"/>
              <a:gd name="T3" fmla="*/ 611188 h 666394"/>
              <a:gd name="T4" fmla="*/ 890228 w 890228"/>
              <a:gd name="T5" fmla="*/ 638969 h 666394"/>
              <a:gd name="T6" fmla="*/ 862532 w 890228"/>
              <a:gd name="T7" fmla="*/ 666394 h 666394"/>
              <a:gd name="T8" fmla="*/ 27696 w 890228"/>
              <a:gd name="T9" fmla="*/ 666394 h 666394"/>
              <a:gd name="T10" fmla="*/ 0 w 890228"/>
              <a:gd name="T11" fmla="*/ 638969 h 666394"/>
              <a:gd name="T12" fmla="*/ 0 w 890228"/>
              <a:gd name="T13" fmla="*/ 528638 h 666394"/>
              <a:gd name="T14" fmla="*/ 890228 w 890228"/>
              <a:gd name="T15" fmla="*/ 528638 h 666394"/>
              <a:gd name="T16" fmla="*/ 890228 w 890228"/>
              <a:gd name="T17" fmla="*/ 556419 h 666394"/>
              <a:gd name="T18" fmla="*/ 862532 w 890228"/>
              <a:gd name="T19" fmla="*/ 583844 h 666394"/>
              <a:gd name="T20" fmla="*/ 27696 w 890228"/>
              <a:gd name="T21" fmla="*/ 583844 h 666394"/>
              <a:gd name="T22" fmla="*/ 0 w 890228"/>
              <a:gd name="T23" fmla="*/ 556419 h 666394"/>
              <a:gd name="T24" fmla="*/ 668775 w 890228"/>
              <a:gd name="T25" fmla="*/ 222250 h 666394"/>
              <a:gd name="T26" fmla="*/ 696557 w 890228"/>
              <a:gd name="T27" fmla="*/ 250031 h 666394"/>
              <a:gd name="T28" fmla="*/ 668775 w 890228"/>
              <a:gd name="T29" fmla="*/ 277457 h 666394"/>
              <a:gd name="T30" fmla="*/ 641350 w 890228"/>
              <a:gd name="T31" fmla="*/ 250031 h 666394"/>
              <a:gd name="T32" fmla="*/ 668775 w 890228"/>
              <a:gd name="T33" fmla="*/ 222250 h 666394"/>
              <a:gd name="T34" fmla="*/ 223044 w 890228"/>
              <a:gd name="T35" fmla="*/ 222250 h 666394"/>
              <a:gd name="T36" fmla="*/ 250469 w 890228"/>
              <a:gd name="T37" fmla="*/ 250031 h 666394"/>
              <a:gd name="T38" fmla="*/ 223044 w 890228"/>
              <a:gd name="T39" fmla="*/ 277457 h 666394"/>
              <a:gd name="T40" fmla="*/ 195263 w 890228"/>
              <a:gd name="T41" fmla="*/ 250031 h 666394"/>
              <a:gd name="T42" fmla="*/ 223044 w 890228"/>
              <a:gd name="T43" fmla="*/ 222250 h 666394"/>
              <a:gd name="T44" fmla="*/ 446521 w 890228"/>
              <a:gd name="T45" fmla="*/ 111125 h 666394"/>
              <a:gd name="T46" fmla="*/ 558439 w 890228"/>
              <a:gd name="T47" fmla="*/ 250644 h 666394"/>
              <a:gd name="T48" fmla="*/ 446521 w 890228"/>
              <a:gd name="T49" fmla="*/ 390164 h 666394"/>
              <a:gd name="T50" fmla="*/ 334963 w 890228"/>
              <a:gd name="T51" fmla="*/ 250644 h 666394"/>
              <a:gd name="T52" fmla="*/ 446521 w 890228"/>
              <a:gd name="T53" fmla="*/ 111125 h 666394"/>
              <a:gd name="T54" fmla="*/ 139199 w 890228"/>
              <a:gd name="T55" fmla="*/ 55459 h 666394"/>
              <a:gd name="T56" fmla="*/ 55752 w 890228"/>
              <a:gd name="T57" fmla="*/ 139007 h 666394"/>
              <a:gd name="T58" fmla="*/ 55752 w 890228"/>
              <a:gd name="T59" fmla="*/ 361922 h 666394"/>
              <a:gd name="T60" fmla="*/ 139199 w 890228"/>
              <a:gd name="T61" fmla="*/ 445471 h 666394"/>
              <a:gd name="T62" fmla="*/ 751029 w 890228"/>
              <a:gd name="T63" fmla="*/ 445471 h 666394"/>
              <a:gd name="T64" fmla="*/ 834477 w 890228"/>
              <a:gd name="T65" fmla="*/ 361922 h 666394"/>
              <a:gd name="T66" fmla="*/ 834477 w 890228"/>
              <a:gd name="T67" fmla="*/ 139007 h 666394"/>
              <a:gd name="T68" fmla="*/ 751029 w 890228"/>
              <a:gd name="T69" fmla="*/ 55459 h 666394"/>
              <a:gd name="T70" fmla="*/ 27696 w 890228"/>
              <a:gd name="T71" fmla="*/ 0 h 666394"/>
              <a:gd name="T72" fmla="*/ 862532 w 890228"/>
              <a:gd name="T73" fmla="*/ 0 h 666394"/>
              <a:gd name="T74" fmla="*/ 890228 w 890228"/>
              <a:gd name="T75" fmla="*/ 27729 h 666394"/>
              <a:gd name="T76" fmla="*/ 890228 w 890228"/>
              <a:gd name="T77" fmla="*/ 473560 h 666394"/>
              <a:gd name="T78" fmla="*/ 862532 w 890228"/>
              <a:gd name="T79" fmla="*/ 501290 h 666394"/>
              <a:gd name="T80" fmla="*/ 27696 w 890228"/>
              <a:gd name="T81" fmla="*/ 501290 h 666394"/>
              <a:gd name="T82" fmla="*/ 0 w 890228"/>
              <a:gd name="T83" fmla="*/ 473560 h 666394"/>
              <a:gd name="T84" fmla="*/ 0 w 890228"/>
              <a:gd name="T85" fmla="*/ 27729 h 666394"/>
              <a:gd name="T86" fmla="*/ 27696 w 890228"/>
              <a:gd name="T87" fmla="*/ 0 h 66639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90228" h="666394">
                <a:moveTo>
                  <a:pt x="0" y="611188"/>
                </a:moveTo>
                <a:lnTo>
                  <a:pt x="890228" y="611188"/>
                </a:lnTo>
                <a:lnTo>
                  <a:pt x="890228" y="638969"/>
                </a:lnTo>
                <a:cubicBezTo>
                  <a:pt x="890228" y="654284"/>
                  <a:pt x="877999" y="666394"/>
                  <a:pt x="862532" y="666394"/>
                </a:cubicBezTo>
                <a:lnTo>
                  <a:pt x="27696" y="666394"/>
                </a:lnTo>
                <a:cubicBezTo>
                  <a:pt x="12230" y="666394"/>
                  <a:pt x="0" y="654284"/>
                  <a:pt x="0" y="638969"/>
                </a:cubicBezTo>
                <a:lnTo>
                  <a:pt x="0" y="611188"/>
                </a:lnTo>
                <a:close/>
                <a:moveTo>
                  <a:pt x="0" y="528638"/>
                </a:moveTo>
                <a:lnTo>
                  <a:pt x="890228" y="528638"/>
                </a:lnTo>
                <a:lnTo>
                  <a:pt x="890228" y="556419"/>
                </a:lnTo>
                <a:cubicBezTo>
                  <a:pt x="890228" y="571378"/>
                  <a:pt x="877999" y="583844"/>
                  <a:pt x="862532" y="583844"/>
                </a:cubicBezTo>
                <a:lnTo>
                  <a:pt x="27696" y="583844"/>
                </a:lnTo>
                <a:cubicBezTo>
                  <a:pt x="12230" y="583844"/>
                  <a:pt x="0" y="571378"/>
                  <a:pt x="0" y="556419"/>
                </a:cubicBezTo>
                <a:lnTo>
                  <a:pt x="0" y="528638"/>
                </a:lnTo>
                <a:close/>
                <a:moveTo>
                  <a:pt x="668775" y="222250"/>
                </a:moveTo>
                <a:cubicBezTo>
                  <a:pt x="684091" y="222250"/>
                  <a:pt x="696557" y="234716"/>
                  <a:pt x="696557" y="250031"/>
                </a:cubicBezTo>
                <a:cubicBezTo>
                  <a:pt x="696557" y="264991"/>
                  <a:pt x="684091" y="277457"/>
                  <a:pt x="668775" y="277457"/>
                </a:cubicBezTo>
                <a:cubicBezTo>
                  <a:pt x="653460" y="277457"/>
                  <a:pt x="641350" y="264991"/>
                  <a:pt x="641350" y="250031"/>
                </a:cubicBezTo>
                <a:cubicBezTo>
                  <a:pt x="641350" y="234716"/>
                  <a:pt x="653460" y="222250"/>
                  <a:pt x="668775" y="222250"/>
                </a:cubicBezTo>
                <a:close/>
                <a:moveTo>
                  <a:pt x="223044" y="222250"/>
                </a:moveTo>
                <a:cubicBezTo>
                  <a:pt x="238359" y="222250"/>
                  <a:pt x="250469" y="234716"/>
                  <a:pt x="250469" y="250031"/>
                </a:cubicBezTo>
                <a:cubicBezTo>
                  <a:pt x="250469" y="264991"/>
                  <a:pt x="238359" y="277457"/>
                  <a:pt x="223044" y="277457"/>
                </a:cubicBezTo>
                <a:cubicBezTo>
                  <a:pt x="207729" y="277457"/>
                  <a:pt x="195263" y="264991"/>
                  <a:pt x="195263" y="250031"/>
                </a:cubicBezTo>
                <a:cubicBezTo>
                  <a:pt x="195263" y="234716"/>
                  <a:pt x="207729" y="222250"/>
                  <a:pt x="223044" y="222250"/>
                </a:cubicBezTo>
                <a:close/>
                <a:moveTo>
                  <a:pt x="446521" y="111125"/>
                </a:moveTo>
                <a:cubicBezTo>
                  <a:pt x="508256" y="111125"/>
                  <a:pt x="558439" y="173494"/>
                  <a:pt x="558439" y="250644"/>
                </a:cubicBezTo>
                <a:cubicBezTo>
                  <a:pt x="558439" y="327434"/>
                  <a:pt x="508256" y="390164"/>
                  <a:pt x="446521" y="390164"/>
                </a:cubicBezTo>
                <a:cubicBezTo>
                  <a:pt x="385146" y="390164"/>
                  <a:pt x="334963" y="327434"/>
                  <a:pt x="334963" y="250644"/>
                </a:cubicBezTo>
                <a:cubicBezTo>
                  <a:pt x="334963" y="173494"/>
                  <a:pt x="385146" y="111125"/>
                  <a:pt x="446521" y="111125"/>
                </a:cubicBezTo>
                <a:close/>
                <a:moveTo>
                  <a:pt x="139199" y="55459"/>
                </a:moveTo>
                <a:cubicBezTo>
                  <a:pt x="139199" y="101554"/>
                  <a:pt x="101792" y="139007"/>
                  <a:pt x="55752" y="139007"/>
                </a:cubicBezTo>
                <a:lnTo>
                  <a:pt x="55752" y="361922"/>
                </a:lnTo>
                <a:cubicBezTo>
                  <a:pt x="101792" y="361922"/>
                  <a:pt x="139199" y="399375"/>
                  <a:pt x="139199" y="445471"/>
                </a:cubicBezTo>
                <a:lnTo>
                  <a:pt x="751029" y="445471"/>
                </a:lnTo>
                <a:cubicBezTo>
                  <a:pt x="751029" y="399375"/>
                  <a:pt x="788437" y="361922"/>
                  <a:pt x="834477" y="361922"/>
                </a:cubicBezTo>
                <a:lnTo>
                  <a:pt x="834477" y="139007"/>
                </a:lnTo>
                <a:cubicBezTo>
                  <a:pt x="788437" y="139007"/>
                  <a:pt x="751029" y="101554"/>
                  <a:pt x="751029" y="55459"/>
                </a:cubicBezTo>
                <a:lnTo>
                  <a:pt x="139199" y="55459"/>
                </a:lnTo>
                <a:close/>
                <a:moveTo>
                  <a:pt x="27696" y="0"/>
                </a:moveTo>
                <a:lnTo>
                  <a:pt x="862532" y="0"/>
                </a:lnTo>
                <a:cubicBezTo>
                  <a:pt x="877999" y="0"/>
                  <a:pt x="890228" y="12244"/>
                  <a:pt x="890228" y="27729"/>
                </a:cubicBezTo>
                <a:lnTo>
                  <a:pt x="890228" y="473560"/>
                </a:lnTo>
                <a:cubicBezTo>
                  <a:pt x="890228" y="488685"/>
                  <a:pt x="877999" y="501290"/>
                  <a:pt x="862532" y="501290"/>
                </a:cubicBezTo>
                <a:lnTo>
                  <a:pt x="27696" y="501290"/>
                </a:lnTo>
                <a:cubicBezTo>
                  <a:pt x="12230" y="501290"/>
                  <a:pt x="0" y="488685"/>
                  <a:pt x="0" y="473560"/>
                </a:cubicBezTo>
                <a:lnTo>
                  <a:pt x="0" y="27729"/>
                </a:lnTo>
                <a:cubicBezTo>
                  <a:pt x="0" y="12244"/>
                  <a:pt x="12230" y="0"/>
                  <a:pt x="2769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1" name="Freeform 55">
            <a:extLst>
              <a:ext uri="{FF2B5EF4-FFF2-40B4-BE49-F238E27FC236}">
                <a16:creationId xmlns:a16="http://schemas.microsoft.com/office/drawing/2014/main" id="{66D5B3EB-DD94-6C42-85FF-BDE89A421E29}"/>
              </a:ext>
            </a:extLst>
          </p:cNvPr>
          <p:cNvSpPr>
            <a:spLocks noChangeArrowheads="1"/>
          </p:cNvSpPr>
          <p:nvPr/>
        </p:nvSpPr>
        <p:spPr bwMode="auto">
          <a:xfrm>
            <a:off x="12019046" y="8898732"/>
            <a:ext cx="1487228" cy="1589016"/>
          </a:xfrm>
          <a:custGeom>
            <a:avLst/>
            <a:gdLst>
              <a:gd name="T0" fmla="*/ 668338 w 835212"/>
              <a:gd name="T1" fmla="*/ 779462 h 891813"/>
              <a:gd name="T2" fmla="*/ 723542 w 835212"/>
              <a:gd name="T3" fmla="*/ 836000 h 891813"/>
              <a:gd name="T4" fmla="*/ 668338 w 835212"/>
              <a:gd name="T5" fmla="*/ 891813 h 891813"/>
              <a:gd name="T6" fmla="*/ 612775 w 835212"/>
              <a:gd name="T7" fmla="*/ 836000 h 891813"/>
              <a:gd name="T8" fmla="*/ 668338 w 835212"/>
              <a:gd name="T9" fmla="*/ 779462 h 891813"/>
              <a:gd name="T10" fmla="*/ 362563 w 835212"/>
              <a:gd name="T11" fmla="*/ 779462 h 891813"/>
              <a:gd name="T12" fmla="*/ 418738 w 835212"/>
              <a:gd name="T13" fmla="*/ 836000 h 891813"/>
              <a:gd name="T14" fmla="*/ 362563 w 835212"/>
              <a:gd name="T15" fmla="*/ 891813 h 891813"/>
              <a:gd name="T16" fmla="*/ 306388 w 835212"/>
              <a:gd name="T17" fmla="*/ 836000 h 891813"/>
              <a:gd name="T18" fmla="*/ 362563 w 835212"/>
              <a:gd name="T19" fmla="*/ 779462 h 891813"/>
              <a:gd name="T20" fmla="*/ 28079 w 835212"/>
              <a:gd name="T21" fmla="*/ 0 h 891813"/>
              <a:gd name="T22" fmla="*/ 96477 w 835212"/>
              <a:gd name="T23" fmla="*/ 0 h 891813"/>
              <a:gd name="T24" fmla="*/ 177115 w 835212"/>
              <a:gd name="T25" fmla="*/ 62316 h 891813"/>
              <a:gd name="T26" fmla="*/ 212033 w 835212"/>
              <a:gd name="T27" fmla="*/ 194873 h 891813"/>
              <a:gd name="T28" fmla="*/ 222833 w 835212"/>
              <a:gd name="T29" fmla="*/ 194873 h 891813"/>
              <a:gd name="T30" fmla="*/ 250552 w 835212"/>
              <a:gd name="T31" fmla="*/ 194873 h 891813"/>
              <a:gd name="T32" fmla="*/ 807094 w 835212"/>
              <a:gd name="T33" fmla="*/ 194873 h 891813"/>
              <a:gd name="T34" fmla="*/ 828333 w 835212"/>
              <a:gd name="T35" fmla="*/ 204959 h 891813"/>
              <a:gd name="T36" fmla="*/ 834813 w 835212"/>
              <a:gd name="T37" fmla="*/ 227292 h 891813"/>
              <a:gd name="T38" fmla="*/ 786935 w 835212"/>
              <a:gd name="T39" fmla="*/ 515098 h 891813"/>
              <a:gd name="T40" fmla="*/ 704497 w 835212"/>
              <a:gd name="T41" fmla="*/ 584978 h 891813"/>
              <a:gd name="T42" fmla="*/ 306350 w 835212"/>
              <a:gd name="T43" fmla="*/ 584978 h 891813"/>
              <a:gd name="T44" fmla="*/ 250552 w 835212"/>
              <a:gd name="T45" fmla="*/ 640811 h 891813"/>
              <a:gd name="T46" fmla="*/ 306350 w 835212"/>
              <a:gd name="T47" fmla="*/ 696283 h 891813"/>
              <a:gd name="T48" fmla="*/ 695858 w 835212"/>
              <a:gd name="T49" fmla="*/ 696283 h 891813"/>
              <a:gd name="T50" fmla="*/ 723577 w 835212"/>
              <a:gd name="T51" fmla="*/ 724379 h 891813"/>
              <a:gd name="T52" fmla="*/ 695858 w 835212"/>
              <a:gd name="T53" fmla="*/ 752115 h 891813"/>
              <a:gd name="T54" fmla="*/ 306350 w 835212"/>
              <a:gd name="T55" fmla="*/ 752115 h 891813"/>
              <a:gd name="T56" fmla="*/ 195114 w 835212"/>
              <a:gd name="T57" fmla="*/ 640811 h 891813"/>
              <a:gd name="T58" fmla="*/ 246952 w 835212"/>
              <a:gd name="T59" fmla="*/ 546796 h 891813"/>
              <a:gd name="T60" fmla="*/ 125276 w 835212"/>
              <a:gd name="T61" fmla="*/ 83568 h 891813"/>
              <a:gd name="T62" fmla="*/ 28079 w 835212"/>
              <a:gd name="T63" fmla="*/ 83568 h 891813"/>
              <a:gd name="T64" fmla="*/ 0 w 835212"/>
              <a:gd name="T65" fmla="*/ 55832 h 891813"/>
              <a:gd name="T66" fmla="*/ 0 w 835212"/>
              <a:gd name="T67" fmla="*/ 27736 h 891813"/>
              <a:gd name="T68" fmla="*/ 28079 w 835212"/>
              <a:gd name="T69" fmla="*/ 0 h 8918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35212" h="891813">
                <a:moveTo>
                  <a:pt x="668338" y="779462"/>
                </a:moveTo>
                <a:cubicBezTo>
                  <a:pt x="698808" y="779462"/>
                  <a:pt x="723542" y="804832"/>
                  <a:pt x="723542" y="836000"/>
                </a:cubicBezTo>
                <a:cubicBezTo>
                  <a:pt x="723542" y="866806"/>
                  <a:pt x="698808" y="891813"/>
                  <a:pt x="668338" y="891813"/>
                </a:cubicBezTo>
                <a:cubicBezTo>
                  <a:pt x="637510" y="891813"/>
                  <a:pt x="612775" y="866806"/>
                  <a:pt x="612775" y="836000"/>
                </a:cubicBezTo>
                <a:cubicBezTo>
                  <a:pt x="612775" y="804832"/>
                  <a:pt x="637510" y="779462"/>
                  <a:pt x="668338" y="779462"/>
                </a:cubicBezTo>
                <a:close/>
                <a:moveTo>
                  <a:pt x="362563" y="779462"/>
                </a:moveTo>
                <a:cubicBezTo>
                  <a:pt x="393731" y="779462"/>
                  <a:pt x="418738" y="804832"/>
                  <a:pt x="418738" y="836000"/>
                </a:cubicBezTo>
                <a:cubicBezTo>
                  <a:pt x="418738" y="866806"/>
                  <a:pt x="393731" y="891813"/>
                  <a:pt x="362563" y="891813"/>
                </a:cubicBezTo>
                <a:cubicBezTo>
                  <a:pt x="331758" y="891813"/>
                  <a:pt x="306388" y="866806"/>
                  <a:pt x="306388" y="836000"/>
                </a:cubicBezTo>
                <a:cubicBezTo>
                  <a:pt x="306388" y="804832"/>
                  <a:pt x="331758" y="779462"/>
                  <a:pt x="362563" y="779462"/>
                </a:cubicBezTo>
                <a:close/>
                <a:moveTo>
                  <a:pt x="28079" y="0"/>
                </a:moveTo>
                <a:lnTo>
                  <a:pt x="96477" y="0"/>
                </a:lnTo>
                <a:cubicBezTo>
                  <a:pt x="134276" y="0"/>
                  <a:pt x="167395" y="25575"/>
                  <a:pt x="177115" y="62316"/>
                </a:cubicBezTo>
                <a:lnTo>
                  <a:pt x="212033" y="194873"/>
                </a:lnTo>
                <a:lnTo>
                  <a:pt x="222833" y="194873"/>
                </a:lnTo>
                <a:lnTo>
                  <a:pt x="250552" y="194873"/>
                </a:lnTo>
                <a:lnTo>
                  <a:pt x="807094" y="194873"/>
                </a:lnTo>
                <a:cubicBezTo>
                  <a:pt x="815374" y="194873"/>
                  <a:pt x="823294" y="198835"/>
                  <a:pt x="828333" y="204959"/>
                </a:cubicBezTo>
                <a:cubicBezTo>
                  <a:pt x="833733" y="211082"/>
                  <a:pt x="836253" y="219367"/>
                  <a:pt x="834813" y="227292"/>
                </a:cubicBezTo>
                <a:lnTo>
                  <a:pt x="786935" y="515098"/>
                </a:lnTo>
                <a:cubicBezTo>
                  <a:pt x="780095" y="555441"/>
                  <a:pt x="745536" y="584978"/>
                  <a:pt x="704497" y="584978"/>
                </a:cubicBezTo>
                <a:lnTo>
                  <a:pt x="306350" y="584978"/>
                </a:lnTo>
                <a:cubicBezTo>
                  <a:pt x="275751" y="584978"/>
                  <a:pt x="250552" y="609833"/>
                  <a:pt x="250552" y="640811"/>
                </a:cubicBezTo>
                <a:cubicBezTo>
                  <a:pt x="250552" y="671428"/>
                  <a:pt x="275751" y="696283"/>
                  <a:pt x="306350" y="696283"/>
                </a:cubicBezTo>
                <a:lnTo>
                  <a:pt x="695858" y="696283"/>
                </a:lnTo>
                <a:cubicBezTo>
                  <a:pt x="711337" y="696283"/>
                  <a:pt x="723577" y="708890"/>
                  <a:pt x="723577" y="724379"/>
                </a:cubicBezTo>
                <a:cubicBezTo>
                  <a:pt x="723577" y="739508"/>
                  <a:pt x="711337" y="752115"/>
                  <a:pt x="695858" y="752115"/>
                </a:cubicBezTo>
                <a:lnTo>
                  <a:pt x="306350" y="752115"/>
                </a:lnTo>
                <a:cubicBezTo>
                  <a:pt x="244792" y="752115"/>
                  <a:pt x="195114" y="702046"/>
                  <a:pt x="195114" y="640811"/>
                </a:cubicBezTo>
                <a:cubicBezTo>
                  <a:pt x="195114" y="601188"/>
                  <a:pt x="215993" y="566608"/>
                  <a:pt x="246952" y="546796"/>
                </a:cubicBezTo>
                <a:lnTo>
                  <a:pt x="125276" y="83568"/>
                </a:lnTo>
                <a:lnTo>
                  <a:pt x="28079" y="83568"/>
                </a:lnTo>
                <a:cubicBezTo>
                  <a:pt x="12600" y="83568"/>
                  <a:pt x="0" y="70961"/>
                  <a:pt x="0" y="55832"/>
                </a:cubicBezTo>
                <a:lnTo>
                  <a:pt x="0" y="27736"/>
                </a:lnTo>
                <a:cubicBezTo>
                  <a:pt x="0" y="12607"/>
                  <a:pt x="12600" y="0"/>
                  <a:pt x="2807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2" name="Freeform 82">
            <a:extLst>
              <a:ext uri="{FF2B5EF4-FFF2-40B4-BE49-F238E27FC236}">
                <a16:creationId xmlns:a16="http://schemas.microsoft.com/office/drawing/2014/main" id="{176142EC-7240-F446-9B90-12FBDD0E5062}"/>
              </a:ext>
            </a:extLst>
          </p:cNvPr>
          <p:cNvSpPr>
            <a:spLocks noChangeArrowheads="1"/>
          </p:cNvSpPr>
          <p:nvPr/>
        </p:nvSpPr>
        <p:spPr bwMode="auto">
          <a:xfrm>
            <a:off x="10798182" y="5239860"/>
            <a:ext cx="1603152" cy="1501364"/>
          </a:xfrm>
          <a:custGeom>
            <a:avLst/>
            <a:gdLst>
              <a:gd name="T0" fmla="*/ 28575 w 899753"/>
              <a:gd name="T1" fmla="*/ 444500 h 842603"/>
              <a:gd name="T2" fmla="*/ 65686 w 899753"/>
              <a:gd name="T3" fmla="*/ 449899 h 842603"/>
              <a:gd name="T4" fmla="*/ 366179 w 899753"/>
              <a:gd name="T5" fmla="*/ 475816 h 842603"/>
              <a:gd name="T6" fmla="*/ 366179 w 899753"/>
              <a:gd name="T7" fmla="*/ 533047 h 842603"/>
              <a:gd name="T8" fmla="*/ 535161 w 899753"/>
              <a:gd name="T9" fmla="*/ 533047 h 842603"/>
              <a:gd name="T10" fmla="*/ 535161 w 899753"/>
              <a:gd name="T11" fmla="*/ 475816 h 842603"/>
              <a:gd name="T12" fmla="*/ 835293 w 899753"/>
              <a:gd name="T13" fmla="*/ 449899 h 842603"/>
              <a:gd name="T14" fmla="*/ 872765 w 899753"/>
              <a:gd name="T15" fmla="*/ 444500 h 842603"/>
              <a:gd name="T16" fmla="*/ 872765 w 899753"/>
              <a:gd name="T17" fmla="*/ 769894 h 842603"/>
              <a:gd name="T18" fmla="*/ 799984 w 899753"/>
              <a:gd name="T19" fmla="*/ 842603 h 842603"/>
              <a:gd name="T20" fmla="*/ 101356 w 899753"/>
              <a:gd name="T21" fmla="*/ 842603 h 842603"/>
              <a:gd name="T22" fmla="*/ 28575 w 899753"/>
              <a:gd name="T23" fmla="*/ 769894 h 842603"/>
              <a:gd name="T24" fmla="*/ 348884 w 899753"/>
              <a:gd name="T25" fmla="*/ 56606 h 842603"/>
              <a:gd name="T26" fmla="*/ 337362 w 899753"/>
              <a:gd name="T27" fmla="*/ 68144 h 842603"/>
              <a:gd name="T28" fmla="*/ 337362 w 899753"/>
              <a:gd name="T29" fmla="*/ 112852 h 842603"/>
              <a:gd name="T30" fmla="*/ 562391 w 899753"/>
              <a:gd name="T31" fmla="*/ 112852 h 842603"/>
              <a:gd name="T32" fmla="*/ 562391 w 899753"/>
              <a:gd name="T33" fmla="*/ 68144 h 842603"/>
              <a:gd name="T34" fmla="*/ 550869 w 899753"/>
              <a:gd name="T35" fmla="*/ 56606 h 842603"/>
              <a:gd name="T36" fmla="*/ 325841 w 899753"/>
              <a:gd name="T37" fmla="*/ 0 h 842603"/>
              <a:gd name="T38" fmla="*/ 573912 w 899753"/>
              <a:gd name="T39" fmla="*/ 0 h 842603"/>
              <a:gd name="T40" fmla="*/ 618558 w 899753"/>
              <a:gd name="T41" fmla="*/ 44708 h 842603"/>
              <a:gd name="T42" fmla="*/ 618558 w 899753"/>
              <a:gd name="T43" fmla="*/ 112852 h 842603"/>
              <a:gd name="T44" fmla="*/ 855108 w 899753"/>
              <a:gd name="T45" fmla="*/ 112852 h 842603"/>
              <a:gd name="T46" fmla="*/ 899753 w 899753"/>
              <a:gd name="T47" fmla="*/ 157561 h 842603"/>
              <a:gd name="T48" fmla="*/ 899753 w 899753"/>
              <a:gd name="T49" fmla="*/ 390837 h 842603"/>
              <a:gd name="T50" fmla="*/ 816943 w 899753"/>
              <a:gd name="T51" fmla="*/ 402014 h 842603"/>
              <a:gd name="T52" fmla="*/ 534307 w 899753"/>
              <a:gd name="T53" fmla="*/ 425089 h 842603"/>
              <a:gd name="T54" fmla="*/ 534307 w 899753"/>
              <a:gd name="T55" fmla="*/ 366320 h 842603"/>
              <a:gd name="T56" fmla="*/ 365446 w 899753"/>
              <a:gd name="T57" fmla="*/ 366320 h 842603"/>
              <a:gd name="T58" fmla="*/ 365446 w 899753"/>
              <a:gd name="T59" fmla="*/ 425089 h 842603"/>
              <a:gd name="T60" fmla="*/ 83171 w 899753"/>
              <a:gd name="T61" fmla="*/ 402014 h 842603"/>
              <a:gd name="T62" fmla="*/ 0 w 899753"/>
              <a:gd name="T63" fmla="*/ 390837 h 842603"/>
              <a:gd name="T64" fmla="*/ 0 w 899753"/>
              <a:gd name="T65" fmla="*/ 157561 h 842603"/>
              <a:gd name="T66" fmla="*/ 44646 w 899753"/>
              <a:gd name="T67" fmla="*/ 112852 h 842603"/>
              <a:gd name="T68" fmla="*/ 281195 w 899753"/>
              <a:gd name="T69" fmla="*/ 112852 h 842603"/>
              <a:gd name="T70" fmla="*/ 281195 w 899753"/>
              <a:gd name="T71" fmla="*/ 44708 h 8426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3" name="Freeform 41">
            <a:extLst>
              <a:ext uri="{FF2B5EF4-FFF2-40B4-BE49-F238E27FC236}">
                <a16:creationId xmlns:a16="http://schemas.microsoft.com/office/drawing/2014/main" id="{039AC1C8-06E1-F94A-8FC2-5C26CE65CDED}"/>
              </a:ext>
            </a:extLst>
          </p:cNvPr>
          <p:cNvSpPr>
            <a:spLocks noChangeArrowheads="1"/>
          </p:cNvSpPr>
          <p:nvPr/>
        </p:nvSpPr>
        <p:spPr bwMode="auto">
          <a:xfrm>
            <a:off x="7150353" y="5188964"/>
            <a:ext cx="1504194" cy="1603156"/>
          </a:xfrm>
          <a:custGeom>
            <a:avLst/>
            <a:gdLst>
              <a:gd name="T0" fmla="*/ 450379 w 2344"/>
              <a:gd name="T1" fmla="*/ 478140 h 2500"/>
              <a:gd name="T2" fmla="*/ 731775 w 2344"/>
              <a:gd name="T3" fmla="*/ 421973 h 2500"/>
              <a:gd name="T4" fmla="*/ 731775 w 2344"/>
              <a:gd name="T5" fmla="*/ 703168 h 2500"/>
              <a:gd name="T6" fmla="*/ 450379 w 2344"/>
              <a:gd name="T7" fmla="*/ 646641 h 2500"/>
              <a:gd name="T8" fmla="*/ 731775 w 2344"/>
              <a:gd name="T9" fmla="*/ 703168 h 2500"/>
              <a:gd name="T10" fmla="*/ 366068 w 2344"/>
              <a:gd name="T11" fmla="*/ 365446 h 2500"/>
              <a:gd name="T12" fmla="*/ 337964 w 2344"/>
              <a:gd name="T13" fmla="*/ 337362 h 2500"/>
              <a:gd name="T14" fmla="*/ 366068 w 2344"/>
              <a:gd name="T15" fmla="*/ 309279 h 2500"/>
              <a:gd name="T16" fmla="*/ 394171 w 2344"/>
              <a:gd name="T17" fmla="*/ 337362 h 2500"/>
              <a:gd name="T18" fmla="*/ 366068 w 2344"/>
              <a:gd name="T19" fmla="*/ 478140 h 2500"/>
              <a:gd name="T20" fmla="*/ 337964 w 2344"/>
              <a:gd name="T21" fmla="*/ 449696 h 2500"/>
              <a:gd name="T22" fmla="*/ 366068 w 2344"/>
              <a:gd name="T23" fmla="*/ 421973 h 2500"/>
              <a:gd name="T24" fmla="*/ 394171 w 2344"/>
              <a:gd name="T25" fmla="*/ 449696 h 2500"/>
              <a:gd name="T26" fmla="*/ 366068 w 2344"/>
              <a:gd name="T27" fmla="*/ 478140 h 2500"/>
              <a:gd name="T28" fmla="*/ 366068 w 2344"/>
              <a:gd name="T29" fmla="*/ 590474 h 2500"/>
              <a:gd name="T30" fmla="*/ 337964 w 2344"/>
              <a:gd name="T31" fmla="*/ 562391 h 2500"/>
              <a:gd name="T32" fmla="*/ 366068 w 2344"/>
              <a:gd name="T33" fmla="*/ 534307 h 2500"/>
              <a:gd name="T34" fmla="*/ 394171 w 2344"/>
              <a:gd name="T35" fmla="*/ 562391 h 2500"/>
              <a:gd name="T36" fmla="*/ 366068 w 2344"/>
              <a:gd name="T37" fmla="*/ 703168 h 2500"/>
              <a:gd name="T38" fmla="*/ 337964 w 2344"/>
              <a:gd name="T39" fmla="*/ 674725 h 2500"/>
              <a:gd name="T40" fmla="*/ 366068 w 2344"/>
              <a:gd name="T41" fmla="*/ 646641 h 2500"/>
              <a:gd name="T42" fmla="*/ 394171 w 2344"/>
              <a:gd name="T43" fmla="*/ 674725 h 2500"/>
              <a:gd name="T44" fmla="*/ 366068 w 2344"/>
              <a:gd name="T45" fmla="*/ 703168 h 2500"/>
              <a:gd name="T46" fmla="*/ 619000 w 2344"/>
              <a:gd name="T47" fmla="*/ 534307 h 2500"/>
              <a:gd name="T48" fmla="*/ 450379 w 2344"/>
              <a:gd name="T49" fmla="*/ 590474 h 2500"/>
              <a:gd name="T50" fmla="*/ 450379 w 2344"/>
              <a:gd name="T51" fmla="*/ 309279 h 2500"/>
              <a:gd name="T52" fmla="*/ 703311 w 2344"/>
              <a:gd name="T53" fmla="*/ 365446 h 2500"/>
              <a:gd name="T54" fmla="*/ 450379 w 2344"/>
              <a:gd name="T55" fmla="*/ 309279 h 2500"/>
              <a:gd name="T56" fmla="*/ 647104 w 2344"/>
              <a:gd name="T57" fmla="*/ 140418 h 2500"/>
              <a:gd name="T58" fmla="*/ 450379 w 2344"/>
              <a:gd name="T59" fmla="*/ 196585 h 2500"/>
              <a:gd name="T60" fmla="*/ 225189 w 2344"/>
              <a:gd name="T61" fmla="*/ 815502 h 2500"/>
              <a:gd name="T62" fmla="*/ 197086 w 2344"/>
              <a:gd name="T63" fmla="*/ 843586 h 2500"/>
              <a:gd name="T64" fmla="*/ 168982 w 2344"/>
              <a:gd name="T65" fmla="*/ 815502 h 2500"/>
              <a:gd name="T66" fmla="*/ 168982 w 2344"/>
              <a:gd name="T67" fmla="*/ 309279 h 2500"/>
              <a:gd name="T68" fmla="*/ 225189 w 2344"/>
              <a:gd name="T69" fmla="*/ 281195 h 2500"/>
              <a:gd name="T70" fmla="*/ 112775 w 2344"/>
              <a:gd name="T71" fmla="*/ 590474 h 2500"/>
              <a:gd name="T72" fmla="*/ 56568 w 2344"/>
              <a:gd name="T73" fmla="*/ 309279 h 2500"/>
              <a:gd name="T74" fmla="*/ 84311 w 2344"/>
              <a:gd name="T75" fmla="*/ 281195 h 2500"/>
              <a:gd name="T76" fmla="*/ 112775 w 2344"/>
              <a:gd name="T77" fmla="*/ 309279 h 2500"/>
              <a:gd name="T78" fmla="*/ 225189 w 2344"/>
              <a:gd name="T79" fmla="*/ 0 h 2500"/>
              <a:gd name="T80" fmla="*/ 84311 w 2344"/>
              <a:gd name="T81" fmla="*/ 225028 h 2500"/>
              <a:gd name="T82" fmla="*/ 0 w 2344"/>
              <a:gd name="T83" fmla="*/ 309279 h 2500"/>
              <a:gd name="T84" fmla="*/ 112775 w 2344"/>
              <a:gd name="T85" fmla="*/ 646641 h 2500"/>
              <a:gd name="T86" fmla="*/ 112775 w 2344"/>
              <a:gd name="T87" fmla="*/ 815502 h 2500"/>
              <a:gd name="T88" fmla="*/ 759879 w 2344"/>
              <a:gd name="T89" fmla="*/ 899753 h 2500"/>
              <a:gd name="T90" fmla="*/ 844190 w 2344"/>
              <a:gd name="T91" fmla="*/ 815502 h 2500"/>
              <a:gd name="T92" fmla="*/ 225189 w 2344"/>
              <a:gd name="T93" fmla="*/ 0 h 2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44" h="2500">
                <a:moveTo>
                  <a:pt x="2031" y="1328"/>
                </a:moveTo>
                <a:lnTo>
                  <a:pt x="1250" y="1328"/>
                </a:lnTo>
                <a:lnTo>
                  <a:pt x="1250" y="1172"/>
                </a:lnTo>
                <a:lnTo>
                  <a:pt x="2031" y="1172"/>
                </a:lnTo>
                <a:lnTo>
                  <a:pt x="2031" y="1328"/>
                </a:lnTo>
                <a:close/>
                <a:moveTo>
                  <a:pt x="2031" y="1953"/>
                </a:moveTo>
                <a:lnTo>
                  <a:pt x="1250" y="1953"/>
                </a:lnTo>
                <a:lnTo>
                  <a:pt x="1250" y="1796"/>
                </a:lnTo>
                <a:lnTo>
                  <a:pt x="2031" y="1796"/>
                </a:lnTo>
                <a:lnTo>
                  <a:pt x="2031" y="1953"/>
                </a:lnTo>
                <a:close/>
                <a:moveTo>
                  <a:pt x="1016" y="1015"/>
                </a:moveTo>
                <a:lnTo>
                  <a:pt x="1016" y="1015"/>
                </a:lnTo>
                <a:cubicBezTo>
                  <a:pt x="972" y="1015"/>
                  <a:pt x="938" y="980"/>
                  <a:pt x="938" y="937"/>
                </a:cubicBezTo>
                <a:cubicBezTo>
                  <a:pt x="938" y="893"/>
                  <a:pt x="972" y="859"/>
                  <a:pt x="1016" y="859"/>
                </a:cubicBezTo>
                <a:cubicBezTo>
                  <a:pt x="1059" y="859"/>
                  <a:pt x="1094" y="893"/>
                  <a:pt x="1094" y="937"/>
                </a:cubicBezTo>
                <a:cubicBezTo>
                  <a:pt x="1094" y="980"/>
                  <a:pt x="1059" y="1015"/>
                  <a:pt x="1016" y="1015"/>
                </a:cubicBezTo>
                <a:close/>
                <a:moveTo>
                  <a:pt x="1016" y="1328"/>
                </a:moveTo>
                <a:lnTo>
                  <a:pt x="1016" y="1328"/>
                </a:lnTo>
                <a:cubicBezTo>
                  <a:pt x="972" y="1328"/>
                  <a:pt x="938" y="1293"/>
                  <a:pt x="938" y="1249"/>
                </a:cubicBezTo>
                <a:cubicBezTo>
                  <a:pt x="938" y="1206"/>
                  <a:pt x="972" y="1172"/>
                  <a:pt x="1016" y="1172"/>
                </a:cubicBezTo>
                <a:cubicBezTo>
                  <a:pt x="1059" y="1172"/>
                  <a:pt x="1094" y="1206"/>
                  <a:pt x="1094" y="1249"/>
                </a:cubicBezTo>
                <a:cubicBezTo>
                  <a:pt x="1094" y="1293"/>
                  <a:pt x="1059" y="1328"/>
                  <a:pt x="1016" y="1328"/>
                </a:cubicBezTo>
                <a:close/>
                <a:moveTo>
                  <a:pt x="1016" y="1640"/>
                </a:moveTo>
                <a:lnTo>
                  <a:pt x="1016" y="1640"/>
                </a:lnTo>
                <a:cubicBezTo>
                  <a:pt x="972" y="1640"/>
                  <a:pt x="938" y="1605"/>
                  <a:pt x="938" y="1562"/>
                </a:cubicBezTo>
                <a:cubicBezTo>
                  <a:pt x="938" y="1519"/>
                  <a:pt x="972" y="1484"/>
                  <a:pt x="1016" y="1484"/>
                </a:cubicBezTo>
                <a:cubicBezTo>
                  <a:pt x="1059" y="1484"/>
                  <a:pt x="1094" y="1519"/>
                  <a:pt x="1094" y="1562"/>
                </a:cubicBezTo>
                <a:cubicBezTo>
                  <a:pt x="1094" y="1605"/>
                  <a:pt x="1059" y="1640"/>
                  <a:pt x="1016" y="1640"/>
                </a:cubicBezTo>
                <a:close/>
                <a:moveTo>
                  <a:pt x="1016" y="1953"/>
                </a:moveTo>
                <a:lnTo>
                  <a:pt x="1016" y="1953"/>
                </a:lnTo>
                <a:cubicBezTo>
                  <a:pt x="972" y="1953"/>
                  <a:pt x="938" y="1917"/>
                  <a:pt x="938" y="1874"/>
                </a:cubicBezTo>
                <a:cubicBezTo>
                  <a:pt x="938" y="1831"/>
                  <a:pt x="972" y="1796"/>
                  <a:pt x="1016" y="1796"/>
                </a:cubicBezTo>
                <a:cubicBezTo>
                  <a:pt x="1059" y="1796"/>
                  <a:pt x="1094" y="1831"/>
                  <a:pt x="1094" y="1874"/>
                </a:cubicBezTo>
                <a:cubicBezTo>
                  <a:pt x="1094" y="1917"/>
                  <a:pt x="1059" y="1953"/>
                  <a:pt x="1016" y="1953"/>
                </a:cubicBezTo>
                <a:close/>
                <a:moveTo>
                  <a:pt x="1250" y="1484"/>
                </a:moveTo>
                <a:lnTo>
                  <a:pt x="1718" y="1484"/>
                </a:lnTo>
                <a:lnTo>
                  <a:pt x="1718" y="1640"/>
                </a:lnTo>
                <a:lnTo>
                  <a:pt x="1250" y="1640"/>
                </a:lnTo>
                <a:lnTo>
                  <a:pt x="1250" y="1484"/>
                </a:lnTo>
                <a:close/>
                <a:moveTo>
                  <a:pt x="1250" y="859"/>
                </a:moveTo>
                <a:lnTo>
                  <a:pt x="1952" y="859"/>
                </a:lnTo>
                <a:lnTo>
                  <a:pt x="1952" y="1015"/>
                </a:lnTo>
                <a:lnTo>
                  <a:pt x="1250" y="1015"/>
                </a:lnTo>
                <a:lnTo>
                  <a:pt x="1250" y="859"/>
                </a:lnTo>
                <a:close/>
                <a:moveTo>
                  <a:pt x="1250" y="390"/>
                </a:moveTo>
                <a:lnTo>
                  <a:pt x="1796" y="390"/>
                </a:lnTo>
                <a:lnTo>
                  <a:pt x="1796" y="546"/>
                </a:lnTo>
                <a:lnTo>
                  <a:pt x="1250" y="546"/>
                </a:lnTo>
                <a:lnTo>
                  <a:pt x="1250" y="390"/>
                </a:lnTo>
                <a:close/>
                <a:moveTo>
                  <a:pt x="625" y="2265"/>
                </a:moveTo>
                <a:lnTo>
                  <a:pt x="625" y="2265"/>
                </a:lnTo>
                <a:cubicBezTo>
                  <a:pt x="625" y="2308"/>
                  <a:pt x="590" y="2343"/>
                  <a:pt x="547" y="2343"/>
                </a:cubicBezTo>
                <a:cubicBezTo>
                  <a:pt x="504" y="2343"/>
                  <a:pt x="469" y="2308"/>
                  <a:pt x="469" y="2265"/>
                </a:cubicBezTo>
                <a:lnTo>
                  <a:pt x="469" y="859"/>
                </a:lnTo>
                <a:cubicBezTo>
                  <a:pt x="469" y="831"/>
                  <a:pt x="463" y="806"/>
                  <a:pt x="454" y="781"/>
                </a:cubicBezTo>
                <a:lnTo>
                  <a:pt x="625" y="781"/>
                </a:lnTo>
                <a:lnTo>
                  <a:pt x="625" y="2265"/>
                </a:lnTo>
                <a:close/>
                <a:moveTo>
                  <a:pt x="313" y="1640"/>
                </a:moveTo>
                <a:lnTo>
                  <a:pt x="157" y="1640"/>
                </a:lnTo>
                <a:lnTo>
                  <a:pt x="157" y="859"/>
                </a:lnTo>
                <a:cubicBezTo>
                  <a:pt x="157" y="816"/>
                  <a:pt x="191" y="781"/>
                  <a:pt x="234" y="781"/>
                </a:cubicBezTo>
                <a:cubicBezTo>
                  <a:pt x="277" y="781"/>
                  <a:pt x="313" y="816"/>
                  <a:pt x="313" y="859"/>
                </a:cubicBezTo>
                <a:lnTo>
                  <a:pt x="313" y="1640"/>
                </a:lnTo>
                <a:close/>
                <a:moveTo>
                  <a:pt x="625" y="0"/>
                </a:moveTo>
                <a:lnTo>
                  <a:pt x="625" y="625"/>
                </a:lnTo>
                <a:lnTo>
                  <a:pt x="234" y="625"/>
                </a:lnTo>
                <a:cubicBezTo>
                  <a:pt x="105" y="625"/>
                  <a:pt x="0" y="730"/>
                  <a:pt x="0" y="859"/>
                </a:cubicBezTo>
                <a:lnTo>
                  <a:pt x="0" y="1796"/>
                </a:lnTo>
                <a:lnTo>
                  <a:pt x="313" y="1796"/>
                </a:lnTo>
                <a:lnTo>
                  <a:pt x="313" y="2265"/>
                </a:lnTo>
                <a:cubicBezTo>
                  <a:pt x="313" y="2394"/>
                  <a:pt x="418" y="2499"/>
                  <a:pt x="547" y="2499"/>
                </a:cubicBezTo>
                <a:lnTo>
                  <a:pt x="2109" y="2499"/>
                </a:lnTo>
                <a:cubicBezTo>
                  <a:pt x="2238" y="2499"/>
                  <a:pt x="2343" y="2394"/>
                  <a:pt x="2343" y="2265"/>
                </a:cubicBezTo>
                <a:lnTo>
                  <a:pt x="2343" y="0"/>
                </a:lnTo>
                <a:lnTo>
                  <a:pt x="625" y="0"/>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35" name="TextBox 34">
            <a:extLst>
              <a:ext uri="{FF2B5EF4-FFF2-40B4-BE49-F238E27FC236}">
                <a16:creationId xmlns:a16="http://schemas.microsoft.com/office/drawing/2014/main" id="{A1C33059-4FAC-414C-A2CC-99C7600E620A}"/>
              </a:ext>
            </a:extLst>
          </p:cNvPr>
          <p:cNvSpPr txBox="1"/>
          <p:nvPr/>
        </p:nvSpPr>
        <p:spPr>
          <a:xfrm>
            <a:off x="6621030" y="8516825"/>
            <a:ext cx="3481646" cy="2289858"/>
          </a:xfrm>
          <a:prstGeom prst="rect">
            <a:avLst/>
          </a:prstGeom>
          <a:noFill/>
        </p:spPr>
        <p:txBody>
          <a:bodyPr wrap="square" rtlCol="0" anchor="t">
            <a:spAutoFit/>
          </a:bodyPr>
          <a:lstStyle/>
          <a:p>
            <a:pPr algn="ctr">
              <a:lnSpc>
                <a:spcPts val="3500"/>
              </a:lnSpc>
              <a:spcBef>
                <a:spcPts val="1800"/>
              </a:spcBef>
            </a:pPr>
            <a:r>
              <a:rPr lang="en-US" sz="2400" dirty="0">
                <a:solidFill>
                  <a:schemeClr val="tx2"/>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ongoing battle that consumes virtually.</a:t>
            </a:r>
          </a:p>
        </p:txBody>
      </p:sp>
      <p:sp>
        <p:nvSpPr>
          <p:cNvPr id="36" name="TextBox 35">
            <a:extLst>
              <a:ext uri="{FF2B5EF4-FFF2-40B4-BE49-F238E27FC236}">
                <a16:creationId xmlns:a16="http://schemas.microsoft.com/office/drawing/2014/main" id="{D8BD9FF5-829F-E94B-BE9B-86CB802EAB3F}"/>
              </a:ext>
            </a:extLst>
          </p:cNvPr>
          <p:cNvSpPr txBox="1"/>
          <p:nvPr/>
        </p:nvSpPr>
        <p:spPr>
          <a:xfrm>
            <a:off x="14160546" y="4845613"/>
            <a:ext cx="3481646" cy="2289858"/>
          </a:xfrm>
          <a:prstGeom prst="rect">
            <a:avLst/>
          </a:prstGeom>
          <a:noFill/>
        </p:spPr>
        <p:txBody>
          <a:bodyPr wrap="square" rtlCol="0" anchor="t">
            <a:spAutoFit/>
          </a:bodyPr>
          <a:lstStyle/>
          <a:p>
            <a:pPr algn="ctr">
              <a:lnSpc>
                <a:spcPts val="3500"/>
              </a:lnSpc>
              <a:spcBef>
                <a:spcPts val="1800"/>
              </a:spcBef>
            </a:pPr>
            <a:r>
              <a:rPr lang="en-US" sz="2400" dirty="0">
                <a:solidFill>
                  <a:schemeClr val="tx2"/>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ongoing battle that consumes virtually.</a:t>
            </a:r>
          </a:p>
        </p:txBody>
      </p:sp>
    </p:spTree>
    <p:extLst>
      <p:ext uri="{BB962C8B-B14F-4D97-AF65-F5344CB8AC3E}">
        <p14:creationId xmlns:p14="http://schemas.microsoft.com/office/powerpoint/2010/main" val="24883435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49">
            <a:extLst>
              <a:ext uri="{FF2B5EF4-FFF2-40B4-BE49-F238E27FC236}">
                <a16:creationId xmlns:a16="http://schemas.microsoft.com/office/drawing/2014/main" id="{05B73A34-B42E-9B4F-9B1E-0B110EC68BDE}"/>
              </a:ext>
            </a:extLst>
          </p:cNvPr>
          <p:cNvSpPr/>
          <p:nvPr/>
        </p:nvSpPr>
        <p:spPr>
          <a:xfrm>
            <a:off x="10759272" y="3083544"/>
            <a:ext cx="2859114" cy="2859116"/>
          </a:xfrm>
          <a:prstGeom prst="ellipse">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1" name="Shape 50">
            <a:extLst>
              <a:ext uri="{FF2B5EF4-FFF2-40B4-BE49-F238E27FC236}">
                <a16:creationId xmlns:a16="http://schemas.microsoft.com/office/drawing/2014/main" id="{7D4D4E79-A150-7341-87BA-337C789BA7E7}"/>
              </a:ext>
            </a:extLst>
          </p:cNvPr>
          <p:cNvSpPr/>
          <p:nvPr/>
        </p:nvSpPr>
        <p:spPr>
          <a:xfrm>
            <a:off x="12869515" y="9805342"/>
            <a:ext cx="2859114" cy="2859116"/>
          </a:xfrm>
          <a:prstGeom prst="ellipse">
            <a:avLst/>
          </a:prstGeom>
          <a:solidFill>
            <a:schemeClr val="accent3"/>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2" name="Shape 51">
            <a:extLst>
              <a:ext uri="{FF2B5EF4-FFF2-40B4-BE49-F238E27FC236}">
                <a16:creationId xmlns:a16="http://schemas.microsoft.com/office/drawing/2014/main" id="{785F5601-D48E-E94B-8BB6-3AE822A8FE56}"/>
              </a:ext>
            </a:extLst>
          </p:cNvPr>
          <p:cNvSpPr/>
          <p:nvPr/>
        </p:nvSpPr>
        <p:spPr>
          <a:xfrm>
            <a:off x="8649023" y="9805342"/>
            <a:ext cx="2859120" cy="2859118"/>
          </a:xfrm>
          <a:prstGeom prst="ellipse">
            <a:avLst/>
          </a:prstGeom>
          <a:solidFill>
            <a:schemeClr val="accent4"/>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3" name="Shape 52">
            <a:extLst>
              <a:ext uri="{FF2B5EF4-FFF2-40B4-BE49-F238E27FC236}">
                <a16:creationId xmlns:a16="http://schemas.microsoft.com/office/drawing/2014/main" id="{14AAE76F-6B31-E44B-8C58-82EFD65037EE}"/>
              </a:ext>
            </a:extLst>
          </p:cNvPr>
          <p:cNvSpPr/>
          <p:nvPr/>
        </p:nvSpPr>
        <p:spPr>
          <a:xfrm>
            <a:off x="14295357" y="5954682"/>
            <a:ext cx="2859120" cy="2859118"/>
          </a:xfrm>
          <a:prstGeom prst="ellipse">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4" name="Shape 53">
            <a:extLst>
              <a:ext uri="{FF2B5EF4-FFF2-40B4-BE49-F238E27FC236}">
                <a16:creationId xmlns:a16="http://schemas.microsoft.com/office/drawing/2014/main" id="{F1819757-BD36-9C47-9065-991E22DDB693}"/>
              </a:ext>
            </a:extLst>
          </p:cNvPr>
          <p:cNvSpPr/>
          <p:nvPr/>
        </p:nvSpPr>
        <p:spPr>
          <a:xfrm>
            <a:off x="7223178" y="5954682"/>
            <a:ext cx="2859120" cy="2859118"/>
          </a:xfrm>
          <a:prstGeom prst="ellipse">
            <a:avLst/>
          </a:prstGeom>
          <a:solidFill>
            <a:schemeClr val="accent5"/>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5" name="Shape 55">
            <a:extLst>
              <a:ext uri="{FF2B5EF4-FFF2-40B4-BE49-F238E27FC236}">
                <a16:creationId xmlns:a16="http://schemas.microsoft.com/office/drawing/2014/main" id="{C876BD70-1F78-B444-B24B-2DBB839DC577}"/>
              </a:ext>
            </a:extLst>
          </p:cNvPr>
          <p:cNvSpPr/>
          <p:nvPr/>
        </p:nvSpPr>
        <p:spPr>
          <a:xfrm>
            <a:off x="12048377" y="11024230"/>
            <a:ext cx="280896" cy="421342"/>
          </a:xfrm>
          <a:prstGeom prst="rightArrow">
            <a:avLst>
              <a:gd name="adj1" fmla="val 32000"/>
              <a:gd name="adj2" fmla="val 100000"/>
            </a:avLst>
          </a:pr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6" name="Shape 56">
            <a:extLst>
              <a:ext uri="{FF2B5EF4-FFF2-40B4-BE49-F238E27FC236}">
                <a16:creationId xmlns:a16="http://schemas.microsoft.com/office/drawing/2014/main" id="{10139D6A-E7E9-C244-90BD-AC4E954720FD}"/>
              </a:ext>
            </a:extLst>
          </p:cNvPr>
          <p:cNvSpPr/>
          <p:nvPr/>
        </p:nvSpPr>
        <p:spPr>
          <a:xfrm rot="17700000">
            <a:off x="15017854" y="9140953"/>
            <a:ext cx="290963" cy="436445"/>
          </a:xfrm>
          <a:prstGeom prst="rightArrow">
            <a:avLst>
              <a:gd name="adj1" fmla="val 32000"/>
              <a:gd name="adj2" fmla="val 100000"/>
            </a:avLst>
          </a:pr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7" name="Shape 57">
            <a:extLst>
              <a:ext uri="{FF2B5EF4-FFF2-40B4-BE49-F238E27FC236}">
                <a16:creationId xmlns:a16="http://schemas.microsoft.com/office/drawing/2014/main" id="{3661F6FC-D493-6B40-9D1C-915C816093F4}"/>
              </a:ext>
            </a:extLst>
          </p:cNvPr>
          <p:cNvSpPr/>
          <p:nvPr/>
        </p:nvSpPr>
        <p:spPr>
          <a:xfrm rot="3900000">
            <a:off x="9048504" y="9144926"/>
            <a:ext cx="292542" cy="420954"/>
          </a:xfrm>
          <a:prstGeom prst="rightArrow">
            <a:avLst>
              <a:gd name="adj1" fmla="val 32000"/>
              <a:gd name="adj2" fmla="val 100000"/>
            </a:avLst>
          </a:pr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8" name="Shape 58">
            <a:extLst>
              <a:ext uri="{FF2B5EF4-FFF2-40B4-BE49-F238E27FC236}">
                <a16:creationId xmlns:a16="http://schemas.microsoft.com/office/drawing/2014/main" id="{883652DD-AD63-B04B-9398-12D6693FB3DB}"/>
              </a:ext>
            </a:extLst>
          </p:cNvPr>
          <p:cNvSpPr/>
          <p:nvPr/>
        </p:nvSpPr>
        <p:spPr>
          <a:xfrm rot="13473801">
            <a:off x="14045766" y="5302484"/>
            <a:ext cx="287677" cy="431514"/>
          </a:xfrm>
          <a:prstGeom prst="rightArrow">
            <a:avLst>
              <a:gd name="adj1" fmla="val 32000"/>
              <a:gd name="adj2" fmla="val 100000"/>
            </a:avLst>
          </a:pr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9" name="Shape 59">
            <a:extLst>
              <a:ext uri="{FF2B5EF4-FFF2-40B4-BE49-F238E27FC236}">
                <a16:creationId xmlns:a16="http://schemas.microsoft.com/office/drawing/2014/main" id="{8641761D-5911-6348-A975-0D5B55BBF9FF}"/>
              </a:ext>
            </a:extLst>
          </p:cNvPr>
          <p:cNvSpPr/>
          <p:nvPr/>
        </p:nvSpPr>
        <p:spPr>
          <a:xfrm rot="8100000">
            <a:off x="10016064" y="5350299"/>
            <a:ext cx="277286" cy="433786"/>
          </a:xfrm>
          <a:prstGeom prst="rightArrow">
            <a:avLst>
              <a:gd name="adj1" fmla="val 0"/>
              <a:gd name="adj2" fmla="val 100000"/>
            </a:avLst>
          </a:pr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16" name="TextBox 15">
            <a:extLst>
              <a:ext uri="{FF2B5EF4-FFF2-40B4-BE49-F238E27FC236}">
                <a16:creationId xmlns:a16="http://schemas.microsoft.com/office/drawing/2014/main" id="{182D7E5D-0A1F-F344-96C6-312142146F5C}"/>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17" name="TextBox 16">
            <a:extLst>
              <a:ext uri="{FF2B5EF4-FFF2-40B4-BE49-F238E27FC236}">
                <a16:creationId xmlns:a16="http://schemas.microsoft.com/office/drawing/2014/main" id="{BDB7BF22-D3BD-9742-BD69-6939803646FD}"/>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18" name="TextBox 17">
            <a:extLst>
              <a:ext uri="{FF2B5EF4-FFF2-40B4-BE49-F238E27FC236}">
                <a16:creationId xmlns:a16="http://schemas.microsoft.com/office/drawing/2014/main" id="{258A76F8-431C-BC44-BFC1-A5A69D85BEAA}"/>
              </a:ext>
            </a:extLst>
          </p:cNvPr>
          <p:cNvSpPr txBox="1"/>
          <p:nvPr/>
        </p:nvSpPr>
        <p:spPr>
          <a:xfrm>
            <a:off x="10913896" y="3974493"/>
            <a:ext cx="2549856" cy="1077218"/>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EXECUTIVE SUMMARY</a:t>
            </a:r>
          </a:p>
        </p:txBody>
      </p:sp>
      <p:sp>
        <p:nvSpPr>
          <p:cNvPr id="19" name="TextBox 18">
            <a:extLst>
              <a:ext uri="{FF2B5EF4-FFF2-40B4-BE49-F238E27FC236}">
                <a16:creationId xmlns:a16="http://schemas.microsoft.com/office/drawing/2014/main" id="{51CA46E2-D950-5E45-86A4-A8D14ADCB178}"/>
              </a:ext>
            </a:extLst>
          </p:cNvPr>
          <p:cNvSpPr txBox="1"/>
          <p:nvPr/>
        </p:nvSpPr>
        <p:spPr>
          <a:xfrm>
            <a:off x="14449989" y="6845632"/>
            <a:ext cx="2549856" cy="1077218"/>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PRODUCTS &amp; SERVICES</a:t>
            </a:r>
          </a:p>
        </p:txBody>
      </p:sp>
      <p:sp>
        <p:nvSpPr>
          <p:cNvPr id="20" name="TextBox 19">
            <a:extLst>
              <a:ext uri="{FF2B5EF4-FFF2-40B4-BE49-F238E27FC236}">
                <a16:creationId xmlns:a16="http://schemas.microsoft.com/office/drawing/2014/main" id="{D2D3DEA0-66B7-6F48-9B66-66CFD8749DA3}"/>
              </a:ext>
            </a:extLst>
          </p:cNvPr>
          <p:cNvSpPr txBox="1"/>
          <p:nvPr/>
        </p:nvSpPr>
        <p:spPr>
          <a:xfrm>
            <a:off x="7374095" y="7091853"/>
            <a:ext cx="2549856" cy="584775"/>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BUDGET</a:t>
            </a:r>
          </a:p>
        </p:txBody>
      </p:sp>
      <p:sp>
        <p:nvSpPr>
          <p:cNvPr id="21" name="TextBox 20">
            <a:extLst>
              <a:ext uri="{FF2B5EF4-FFF2-40B4-BE49-F238E27FC236}">
                <a16:creationId xmlns:a16="http://schemas.microsoft.com/office/drawing/2014/main" id="{C8B5EAD3-30D0-BF48-B9AA-636CD0C07BBC}"/>
              </a:ext>
            </a:extLst>
          </p:cNvPr>
          <p:cNvSpPr txBox="1"/>
          <p:nvPr/>
        </p:nvSpPr>
        <p:spPr>
          <a:xfrm>
            <a:off x="8803655" y="10696291"/>
            <a:ext cx="2549856" cy="1077218"/>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FINANCIAL PLANNING</a:t>
            </a:r>
          </a:p>
        </p:txBody>
      </p:sp>
      <p:sp>
        <p:nvSpPr>
          <p:cNvPr id="22" name="TextBox 21">
            <a:extLst>
              <a:ext uri="{FF2B5EF4-FFF2-40B4-BE49-F238E27FC236}">
                <a16:creationId xmlns:a16="http://schemas.microsoft.com/office/drawing/2014/main" id="{20397794-F44A-4F41-BF68-F98DEFB55192}"/>
              </a:ext>
            </a:extLst>
          </p:cNvPr>
          <p:cNvSpPr txBox="1"/>
          <p:nvPr/>
        </p:nvSpPr>
        <p:spPr>
          <a:xfrm>
            <a:off x="13020429" y="10696291"/>
            <a:ext cx="2549856" cy="1077218"/>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MARKET ANALYSIS</a:t>
            </a:r>
          </a:p>
        </p:txBody>
      </p:sp>
      <p:sp>
        <p:nvSpPr>
          <p:cNvPr id="23" name="TextBox 22">
            <a:extLst>
              <a:ext uri="{FF2B5EF4-FFF2-40B4-BE49-F238E27FC236}">
                <a16:creationId xmlns:a16="http://schemas.microsoft.com/office/drawing/2014/main" id="{ED2DE105-96AE-7641-BE17-827A7B9B6229}"/>
              </a:ext>
            </a:extLst>
          </p:cNvPr>
          <p:cNvSpPr txBox="1"/>
          <p:nvPr/>
        </p:nvSpPr>
        <p:spPr>
          <a:xfrm>
            <a:off x="17536270" y="6688152"/>
            <a:ext cx="5320555" cy="1392176"/>
          </a:xfrm>
          <a:prstGeom prst="rect">
            <a:avLst/>
          </a:prstGeom>
          <a:noFill/>
        </p:spPr>
        <p:txBody>
          <a:bodyPr wrap="square" rtlCol="0" anchor="t">
            <a:spAutoFit/>
          </a:bodyPr>
          <a:lstStyle/>
          <a:p>
            <a:pP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ongoing battle that consumes virtually.</a:t>
            </a:r>
          </a:p>
        </p:txBody>
      </p:sp>
      <p:sp>
        <p:nvSpPr>
          <p:cNvPr id="24" name="TextBox 23">
            <a:extLst>
              <a:ext uri="{FF2B5EF4-FFF2-40B4-BE49-F238E27FC236}">
                <a16:creationId xmlns:a16="http://schemas.microsoft.com/office/drawing/2014/main" id="{299544AA-D597-C34F-AD45-354CC551B3BA}"/>
              </a:ext>
            </a:extLst>
          </p:cNvPr>
          <p:cNvSpPr txBox="1"/>
          <p:nvPr/>
        </p:nvSpPr>
        <p:spPr>
          <a:xfrm>
            <a:off x="16090242" y="10538812"/>
            <a:ext cx="5320555" cy="1392176"/>
          </a:xfrm>
          <a:prstGeom prst="rect">
            <a:avLst/>
          </a:prstGeom>
          <a:noFill/>
        </p:spPr>
        <p:txBody>
          <a:bodyPr wrap="square" rtlCol="0" anchor="t">
            <a:spAutoFit/>
          </a:bodyPr>
          <a:lstStyle/>
          <a:p>
            <a:pP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ongoing battle that consumes virtually.</a:t>
            </a:r>
          </a:p>
        </p:txBody>
      </p:sp>
      <p:sp>
        <p:nvSpPr>
          <p:cNvPr id="25" name="TextBox 24">
            <a:extLst>
              <a:ext uri="{FF2B5EF4-FFF2-40B4-BE49-F238E27FC236}">
                <a16:creationId xmlns:a16="http://schemas.microsoft.com/office/drawing/2014/main" id="{5A34C90A-0070-5F4A-A864-98EF1A21D754}"/>
              </a:ext>
            </a:extLst>
          </p:cNvPr>
          <p:cNvSpPr txBox="1"/>
          <p:nvPr/>
        </p:nvSpPr>
        <p:spPr>
          <a:xfrm>
            <a:off x="2966855" y="10538812"/>
            <a:ext cx="5320555" cy="1392176"/>
          </a:xfrm>
          <a:prstGeom prst="rect">
            <a:avLst/>
          </a:prstGeom>
          <a:noFill/>
        </p:spPr>
        <p:txBody>
          <a:bodyPr wrap="square" rtlCol="0" anchor="t">
            <a:spAutoFit/>
          </a:bodyPr>
          <a:lstStyle/>
          <a:p>
            <a:pPr algn="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ongoing battle that consumes virtually.</a:t>
            </a:r>
          </a:p>
        </p:txBody>
      </p:sp>
      <p:sp>
        <p:nvSpPr>
          <p:cNvPr id="26" name="TextBox 25">
            <a:extLst>
              <a:ext uri="{FF2B5EF4-FFF2-40B4-BE49-F238E27FC236}">
                <a16:creationId xmlns:a16="http://schemas.microsoft.com/office/drawing/2014/main" id="{997AB761-C0E3-5F42-9761-72EFDF1253D5}"/>
              </a:ext>
            </a:extLst>
          </p:cNvPr>
          <p:cNvSpPr txBox="1"/>
          <p:nvPr/>
        </p:nvSpPr>
        <p:spPr>
          <a:xfrm>
            <a:off x="1520825" y="6688152"/>
            <a:ext cx="5320555" cy="1392176"/>
          </a:xfrm>
          <a:prstGeom prst="rect">
            <a:avLst/>
          </a:prstGeom>
          <a:noFill/>
        </p:spPr>
        <p:txBody>
          <a:bodyPr wrap="square" rtlCol="0" anchor="t">
            <a:spAutoFit/>
          </a:bodyPr>
          <a:lstStyle/>
          <a:p>
            <a:pPr algn="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ongoing battle that consumes virtually.</a:t>
            </a:r>
          </a:p>
        </p:txBody>
      </p:sp>
      <p:sp>
        <p:nvSpPr>
          <p:cNvPr id="27" name="TextBox 26">
            <a:extLst>
              <a:ext uri="{FF2B5EF4-FFF2-40B4-BE49-F238E27FC236}">
                <a16:creationId xmlns:a16="http://schemas.microsoft.com/office/drawing/2014/main" id="{B1B71595-CCFA-9749-BF57-365233926972}"/>
              </a:ext>
            </a:extLst>
          </p:cNvPr>
          <p:cNvSpPr txBox="1"/>
          <p:nvPr/>
        </p:nvSpPr>
        <p:spPr>
          <a:xfrm>
            <a:off x="13935727" y="3120926"/>
            <a:ext cx="5320555" cy="1392176"/>
          </a:xfrm>
          <a:prstGeom prst="rect">
            <a:avLst/>
          </a:prstGeom>
          <a:noFill/>
        </p:spPr>
        <p:txBody>
          <a:bodyPr wrap="square" rtlCol="0" anchor="t">
            <a:spAutoFit/>
          </a:bodyPr>
          <a:lstStyle/>
          <a:p>
            <a:pP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ongoing battle that consumes virtually.</a:t>
            </a:r>
          </a:p>
        </p:txBody>
      </p:sp>
    </p:spTree>
    <p:extLst>
      <p:ext uri="{BB962C8B-B14F-4D97-AF65-F5344CB8AC3E}">
        <p14:creationId xmlns:p14="http://schemas.microsoft.com/office/powerpoint/2010/main" val="20831921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702">
            <a:extLst>
              <a:ext uri="{FF2B5EF4-FFF2-40B4-BE49-F238E27FC236}">
                <a16:creationId xmlns:a16="http://schemas.microsoft.com/office/drawing/2014/main" id="{467A9ED4-496A-E94E-B39E-CE0B8967E64B}"/>
              </a:ext>
            </a:extLst>
          </p:cNvPr>
          <p:cNvSpPr/>
          <p:nvPr/>
        </p:nvSpPr>
        <p:spPr>
          <a:xfrm>
            <a:off x="7529825" y="6422249"/>
            <a:ext cx="2779750" cy="2777826"/>
          </a:xfrm>
          <a:prstGeom prst="rect">
            <a:avLst/>
          </a:prstGeom>
          <a:solidFill>
            <a:schemeClr val="accent4"/>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8000">
                <a:solidFill>
                  <a:srgbClr val="FFFFFF"/>
                </a:solidFill>
                <a:latin typeface="+mj-lt"/>
                <a:ea typeface="+mj-ea"/>
                <a:cs typeface="+mj-cs"/>
                <a:sym typeface="Helvetica Neue UltraLight"/>
              </a:defRPr>
            </a:lvl1pPr>
          </a:lstStyle>
          <a:p>
            <a:endParaRPr sz="11250" dirty="0">
              <a:latin typeface="Lato Light" panose="020F0502020204030203" pitchFamily="34" charset="0"/>
            </a:endParaRPr>
          </a:p>
        </p:txBody>
      </p:sp>
      <p:sp>
        <p:nvSpPr>
          <p:cNvPr id="11" name="Shape 703">
            <a:extLst>
              <a:ext uri="{FF2B5EF4-FFF2-40B4-BE49-F238E27FC236}">
                <a16:creationId xmlns:a16="http://schemas.microsoft.com/office/drawing/2014/main" id="{CFDD3E77-F056-9F4A-BF48-165D83A36607}"/>
              </a:ext>
            </a:extLst>
          </p:cNvPr>
          <p:cNvSpPr/>
          <p:nvPr/>
        </p:nvSpPr>
        <p:spPr>
          <a:xfrm>
            <a:off x="14068076" y="6422249"/>
            <a:ext cx="2779750" cy="2777826"/>
          </a:xfrm>
          <a:prstGeom prst="rect">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8000">
                <a:solidFill>
                  <a:srgbClr val="FFFFFF"/>
                </a:solidFill>
                <a:latin typeface="+mj-lt"/>
                <a:ea typeface="+mj-ea"/>
                <a:cs typeface="+mj-cs"/>
                <a:sym typeface="Helvetica Neue UltraLight"/>
              </a:defRPr>
            </a:lvl1pPr>
          </a:lstStyle>
          <a:p>
            <a:endParaRPr sz="11250" dirty="0">
              <a:latin typeface="Lato Light" panose="020F0502020204030203" pitchFamily="34" charset="0"/>
            </a:endParaRPr>
          </a:p>
        </p:txBody>
      </p:sp>
      <p:sp>
        <p:nvSpPr>
          <p:cNvPr id="12" name="Shape 704">
            <a:extLst>
              <a:ext uri="{FF2B5EF4-FFF2-40B4-BE49-F238E27FC236}">
                <a16:creationId xmlns:a16="http://schemas.microsoft.com/office/drawing/2014/main" id="{9457033A-F59D-0948-AF8C-C6753B83D108}"/>
              </a:ext>
            </a:extLst>
          </p:cNvPr>
          <p:cNvSpPr/>
          <p:nvPr/>
        </p:nvSpPr>
        <p:spPr>
          <a:xfrm>
            <a:off x="10807254" y="3173862"/>
            <a:ext cx="2779750" cy="2777824"/>
          </a:xfrm>
          <a:prstGeom prst="rect">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8000">
                <a:solidFill>
                  <a:srgbClr val="FFFFFF"/>
                </a:solidFill>
                <a:latin typeface="+mj-lt"/>
                <a:ea typeface="+mj-ea"/>
                <a:cs typeface="+mj-cs"/>
                <a:sym typeface="Helvetica Neue UltraLight"/>
              </a:defRPr>
            </a:lvl1pPr>
          </a:lstStyle>
          <a:p>
            <a:endParaRPr sz="11250" dirty="0">
              <a:latin typeface="Lato Light" panose="020F0502020204030203" pitchFamily="34" charset="0"/>
            </a:endParaRPr>
          </a:p>
        </p:txBody>
      </p:sp>
      <p:sp>
        <p:nvSpPr>
          <p:cNvPr id="13" name="Shape 705">
            <a:extLst>
              <a:ext uri="{FF2B5EF4-FFF2-40B4-BE49-F238E27FC236}">
                <a16:creationId xmlns:a16="http://schemas.microsoft.com/office/drawing/2014/main" id="{5D119E33-50A7-2E48-9804-9955CD6DD2FF}"/>
              </a:ext>
            </a:extLst>
          </p:cNvPr>
          <p:cNvSpPr/>
          <p:nvPr/>
        </p:nvSpPr>
        <p:spPr>
          <a:xfrm>
            <a:off x="10807254" y="9670638"/>
            <a:ext cx="2779750" cy="2777826"/>
          </a:xfrm>
          <a:prstGeom prst="rect">
            <a:avLst/>
          </a:prstGeom>
          <a:solidFill>
            <a:schemeClr val="accent3"/>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8000">
                <a:solidFill>
                  <a:srgbClr val="FFFFFF"/>
                </a:solidFill>
                <a:latin typeface="+mj-lt"/>
                <a:ea typeface="+mj-ea"/>
                <a:cs typeface="+mj-cs"/>
                <a:sym typeface="Helvetica Neue UltraLight"/>
              </a:defRPr>
            </a:lvl1pPr>
          </a:lstStyle>
          <a:p>
            <a:endParaRPr sz="11250" dirty="0">
              <a:latin typeface="Lato Light" panose="020F0502020204030203" pitchFamily="34" charset="0"/>
            </a:endParaRPr>
          </a:p>
        </p:txBody>
      </p:sp>
      <p:sp>
        <p:nvSpPr>
          <p:cNvPr id="6" name="Shape 708">
            <a:extLst>
              <a:ext uri="{FF2B5EF4-FFF2-40B4-BE49-F238E27FC236}">
                <a16:creationId xmlns:a16="http://schemas.microsoft.com/office/drawing/2014/main" id="{E7C2F113-1FF1-384A-9B06-B79076E784D6}"/>
              </a:ext>
            </a:extLst>
          </p:cNvPr>
          <p:cNvSpPr/>
          <p:nvPr/>
        </p:nvSpPr>
        <p:spPr>
          <a:xfrm>
            <a:off x="14221581" y="4370100"/>
            <a:ext cx="1236370" cy="133852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137" y="3377"/>
                  <a:pt x="0" y="0"/>
                  <a:pt x="0" y="0"/>
                </a:cubicBezTo>
              </a:path>
            </a:pathLst>
          </a:custGeom>
          <a:noFill/>
          <a:ln w="38100" cap="flat">
            <a:solidFill>
              <a:schemeClr val="bg1">
                <a:lumMod val="85000"/>
              </a:schemeClr>
            </a:solidFill>
            <a:prstDash val="solid"/>
            <a:miter lim="400000"/>
            <a:headEnd type="triangle" w="lg" len="lg"/>
          </a:ln>
          <a:effectLst/>
        </p:spPr>
        <p:txBody>
          <a:bodyPr wrap="square" lIns="71438" tIns="71438" rIns="71438" bIns="71438"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7" name="Shape 709">
            <a:extLst>
              <a:ext uri="{FF2B5EF4-FFF2-40B4-BE49-F238E27FC236}">
                <a16:creationId xmlns:a16="http://schemas.microsoft.com/office/drawing/2014/main" id="{E9C6A924-E78F-E440-992E-0FF7ADC15BEB}"/>
              </a:ext>
            </a:extLst>
          </p:cNvPr>
          <p:cNvSpPr/>
          <p:nvPr/>
        </p:nvSpPr>
        <p:spPr>
          <a:xfrm flipH="1">
            <a:off x="8919700" y="4370100"/>
            <a:ext cx="1236364" cy="133852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137" y="3377"/>
                  <a:pt x="0" y="0"/>
                  <a:pt x="0" y="0"/>
                </a:cubicBezTo>
              </a:path>
            </a:pathLst>
          </a:custGeom>
          <a:noFill/>
          <a:ln w="38100" cap="flat">
            <a:solidFill>
              <a:schemeClr val="bg1">
                <a:lumMod val="85000"/>
              </a:schemeClr>
            </a:solidFill>
            <a:prstDash val="solid"/>
            <a:miter lim="400000"/>
            <a:headEnd type="triangle" w="lg" len="lg"/>
          </a:ln>
          <a:effectLst/>
        </p:spPr>
        <p:txBody>
          <a:bodyPr wrap="square" lIns="71438" tIns="71438" rIns="71438" bIns="71438"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8" name="Shape 710">
            <a:extLst>
              <a:ext uri="{FF2B5EF4-FFF2-40B4-BE49-F238E27FC236}">
                <a16:creationId xmlns:a16="http://schemas.microsoft.com/office/drawing/2014/main" id="{58427698-E69E-1343-ABE9-1BF09368E2F1}"/>
              </a:ext>
            </a:extLst>
          </p:cNvPr>
          <p:cNvSpPr/>
          <p:nvPr/>
        </p:nvSpPr>
        <p:spPr>
          <a:xfrm rot="16200000" flipH="1">
            <a:off x="8970778" y="9772105"/>
            <a:ext cx="1236368" cy="133852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137" y="3377"/>
                  <a:pt x="0" y="0"/>
                  <a:pt x="0" y="0"/>
                </a:cubicBezTo>
              </a:path>
            </a:pathLst>
          </a:custGeom>
          <a:noFill/>
          <a:ln w="38100" cap="flat">
            <a:solidFill>
              <a:schemeClr val="bg1">
                <a:lumMod val="85000"/>
              </a:schemeClr>
            </a:solidFill>
            <a:prstDash val="solid"/>
            <a:miter lim="400000"/>
            <a:headEnd type="triangle" w="lg" len="lg"/>
          </a:ln>
          <a:effectLst/>
        </p:spPr>
        <p:txBody>
          <a:bodyPr wrap="square" lIns="71438" tIns="71438" rIns="71438" bIns="71438"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15" name="Freeform 82">
            <a:extLst>
              <a:ext uri="{FF2B5EF4-FFF2-40B4-BE49-F238E27FC236}">
                <a16:creationId xmlns:a16="http://schemas.microsoft.com/office/drawing/2014/main" id="{CB9A0799-8291-9A4D-8551-AA82B1B202B3}"/>
              </a:ext>
            </a:extLst>
          </p:cNvPr>
          <p:cNvSpPr>
            <a:spLocks noChangeArrowheads="1"/>
          </p:cNvSpPr>
          <p:nvPr/>
        </p:nvSpPr>
        <p:spPr bwMode="auto">
          <a:xfrm>
            <a:off x="14777097" y="7173537"/>
            <a:ext cx="1361708" cy="1275250"/>
          </a:xfrm>
          <a:custGeom>
            <a:avLst/>
            <a:gdLst>
              <a:gd name="T0" fmla="*/ 28575 w 899753"/>
              <a:gd name="T1" fmla="*/ 444500 h 842603"/>
              <a:gd name="T2" fmla="*/ 65686 w 899753"/>
              <a:gd name="T3" fmla="*/ 449899 h 842603"/>
              <a:gd name="T4" fmla="*/ 366179 w 899753"/>
              <a:gd name="T5" fmla="*/ 475816 h 842603"/>
              <a:gd name="T6" fmla="*/ 366179 w 899753"/>
              <a:gd name="T7" fmla="*/ 533047 h 842603"/>
              <a:gd name="T8" fmla="*/ 535161 w 899753"/>
              <a:gd name="T9" fmla="*/ 533047 h 842603"/>
              <a:gd name="T10" fmla="*/ 535161 w 899753"/>
              <a:gd name="T11" fmla="*/ 475816 h 842603"/>
              <a:gd name="T12" fmla="*/ 835293 w 899753"/>
              <a:gd name="T13" fmla="*/ 449899 h 842603"/>
              <a:gd name="T14" fmla="*/ 872765 w 899753"/>
              <a:gd name="T15" fmla="*/ 444500 h 842603"/>
              <a:gd name="T16" fmla="*/ 872765 w 899753"/>
              <a:gd name="T17" fmla="*/ 769894 h 842603"/>
              <a:gd name="T18" fmla="*/ 799984 w 899753"/>
              <a:gd name="T19" fmla="*/ 842603 h 842603"/>
              <a:gd name="T20" fmla="*/ 101356 w 899753"/>
              <a:gd name="T21" fmla="*/ 842603 h 842603"/>
              <a:gd name="T22" fmla="*/ 28575 w 899753"/>
              <a:gd name="T23" fmla="*/ 769894 h 842603"/>
              <a:gd name="T24" fmla="*/ 348884 w 899753"/>
              <a:gd name="T25" fmla="*/ 56606 h 842603"/>
              <a:gd name="T26" fmla="*/ 337362 w 899753"/>
              <a:gd name="T27" fmla="*/ 68144 h 842603"/>
              <a:gd name="T28" fmla="*/ 337362 w 899753"/>
              <a:gd name="T29" fmla="*/ 112852 h 842603"/>
              <a:gd name="T30" fmla="*/ 562391 w 899753"/>
              <a:gd name="T31" fmla="*/ 112852 h 842603"/>
              <a:gd name="T32" fmla="*/ 562391 w 899753"/>
              <a:gd name="T33" fmla="*/ 68144 h 842603"/>
              <a:gd name="T34" fmla="*/ 550869 w 899753"/>
              <a:gd name="T35" fmla="*/ 56606 h 842603"/>
              <a:gd name="T36" fmla="*/ 325841 w 899753"/>
              <a:gd name="T37" fmla="*/ 0 h 842603"/>
              <a:gd name="T38" fmla="*/ 573912 w 899753"/>
              <a:gd name="T39" fmla="*/ 0 h 842603"/>
              <a:gd name="T40" fmla="*/ 618558 w 899753"/>
              <a:gd name="T41" fmla="*/ 44708 h 842603"/>
              <a:gd name="T42" fmla="*/ 618558 w 899753"/>
              <a:gd name="T43" fmla="*/ 112852 h 842603"/>
              <a:gd name="T44" fmla="*/ 855108 w 899753"/>
              <a:gd name="T45" fmla="*/ 112852 h 842603"/>
              <a:gd name="T46" fmla="*/ 899753 w 899753"/>
              <a:gd name="T47" fmla="*/ 157561 h 842603"/>
              <a:gd name="T48" fmla="*/ 899753 w 899753"/>
              <a:gd name="T49" fmla="*/ 390837 h 842603"/>
              <a:gd name="T50" fmla="*/ 816943 w 899753"/>
              <a:gd name="T51" fmla="*/ 402014 h 842603"/>
              <a:gd name="T52" fmla="*/ 534307 w 899753"/>
              <a:gd name="T53" fmla="*/ 425089 h 842603"/>
              <a:gd name="T54" fmla="*/ 534307 w 899753"/>
              <a:gd name="T55" fmla="*/ 366320 h 842603"/>
              <a:gd name="T56" fmla="*/ 365446 w 899753"/>
              <a:gd name="T57" fmla="*/ 366320 h 842603"/>
              <a:gd name="T58" fmla="*/ 365446 w 899753"/>
              <a:gd name="T59" fmla="*/ 425089 h 842603"/>
              <a:gd name="T60" fmla="*/ 83171 w 899753"/>
              <a:gd name="T61" fmla="*/ 402014 h 842603"/>
              <a:gd name="T62" fmla="*/ 0 w 899753"/>
              <a:gd name="T63" fmla="*/ 390837 h 842603"/>
              <a:gd name="T64" fmla="*/ 0 w 899753"/>
              <a:gd name="T65" fmla="*/ 157561 h 842603"/>
              <a:gd name="T66" fmla="*/ 44646 w 899753"/>
              <a:gd name="T67" fmla="*/ 112852 h 842603"/>
              <a:gd name="T68" fmla="*/ 281195 w 899753"/>
              <a:gd name="T69" fmla="*/ 112852 h 842603"/>
              <a:gd name="T70" fmla="*/ 281195 w 899753"/>
              <a:gd name="T71" fmla="*/ 44708 h 8426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bg1"/>
          </a:solidFill>
          <a:ln w="9525" cap="flat">
            <a:noFill/>
            <a:bevel/>
            <a:headEnd/>
            <a:tailEnd/>
          </a:ln>
          <a:effectLst/>
        </p:spPr>
        <p:txBody>
          <a:bodyPr anchor="ctr"/>
          <a:lstStyle/>
          <a:p>
            <a:endParaRPr lang="en-US" dirty="0">
              <a:latin typeface="Lato Light" panose="020F0502020204030203" pitchFamily="34" charset="0"/>
            </a:endParaRPr>
          </a:p>
        </p:txBody>
      </p:sp>
      <p:sp>
        <p:nvSpPr>
          <p:cNvPr id="16" name="Freeform 41">
            <a:extLst>
              <a:ext uri="{FF2B5EF4-FFF2-40B4-BE49-F238E27FC236}">
                <a16:creationId xmlns:a16="http://schemas.microsoft.com/office/drawing/2014/main" id="{96FE9929-DA0A-F942-A563-0CB454E8A219}"/>
              </a:ext>
            </a:extLst>
          </p:cNvPr>
          <p:cNvSpPr>
            <a:spLocks noChangeArrowheads="1"/>
          </p:cNvSpPr>
          <p:nvPr/>
        </p:nvSpPr>
        <p:spPr bwMode="auto">
          <a:xfrm>
            <a:off x="11471880" y="3881920"/>
            <a:ext cx="1277650" cy="1361708"/>
          </a:xfrm>
          <a:custGeom>
            <a:avLst/>
            <a:gdLst>
              <a:gd name="T0" fmla="*/ 450379 w 2344"/>
              <a:gd name="T1" fmla="*/ 478140 h 2500"/>
              <a:gd name="T2" fmla="*/ 731775 w 2344"/>
              <a:gd name="T3" fmla="*/ 421973 h 2500"/>
              <a:gd name="T4" fmla="*/ 731775 w 2344"/>
              <a:gd name="T5" fmla="*/ 703168 h 2500"/>
              <a:gd name="T6" fmla="*/ 450379 w 2344"/>
              <a:gd name="T7" fmla="*/ 646641 h 2500"/>
              <a:gd name="T8" fmla="*/ 731775 w 2344"/>
              <a:gd name="T9" fmla="*/ 703168 h 2500"/>
              <a:gd name="T10" fmla="*/ 366068 w 2344"/>
              <a:gd name="T11" fmla="*/ 365446 h 2500"/>
              <a:gd name="T12" fmla="*/ 337964 w 2344"/>
              <a:gd name="T13" fmla="*/ 337362 h 2500"/>
              <a:gd name="T14" fmla="*/ 366068 w 2344"/>
              <a:gd name="T15" fmla="*/ 309279 h 2500"/>
              <a:gd name="T16" fmla="*/ 394171 w 2344"/>
              <a:gd name="T17" fmla="*/ 337362 h 2500"/>
              <a:gd name="T18" fmla="*/ 366068 w 2344"/>
              <a:gd name="T19" fmla="*/ 478140 h 2500"/>
              <a:gd name="T20" fmla="*/ 337964 w 2344"/>
              <a:gd name="T21" fmla="*/ 449696 h 2500"/>
              <a:gd name="T22" fmla="*/ 366068 w 2344"/>
              <a:gd name="T23" fmla="*/ 421973 h 2500"/>
              <a:gd name="T24" fmla="*/ 394171 w 2344"/>
              <a:gd name="T25" fmla="*/ 449696 h 2500"/>
              <a:gd name="T26" fmla="*/ 366068 w 2344"/>
              <a:gd name="T27" fmla="*/ 478140 h 2500"/>
              <a:gd name="T28" fmla="*/ 366068 w 2344"/>
              <a:gd name="T29" fmla="*/ 590474 h 2500"/>
              <a:gd name="T30" fmla="*/ 337964 w 2344"/>
              <a:gd name="T31" fmla="*/ 562391 h 2500"/>
              <a:gd name="T32" fmla="*/ 366068 w 2344"/>
              <a:gd name="T33" fmla="*/ 534307 h 2500"/>
              <a:gd name="T34" fmla="*/ 394171 w 2344"/>
              <a:gd name="T35" fmla="*/ 562391 h 2500"/>
              <a:gd name="T36" fmla="*/ 366068 w 2344"/>
              <a:gd name="T37" fmla="*/ 703168 h 2500"/>
              <a:gd name="T38" fmla="*/ 337964 w 2344"/>
              <a:gd name="T39" fmla="*/ 674725 h 2500"/>
              <a:gd name="T40" fmla="*/ 366068 w 2344"/>
              <a:gd name="T41" fmla="*/ 646641 h 2500"/>
              <a:gd name="T42" fmla="*/ 394171 w 2344"/>
              <a:gd name="T43" fmla="*/ 674725 h 2500"/>
              <a:gd name="T44" fmla="*/ 366068 w 2344"/>
              <a:gd name="T45" fmla="*/ 703168 h 2500"/>
              <a:gd name="T46" fmla="*/ 619000 w 2344"/>
              <a:gd name="T47" fmla="*/ 534307 h 2500"/>
              <a:gd name="T48" fmla="*/ 450379 w 2344"/>
              <a:gd name="T49" fmla="*/ 590474 h 2500"/>
              <a:gd name="T50" fmla="*/ 450379 w 2344"/>
              <a:gd name="T51" fmla="*/ 309279 h 2500"/>
              <a:gd name="T52" fmla="*/ 703311 w 2344"/>
              <a:gd name="T53" fmla="*/ 365446 h 2500"/>
              <a:gd name="T54" fmla="*/ 450379 w 2344"/>
              <a:gd name="T55" fmla="*/ 309279 h 2500"/>
              <a:gd name="T56" fmla="*/ 647104 w 2344"/>
              <a:gd name="T57" fmla="*/ 140418 h 2500"/>
              <a:gd name="T58" fmla="*/ 450379 w 2344"/>
              <a:gd name="T59" fmla="*/ 196585 h 2500"/>
              <a:gd name="T60" fmla="*/ 225189 w 2344"/>
              <a:gd name="T61" fmla="*/ 815502 h 2500"/>
              <a:gd name="T62" fmla="*/ 197086 w 2344"/>
              <a:gd name="T63" fmla="*/ 843586 h 2500"/>
              <a:gd name="T64" fmla="*/ 168982 w 2344"/>
              <a:gd name="T65" fmla="*/ 815502 h 2500"/>
              <a:gd name="T66" fmla="*/ 168982 w 2344"/>
              <a:gd name="T67" fmla="*/ 309279 h 2500"/>
              <a:gd name="T68" fmla="*/ 225189 w 2344"/>
              <a:gd name="T69" fmla="*/ 281195 h 2500"/>
              <a:gd name="T70" fmla="*/ 112775 w 2344"/>
              <a:gd name="T71" fmla="*/ 590474 h 2500"/>
              <a:gd name="T72" fmla="*/ 56568 w 2344"/>
              <a:gd name="T73" fmla="*/ 309279 h 2500"/>
              <a:gd name="T74" fmla="*/ 84311 w 2344"/>
              <a:gd name="T75" fmla="*/ 281195 h 2500"/>
              <a:gd name="T76" fmla="*/ 112775 w 2344"/>
              <a:gd name="T77" fmla="*/ 309279 h 2500"/>
              <a:gd name="T78" fmla="*/ 225189 w 2344"/>
              <a:gd name="T79" fmla="*/ 0 h 2500"/>
              <a:gd name="T80" fmla="*/ 84311 w 2344"/>
              <a:gd name="T81" fmla="*/ 225028 h 2500"/>
              <a:gd name="T82" fmla="*/ 0 w 2344"/>
              <a:gd name="T83" fmla="*/ 309279 h 2500"/>
              <a:gd name="T84" fmla="*/ 112775 w 2344"/>
              <a:gd name="T85" fmla="*/ 646641 h 2500"/>
              <a:gd name="T86" fmla="*/ 112775 w 2344"/>
              <a:gd name="T87" fmla="*/ 815502 h 2500"/>
              <a:gd name="T88" fmla="*/ 759879 w 2344"/>
              <a:gd name="T89" fmla="*/ 899753 h 2500"/>
              <a:gd name="T90" fmla="*/ 844190 w 2344"/>
              <a:gd name="T91" fmla="*/ 815502 h 2500"/>
              <a:gd name="T92" fmla="*/ 225189 w 2344"/>
              <a:gd name="T93" fmla="*/ 0 h 2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44" h="2500">
                <a:moveTo>
                  <a:pt x="2031" y="1328"/>
                </a:moveTo>
                <a:lnTo>
                  <a:pt x="1250" y="1328"/>
                </a:lnTo>
                <a:lnTo>
                  <a:pt x="1250" y="1172"/>
                </a:lnTo>
                <a:lnTo>
                  <a:pt x="2031" y="1172"/>
                </a:lnTo>
                <a:lnTo>
                  <a:pt x="2031" y="1328"/>
                </a:lnTo>
                <a:close/>
                <a:moveTo>
                  <a:pt x="2031" y="1953"/>
                </a:moveTo>
                <a:lnTo>
                  <a:pt x="1250" y="1953"/>
                </a:lnTo>
                <a:lnTo>
                  <a:pt x="1250" y="1796"/>
                </a:lnTo>
                <a:lnTo>
                  <a:pt x="2031" y="1796"/>
                </a:lnTo>
                <a:lnTo>
                  <a:pt x="2031" y="1953"/>
                </a:lnTo>
                <a:close/>
                <a:moveTo>
                  <a:pt x="1016" y="1015"/>
                </a:moveTo>
                <a:lnTo>
                  <a:pt x="1016" y="1015"/>
                </a:lnTo>
                <a:cubicBezTo>
                  <a:pt x="972" y="1015"/>
                  <a:pt x="938" y="980"/>
                  <a:pt x="938" y="937"/>
                </a:cubicBezTo>
                <a:cubicBezTo>
                  <a:pt x="938" y="893"/>
                  <a:pt x="972" y="859"/>
                  <a:pt x="1016" y="859"/>
                </a:cubicBezTo>
                <a:cubicBezTo>
                  <a:pt x="1059" y="859"/>
                  <a:pt x="1094" y="893"/>
                  <a:pt x="1094" y="937"/>
                </a:cubicBezTo>
                <a:cubicBezTo>
                  <a:pt x="1094" y="980"/>
                  <a:pt x="1059" y="1015"/>
                  <a:pt x="1016" y="1015"/>
                </a:cubicBezTo>
                <a:close/>
                <a:moveTo>
                  <a:pt x="1016" y="1328"/>
                </a:moveTo>
                <a:lnTo>
                  <a:pt x="1016" y="1328"/>
                </a:lnTo>
                <a:cubicBezTo>
                  <a:pt x="972" y="1328"/>
                  <a:pt x="938" y="1293"/>
                  <a:pt x="938" y="1249"/>
                </a:cubicBezTo>
                <a:cubicBezTo>
                  <a:pt x="938" y="1206"/>
                  <a:pt x="972" y="1172"/>
                  <a:pt x="1016" y="1172"/>
                </a:cubicBezTo>
                <a:cubicBezTo>
                  <a:pt x="1059" y="1172"/>
                  <a:pt x="1094" y="1206"/>
                  <a:pt x="1094" y="1249"/>
                </a:cubicBezTo>
                <a:cubicBezTo>
                  <a:pt x="1094" y="1293"/>
                  <a:pt x="1059" y="1328"/>
                  <a:pt x="1016" y="1328"/>
                </a:cubicBezTo>
                <a:close/>
                <a:moveTo>
                  <a:pt x="1016" y="1640"/>
                </a:moveTo>
                <a:lnTo>
                  <a:pt x="1016" y="1640"/>
                </a:lnTo>
                <a:cubicBezTo>
                  <a:pt x="972" y="1640"/>
                  <a:pt x="938" y="1605"/>
                  <a:pt x="938" y="1562"/>
                </a:cubicBezTo>
                <a:cubicBezTo>
                  <a:pt x="938" y="1519"/>
                  <a:pt x="972" y="1484"/>
                  <a:pt x="1016" y="1484"/>
                </a:cubicBezTo>
                <a:cubicBezTo>
                  <a:pt x="1059" y="1484"/>
                  <a:pt x="1094" y="1519"/>
                  <a:pt x="1094" y="1562"/>
                </a:cubicBezTo>
                <a:cubicBezTo>
                  <a:pt x="1094" y="1605"/>
                  <a:pt x="1059" y="1640"/>
                  <a:pt x="1016" y="1640"/>
                </a:cubicBezTo>
                <a:close/>
                <a:moveTo>
                  <a:pt x="1016" y="1953"/>
                </a:moveTo>
                <a:lnTo>
                  <a:pt x="1016" y="1953"/>
                </a:lnTo>
                <a:cubicBezTo>
                  <a:pt x="972" y="1953"/>
                  <a:pt x="938" y="1917"/>
                  <a:pt x="938" y="1874"/>
                </a:cubicBezTo>
                <a:cubicBezTo>
                  <a:pt x="938" y="1831"/>
                  <a:pt x="972" y="1796"/>
                  <a:pt x="1016" y="1796"/>
                </a:cubicBezTo>
                <a:cubicBezTo>
                  <a:pt x="1059" y="1796"/>
                  <a:pt x="1094" y="1831"/>
                  <a:pt x="1094" y="1874"/>
                </a:cubicBezTo>
                <a:cubicBezTo>
                  <a:pt x="1094" y="1917"/>
                  <a:pt x="1059" y="1953"/>
                  <a:pt x="1016" y="1953"/>
                </a:cubicBezTo>
                <a:close/>
                <a:moveTo>
                  <a:pt x="1250" y="1484"/>
                </a:moveTo>
                <a:lnTo>
                  <a:pt x="1718" y="1484"/>
                </a:lnTo>
                <a:lnTo>
                  <a:pt x="1718" y="1640"/>
                </a:lnTo>
                <a:lnTo>
                  <a:pt x="1250" y="1640"/>
                </a:lnTo>
                <a:lnTo>
                  <a:pt x="1250" y="1484"/>
                </a:lnTo>
                <a:close/>
                <a:moveTo>
                  <a:pt x="1250" y="859"/>
                </a:moveTo>
                <a:lnTo>
                  <a:pt x="1952" y="859"/>
                </a:lnTo>
                <a:lnTo>
                  <a:pt x="1952" y="1015"/>
                </a:lnTo>
                <a:lnTo>
                  <a:pt x="1250" y="1015"/>
                </a:lnTo>
                <a:lnTo>
                  <a:pt x="1250" y="859"/>
                </a:lnTo>
                <a:close/>
                <a:moveTo>
                  <a:pt x="1250" y="390"/>
                </a:moveTo>
                <a:lnTo>
                  <a:pt x="1796" y="390"/>
                </a:lnTo>
                <a:lnTo>
                  <a:pt x="1796" y="546"/>
                </a:lnTo>
                <a:lnTo>
                  <a:pt x="1250" y="546"/>
                </a:lnTo>
                <a:lnTo>
                  <a:pt x="1250" y="390"/>
                </a:lnTo>
                <a:close/>
                <a:moveTo>
                  <a:pt x="625" y="2265"/>
                </a:moveTo>
                <a:lnTo>
                  <a:pt x="625" y="2265"/>
                </a:lnTo>
                <a:cubicBezTo>
                  <a:pt x="625" y="2308"/>
                  <a:pt x="590" y="2343"/>
                  <a:pt x="547" y="2343"/>
                </a:cubicBezTo>
                <a:cubicBezTo>
                  <a:pt x="504" y="2343"/>
                  <a:pt x="469" y="2308"/>
                  <a:pt x="469" y="2265"/>
                </a:cubicBezTo>
                <a:lnTo>
                  <a:pt x="469" y="859"/>
                </a:lnTo>
                <a:cubicBezTo>
                  <a:pt x="469" y="831"/>
                  <a:pt x="463" y="806"/>
                  <a:pt x="454" y="781"/>
                </a:cubicBezTo>
                <a:lnTo>
                  <a:pt x="625" y="781"/>
                </a:lnTo>
                <a:lnTo>
                  <a:pt x="625" y="2265"/>
                </a:lnTo>
                <a:close/>
                <a:moveTo>
                  <a:pt x="313" y="1640"/>
                </a:moveTo>
                <a:lnTo>
                  <a:pt x="157" y="1640"/>
                </a:lnTo>
                <a:lnTo>
                  <a:pt x="157" y="859"/>
                </a:lnTo>
                <a:cubicBezTo>
                  <a:pt x="157" y="816"/>
                  <a:pt x="191" y="781"/>
                  <a:pt x="234" y="781"/>
                </a:cubicBezTo>
                <a:cubicBezTo>
                  <a:pt x="277" y="781"/>
                  <a:pt x="313" y="816"/>
                  <a:pt x="313" y="859"/>
                </a:cubicBezTo>
                <a:lnTo>
                  <a:pt x="313" y="1640"/>
                </a:lnTo>
                <a:close/>
                <a:moveTo>
                  <a:pt x="625" y="0"/>
                </a:moveTo>
                <a:lnTo>
                  <a:pt x="625" y="625"/>
                </a:lnTo>
                <a:lnTo>
                  <a:pt x="234" y="625"/>
                </a:lnTo>
                <a:cubicBezTo>
                  <a:pt x="105" y="625"/>
                  <a:pt x="0" y="730"/>
                  <a:pt x="0" y="859"/>
                </a:cubicBezTo>
                <a:lnTo>
                  <a:pt x="0" y="1796"/>
                </a:lnTo>
                <a:lnTo>
                  <a:pt x="313" y="1796"/>
                </a:lnTo>
                <a:lnTo>
                  <a:pt x="313" y="2265"/>
                </a:lnTo>
                <a:cubicBezTo>
                  <a:pt x="313" y="2394"/>
                  <a:pt x="418" y="2499"/>
                  <a:pt x="547" y="2499"/>
                </a:cubicBezTo>
                <a:lnTo>
                  <a:pt x="2109" y="2499"/>
                </a:lnTo>
                <a:cubicBezTo>
                  <a:pt x="2238" y="2499"/>
                  <a:pt x="2343" y="2394"/>
                  <a:pt x="2343" y="2265"/>
                </a:cubicBezTo>
                <a:lnTo>
                  <a:pt x="2343" y="0"/>
                </a:lnTo>
                <a:lnTo>
                  <a:pt x="625" y="0"/>
                </a:lnTo>
                <a:close/>
              </a:path>
            </a:pathLst>
          </a:custGeom>
          <a:solidFill>
            <a:schemeClr val="bg1"/>
          </a:solidFill>
          <a:ln w="9525" cap="flat">
            <a:noFill/>
            <a:bevel/>
            <a:headEnd/>
            <a:tailEnd/>
          </a:ln>
          <a:effectLst/>
        </p:spPr>
        <p:txBody>
          <a:bodyPr wrap="none" anchor="ctr"/>
          <a:lstStyle/>
          <a:p>
            <a:endParaRPr lang="en-US" dirty="0">
              <a:latin typeface="Lato Light" panose="020F0502020204030203" pitchFamily="34" charset="0"/>
            </a:endParaRPr>
          </a:p>
        </p:txBody>
      </p:sp>
      <p:sp>
        <p:nvSpPr>
          <p:cNvPr id="17" name="Freeform 89">
            <a:extLst>
              <a:ext uri="{FF2B5EF4-FFF2-40B4-BE49-F238E27FC236}">
                <a16:creationId xmlns:a16="http://schemas.microsoft.com/office/drawing/2014/main" id="{4B49EA41-B6BA-164D-AFE0-0833003DA215}"/>
              </a:ext>
            </a:extLst>
          </p:cNvPr>
          <p:cNvSpPr>
            <a:spLocks noChangeArrowheads="1"/>
          </p:cNvSpPr>
          <p:nvPr/>
        </p:nvSpPr>
        <p:spPr bwMode="auto">
          <a:xfrm>
            <a:off x="8237646" y="7300822"/>
            <a:ext cx="1364108" cy="1020680"/>
          </a:xfrm>
          <a:custGeom>
            <a:avLst/>
            <a:gdLst>
              <a:gd name="T0" fmla="*/ 573956 w 901340"/>
              <a:gd name="T1" fmla="*/ 561975 h 674329"/>
              <a:gd name="T2" fmla="*/ 901340 w 901340"/>
              <a:gd name="T3" fmla="*/ 561975 h 674329"/>
              <a:gd name="T4" fmla="*/ 901340 w 901340"/>
              <a:gd name="T5" fmla="*/ 674329 h 674329"/>
              <a:gd name="T6" fmla="*/ 468313 w 901340"/>
              <a:gd name="T7" fmla="*/ 674329 h 674329"/>
              <a:gd name="T8" fmla="*/ 573956 w 901340"/>
              <a:gd name="T9" fmla="*/ 561975 h 674329"/>
              <a:gd name="T10" fmla="*/ 616811 w 901340"/>
              <a:gd name="T11" fmla="*/ 420688 h 674329"/>
              <a:gd name="T12" fmla="*/ 842604 w 901340"/>
              <a:gd name="T13" fmla="*/ 420688 h 674329"/>
              <a:gd name="T14" fmla="*/ 842604 w 901340"/>
              <a:gd name="T15" fmla="*/ 533040 h 674329"/>
              <a:gd name="T16" fmla="*/ 587375 w 901340"/>
              <a:gd name="T17" fmla="*/ 533040 h 674329"/>
              <a:gd name="T18" fmla="*/ 616811 w 901340"/>
              <a:gd name="T19" fmla="*/ 420688 h 674329"/>
              <a:gd name="T20" fmla="*/ 600075 w 901340"/>
              <a:gd name="T21" fmla="*/ 280988 h 674329"/>
              <a:gd name="T22" fmla="*/ 901339 w 901340"/>
              <a:gd name="T23" fmla="*/ 280988 h 674329"/>
              <a:gd name="T24" fmla="*/ 901339 w 901340"/>
              <a:gd name="T25" fmla="*/ 393341 h 674329"/>
              <a:gd name="T26" fmla="*/ 619919 w 901340"/>
              <a:gd name="T27" fmla="*/ 393341 h 674329"/>
              <a:gd name="T28" fmla="*/ 600075 w 901340"/>
              <a:gd name="T29" fmla="*/ 280988 h 674329"/>
              <a:gd name="T30" fmla="*/ 196799 w 901340"/>
              <a:gd name="T31" fmla="*/ 280982 h 674329"/>
              <a:gd name="T32" fmla="*/ 196799 w 901340"/>
              <a:gd name="T33" fmla="*/ 337072 h 674329"/>
              <a:gd name="T34" fmla="*/ 252925 w 901340"/>
              <a:gd name="T35" fmla="*/ 337072 h 674329"/>
              <a:gd name="T36" fmla="*/ 252925 w 901340"/>
              <a:gd name="T37" fmla="*/ 449611 h 674329"/>
              <a:gd name="T38" fmla="*/ 196799 w 901340"/>
              <a:gd name="T39" fmla="*/ 449611 h 674329"/>
              <a:gd name="T40" fmla="*/ 196799 w 901340"/>
              <a:gd name="T41" fmla="*/ 505700 h 674329"/>
              <a:gd name="T42" fmla="*/ 365176 w 901340"/>
              <a:gd name="T43" fmla="*/ 505700 h 674329"/>
              <a:gd name="T44" fmla="*/ 365176 w 901340"/>
              <a:gd name="T45" fmla="*/ 449611 h 674329"/>
              <a:gd name="T46" fmla="*/ 309051 w 901340"/>
              <a:gd name="T47" fmla="*/ 449611 h 674329"/>
              <a:gd name="T48" fmla="*/ 309051 w 901340"/>
              <a:gd name="T49" fmla="*/ 280982 h 674329"/>
              <a:gd name="T50" fmla="*/ 503238 w 901340"/>
              <a:gd name="T51" fmla="*/ 139700 h 674329"/>
              <a:gd name="T52" fmla="*/ 787040 w 901340"/>
              <a:gd name="T53" fmla="*/ 139700 h 674329"/>
              <a:gd name="T54" fmla="*/ 787040 w 901340"/>
              <a:gd name="T55" fmla="*/ 252053 h 674329"/>
              <a:gd name="T56" fmla="*/ 587154 w 901340"/>
              <a:gd name="T57" fmla="*/ 252053 h 674329"/>
              <a:gd name="T58" fmla="*/ 503238 w 901340"/>
              <a:gd name="T59" fmla="*/ 139700 h 674329"/>
              <a:gd name="T60" fmla="*/ 280988 w 901340"/>
              <a:gd name="T61" fmla="*/ 112713 h 674329"/>
              <a:gd name="T62" fmla="*/ 561615 w 901340"/>
              <a:gd name="T63" fmla="*/ 393521 h 674329"/>
              <a:gd name="T64" fmla="*/ 280988 w 901340"/>
              <a:gd name="T65" fmla="*/ 674329 h 674329"/>
              <a:gd name="T66" fmla="*/ 0 w 901340"/>
              <a:gd name="T67" fmla="*/ 393521 h 674329"/>
              <a:gd name="T68" fmla="*/ 280988 w 901340"/>
              <a:gd name="T69" fmla="*/ 112713 h 674329"/>
              <a:gd name="T70" fmla="*/ 282575 w 901340"/>
              <a:gd name="T71" fmla="*/ 0 h 674329"/>
              <a:gd name="T72" fmla="*/ 844190 w 901340"/>
              <a:gd name="T73" fmla="*/ 0 h 674329"/>
              <a:gd name="T74" fmla="*/ 844190 w 901340"/>
              <a:gd name="T75" fmla="*/ 112353 h 674329"/>
              <a:gd name="T76" fmla="*/ 468221 w 901340"/>
              <a:gd name="T77" fmla="*/ 112353 h 674329"/>
              <a:gd name="T78" fmla="*/ 282575 w 901340"/>
              <a:gd name="T79" fmla="*/ 55816 h 6743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01340" h="674329">
                <a:moveTo>
                  <a:pt x="573956" y="561975"/>
                </a:moveTo>
                <a:lnTo>
                  <a:pt x="901340" y="561975"/>
                </a:lnTo>
                <a:lnTo>
                  <a:pt x="901340" y="674329"/>
                </a:lnTo>
                <a:lnTo>
                  <a:pt x="468313" y="674329"/>
                </a:lnTo>
                <a:cubicBezTo>
                  <a:pt x="511940" y="645613"/>
                  <a:pt x="547996" y="607204"/>
                  <a:pt x="573956" y="561975"/>
                </a:cubicBezTo>
                <a:close/>
                <a:moveTo>
                  <a:pt x="616811" y="420688"/>
                </a:moveTo>
                <a:lnTo>
                  <a:pt x="842604" y="420688"/>
                </a:lnTo>
                <a:lnTo>
                  <a:pt x="842604" y="533040"/>
                </a:lnTo>
                <a:lnTo>
                  <a:pt x="587375" y="533040"/>
                </a:lnTo>
                <a:cubicBezTo>
                  <a:pt x="603529" y="498470"/>
                  <a:pt x="613580" y="460660"/>
                  <a:pt x="616811" y="420688"/>
                </a:cubicBezTo>
                <a:close/>
                <a:moveTo>
                  <a:pt x="600075" y="280988"/>
                </a:moveTo>
                <a:lnTo>
                  <a:pt x="901339" y="280988"/>
                </a:lnTo>
                <a:lnTo>
                  <a:pt x="901339" y="393341"/>
                </a:lnTo>
                <a:lnTo>
                  <a:pt x="619919" y="393341"/>
                </a:lnTo>
                <a:cubicBezTo>
                  <a:pt x="619919" y="353856"/>
                  <a:pt x="612703" y="316166"/>
                  <a:pt x="600075" y="280988"/>
                </a:cubicBezTo>
                <a:close/>
                <a:moveTo>
                  <a:pt x="196799" y="280982"/>
                </a:moveTo>
                <a:lnTo>
                  <a:pt x="196799" y="337072"/>
                </a:lnTo>
                <a:lnTo>
                  <a:pt x="252925" y="337072"/>
                </a:lnTo>
                <a:lnTo>
                  <a:pt x="252925" y="449611"/>
                </a:lnTo>
                <a:lnTo>
                  <a:pt x="196799" y="449611"/>
                </a:lnTo>
                <a:lnTo>
                  <a:pt x="196799" y="505700"/>
                </a:lnTo>
                <a:lnTo>
                  <a:pt x="365176" y="505700"/>
                </a:lnTo>
                <a:lnTo>
                  <a:pt x="365176" y="449611"/>
                </a:lnTo>
                <a:lnTo>
                  <a:pt x="309051" y="449611"/>
                </a:lnTo>
                <a:lnTo>
                  <a:pt x="309051" y="280982"/>
                </a:lnTo>
                <a:lnTo>
                  <a:pt x="196799" y="280982"/>
                </a:lnTo>
                <a:close/>
                <a:moveTo>
                  <a:pt x="503238" y="139700"/>
                </a:moveTo>
                <a:lnTo>
                  <a:pt x="787040" y="139700"/>
                </a:lnTo>
                <a:lnTo>
                  <a:pt x="787040" y="252053"/>
                </a:lnTo>
                <a:lnTo>
                  <a:pt x="587154" y="252053"/>
                </a:lnTo>
                <a:cubicBezTo>
                  <a:pt x="567346" y="208840"/>
                  <a:pt x="538894" y="170669"/>
                  <a:pt x="503238" y="139700"/>
                </a:cubicBezTo>
                <a:close/>
                <a:moveTo>
                  <a:pt x="280988" y="112713"/>
                </a:moveTo>
                <a:cubicBezTo>
                  <a:pt x="436053" y="112713"/>
                  <a:pt x="561615" y="238555"/>
                  <a:pt x="561615" y="393521"/>
                </a:cubicBezTo>
                <a:cubicBezTo>
                  <a:pt x="561615" y="548487"/>
                  <a:pt x="436053" y="674329"/>
                  <a:pt x="280988" y="674329"/>
                </a:cubicBezTo>
                <a:cubicBezTo>
                  <a:pt x="125923" y="674329"/>
                  <a:pt x="0" y="548487"/>
                  <a:pt x="0" y="393521"/>
                </a:cubicBezTo>
                <a:cubicBezTo>
                  <a:pt x="0" y="238555"/>
                  <a:pt x="125923" y="112713"/>
                  <a:pt x="280988" y="112713"/>
                </a:cubicBezTo>
                <a:close/>
                <a:moveTo>
                  <a:pt x="282575" y="0"/>
                </a:moveTo>
                <a:lnTo>
                  <a:pt x="844190" y="0"/>
                </a:lnTo>
                <a:lnTo>
                  <a:pt x="844190" y="112353"/>
                </a:lnTo>
                <a:lnTo>
                  <a:pt x="468221" y="112353"/>
                </a:lnTo>
                <a:cubicBezTo>
                  <a:pt x="415694" y="76702"/>
                  <a:pt x="351293" y="55816"/>
                  <a:pt x="282575" y="55816"/>
                </a:cubicBezTo>
                <a:lnTo>
                  <a:pt x="282575" y="0"/>
                </a:lnTo>
                <a:close/>
              </a:path>
            </a:pathLst>
          </a:custGeom>
          <a:solidFill>
            <a:schemeClr val="bg1"/>
          </a:solidFill>
          <a:ln w="9525" cap="flat">
            <a:noFill/>
            <a:bevel/>
            <a:headEnd/>
            <a:tailEnd/>
          </a:ln>
          <a:effectLst/>
        </p:spPr>
        <p:txBody>
          <a:bodyPr anchor="ctr"/>
          <a:lstStyle/>
          <a:p>
            <a:endParaRPr lang="en-US" dirty="0">
              <a:latin typeface="Lato Light" panose="020F0502020204030203" pitchFamily="34" charset="0"/>
            </a:endParaRPr>
          </a:p>
        </p:txBody>
      </p:sp>
      <p:sp>
        <p:nvSpPr>
          <p:cNvPr id="18" name="Freeform 94">
            <a:extLst>
              <a:ext uri="{FF2B5EF4-FFF2-40B4-BE49-F238E27FC236}">
                <a16:creationId xmlns:a16="http://schemas.microsoft.com/office/drawing/2014/main" id="{6A06473A-344D-B244-A6A3-DDA05A23F493}"/>
              </a:ext>
            </a:extLst>
          </p:cNvPr>
          <p:cNvSpPr>
            <a:spLocks noChangeArrowheads="1"/>
          </p:cNvSpPr>
          <p:nvPr/>
        </p:nvSpPr>
        <p:spPr bwMode="auto">
          <a:xfrm>
            <a:off x="11594419" y="10421926"/>
            <a:ext cx="1361708" cy="1275250"/>
          </a:xfrm>
          <a:custGeom>
            <a:avLst/>
            <a:gdLst>
              <a:gd name="T0" fmla="*/ 674995 w 899753"/>
              <a:gd name="T1" fmla="*/ 392910 h 842603"/>
              <a:gd name="T2" fmla="*/ 646900 w 899753"/>
              <a:gd name="T3" fmla="*/ 420634 h 842603"/>
              <a:gd name="T4" fmla="*/ 674995 w 899753"/>
              <a:gd name="T5" fmla="*/ 449077 h 842603"/>
              <a:gd name="T6" fmla="*/ 703090 w 899753"/>
              <a:gd name="T7" fmla="*/ 420634 h 842603"/>
              <a:gd name="T8" fmla="*/ 674995 w 899753"/>
              <a:gd name="T9" fmla="*/ 392910 h 842603"/>
              <a:gd name="T10" fmla="*/ 707817 w 899753"/>
              <a:gd name="T11" fmla="*/ 223915 h 842603"/>
              <a:gd name="T12" fmla="*/ 744151 w 899753"/>
              <a:gd name="T13" fmla="*/ 229091 h 842603"/>
              <a:gd name="T14" fmla="*/ 756398 w 899753"/>
              <a:gd name="T15" fmla="*/ 277337 h 842603"/>
              <a:gd name="T16" fmla="*/ 712815 w 899753"/>
              <a:gd name="T17" fmla="*/ 345745 h 842603"/>
              <a:gd name="T18" fmla="*/ 897232 w 899753"/>
              <a:gd name="T19" fmla="*/ 420634 h 842603"/>
              <a:gd name="T20" fmla="*/ 899753 w 899753"/>
              <a:gd name="T21" fmla="*/ 420634 h 842603"/>
              <a:gd name="T22" fmla="*/ 899753 w 899753"/>
              <a:gd name="T23" fmla="*/ 533327 h 842603"/>
              <a:gd name="T24" fmla="*/ 693004 w 899753"/>
              <a:gd name="T25" fmla="*/ 715148 h 842603"/>
              <a:gd name="T26" fmla="*/ 646900 w 899753"/>
              <a:gd name="T27" fmla="*/ 741431 h 842603"/>
              <a:gd name="T28" fmla="*/ 618805 w 899753"/>
              <a:gd name="T29" fmla="*/ 674103 h 842603"/>
              <a:gd name="T30" fmla="*/ 618805 w 899753"/>
              <a:gd name="T31" fmla="*/ 758353 h 842603"/>
              <a:gd name="T32" fmla="*/ 618805 w 899753"/>
              <a:gd name="T33" fmla="*/ 786437 h 842603"/>
              <a:gd name="T34" fmla="*/ 618805 w 899753"/>
              <a:gd name="T35" fmla="*/ 842603 h 842603"/>
              <a:gd name="T36" fmla="*/ 534161 w 899753"/>
              <a:gd name="T37" fmla="*/ 842603 h 842603"/>
              <a:gd name="T38" fmla="*/ 477971 w 899753"/>
              <a:gd name="T39" fmla="*/ 758353 h 842603"/>
              <a:gd name="T40" fmla="*/ 365592 w 899753"/>
              <a:gd name="T41" fmla="*/ 758353 h 842603"/>
              <a:gd name="T42" fmla="*/ 394047 w 899753"/>
              <a:gd name="T43" fmla="*/ 674103 h 842603"/>
              <a:gd name="T44" fmla="*/ 394047 w 899753"/>
              <a:gd name="T45" fmla="*/ 645660 h 842603"/>
              <a:gd name="T46" fmla="*/ 281308 w 899753"/>
              <a:gd name="T47" fmla="*/ 758353 h 842603"/>
              <a:gd name="T48" fmla="*/ 281308 w 899753"/>
              <a:gd name="T49" fmla="*/ 786437 h 842603"/>
              <a:gd name="T50" fmla="*/ 281308 w 899753"/>
              <a:gd name="T51" fmla="*/ 842603 h 842603"/>
              <a:gd name="T52" fmla="*/ 197024 w 899753"/>
              <a:gd name="T53" fmla="*/ 842603 h 842603"/>
              <a:gd name="T54" fmla="*/ 111659 w 899753"/>
              <a:gd name="T55" fmla="*/ 705787 h 842603"/>
              <a:gd name="T56" fmla="*/ 56910 w 899753"/>
              <a:gd name="T57" fmla="*/ 532967 h 842603"/>
              <a:gd name="T58" fmla="*/ 56190 w 899753"/>
              <a:gd name="T59" fmla="*/ 533327 h 842603"/>
              <a:gd name="T60" fmla="*/ 0 w 899753"/>
              <a:gd name="T61" fmla="*/ 477160 h 842603"/>
              <a:gd name="T62" fmla="*/ 56190 w 899753"/>
              <a:gd name="T63" fmla="*/ 420634 h 842603"/>
              <a:gd name="T64" fmla="*/ 70958 w 899753"/>
              <a:gd name="T65" fmla="*/ 422794 h 842603"/>
              <a:gd name="T66" fmla="*/ 280227 w 899753"/>
              <a:gd name="T67" fmla="*/ 231251 h 842603"/>
              <a:gd name="T68" fmla="*/ 346142 w 899753"/>
              <a:gd name="T69" fmla="*/ 224050 h 842603"/>
              <a:gd name="T70" fmla="*/ 422502 w 899753"/>
              <a:gd name="T71" fmla="*/ 224050 h 842603"/>
              <a:gd name="T72" fmla="*/ 566938 w 899753"/>
              <a:gd name="T73" fmla="*/ 251054 h 842603"/>
              <a:gd name="T74" fmla="*/ 534161 w 899753"/>
              <a:gd name="T75" fmla="*/ 392910 h 842603"/>
              <a:gd name="T76" fmla="*/ 593232 w 899753"/>
              <a:gd name="T77" fmla="*/ 264375 h 842603"/>
              <a:gd name="T78" fmla="*/ 671753 w 899753"/>
              <a:gd name="T79" fmla="*/ 226571 h 842603"/>
              <a:gd name="T80" fmla="*/ 707817 w 899753"/>
              <a:gd name="T81" fmla="*/ 223915 h 842603"/>
              <a:gd name="T82" fmla="*/ 366713 w 899753"/>
              <a:gd name="T83" fmla="*/ 112713 h 842603"/>
              <a:gd name="T84" fmla="*/ 423502 w 899753"/>
              <a:gd name="T85" fmla="*/ 112713 h 842603"/>
              <a:gd name="T86" fmla="*/ 423502 w 899753"/>
              <a:gd name="T87" fmla="*/ 198075 h 842603"/>
              <a:gd name="T88" fmla="*/ 366713 w 899753"/>
              <a:gd name="T89" fmla="*/ 198075 h 842603"/>
              <a:gd name="T90" fmla="*/ 393880 w 899753"/>
              <a:gd name="T91" fmla="*/ 0 h 842603"/>
              <a:gd name="T92" fmla="*/ 561616 w 899753"/>
              <a:gd name="T93" fmla="*/ 167961 h 842603"/>
              <a:gd name="T94" fmla="*/ 554432 w 899753"/>
              <a:gd name="T95" fmla="*/ 217129 h 842603"/>
              <a:gd name="T96" fmla="*/ 499119 w 899753"/>
              <a:gd name="T97" fmla="*/ 203491 h 842603"/>
              <a:gd name="T98" fmla="*/ 505584 w 899753"/>
              <a:gd name="T99" fmla="*/ 167961 h 842603"/>
              <a:gd name="T100" fmla="*/ 393880 w 899753"/>
              <a:gd name="T101" fmla="*/ 55987 h 842603"/>
              <a:gd name="T102" fmla="*/ 281457 w 899753"/>
              <a:gd name="T103" fmla="*/ 167961 h 842603"/>
              <a:gd name="T104" fmla="*/ 287204 w 899753"/>
              <a:gd name="T105" fmla="*/ 201697 h 842603"/>
              <a:gd name="T106" fmla="*/ 232609 w 899753"/>
              <a:gd name="T107" fmla="*/ 217129 h 842603"/>
              <a:gd name="T108" fmla="*/ 225425 w 899753"/>
              <a:gd name="T109" fmla="*/ 167961 h 842603"/>
              <a:gd name="T110" fmla="*/ 393880 w 899753"/>
              <a:gd name="T111" fmla="*/ 0 h 84260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99753" h="842603">
                <a:moveTo>
                  <a:pt x="674995" y="392910"/>
                </a:moveTo>
                <a:cubicBezTo>
                  <a:pt x="659147" y="392910"/>
                  <a:pt x="646900" y="405152"/>
                  <a:pt x="646900" y="420634"/>
                </a:cubicBezTo>
                <a:cubicBezTo>
                  <a:pt x="646900" y="436475"/>
                  <a:pt x="659147" y="449077"/>
                  <a:pt x="674995" y="449077"/>
                </a:cubicBezTo>
                <a:cubicBezTo>
                  <a:pt x="690483" y="449077"/>
                  <a:pt x="703090" y="436475"/>
                  <a:pt x="703090" y="420634"/>
                </a:cubicBezTo>
                <a:cubicBezTo>
                  <a:pt x="703090" y="405152"/>
                  <a:pt x="690483" y="392910"/>
                  <a:pt x="674995" y="392910"/>
                </a:cubicBezTo>
                <a:close/>
                <a:moveTo>
                  <a:pt x="707817" y="223915"/>
                </a:moveTo>
                <a:cubicBezTo>
                  <a:pt x="719929" y="224321"/>
                  <a:pt x="732085" y="226031"/>
                  <a:pt x="744151" y="229091"/>
                </a:cubicBezTo>
                <a:lnTo>
                  <a:pt x="756398" y="277337"/>
                </a:lnTo>
                <a:cubicBezTo>
                  <a:pt x="735507" y="296059"/>
                  <a:pt x="720739" y="319822"/>
                  <a:pt x="712815" y="345745"/>
                </a:cubicBezTo>
                <a:cubicBezTo>
                  <a:pt x="763241" y="392910"/>
                  <a:pt x="828075" y="420634"/>
                  <a:pt x="897232" y="420634"/>
                </a:cubicBezTo>
                <a:lnTo>
                  <a:pt x="899753" y="420634"/>
                </a:lnTo>
                <a:lnTo>
                  <a:pt x="899753" y="533327"/>
                </a:lnTo>
                <a:cubicBezTo>
                  <a:pt x="844284" y="607496"/>
                  <a:pt x="773687" y="669423"/>
                  <a:pt x="693004" y="715148"/>
                </a:cubicBezTo>
                <a:lnTo>
                  <a:pt x="646900" y="741431"/>
                </a:lnTo>
                <a:lnTo>
                  <a:pt x="618805" y="674103"/>
                </a:lnTo>
                <a:lnTo>
                  <a:pt x="618805" y="758353"/>
                </a:lnTo>
                <a:lnTo>
                  <a:pt x="618805" y="786437"/>
                </a:lnTo>
                <a:lnTo>
                  <a:pt x="618805" y="842603"/>
                </a:lnTo>
                <a:lnTo>
                  <a:pt x="534161" y="842603"/>
                </a:lnTo>
                <a:lnTo>
                  <a:pt x="477971" y="758353"/>
                </a:lnTo>
                <a:lnTo>
                  <a:pt x="365592" y="758353"/>
                </a:lnTo>
                <a:cubicBezTo>
                  <a:pt x="389365" y="737471"/>
                  <a:pt x="394047" y="707587"/>
                  <a:pt x="394047" y="674103"/>
                </a:cubicBezTo>
                <a:lnTo>
                  <a:pt x="394047" y="645660"/>
                </a:lnTo>
                <a:cubicBezTo>
                  <a:pt x="394047" y="692466"/>
                  <a:pt x="327772" y="758353"/>
                  <a:pt x="281308" y="758353"/>
                </a:cubicBezTo>
                <a:lnTo>
                  <a:pt x="281308" y="786437"/>
                </a:lnTo>
                <a:lnTo>
                  <a:pt x="281308" y="842603"/>
                </a:lnTo>
                <a:lnTo>
                  <a:pt x="197024" y="842603"/>
                </a:lnTo>
                <a:lnTo>
                  <a:pt x="111659" y="705787"/>
                </a:lnTo>
                <a:cubicBezTo>
                  <a:pt x="78882" y="653941"/>
                  <a:pt x="60152" y="594534"/>
                  <a:pt x="56910" y="532967"/>
                </a:cubicBezTo>
                <a:cubicBezTo>
                  <a:pt x="56550" y="533327"/>
                  <a:pt x="56550" y="533327"/>
                  <a:pt x="56190" y="533327"/>
                </a:cubicBezTo>
                <a:cubicBezTo>
                  <a:pt x="25213" y="533327"/>
                  <a:pt x="0" y="508124"/>
                  <a:pt x="0" y="477160"/>
                </a:cubicBezTo>
                <a:cubicBezTo>
                  <a:pt x="0" y="445837"/>
                  <a:pt x="25213" y="420634"/>
                  <a:pt x="56190" y="420634"/>
                </a:cubicBezTo>
                <a:cubicBezTo>
                  <a:pt x="61232" y="420634"/>
                  <a:pt x="66275" y="421714"/>
                  <a:pt x="70958" y="422794"/>
                </a:cubicBezTo>
                <a:cubicBezTo>
                  <a:pt x="101213" y="331343"/>
                  <a:pt x="176493" y="256454"/>
                  <a:pt x="280227" y="231251"/>
                </a:cubicBezTo>
                <a:cubicBezTo>
                  <a:pt x="301839" y="225851"/>
                  <a:pt x="323810" y="224050"/>
                  <a:pt x="346142" y="224050"/>
                </a:cubicBezTo>
                <a:lnTo>
                  <a:pt x="422502" y="224050"/>
                </a:lnTo>
                <a:cubicBezTo>
                  <a:pt x="472208" y="224050"/>
                  <a:pt x="521194" y="233412"/>
                  <a:pt x="566938" y="251054"/>
                </a:cubicBezTo>
                <a:cubicBezTo>
                  <a:pt x="529478" y="287058"/>
                  <a:pt x="520834" y="330263"/>
                  <a:pt x="534161" y="392910"/>
                </a:cubicBezTo>
                <a:cubicBezTo>
                  <a:pt x="534161" y="340344"/>
                  <a:pt x="556132" y="295339"/>
                  <a:pt x="593232" y="264375"/>
                </a:cubicBezTo>
                <a:cubicBezTo>
                  <a:pt x="615204" y="245653"/>
                  <a:pt x="641497" y="232331"/>
                  <a:pt x="671753" y="226571"/>
                </a:cubicBezTo>
                <a:cubicBezTo>
                  <a:pt x="683639" y="224411"/>
                  <a:pt x="695706" y="223510"/>
                  <a:pt x="707817" y="223915"/>
                </a:cubicBezTo>
                <a:close/>
                <a:moveTo>
                  <a:pt x="366713" y="112713"/>
                </a:moveTo>
                <a:lnTo>
                  <a:pt x="423502" y="112713"/>
                </a:lnTo>
                <a:lnTo>
                  <a:pt x="423502" y="198075"/>
                </a:lnTo>
                <a:lnTo>
                  <a:pt x="366713" y="198075"/>
                </a:lnTo>
                <a:lnTo>
                  <a:pt x="366713" y="112713"/>
                </a:lnTo>
                <a:close/>
                <a:moveTo>
                  <a:pt x="393880" y="0"/>
                </a:moveTo>
                <a:cubicBezTo>
                  <a:pt x="486189" y="0"/>
                  <a:pt x="561616" y="75008"/>
                  <a:pt x="561616" y="167961"/>
                </a:cubicBezTo>
                <a:cubicBezTo>
                  <a:pt x="561616" y="185188"/>
                  <a:pt x="559102" y="201338"/>
                  <a:pt x="554432" y="217129"/>
                </a:cubicBezTo>
                <a:cubicBezTo>
                  <a:pt x="536474" y="211028"/>
                  <a:pt x="518155" y="206721"/>
                  <a:pt x="499119" y="203491"/>
                </a:cubicBezTo>
                <a:cubicBezTo>
                  <a:pt x="503070" y="192365"/>
                  <a:pt x="505584" y="180522"/>
                  <a:pt x="505584" y="167961"/>
                </a:cubicBezTo>
                <a:cubicBezTo>
                  <a:pt x="505584" y="106232"/>
                  <a:pt x="455299" y="55987"/>
                  <a:pt x="393880" y="55987"/>
                </a:cubicBezTo>
                <a:cubicBezTo>
                  <a:pt x="331742" y="55987"/>
                  <a:pt x="281457" y="106232"/>
                  <a:pt x="281457" y="167961"/>
                </a:cubicBezTo>
                <a:cubicBezTo>
                  <a:pt x="281457" y="179804"/>
                  <a:pt x="283971" y="190930"/>
                  <a:pt x="287204" y="201697"/>
                </a:cubicBezTo>
                <a:cubicBezTo>
                  <a:pt x="268527" y="205285"/>
                  <a:pt x="250209" y="210669"/>
                  <a:pt x="232609" y="217129"/>
                </a:cubicBezTo>
                <a:cubicBezTo>
                  <a:pt x="227939" y="201697"/>
                  <a:pt x="225425" y="185188"/>
                  <a:pt x="225425" y="167961"/>
                </a:cubicBezTo>
                <a:cubicBezTo>
                  <a:pt x="225425" y="75008"/>
                  <a:pt x="300853" y="0"/>
                  <a:pt x="393880" y="0"/>
                </a:cubicBezTo>
                <a:close/>
              </a:path>
            </a:pathLst>
          </a:custGeom>
          <a:solidFill>
            <a:schemeClr val="bg1"/>
          </a:solidFill>
          <a:ln w="9525" cap="flat">
            <a:noFill/>
            <a:bevel/>
            <a:headEnd/>
            <a:tailEnd/>
          </a:ln>
          <a:effectLst/>
        </p:spPr>
        <p:txBody>
          <a:bodyPr anchor="ctr"/>
          <a:lstStyle/>
          <a:p>
            <a:endParaRPr lang="en-US" dirty="0">
              <a:latin typeface="Lato Light" panose="020F0502020204030203" pitchFamily="34" charset="0"/>
            </a:endParaRPr>
          </a:p>
        </p:txBody>
      </p:sp>
      <p:sp>
        <p:nvSpPr>
          <p:cNvPr id="19" name="Shape 708">
            <a:extLst>
              <a:ext uri="{FF2B5EF4-FFF2-40B4-BE49-F238E27FC236}">
                <a16:creationId xmlns:a16="http://schemas.microsoft.com/office/drawing/2014/main" id="{449F1F6B-E470-4F4F-8ADA-13D1F8A4A512}"/>
              </a:ext>
            </a:extLst>
          </p:cNvPr>
          <p:cNvSpPr/>
          <p:nvPr/>
        </p:nvSpPr>
        <p:spPr>
          <a:xfrm rot="5400000">
            <a:off x="14170506" y="9900288"/>
            <a:ext cx="1236370" cy="133852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137" y="3377"/>
                  <a:pt x="0" y="0"/>
                  <a:pt x="0" y="0"/>
                </a:cubicBezTo>
              </a:path>
            </a:pathLst>
          </a:custGeom>
          <a:noFill/>
          <a:ln w="38100" cap="flat">
            <a:solidFill>
              <a:schemeClr val="bg1">
                <a:lumMod val="85000"/>
              </a:schemeClr>
            </a:solidFill>
            <a:prstDash val="solid"/>
            <a:miter lim="400000"/>
            <a:headEnd type="triangle" w="lg" len="lg"/>
          </a:ln>
          <a:effectLst/>
        </p:spPr>
        <p:txBody>
          <a:bodyPr wrap="square" lIns="71438" tIns="71438" rIns="71438" bIns="71438"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20" name="TextBox 19">
            <a:extLst>
              <a:ext uri="{FF2B5EF4-FFF2-40B4-BE49-F238E27FC236}">
                <a16:creationId xmlns:a16="http://schemas.microsoft.com/office/drawing/2014/main" id="{9C6E34C0-172F-574D-82D2-869CD3A087E6}"/>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21" name="TextBox 20">
            <a:extLst>
              <a:ext uri="{FF2B5EF4-FFF2-40B4-BE49-F238E27FC236}">
                <a16:creationId xmlns:a16="http://schemas.microsoft.com/office/drawing/2014/main" id="{62A563A4-E7E9-644F-ADE2-8FBF0AEFD1D9}"/>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22" name="TextBox 21">
            <a:extLst>
              <a:ext uri="{FF2B5EF4-FFF2-40B4-BE49-F238E27FC236}">
                <a16:creationId xmlns:a16="http://schemas.microsoft.com/office/drawing/2014/main" id="{1ECDDCCA-F144-0043-BB73-7125C79E77F1}"/>
              </a:ext>
            </a:extLst>
          </p:cNvPr>
          <p:cNvSpPr txBox="1"/>
          <p:nvPr/>
        </p:nvSpPr>
        <p:spPr>
          <a:xfrm>
            <a:off x="16778082" y="4229479"/>
            <a:ext cx="6137774" cy="1392176"/>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a:t>
            </a:r>
          </a:p>
        </p:txBody>
      </p:sp>
      <p:sp>
        <p:nvSpPr>
          <p:cNvPr id="23" name="TextBox 22">
            <a:extLst>
              <a:ext uri="{FF2B5EF4-FFF2-40B4-BE49-F238E27FC236}">
                <a16:creationId xmlns:a16="http://schemas.microsoft.com/office/drawing/2014/main" id="{11B300F3-7C75-DF43-B800-EF0F8A280785}"/>
              </a:ext>
            </a:extLst>
          </p:cNvPr>
          <p:cNvSpPr txBox="1"/>
          <p:nvPr/>
        </p:nvSpPr>
        <p:spPr>
          <a:xfrm>
            <a:off x="16778082" y="3503891"/>
            <a:ext cx="4633000" cy="584775"/>
          </a:xfrm>
          <a:prstGeom prst="rect">
            <a:avLst/>
          </a:prstGeom>
          <a:noFill/>
        </p:spPr>
        <p:txBody>
          <a:bodyPr wrap="none" rtlCol="0" anchor="b">
            <a:spAutoFit/>
          </a:bodyPr>
          <a:lstStyle/>
          <a:p>
            <a:r>
              <a:rPr lang="en-US" sz="3200" b="1" dirty="0">
                <a:solidFill>
                  <a:schemeClr val="accent1"/>
                </a:solidFill>
                <a:latin typeface="Poppins" pitchFamily="2" charset="77"/>
                <a:cs typeface="Poppins" pitchFamily="2" charset="77"/>
              </a:rPr>
              <a:t>EXECUTIVE SUMMARY</a:t>
            </a:r>
          </a:p>
        </p:txBody>
      </p:sp>
      <p:sp>
        <p:nvSpPr>
          <p:cNvPr id="26" name="TextBox 25">
            <a:extLst>
              <a:ext uri="{FF2B5EF4-FFF2-40B4-BE49-F238E27FC236}">
                <a16:creationId xmlns:a16="http://schemas.microsoft.com/office/drawing/2014/main" id="{EEB3CC7E-050A-0246-87C9-93BA2B109630}"/>
              </a:ext>
            </a:extLst>
          </p:cNvPr>
          <p:cNvSpPr txBox="1"/>
          <p:nvPr/>
        </p:nvSpPr>
        <p:spPr>
          <a:xfrm>
            <a:off x="16778082" y="10726257"/>
            <a:ext cx="6137774" cy="1392176"/>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a:t>
            </a:r>
          </a:p>
        </p:txBody>
      </p:sp>
      <p:sp>
        <p:nvSpPr>
          <p:cNvPr id="27" name="TextBox 26">
            <a:extLst>
              <a:ext uri="{FF2B5EF4-FFF2-40B4-BE49-F238E27FC236}">
                <a16:creationId xmlns:a16="http://schemas.microsoft.com/office/drawing/2014/main" id="{4A152B75-F8D7-6D4B-8D63-3582D3B1AF03}"/>
              </a:ext>
            </a:extLst>
          </p:cNvPr>
          <p:cNvSpPr txBox="1"/>
          <p:nvPr/>
        </p:nvSpPr>
        <p:spPr>
          <a:xfrm>
            <a:off x="16778082" y="10000669"/>
            <a:ext cx="4871847" cy="584775"/>
          </a:xfrm>
          <a:prstGeom prst="rect">
            <a:avLst/>
          </a:prstGeom>
          <a:noFill/>
        </p:spPr>
        <p:txBody>
          <a:bodyPr wrap="none" rtlCol="0" anchor="b">
            <a:spAutoFit/>
          </a:bodyPr>
          <a:lstStyle/>
          <a:p>
            <a:r>
              <a:rPr lang="en-US" sz="3200" b="1" dirty="0">
                <a:solidFill>
                  <a:schemeClr val="accent2"/>
                </a:solidFill>
                <a:latin typeface="Poppins" pitchFamily="2" charset="77"/>
                <a:cs typeface="Poppins" pitchFamily="2" charset="77"/>
              </a:rPr>
              <a:t>PRODUCTS &amp; SERVICES</a:t>
            </a:r>
          </a:p>
        </p:txBody>
      </p:sp>
      <p:sp>
        <p:nvSpPr>
          <p:cNvPr id="29" name="TextBox 28">
            <a:extLst>
              <a:ext uri="{FF2B5EF4-FFF2-40B4-BE49-F238E27FC236}">
                <a16:creationId xmlns:a16="http://schemas.microsoft.com/office/drawing/2014/main" id="{956B5347-724D-0146-A1EF-30DCD230E974}"/>
              </a:ext>
            </a:extLst>
          </p:cNvPr>
          <p:cNvSpPr txBox="1"/>
          <p:nvPr/>
        </p:nvSpPr>
        <p:spPr>
          <a:xfrm>
            <a:off x="1466110" y="4229479"/>
            <a:ext cx="6137774" cy="1392176"/>
          </a:xfrm>
          <a:prstGeom prst="rect">
            <a:avLst/>
          </a:prstGeom>
          <a:noFill/>
        </p:spPr>
        <p:txBody>
          <a:bodyPr wrap="square" rtlCol="0" anchor="t">
            <a:spAutoFit/>
          </a:bodyPr>
          <a:lstStyle/>
          <a:p>
            <a:pPr algn="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a:t>
            </a:r>
          </a:p>
        </p:txBody>
      </p:sp>
      <p:sp>
        <p:nvSpPr>
          <p:cNvPr id="30" name="TextBox 29">
            <a:extLst>
              <a:ext uri="{FF2B5EF4-FFF2-40B4-BE49-F238E27FC236}">
                <a16:creationId xmlns:a16="http://schemas.microsoft.com/office/drawing/2014/main" id="{05BD2C81-2B59-BB42-90E6-244985E9FDFB}"/>
              </a:ext>
            </a:extLst>
          </p:cNvPr>
          <p:cNvSpPr txBox="1"/>
          <p:nvPr/>
        </p:nvSpPr>
        <p:spPr>
          <a:xfrm>
            <a:off x="3026457" y="3503891"/>
            <a:ext cx="4589719" cy="584775"/>
          </a:xfrm>
          <a:prstGeom prst="rect">
            <a:avLst/>
          </a:prstGeom>
          <a:noFill/>
        </p:spPr>
        <p:txBody>
          <a:bodyPr wrap="none" rtlCol="0" anchor="b">
            <a:spAutoFit/>
          </a:bodyPr>
          <a:lstStyle/>
          <a:p>
            <a:pPr algn="r"/>
            <a:r>
              <a:rPr lang="en-US" sz="3200" b="1" dirty="0">
                <a:solidFill>
                  <a:schemeClr val="accent4"/>
                </a:solidFill>
                <a:latin typeface="Poppins" pitchFamily="2" charset="77"/>
                <a:cs typeface="Poppins" pitchFamily="2" charset="77"/>
              </a:rPr>
              <a:t>FINANCIAL PLANNING</a:t>
            </a:r>
          </a:p>
        </p:txBody>
      </p:sp>
      <p:sp>
        <p:nvSpPr>
          <p:cNvPr id="32" name="TextBox 31">
            <a:extLst>
              <a:ext uri="{FF2B5EF4-FFF2-40B4-BE49-F238E27FC236}">
                <a16:creationId xmlns:a16="http://schemas.microsoft.com/office/drawing/2014/main" id="{1460B8C1-A4CA-A445-B819-7795911134D0}"/>
              </a:ext>
            </a:extLst>
          </p:cNvPr>
          <p:cNvSpPr txBox="1"/>
          <p:nvPr/>
        </p:nvSpPr>
        <p:spPr>
          <a:xfrm>
            <a:off x="1466110" y="10726257"/>
            <a:ext cx="6137774" cy="1392176"/>
          </a:xfrm>
          <a:prstGeom prst="rect">
            <a:avLst/>
          </a:prstGeom>
          <a:noFill/>
        </p:spPr>
        <p:txBody>
          <a:bodyPr wrap="square" rtlCol="0" anchor="t">
            <a:spAutoFit/>
          </a:bodyPr>
          <a:lstStyle/>
          <a:p>
            <a:pPr algn="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a:t>
            </a:r>
          </a:p>
        </p:txBody>
      </p:sp>
      <p:sp>
        <p:nvSpPr>
          <p:cNvPr id="33" name="TextBox 32">
            <a:extLst>
              <a:ext uri="{FF2B5EF4-FFF2-40B4-BE49-F238E27FC236}">
                <a16:creationId xmlns:a16="http://schemas.microsoft.com/office/drawing/2014/main" id="{09B191BD-B054-774E-9F06-807F9263188A}"/>
              </a:ext>
            </a:extLst>
          </p:cNvPr>
          <p:cNvSpPr txBox="1"/>
          <p:nvPr/>
        </p:nvSpPr>
        <p:spPr>
          <a:xfrm>
            <a:off x="2772605" y="10000669"/>
            <a:ext cx="4826963" cy="584775"/>
          </a:xfrm>
          <a:prstGeom prst="rect">
            <a:avLst/>
          </a:prstGeom>
          <a:noFill/>
        </p:spPr>
        <p:txBody>
          <a:bodyPr wrap="none" rtlCol="0" anchor="b">
            <a:spAutoFit/>
          </a:bodyPr>
          <a:lstStyle/>
          <a:p>
            <a:pPr algn="r"/>
            <a:r>
              <a:rPr lang="en-US" sz="3200" b="1" dirty="0">
                <a:solidFill>
                  <a:schemeClr val="accent3"/>
                </a:solidFill>
                <a:latin typeface="Poppins" pitchFamily="2" charset="77"/>
                <a:cs typeface="Poppins" pitchFamily="2" charset="77"/>
              </a:rPr>
              <a:t>MARKETING STRATEGY</a:t>
            </a:r>
          </a:p>
        </p:txBody>
      </p:sp>
    </p:spTree>
    <p:extLst>
      <p:ext uri="{BB962C8B-B14F-4D97-AF65-F5344CB8AC3E}">
        <p14:creationId xmlns:p14="http://schemas.microsoft.com/office/powerpoint/2010/main" val="7467231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48202">
            <a:extLst>
              <a:ext uri="{FF2B5EF4-FFF2-40B4-BE49-F238E27FC236}">
                <a16:creationId xmlns:a16="http://schemas.microsoft.com/office/drawing/2014/main" id="{8DD1238D-1376-B148-8722-1693DB9D030F}"/>
              </a:ext>
            </a:extLst>
          </p:cNvPr>
          <p:cNvSpPr/>
          <p:nvPr/>
        </p:nvSpPr>
        <p:spPr>
          <a:xfrm>
            <a:off x="7019588" y="4665592"/>
            <a:ext cx="272974" cy="5957082"/>
          </a:xfrm>
          <a:prstGeom prst="rect">
            <a:avLst/>
          </a:prstGeom>
          <a:solidFill>
            <a:schemeClr val="accent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1" name="Shape 48203">
            <a:extLst>
              <a:ext uri="{FF2B5EF4-FFF2-40B4-BE49-F238E27FC236}">
                <a16:creationId xmlns:a16="http://schemas.microsoft.com/office/drawing/2014/main" id="{07C42D90-FBA9-214F-A2DC-DE2FA720B372}"/>
              </a:ext>
            </a:extLst>
          </p:cNvPr>
          <p:cNvSpPr/>
          <p:nvPr/>
        </p:nvSpPr>
        <p:spPr>
          <a:xfrm>
            <a:off x="7286016" y="4665592"/>
            <a:ext cx="3308271" cy="59570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700"/>
                </a:lnTo>
                <a:lnTo>
                  <a:pt x="21600" y="5400"/>
                </a:lnTo>
                <a:lnTo>
                  <a:pt x="21600" y="10800"/>
                </a:lnTo>
                <a:lnTo>
                  <a:pt x="21600" y="16200"/>
                </a:lnTo>
                <a:lnTo>
                  <a:pt x="21600" y="18900"/>
                </a:lnTo>
                <a:lnTo>
                  <a:pt x="0" y="21600"/>
                </a:lnTo>
                <a:lnTo>
                  <a:pt x="0" y="0"/>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3" name="Shape 48204">
            <a:extLst>
              <a:ext uri="{FF2B5EF4-FFF2-40B4-BE49-F238E27FC236}">
                <a16:creationId xmlns:a16="http://schemas.microsoft.com/office/drawing/2014/main" id="{8A1E1592-999E-3543-8D61-B88BF0E9EB05}"/>
              </a:ext>
            </a:extLst>
          </p:cNvPr>
          <p:cNvSpPr/>
          <p:nvPr/>
        </p:nvSpPr>
        <p:spPr>
          <a:xfrm>
            <a:off x="9215006" y="4665592"/>
            <a:ext cx="272974" cy="5957083"/>
          </a:xfrm>
          <a:prstGeom prst="rect">
            <a:avLst/>
          </a:prstGeom>
          <a:solidFill>
            <a:schemeClr val="accent2">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4" name="Shape 48205">
            <a:extLst>
              <a:ext uri="{FF2B5EF4-FFF2-40B4-BE49-F238E27FC236}">
                <a16:creationId xmlns:a16="http://schemas.microsoft.com/office/drawing/2014/main" id="{5EB5FB04-028B-104E-B432-C2A797DF783F}"/>
              </a:ext>
            </a:extLst>
          </p:cNvPr>
          <p:cNvSpPr/>
          <p:nvPr/>
        </p:nvSpPr>
        <p:spPr>
          <a:xfrm>
            <a:off x="9481434" y="4665592"/>
            <a:ext cx="3308273" cy="59570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700"/>
                </a:lnTo>
                <a:lnTo>
                  <a:pt x="21600" y="5400"/>
                </a:lnTo>
                <a:lnTo>
                  <a:pt x="21600" y="10800"/>
                </a:lnTo>
                <a:lnTo>
                  <a:pt x="21600" y="16200"/>
                </a:lnTo>
                <a:lnTo>
                  <a:pt x="21600" y="18900"/>
                </a:lnTo>
                <a:lnTo>
                  <a:pt x="0" y="21600"/>
                </a:lnTo>
                <a:lnTo>
                  <a:pt x="0" y="0"/>
                </a:ln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8" name="Shape 48208">
            <a:extLst>
              <a:ext uri="{FF2B5EF4-FFF2-40B4-BE49-F238E27FC236}">
                <a16:creationId xmlns:a16="http://schemas.microsoft.com/office/drawing/2014/main" id="{ABE79FCD-78D3-EE44-9903-1CE58775A0C4}"/>
              </a:ext>
            </a:extLst>
          </p:cNvPr>
          <p:cNvSpPr/>
          <p:nvPr/>
        </p:nvSpPr>
        <p:spPr>
          <a:xfrm>
            <a:off x="11416179" y="4665592"/>
            <a:ext cx="272974" cy="5957082"/>
          </a:xfrm>
          <a:prstGeom prst="rect">
            <a:avLst/>
          </a:prstGeom>
          <a:solidFill>
            <a:schemeClr val="accent3">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9" name="Shape 48209">
            <a:extLst>
              <a:ext uri="{FF2B5EF4-FFF2-40B4-BE49-F238E27FC236}">
                <a16:creationId xmlns:a16="http://schemas.microsoft.com/office/drawing/2014/main" id="{38955C58-B656-874E-85AF-5121050F4AFB}"/>
              </a:ext>
            </a:extLst>
          </p:cNvPr>
          <p:cNvSpPr/>
          <p:nvPr/>
        </p:nvSpPr>
        <p:spPr>
          <a:xfrm>
            <a:off x="11689152" y="4665592"/>
            <a:ext cx="3308271" cy="59570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700"/>
                </a:lnTo>
                <a:lnTo>
                  <a:pt x="21600" y="5400"/>
                </a:lnTo>
                <a:lnTo>
                  <a:pt x="21600" y="10800"/>
                </a:lnTo>
                <a:lnTo>
                  <a:pt x="21600" y="16200"/>
                </a:lnTo>
                <a:lnTo>
                  <a:pt x="21600" y="18900"/>
                </a:lnTo>
                <a:lnTo>
                  <a:pt x="0" y="21600"/>
                </a:lnTo>
                <a:lnTo>
                  <a:pt x="0" y="0"/>
                </a:ln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6" name="Shape 48211">
            <a:extLst>
              <a:ext uri="{FF2B5EF4-FFF2-40B4-BE49-F238E27FC236}">
                <a16:creationId xmlns:a16="http://schemas.microsoft.com/office/drawing/2014/main" id="{C2FA17F9-66B9-884B-941E-AECAF63E2428}"/>
              </a:ext>
            </a:extLst>
          </p:cNvPr>
          <p:cNvSpPr/>
          <p:nvPr/>
        </p:nvSpPr>
        <p:spPr>
          <a:xfrm>
            <a:off x="13528463" y="4665592"/>
            <a:ext cx="272974" cy="5957082"/>
          </a:xfrm>
          <a:prstGeom prst="rect">
            <a:avLst/>
          </a:prstGeom>
          <a:solidFill>
            <a:schemeClr val="accent4">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7" name="Shape 48212">
            <a:extLst>
              <a:ext uri="{FF2B5EF4-FFF2-40B4-BE49-F238E27FC236}">
                <a16:creationId xmlns:a16="http://schemas.microsoft.com/office/drawing/2014/main" id="{33C4A5C0-0C97-6943-A730-82EB7831DCAB}"/>
              </a:ext>
            </a:extLst>
          </p:cNvPr>
          <p:cNvSpPr/>
          <p:nvPr/>
        </p:nvSpPr>
        <p:spPr>
          <a:xfrm>
            <a:off x="13794891" y="4665592"/>
            <a:ext cx="3308271" cy="59570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700"/>
                </a:lnTo>
                <a:lnTo>
                  <a:pt x="21600" y="5400"/>
                </a:lnTo>
                <a:lnTo>
                  <a:pt x="21600" y="10800"/>
                </a:lnTo>
                <a:lnTo>
                  <a:pt x="21600" y="16200"/>
                </a:lnTo>
                <a:lnTo>
                  <a:pt x="21600" y="18900"/>
                </a:lnTo>
                <a:lnTo>
                  <a:pt x="0" y="21600"/>
                </a:lnTo>
                <a:lnTo>
                  <a:pt x="0" y="0"/>
                </a:lnTo>
                <a:close/>
              </a:path>
            </a:pathLst>
          </a:custGeom>
          <a:solidFill>
            <a:schemeClr val="accent4"/>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9" name="Shape 48215">
            <a:extLst>
              <a:ext uri="{FF2B5EF4-FFF2-40B4-BE49-F238E27FC236}">
                <a16:creationId xmlns:a16="http://schemas.microsoft.com/office/drawing/2014/main" id="{7F3A8756-AE76-6D4E-B11B-7BBAA2426469}"/>
              </a:ext>
            </a:extLst>
          </p:cNvPr>
          <p:cNvSpPr/>
          <p:nvPr/>
        </p:nvSpPr>
        <p:spPr>
          <a:xfrm>
            <a:off x="6571781" y="3911090"/>
            <a:ext cx="4210373" cy="1555752"/>
          </a:xfrm>
          <a:custGeom>
            <a:avLst/>
            <a:gdLst/>
            <a:ahLst/>
            <a:cxnLst>
              <a:cxn ang="0">
                <a:pos x="wd2" y="hd2"/>
              </a:cxn>
              <a:cxn ang="5400000">
                <a:pos x="wd2" y="hd2"/>
              </a:cxn>
              <a:cxn ang="10800000">
                <a:pos x="wd2" y="hd2"/>
              </a:cxn>
              <a:cxn ang="16200000">
                <a:pos x="wd2" y="hd2"/>
              </a:cxn>
            </a:cxnLst>
            <a:rect l="0" t="0" r="r" b="b"/>
            <a:pathLst>
              <a:path w="21600" h="20672" extrusionOk="0">
                <a:moveTo>
                  <a:pt x="21600" y="20672"/>
                </a:moveTo>
                <a:cubicBezTo>
                  <a:pt x="19296" y="12942"/>
                  <a:pt x="16015" y="6939"/>
                  <a:pt x="12181" y="3434"/>
                </a:cubicBezTo>
                <a:cubicBezTo>
                  <a:pt x="8320" y="-95"/>
                  <a:pt x="4075" y="-928"/>
                  <a:pt x="0" y="1045"/>
                </a:cubicBez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pPr defTabSz="82156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6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20" name="Shape 48216">
            <a:extLst>
              <a:ext uri="{FF2B5EF4-FFF2-40B4-BE49-F238E27FC236}">
                <a16:creationId xmlns:a16="http://schemas.microsoft.com/office/drawing/2014/main" id="{C7B1D837-4E36-E946-9B94-680713DA5AB8}"/>
              </a:ext>
            </a:extLst>
          </p:cNvPr>
          <p:cNvSpPr/>
          <p:nvPr/>
        </p:nvSpPr>
        <p:spPr>
          <a:xfrm rot="10800000" flipH="1">
            <a:off x="6565969" y="10243570"/>
            <a:ext cx="1896156" cy="1035378"/>
          </a:xfrm>
          <a:custGeom>
            <a:avLst/>
            <a:gdLst/>
            <a:ahLst/>
            <a:cxnLst>
              <a:cxn ang="0">
                <a:pos x="wd2" y="hd2"/>
              </a:cxn>
              <a:cxn ang="5400000">
                <a:pos x="wd2" y="hd2"/>
              </a:cxn>
              <a:cxn ang="10800000">
                <a:pos x="wd2" y="hd2"/>
              </a:cxn>
              <a:cxn ang="16200000">
                <a:pos x="wd2" y="hd2"/>
              </a:cxn>
            </a:cxnLst>
            <a:rect l="0" t="0" r="r" b="b"/>
            <a:pathLst>
              <a:path w="21600" h="20708" extrusionOk="0">
                <a:moveTo>
                  <a:pt x="21600" y="20708"/>
                </a:moveTo>
                <a:cubicBezTo>
                  <a:pt x="19897" y="12776"/>
                  <a:pt x="16604" y="6384"/>
                  <a:pt x="12414" y="2884"/>
                </a:cubicBezTo>
                <a:cubicBezTo>
                  <a:pt x="8507" y="-381"/>
                  <a:pt x="4095" y="-892"/>
                  <a:pt x="0" y="1447"/>
                </a:cubicBez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pPr defTabSz="82156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6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21" name="Shape 48217">
            <a:extLst>
              <a:ext uri="{FF2B5EF4-FFF2-40B4-BE49-F238E27FC236}">
                <a16:creationId xmlns:a16="http://schemas.microsoft.com/office/drawing/2014/main" id="{38080D7E-5B27-0348-AB52-B175FB9882A1}"/>
              </a:ext>
            </a:extLst>
          </p:cNvPr>
          <p:cNvSpPr/>
          <p:nvPr/>
        </p:nvSpPr>
        <p:spPr>
          <a:xfrm flipH="1">
            <a:off x="12294498" y="3296653"/>
            <a:ext cx="5611279" cy="1668317"/>
          </a:xfrm>
          <a:custGeom>
            <a:avLst/>
            <a:gdLst/>
            <a:ahLst/>
            <a:cxnLst>
              <a:cxn ang="0">
                <a:pos x="wd2" y="hd2"/>
              </a:cxn>
              <a:cxn ang="5400000">
                <a:pos x="wd2" y="hd2"/>
              </a:cxn>
              <a:cxn ang="10800000">
                <a:pos x="wd2" y="hd2"/>
              </a:cxn>
              <a:cxn ang="16200000">
                <a:pos x="wd2" y="hd2"/>
              </a:cxn>
            </a:cxnLst>
            <a:rect l="0" t="0" r="r" b="b"/>
            <a:pathLst>
              <a:path w="21600" h="20207" extrusionOk="0">
                <a:moveTo>
                  <a:pt x="21600" y="20207"/>
                </a:moveTo>
                <a:cubicBezTo>
                  <a:pt x="18958" y="9646"/>
                  <a:pt x="15325" y="2712"/>
                  <a:pt x="11352" y="646"/>
                </a:cubicBezTo>
                <a:cubicBezTo>
                  <a:pt x="7432" y="-1393"/>
                  <a:pt x="3409" y="1420"/>
                  <a:pt x="0" y="8753"/>
                </a:cubicBez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pPr defTabSz="82156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6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22" name="Shape 48218">
            <a:extLst>
              <a:ext uri="{FF2B5EF4-FFF2-40B4-BE49-F238E27FC236}">
                <a16:creationId xmlns:a16="http://schemas.microsoft.com/office/drawing/2014/main" id="{DDE9DBA0-85D1-AF4C-A2E4-4858917AA104}"/>
              </a:ext>
            </a:extLst>
          </p:cNvPr>
          <p:cNvSpPr/>
          <p:nvPr/>
        </p:nvSpPr>
        <p:spPr>
          <a:xfrm rot="10800000">
            <a:off x="14105911" y="10432335"/>
            <a:ext cx="3799865" cy="693528"/>
          </a:xfrm>
          <a:custGeom>
            <a:avLst/>
            <a:gdLst/>
            <a:ahLst/>
            <a:cxnLst>
              <a:cxn ang="0">
                <a:pos x="wd2" y="hd2"/>
              </a:cxn>
              <a:cxn ang="5400000">
                <a:pos x="wd2" y="hd2"/>
              </a:cxn>
              <a:cxn ang="10800000">
                <a:pos x="wd2" y="hd2"/>
              </a:cxn>
              <a:cxn ang="16200000">
                <a:pos x="wd2" y="hd2"/>
              </a:cxn>
            </a:cxnLst>
            <a:rect l="0" t="0" r="r" b="b"/>
            <a:pathLst>
              <a:path w="21600" h="19285" extrusionOk="0">
                <a:moveTo>
                  <a:pt x="21600" y="19285"/>
                </a:moveTo>
                <a:cubicBezTo>
                  <a:pt x="18997" y="6441"/>
                  <a:pt x="14270" y="-2315"/>
                  <a:pt x="9063" y="543"/>
                </a:cubicBezTo>
                <a:cubicBezTo>
                  <a:pt x="5718" y="2379"/>
                  <a:pt x="2509" y="8843"/>
                  <a:pt x="0" y="18860"/>
                </a:cubicBez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pPr defTabSz="82156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6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37" name="TextBox 36">
            <a:extLst>
              <a:ext uri="{FF2B5EF4-FFF2-40B4-BE49-F238E27FC236}">
                <a16:creationId xmlns:a16="http://schemas.microsoft.com/office/drawing/2014/main" id="{606995DF-24BC-CD41-95D9-27C6C4E5418C}"/>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38" name="TextBox 37">
            <a:extLst>
              <a:ext uri="{FF2B5EF4-FFF2-40B4-BE49-F238E27FC236}">
                <a16:creationId xmlns:a16="http://schemas.microsoft.com/office/drawing/2014/main" id="{0B918A8D-AAD5-174B-BAC7-B8B6654F91A5}"/>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43" name="TextBox 42">
            <a:extLst>
              <a:ext uri="{FF2B5EF4-FFF2-40B4-BE49-F238E27FC236}">
                <a16:creationId xmlns:a16="http://schemas.microsoft.com/office/drawing/2014/main" id="{0EC89BB0-B890-A94E-BC8E-E1A10D08B590}"/>
              </a:ext>
            </a:extLst>
          </p:cNvPr>
          <p:cNvSpPr txBox="1"/>
          <p:nvPr/>
        </p:nvSpPr>
        <p:spPr>
          <a:xfrm>
            <a:off x="18093647" y="4428848"/>
            <a:ext cx="4763178" cy="1392176"/>
          </a:xfrm>
          <a:prstGeom prst="rect">
            <a:avLst/>
          </a:prstGeom>
          <a:noFill/>
        </p:spPr>
        <p:txBody>
          <a:bodyPr wrap="square" rtlCol="0" anchor="t">
            <a:spAutoFit/>
          </a:bodyPr>
          <a:lstStyle/>
          <a:p>
            <a:pP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t>
            </a:r>
          </a:p>
        </p:txBody>
      </p:sp>
      <p:sp>
        <p:nvSpPr>
          <p:cNvPr id="44" name="TextBox 43">
            <a:extLst>
              <a:ext uri="{FF2B5EF4-FFF2-40B4-BE49-F238E27FC236}">
                <a16:creationId xmlns:a16="http://schemas.microsoft.com/office/drawing/2014/main" id="{0152680E-F07D-1144-8ED2-2763B1B22A5E}"/>
              </a:ext>
            </a:extLst>
          </p:cNvPr>
          <p:cNvSpPr txBox="1"/>
          <p:nvPr/>
        </p:nvSpPr>
        <p:spPr>
          <a:xfrm>
            <a:off x="18093647" y="3703260"/>
            <a:ext cx="4763178" cy="584775"/>
          </a:xfrm>
          <a:prstGeom prst="rect">
            <a:avLst/>
          </a:prstGeom>
          <a:noFill/>
        </p:spPr>
        <p:txBody>
          <a:bodyPr wrap="square" rtlCol="0" anchor="b">
            <a:spAutoFit/>
          </a:bodyPr>
          <a:lstStyle/>
          <a:p>
            <a:r>
              <a:rPr lang="en-US" sz="3200" b="1" dirty="0">
                <a:solidFill>
                  <a:schemeClr val="accent3"/>
                </a:solidFill>
                <a:latin typeface="Poppins" pitchFamily="2" charset="77"/>
                <a:cs typeface="Poppins" pitchFamily="2" charset="77"/>
              </a:rPr>
              <a:t>MARKET ANALYSIS</a:t>
            </a:r>
          </a:p>
        </p:txBody>
      </p:sp>
      <p:sp>
        <p:nvSpPr>
          <p:cNvPr id="47" name="TextBox 46">
            <a:extLst>
              <a:ext uri="{FF2B5EF4-FFF2-40B4-BE49-F238E27FC236}">
                <a16:creationId xmlns:a16="http://schemas.microsoft.com/office/drawing/2014/main" id="{4B1F5F37-1B35-CA43-A06F-E87E9F2BB054}"/>
              </a:ext>
            </a:extLst>
          </p:cNvPr>
          <p:cNvSpPr txBox="1"/>
          <p:nvPr/>
        </p:nvSpPr>
        <p:spPr>
          <a:xfrm>
            <a:off x="18093647" y="10919912"/>
            <a:ext cx="4763178" cy="1392176"/>
          </a:xfrm>
          <a:prstGeom prst="rect">
            <a:avLst/>
          </a:prstGeom>
          <a:noFill/>
        </p:spPr>
        <p:txBody>
          <a:bodyPr wrap="square" rtlCol="0" anchor="t">
            <a:spAutoFit/>
          </a:bodyPr>
          <a:lstStyle/>
          <a:p>
            <a:pP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t>
            </a:r>
          </a:p>
        </p:txBody>
      </p:sp>
      <p:sp>
        <p:nvSpPr>
          <p:cNvPr id="48" name="TextBox 47">
            <a:extLst>
              <a:ext uri="{FF2B5EF4-FFF2-40B4-BE49-F238E27FC236}">
                <a16:creationId xmlns:a16="http://schemas.microsoft.com/office/drawing/2014/main" id="{A628871F-C104-5E4F-A08B-6ADC65E18026}"/>
              </a:ext>
            </a:extLst>
          </p:cNvPr>
          <p:cNvSpPr txBox="1"/>
          <p:nvPr/>
        </p:nvSpPr>
        <p:spPr>
          <a:xfrm>
            <a:off x="18093647" y="10194324"/>
            <a:ext cx="4763178" cy="584775"/>
          </a:xfrm>
          <a:prstGeom prst="rect">
            <a:avLst/>
          </a:prstGeom>
          <a:noFill/>
        </p:spPr>
        <p:txBody>
          <a:bodyPr wrap="square" rtlCol="0" anchor="b">
            <a:spAutoFit/>
          </a:bodyPr>
          <a:lstStyle/>
          <a:p>
            <a:r>
              <a:rPr lang="en-US" sz="3200" b="1" dirty="0">
                <a:solidFill>
                  <a:schemeClr val="accent4"/>
                </a:solidFill>
                <a:latin typeface="Poppins" pitchFamily="2" charset="77"/>
                <a:cs typeface="Poppins" pitchFamily="2" charset="77"/>
              </a:rPr>
              <a:t>FINNACIAL PLANNING</a:t>
            </a:r>
          </a:p>
        </p:txBody>
      </p:sp>
      <p:sp>
        <p:nvSpPr>
          <p:cNvPr id="51" name="TextBox 50">
            <a:extLst>
              <a:ext uri="{FF2B5EF4-FFF2-40B4-BE49-F238E27FC236}">
                <a16:creationId xmlns:a16="http://schemas.microsoft.com/office/drawing/2014/main" id="{BDB46185-0B37-C94B-9D12-C3005BD123BC}"/>
              </a:ext>
            </a:extLst>
          </p:cNvPr>
          <p:cNvSpPr txBox="1"/>
          <p:nvPr/>
        </p:nvSpPr>
        <p:spPr>
          <a:xfrm>
            <a:off x="1542175" y="4428848"/>
            <a:ext cx="4763178" cy="1392176"/>
          </a:xfrm>
          <a:prstGeom prst="rect">
            <a:avLst/>
          </a:prstGeom>
          <a:noFill/>
        </p:spPr>
        <p:txBody>
          <a:bodyPr wrap="square" rtlCol="0" anchor="t">
            <a:spAutoFit/>
          </a:bodyPr>
          <a:lstStyle/>
          <a:p>
            <a:pPr algn="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t>
            </a:r>
          </a:p>
        </p:txBody>
      </p:sp>
      <p:sp>
        <p:nvSpPr>
          <p:cNvPr id="52" name="TextBox 51">
            <a:extLst>
              <a:ext uri="{FF2B5EF4-FFF2-40B4-BE49-F238E27FC236}">
                <a16:creationId xmlns:a16="http://schemas.microsoft.com/office/drawing/2014/main" id="{E3C85A52-AAEF-E540-92C8-04C48BC0758F}"/>
              </a:ext>
            </a:extLst>
          </p:cNvPr>
          <p:cNvSpPr txBox="1"/>
          <p:nvPr/>
        </p:nvSpPr>
        <p:spPr>
          <a:xfrm>
            <a:off x="1323474" y="3703260"/>
            <a:ext cx="4981879" cy="584775"/>
          </a:xfrm>
          <a:prstGeom prst="rect">
            <a:avLst/>
          </a:prstGeom>
          <a:noFill/>
        </p:spPr>
        <p:txBody>
          <a:bodyPr wrap="square" rtlCol="0" anchor="b">
            <a:spAutoFit/>
          </a:bodyPr>
          <a:lstStyle/>
          <a:p>
            <a:pPr algn="r"/>
            <a:r>
              <a:rPr lang="en-US" sz="3200" b="1" dirty="0">
                <a:solidFill>
                  <a:schemeClr val="accent2"/>
                </a:solidFill>
                <a:latin typeface="Poppins" pitchFamily="2" charset="77"/>
                <a:cs typeface="Poppins" pitchFamily="2" charset="77"/>
              </a:rPr>
              <a:t>PRODUCTS &amp; SERVICES</a:t>
            </a:r>
          </a:p>
        </p:txBody>
      </p:sp>
      <p:sp>
        <p:nvSpPr>
          <p:cNvPr id="56" name="TextBox 55">
            <a:extLst>
              <a:ext uri="{FF2B5EF4-FFF2-40B4-BE49-F238E27FC236}">
                <a16:creationId xmlns:a16="http://schemas.microsoft.com/office/drawing/2014/main" id="{2676BB50-E267-9A44-B0BE-D35484B382BF}"/>
              </a:ext>
            </a:extLst>
          </p:cNvPr>
          <p:cNvSpPr txBox="1"/>
          <p:nvPr/>
        </p:nvSpPr>
        <p:spPr>
          <a:xfrm>
            <a:off x="1542175" y="10919912"/>
            <a:ext cx="4763178" cy="1392176"/>
          </a:xfrm>
          <a:prstGeom prst="rect">
            <a:avLst/>
          </a:prstGeom>
          <a:noFill/>
        </p:spPr>
        <p:txBody>
          <a:bodyPr wrap="square" rtlCol="0" anchor="t">
            <a:spAutoFit/>
          </a:bodyPr>
          <a:lstStyle/>
          <a:p>
            <a:pPr algn="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t>
            </a:r>
          </a:p>
        </p:txBody>
      </p:sp>
      <p:sp>
        <p:nvSpPr>
          <p:cNvPr id="57" name="TextBox 56">
            <a:extLst>
              <a:ext uri="{FF2B5EF4-FFF2-40B4-BE49-F238E27FC236}">
                <a16:creationId xmlns:a16="http://schemas.microsoft.com/office/drawing/2014/main" id="{B147B99F-8169-004A-8FB6-D518F283EFAB}"/>
              </a:ext>
            </a:extLst>
          </p:cNvPr>
          <p:cNvSpPr txBox="1"/>
          <p:nvPr/>
        </p:nvSpPr>
        <p:spPr>
          <a:xfrm>
            <a:off x="1542175" y="10194324"/>
            <a:ext cx="4763178" cy="584775"/>
          </a:xfrm>
          <a:prstGeom prst="rect">
            <a:avLst/>
          </a:prstGeom>
          <a:noFill/>
        </p:spPr>
        <p:txBody>
          <a:bodyPr wrap="square" rtlCol="0" anchor="b">
            <a:spAutoFit/>
          </a:bodyPr>
          <a:lstStyle/>
          <a:p>
            <a:pPr algn="r"/>
            <a:r>
              <a:rPr lang="en-US" sz="3200" b="1" dirty="0">
                <a:solidFill>
                  <a:schemeClr val="accent1"/>
                </a:solidFill>
                <a:latin typeface="Poppins" pitchFamily="2" charset="77"/>
                <a:cs typeface="Poppins" pitchFamily="2" charset="77"/>
              </a:rPr>
              <a:t>EXECUTIVE SUMMARY</a:t>
            </a:r>
          </a:p>
        </p:txBody>
      </p:sp>
    </p:spTree>
    <p:extLst>
      <p:ext uri="{BB962C8B-B14F-4D97-AF65-F5344CB8AC3E}">
        <p14:creationId xmlns:p14="http://schemas.microsoft.com/office/powerpoint/2010/main" val="36921564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15179">
            <a:extLst>
              <a:ext uri="{FF2B5EF4-FFF2-40B4-BE49-F238E27FC236}">
                <a16:creationId xmlns:a16="http://schemas.microsoft.com/office/drawing/2014/main" id="{2DE26072-318E-4645-BB39-698FD6C6DC0C}"/>
              </a:ext>
            </a:extLst>
          </p:cNvPr>
          <p:cNvSpPr/>
          <p:nvPr/>
        </p:nvSpPr>
        <p:spPr>
          <a:xfrm>
            <a:off x="15536991" y="5438060"/>
            <a:ext cx="2000332"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7" name="Shape 15180">
            <a:extLst>
              <a:ext uri="{FF2B5EF4-FFF2-40B4-BE49-F238E27FC236}">
                <a16:creationId xmlns:a16="http://schemas.microsoft.com/office/drawing/2014/main" id="{27915D74-6395-0F4A-9AB5-A3865799DBB5}"/>
              </a:ext>
            </a:extLst>
          </p:cNvPr>
          <p:cNvSpPr/>
          <p:nvPr/>
        </p:nvSpPr>
        <p:spPr>
          <a:xfrm flipV="1">
            <a:off x="14252653" y="8338853"/>
            <a:ext cx="3284670"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8" name="Shape 15181">
            <a:extLst>
              <a:ext uri="{FF2B5EF4-FFF2-40B4-BE49-F238E27FC236}">
                <a16:creationId xmlns:a16="http://schemas.microsoft.com/office/drawing/2014/main" id="{2212E57C-006A-E84C-BD06-C725478CC4E8}"/>
              </a:ext>
            </a:extLst>
          </p:cNvPr>
          <p:cNvSpPr/>
          <p:nvPr/>
        </p:nvSpPr>
        <p:spPr>
          <a:xfrm flipV="1">
            <a:off x="13030200" y="11191484"/>
            <a:ext cx="4507123"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70" name="Shape 15183">
            <a:extLst>
              <a:ext uri="{FF2B5EF4-FFF2-40B4-BE49-F238E27FC236}">
                <a16:creationId xmlns:a16="http://schemas.microsoft.com/office/drawing/2014/main" id="{8F1B9EA5-F01B-494D-BFC2-11E9A42A3DAE}"/>
              </a:ext>
            </a:extLst>
          </p:cNvPr>
          <p:cNvSpPr/>
          <p:nvPr/>
        </p:nvSpPr>
        <p:spPr>
          <a:xfrm flipH="1">
            <a:off x="6861788" y="6864823"/>
            <a:ext cx="2520731"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71" name="Shape 15184">
            <a:extLst>
              <a:ext uri="{FF2B5EF4-FFF2-40B4-BE49-F238E27FC236}">
                <a16:creationId xmlns:a16="http://schemas.microsoft.com/office/drawing/2014/main" id="{9EE5D2A3-D648-4741-AB42-43C7242DF627}"/>
              </a:ext>
            </a:extLst>
          </p:cNvPr>
          <p:cNvSpPr/>
          <p:nvPr/>
        </p:nvSpPr>
        <p:spPr>
          <a:xfrm flipH="1">
            <a:off x="6839985" y="9833507"/>
            <a:ext cx="3920544"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2" name="Shape 15189">
            <a:extLst>
              <a:ext uri="{FF2B5EF4-FFF2-40B4-BE49-F238E27FC236}">
                <a16:creationId xmlns:a16="http://schemas.microsoft.com/office/drawing/2014/main" id="{BF175D2C-1A8C-2244-B18B-511FEEAEC28D}"/>
              </a:ext>
            </a:extLst>
          </p:cNvPr>
          <p:cNvSpPr/>
          <p:nvPr/>
        </p:nvSpPr>
        <p:spPr>
          <a:xfrm>
            <a:off x="5262313" y="6092422"/>
            <a:ext cx="1577673" cy="1577677"/>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6" name="Shape 15196">
            <a:extLst>
              <a:ext uri="{FF2B5EF4-FFF2-40B4-BE49-F238E27FC236}">
                <a16:creationId xmlns:a16="http://schemas.microsoft.com/office/drawing/2014/main" id="{DCE1B35F-03B6-0843-9860-CC8030D93465}"/>
              </a:ext>
            </a:extLst>
          </p:cNvPr>
          <p:cNvSpPr/>
          <p:nvPr/>
        </p:nvSpPr>
        <p:spPr>
          <a:xfrm flipH="1">
            <a:off x="17537324" y="4582593"/>
            <a:ext cx="1577675" cy="1577677"/>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9" name="Shape 15182">
            <a:extLst>
              <a:ext uri="{FF2B5EF4-FFF2-40B4-BE49-F238E27FC236}">
                <a16:creationId xmlns:a16="http://schemas.microsoft.com/office/drawing/2014/main" id="{9EB2FCC0-D336-114B-AE71-545A1BBCF0EB}"/>
              </a:ext>
            </a:extLst>
          </p:cNvPr>
          <p:cNvSpPr/>
          <p:nvPr/>
        </p:nvSpPr>
        <p:spPr>
          <a:xfrm flipH="1">
            <a:off x="6840320" y="3926774"/>
            <a:ext cx="1236391"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0" name="Shape 15203">
            <a:extLst>
              <a:ext uri="{FF2B5EF4-FFF2-40B4-BE49-F238E27FC236}">
                <a16:creationId xmlns:a16="http://schemas.microsoft.com/office/drawing/2014/main" id="{9D69B857-7C1A-2848-8FA9-4F51D6BD34E8}"/>
              </a:ext>
            </a:extLst>
          </p:cNvPr>
          <p:cNvSpPr/>
          <p:nvPr/>
        </p:nvSpPr>
        <p:spPr>
          <a:xfrm>
            <a:off x="5262652" y="3117055"/>
            <a:ext cx="1577673" cy="1577675"/>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4" name="Shape 15210">
            <a:extLst>
              <a:ext uri="{FF2B5EF4-FFF2-40B4-BE49-F238E27FC236}">
                <a16:creationId xmlns:a16="http://schemas.microsoft.com/office/drawing/2014/main" id="{253CAEE5-39BB-6540-93BA-568086C510E9}"/>
              </a:ext>
            </a:extLst>
          </p:cNvPr>
          <p:cNvSpPr/>
          <p:nvPr/>
        </p:nvSpPr>
        <p:spPr>
          <a:xfrm flipH="1">
            <a:off x="17537323" y="7493471"/>
            <a:ext cx="1577675" cy="1577677"/>
          </a:xfrm>
          <a:prstGeom prst="ellipse">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8" name="Shape 15217">
            <a:extLst>
              <a:ext uri="{FF2B5EF4-FFF2-40B4-BE49-F238E27FC236}">
                <a16:creationId xmlns:a16="http://schemas.microsoft.com/office/drawing/2014/main" id="{DE0D00C9-A2B5-BC47-840D-11EE1A145AC0}"/>
              </a:ext>
            </a:extLst>
          </p:cNvPr>
          <p:cNvSpPr/>
          <p:nvPr/>
        </p:nvSpPr>
        <p:spPr>
          <a:xfrm>
            <a:off x="5262312" y="9056684"/>
            <a:ext cx="1577673" cy="1577677"/>
          </a:xfrm>
          <a:prstGeom prst="ellipse">
            <a:avLst/>
          </a:pr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2" name="Shape 15224">
            <a:extLst>
              <a:ext uri="{FF2B5EF4-FFF2-40B4-BE49-F238E27FC236}">
                <a16:creationId xmlns:a16="http://schemas.microsoft.com/office/drawing/2014/main" id="{E872EA1D-319C-5243-83B7-8B06E82AC675}"/>
              </a:ext>
            </a:extLst>
          </p:cNvPr>
          <p:cNvSpPr/>
          <p:nvPr/>
        </p:nvSpPr>
        <p:spPr>
          <a:xfrm flipH="1">
            <a:off x="17537323" y="10402648"/>
            <a:ext cx="1577675" cy="1577675"/>
          </a:xfrm>
          <a:prstGeom prst="ellipse">
            <a:avLst/>
          </a:prstGeom>
          <a:solidFill>
            <a:schemeClr val="accent6"/>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3" name="Triangle 72">
            <a:extLst>
              <a:ext uri="{FF2B5EF4-FFF2-40B4-BE49-F238E27FC236}">
                <a16:creationId xmlns:a16="http://schemas.microsoft.com/office/drawing/2014/main" id="{D788EF80-4B6C-BB45-A31D-335728D3789E}"/>
              </a:ext>
            </a:extLst>
          </p:cNvPr>
          <p:cNvSpPr/>
          <p:nvPr/>
        </p:nvSpPr>
        <p:spPr>
          <a:xfrm rot="10800000">
            <a:off x="7604266" y="3019975"/>
            <a:ext cx="9169118" cy="985463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4" name="Triangle 73">
            <a:extLst>
              <a:ext uri="{FF2B5EF4-FFF2-40B4-BE49-F238E27FC236}">
                <a16:creationId xmlns:a16="http://schemas.microsoft.com/office/drawing/2014/main" id="{2C103355-C55D-6F42-A51B-46CD1E39C5CE}"/>
              </a:ext>
            </a:extLst>
          </p:cNvPr>
          <p:cNvSpPr/>
          <p:nvPr/>
        </p:nvSpPr>
        <p:spPr>
          <a:xfrm rot="10800000">
            <a:off x="8331224" y="4582593"/>
            <a:ext cx="7715201" cy="829201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5" name="Triangle 74">
            <a:extLst>
              <a:ext uri="{FF2B5EF4-FFF2-40B4-BE49-F238E27FC236}">
                <a16:creationId xmlns:a16="http://schemas.microsoft.com/office/drawing/2014/main" id="{E453EAE6-E72D-9340-9AB2-E98FE0B5AA5C}"/>
              </a:ext>
            </a:extLst>
          </p:cNvPr>
          <p:cNvSpPr/>
          <p:nvPr/>
        </p:nvSpPr>
        <p:spPr>
          <a:xfrm rot="10800000">
            <a:off x="9066418" y="6162915"/>
            <a:ext cx="6244809" cy="6711692"/>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6" name="Triangle 75">
            <a:extLst>
              <a:ext uri="{FF2B5EF4-FFF2-40B4-BE49-F238E27FC236}">
                <a16:creationId xmlns:a16="http://schemas.microsoft.com/office/drawing/2014/main" id="{B4B685E5-B7BA-C24C-945C-91B2A0872123}"/>
              </a:ext>
            </a:extLst>
          </p:cNvPr>
          <p:cNvSpPr/>
          <p:nvPr/>
        </p:nvSpPr>
        <p:spPr>
          <a:xfrm rot="10800000">
            <a:off x="9726777" y="7582369"/>
            <a:ext cx="4924095" cy="529223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7" name="Triangle 76">
            <a:extLst>
              <a:ext uri="{FF2B5EF4-FFF2-40B4-BE49-F238E27FC236}">
                <a16:creationId xmlns:a16="http://schemas.microsoft.com/office/drawing/2014/main" id="{3AB84F9C-1A82-D847-8A07-E60F4D34B397}"/>
              </a:ext>
            </a:extLst>
          </p:cNvPr>
          <p:cNvSpPr/>
          <p:nvPr/>
        </p:nvSpPr>
        <p:spPr>
          <a:xfrm rot="10800000">
            <a:off x="10378030" y="8982256"/>
            <a:ext cx="3621589" cy="3892351"/>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8" name="Triangle 77">
            <a:extLst>
              <a:ext uri="{FF2B5EF4-FFF2-40B4-BE49-F238E27FC236}">
                <a16:creationId xmlns:a16="http://schemas.microsoft.com/office/drawing/2014/main" id="{DD60693D-8B5E-6342-9FE6-3A1CEAD681E8}"/>
              </a:ext>
            </a:extLst>
          </p:cNvPr>
          <p:cNvSpPr/>
          <p:nvPr/>
        </p:nvSpPr>
        <p:spPr>
          <a:xfrm rot="10800000">
            <a:off x="11039290" y="10402648"/>
            <a:ext cx="2300002" cy="2471958"/>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9" name="TextBox 78">
            <a:extLst>
              <a:ext uri="{FF2B5EF4-FFF2-40B4-BE49-F238E27FC236}">
                <a16:creationId xmlns:a16="http://schemas.microsoft.com/office/drawing/2014/main" id="{5E20A3BC-603B-3448-BF46-C3187846716D}"/>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80" name="TextBox 79">
            <a:extLst>
              <a:ext uri="{FF2B5EF4-FFF2-40B4-BE49-F238E27FC236}">
                <a16:creationId xmlns:a16="http://schemas.microsoft.com/office/drawing/2014/main" id="{0BC3AE83-362F-114C-A0A6-B50B6AD9A803}"/>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83" name="Freeform 82">
            <a:extLst>
              <a:ext uri="{FF2B5EF4-FFF2-40B4-BE49-F238E27FC236}">
                <a16:creationId xmlns:a16="http://schemas.microsoft.com/office/drawing/2014/main" id="{5D3ADEF4-21D6-E940-9C06-97FA42073EAB}"/>
              </a:ext>
            </a:extLst>
          </p:cNvPr>
          <p:cNvSpPr>
            <a:spLocks noChangeArrowheads="1"/>
          </p:cNvSpPr>
          <p:nvPr/>
        </p:nvSpPr>
        <p:spPr bwMode="auto">
          <a:xfrm>
            <a:off x="5598290" y="9412025"/>
            <a:ext cx="900113" cy="842963"/>
          </a:xfrm>
          <a:custGeom>
            <a:avLst/>
            <a:gdLst>
              <a:gd name="T0" fmla="*/ 28575 w 899753"/>
              <a:gd name="T1" fmla="*/ 444500 h 842603"/>
              <a:gd name="T2" fmla="*/ 65686 w 899753"/>
              <a:gd name="T3" fmla="*/ 449899 h 842603"/>
              <a:gd name="T4" fmla="*/ 366179 w 899753"/>
              <a:gd name="T5" fmla="*/ 475816 h 842603"/>
              <a:gd name="T6" fmla="*/ 366179 w 899753"/>
              <a:gd name="T7" fmla="*/ 533047 h 842603"/>
              <a:gd name="T8" fmla="*/ 535161 w 899753"/>
              <a:gd name="T9" fmla="*/ 533047 h 842603"/>
              <a:gd name="T10" fmla="*/ 535161 w 899753"/>
              <a:gd name="T11" fmla="*/ 475816 h 842603"/>
              <a:gd name="T12" fmla="*/ 835293 w 899753"/>
              <a:gd name="T13" fmla="*/ 449899 h 842603"/>
              <a:gd name="T14" fmla="*/ 872765 w 899753"/>
              <a:gd name="T15" fmla="*/ 444500 h 842603"/>
              <a:gd name="T16" fmla="*/ 872765 w 899753"/>
              <a:gd name="T17" fmla="*/ 769894 h 842603"/>
              <a:gd name="T18" fmla="*/ 799984 w 899753"/>
              <a:gd name="T19" fmla="*/ 842603 h 842603"/>
              <a:gd name="T20" fmla="*/ 101356 w 899753"/>
              <a:gd name="T21" fmla="*/ 842603 h 842603"/>
              <a:gd name="T22" fmla="*/ 28575 w 899753"/>
              <a:gd name="T23" fmla="*/ 769894 h 842603"/>
              <a:gd name="T24" fmla="*/ 348884 w 899753"/>
              <a:gd name="T25" fmla="*/ 56606 h 842603"/>
              <a:gd name="T26" fmla="*/ 337362 w 899753"/>
              <a:gd name="T27" fmla="*/ 68144 h 842603"/>
              <a:gd name="T28" fmla="*/ 337362 w 899753"/>
              <a:gd name="T29" fmla="*/ 112852 h 842603"/>
              <a:gd name="T30" fmla="*/ 562391 w 899753"/>
              <a:gd name="T31" fmla="*/ 112852 h 842603"/>
              <a:gd name="T32" fmla="*/ 562391 w 899753"/>
              <a:gd name="T33" fmla="*/ 68144 h 842603"/>
              <a:gd name="T34" fmla="*/ 550869 w 899753"/>
              <a:gd name="T35" fmla="*/ 56606 h 842603"/>
              <a:gd name="T36" fmla="*/ 325841 w 899753"/>
              <a:gd name="T37" fmla="*/ 0 h 842603"/>
              <a:gd name="T38" fmla="*/ 573912 w 899753"/>
              <a:gd name="T39" fmla="*/ 0 h 842603"/>
              <a:gd name="T40" fmla="*/ 618558 w 899753"/>
              <a:gd name="T41" fmla="*/ 44708 h 842603"/>
              <a:gd name="T42" fmla="*/ 618558 w 899753"/>
              <a:gd name="T43" fmla="*/ 112852 h 842603"/>
              <a:gd name="T44" fmla="*/ 855108 w 899753"/>
              <a:gd name="T45" fmla="*/ 112852 h 842603"/>
              <a:gd name="T46" fmla="*/ 899753 w 899753"/>
              <a:gd name="T47" fmla="*/ 157561 h 842603"/>
              <a:gd name="T48" fmla="*/ 899753 w 899753"/>
              <a:gd name="T49" fmla="*/ 390837 h 842603"/>
              <a:gd name="T50" fmla="*/ 816943 w 899753"/>
              <a:gd name="T51" fmla="*/ 402014 h 842603"/>
              <a:gd name="T52" fmla="*/ 534307 w 899753"/>
              <a:gd name="T53" fmla="*/ 425089 h 842603"/>
              <a:gd name="T54" fmla="*/ 534307 w 899753"/>
              <a:gd name="T55" fmla="*/ 366320 h 842603"/>
              <a:gd name="T56" fmla="*/ 365446 w 899753"/>
              <a:gd name="T57" fmla="*/ 366320 h 842603"/>
              <a:gd name="T58" fmla="*/ 365446 w 899753"/>
              <a:gd name="T59" fmla="*/ 425089 h 842603"/>
              <a:gd name="T60" fmla="*/ 83171 w 899753"/>
              <a:gd name="T61" fmla="*/ 402014 h 842603"/>
              <a:gd name="T62" fmla="*/ 0 w 899753"/>
              <a:gd name="T63" fmla="*/ 390837 h 842603"/>
              <a:gd name="T64" fmla="*/ 0 w 899753"/>
              <a:gd name="T65" fmla="*/ 157561 h 842603"/>
              <a:gd name="T66" fmla="*/ 44646 w 899753"/>
              <a:gd name="T67" fmla="*/ 112852 h 842603"/>
              <a:gd name="T68" fmla="*/ 281195 w 899753"/>
              <a:gd name="T69" fmla="*/ 112852 h 842603"/>
              <a:gd name="T70" fmla="*/ 281195 w 899753"/>
              <a:gd name="T71" fmla="*/ 44708 h 8426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4" name="Freeform 41">
            <a:extLst>
              <a:ext uri="{FF2B5EF4-FFF2-40B4-BE49-F238E27FC236}">
                <a16:creationId xmlns:a16="http://schemas.microsoft.com/office/drawing/2014/main" id="{72DBD504-2FBA-6F40-BA49-06CDC338C612}"/>
              </a:ext>
            </a:extLst>
          </p:cNvPr>
          <p:cNvSpPr>
            <a:spLocks noChangeArrowheads="1"/>
          </p:cNvSpPr>
          <p:nvPr/>
        </p:nvSpPr>
        <p:spPr bwMode="auto">
          <a:xfrm>
            <a:off x="17903885" y="10741428"/>
            <a:ext cx="844550" cy="900113"/>
          </a:xfrm>
          <a:custGeom>
            <a:avLst/>
            <a:gdLst>
              <a:gd name="T0" fmla="*/ 450379 w 2344"/>
              <a:gd name="T1" fmla="*/ 478140 h 2500"/>
              <a:gd name="T2" fmla="*/ 731775 w 2344"/>
              <a:gd name="T3" fmla="*/ 421973 h 2500"/>
              <a:gd name="T4" fmla="*/ 731775 w 2344"/>
              <a:gd name="T5" fmla="*/ 703168 h 2500"/>
              <a:gd name="T6" fmla="*/ 450379 w 2344"/>
              <a:gd name="T7" fmla="*/ 646641 h 2500"/>
              <a:gd name="T8" fmla="*/ 731775 w 2344"/>
              <a:gd name="T9" fmla="*/ 703168 h 2500"/>
              <a:gd name="T10" fmla="*/ 366068 w 2344"/>
              <a:gd name="T11" fmla="*/ 365446 h 2500"/>
              <a:gd name="T12" fmla="*/ 337964 w 2344"/>
              <a:gd name="T13" fmla="*/ 337362 h 2500"/>
              <a:gd name="T14" fmla="*/ 366068 w 2344"/>
              <a:gd name="T15" fmla="*/ 309279 h 2500"/>
              <a:gd name="T16" fmla="*/ 394171 w 2344"/>
              <a:gd name="T17" fmla="*/ 337362 h 2500"/>
              <a:gd name="T18" fmla="*/ 366068 w 2344"/>
              <a:gd name="T19" fmla="*/ 478140 h 2500"/>
              <a:gd name="T20" fmla="*/ 337964 w 2344"/>
              <a:gd name="T21" fmla="*/ 449696 h 2500"/>
              <a:gd name="T22" fmla="*/ 366068 w 2344"/>
              <a:gd name="T23" fmla="*/ 421973 h 2500"/>
              <a:gd name="T24" fmla="*/ 394171 w 2344"/>
              <a:gd name="T25" fmla="*/ 449696 h 2500"/>
              <a:gd name="T26" fmla="*/ 366068 w 2344"/>
              <a:gd name="T27" fmla="*/ 478140 h 2500"/>
              <a:gd name="T28" fmla="*/ 366068 w 2344"/>
              <a:gd name="T29" fmla="*/ 590474 h 2500"/>
              <a:gd name="T30" fmla="*/ 337964 w 2344"/>
              <a:gd name="T31" fmla="*/ 562391 h 2500"/>
              <a:gd name="T32" fmla="*/ 366068 w 2344"/>
              <a:gd name="T33" fmla="*/ 534307 h 2500"/>
              <a:gd name="T34" fmla="*/ 394171 w 2344"/>
              <a:gd name="T35" fmla="*/ 562391 h 2500"/>
              <a:gd name="T36" fmla="*/ 366068 w 2344"/>
              <a:gd name="T37" fmla="*/ 703168 h 2500"/>
              <a:gd name="T38" fmla="*/ 337964 w 2344"/>
              <a:gd name="T39" fmla="*/ 674725 h 2500"/>
              <a:gd name="T40" fmla="*/ 366068 w 2344"/>
              <a:gd name="T41" fmla="*/ 646641 h 2500"/>
              <a:gd name="T42" fmla="*/ 394171 w 2344"/>
              <a:gd name="T43" fmla="*/ 674725 h 2500"/>
              <a:gd name="T44" fmla="*/ 366068 w 2344"/>
              <a:gd name="T45" fmla="*/ 703168 h 2500"/>
              <a:gd name="T46" fmla="*/ 619000 w 2344"/>
              <a:gd name="T47" fmla="*/ 534307 h 2500"/>
              <a:gd name="T48" fmla="*/ 450379 w 2344"/>
              <a:gd name="T49" fmla="*/ 590474 h 2500"/>
              <a:gd name="T50" fmla="*/ 450379 w 2344"/>
              <a:gd name="T51" fmla="*/ 309279 h 2500"/>
              <a:gd name="T52" fmla="*/ 703311 w 2344"/>
              <a:gd name="T53" fmla="*/ 365446 h 2500"/>
              <a:gd name="T54" fmla="*/ 450379 w 2344"/>
              <a:gd name="T55" fmla="*/ 309279 h 2500"/>
              <a:gd name="T56" fmla="*/ 647104 w 2344"/>
              <a:gd name="T57" fmla="*/ 140418 h 2500"/>
              <a:gd name="T58" fmla="*/ 450379 w 2344"/>
              <a:gd name="T59" fmla="*/ 196585 h 2500"/>
              <a:gd name="T60" fmla="*/ 225189 w 2344"/>
              <a:gd name="T61" fmla="*/ 815502 h 2500"/>
              <a:gd name="T62" fmla="*/ 197086 w 2344"/>
              <a:gd name="T63" fmla="*/ 843586 h 2500"/>
              <a:gd name="T64" fmla="*/ 168982 w 2344"/>
              <a:gd name="T65" fmla="*/ 815502 h 2500"/>
              <a:gd name="T66" fmla="*/ 168982 w 2344"/>
              <a:gd name="T67" fmla="*/ 309279 h 2500"/>
              <a:gd name="T68" fmla="*/ 225189 w 2344"/>
              <a:gd name="T69" fmla="*/ 281195 h 2500"/>
              <a:gd name="T70" fmla="*/ 112775 w 2344"/>
              <a:gd name="T71" fmla="*/ 590474 h 2500"/>
              <a:gd name="T72" fmla="*/ 56568 w 2344"/>
              <a:gd name="T73" fmla="*/ 309279 h 2500"/>
              <a:gd name="T74" fmla="*/ 84311 w 2344"/>
              <a:gd name="T75" fmla="*/ 281195 h 2500"/>
              <a:gd name="T76" fmla="*/ 112775 w 2344"/>
              <a:gd name="T77" fmla="*/ 309279 h 2500"/>
              <a:gd name="T78" fmla="*/ 225189 w 2344"/>
              <a:gd name="T79" fmla="*/ 0 h 2500"/>
              <a:gd name="T80" fmla="*/ 84311 w 2344"/>
              <a:gd name="T81" fmla="*/ 225028 h 2500"/>
              <a:gd name="T82" fmla="*/ 0 w 2344"/>
              <a:gd name="T83" fmla="*/ 309279 h 2500"/>
              <a:gd name="T84" fmla="*/ 112775 w 2344"/>
              <a:gd name="T85" fmla="*/ 646641 h 2500"/>
              <a:gd name="T86" fmla="*/ 112775 w 2344"/>
              <a:gd name="T87" fmla="*/ 815502 h 2500"/>
              <a:gd name="T88" fmla="*/ 759879 w 2344"/>
              <a:gd name="T89" fmla="*/ 899753 h 2500"/>
              <a:gd name="T90" fmla="*/ 844190 w 2344"/>
              <a:gd name="T91" fmla="*/ 815502 h 2500"/>
              <a:gd name="T92" fmla="*/ 225189 w 2344"/>
              <a:gd name="T93" fmla="*/ 0 h 2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44" h="2500">
                <a:moveTo>
                  <a:pt x="2031" y="1328"/>
                </a:moveTo>
                <a:lnTo>
                  <a:pt x="1250" y="1328"/>
                </a:lnTo>
                <a:lnTo>
                  <a:pt x="1250" y="1172"/>
                </a:lnTo>
                <a:lnTo>
                  <a:pt x="2031" y="1172"/>
                </a:lnTo>
                <a:lnTo>
                  <a:pt x="2031" y="1328"/>
                </a:lnTo>
                <a:close/>
                <a:moveTo>
                  <a:pt x="2031" y="1953"/>
                </a:moveTo>
                <a:lnTo>
                  <a:pt x="1250" y="1953"/>
                </a:lnTo>
                <a:lnTo>
                  <a:pt x="1250" y="1796"/>
                </a:lnTo>
                <a:lnTo>
                  <a:pt x="2031" y="1796"/>
                </a:lnTo>
                <a:lnTo>
                  <a:pt x="2031" y="1953"/>
                </a:lnTo>
                <a:close/>
                <a:moveTo>
                  <a:pt x="1016" y="1015"/>
                </a:moveTo>
                <a:lnTo>
                  <a:pt x="1016" y="1015"/>
                </a:lnTo>
                <a:cubicBezTo>
                  <a:pt x="972" y="1015"/>
                  <a:pt x="938" y="980"/>
                  <a:pt x="938" y="937"/>
                </a:cubicBezTo>
                <a:cubicBezTo>
                  <a:pt x="938" y="893"/>
                  <a:pt x="972" y="859"/>
                  <a:pt x="1016" y="859"/>
                </a:cubicBezTo>
                <a:cubicBezTo>
                  <a:pt x="1059" y="859"/>
                  <a:pt x="1094" y="893"/>
                  <a:pt x="1094" y="937"/>
                </a:cubicBezTo>
                <a:cubicBezTo>
                  <a:pt x="1094" y="980"/>
                  <a:pt x="1059" y="1015"/>
                  <a:pt x="1016" y="1015"/>
                </a:cubicBezTo>
                <a:close/>
                <a:moveTo>
                  <a:pt x="1016" y="1328"/>
                </a:moveTo>
                <a:lnTo>
                  <a:pt x="1016" y="1328"/>
                </a:lnTo>
                <a:cubicBezTo>
                  <a:pt x="972" y="1328"/>
                  <a:pt x="938" y="1293"/>
                  <a:pt x="938" y="1249"/>
                </a:cubicBezTo>
                <a:cubicBezTo>
                  <a:pt x="938" y="1206"/>
                  <a:pt x="972" y="1172"/>
                  <a:pt x="1016" y="1172"/>
                </a:cubicBezTo>
                <a:cubicBezTo>
                  <a:pt x="1059" y="1172"/>
                  <a:pt x="1094" y="1206"/>
                  <a:pt x="1094" y="1249"/>
                </a:cubicBezTo>
                <a:cubicBezTo>
                  <a:pt x="1094" y="1293"/>
                  <a:pt x="1059" y="1328"/>
                  <a:pt x="1016" y="1328"/>
                </a:cubicBezTo>
                <a:close/>
                <a:moveTo>
                  <a:pt x="1016" y="1640"/>
                </a:moveTo>
                <a:lnTo>
                  <a:pt x="1016" y="1640"/>
                </a:lnTo>
                <a:cubicBezTo>
                  <a:pt x="972" y="1640"/>
                  <a:pt x="938" y="1605"/>
                  <a:pt x="938" y="1562"/>
                </a:cubicBezTo>
                <a:cubicBezTo>
                  <a:pt x="938" y="1519"/>
                  <a:pt x="972" y="1484"/>
                  <a:pt x="1016" y="1484"/>
                </a:cubicBezTo>
                <a:cubicBezTo>
                  <a:pt x="1059" y="1484"/>
                  <a:pt x="1094" y="1519"/>
                  <a:pt x="1094" y="1562"/>
                </a:cubicBezTo>
                <a:cubicBezTo>
                  <a:pt x="1094" y="1605"/>
                  <a:pt x="1059" y="1640"/>
                  <a:pt x="1016" y="1640"/>
                </a:cubicBezTo>
                <a:close/>
                <a:moveTo>
                  <a:pt x="1016" y="1953"/>
                </a:moveTo>
                <a:lnTo>
                  <a:pt x="1016" y="1953"/>
                </a:lnTo>
                <a:cubicBezTo>
                  <a:pt x="972" y="1953"/>
                  <a:pt x="938" y="1917"/>
                  <a:pt x="938" y="1874"/>
                </a:cubicBezTo>
                <a:cubicBezTo>
                  <a:pt x="938" y="1831"/>
                  <a:pt x="972" y="1796"/>
                  <a:pt x="1016" y="1796"/>
                </a:cubicBezTo>
                <a:cubicBezTo>
                  <a:pt x="1059" y="1796"/>
                  <a:pt x="1094" y="1831"/>
                  <a:pt x="1094" y="1874"/>
                </a:cubicBezTo>
                <a:cubicBezTo>
                  <a:pt x="1094" y="1917"/>
                  <a:pt x="1059" y="1953"/>
                  <a:pt x="1016" y="1953"/>
                </a:cubicBezTo>
                <a:close/>
                <a:moveTo>
                  <a:pt x="1250" y="1484"/>
                </a:moveTo>
                <a:lnTo>
                  <a:pt x="1718" y="1484"/>
                </a:lnTo>
                <a:lnTo>
                  <a:pt x="1718" y="1640"/>
                </a:lnTo>
                <a:lnTo>
                  <a:pt x="1250" y="1640"/>
                </a:lnTo>
                <a:lnTo>
                  <a:pt x="1250" y="1484"/>
                </a:lnTo>
                <a:close/>
                <a:moveTo>
                  <a:pt x="1250" y="859"/>
                </a:moveTo>
                <a:lnTo>
                  <a:pt x="1952" y="859"/>
                </a:lnTo>
                <a:lnTo>
                  <a:pt x="1952" y="1015"/>
                </a:lnTo>
                <a:lnTo>
                  <a:pt x="1250" y="1015"/>
                </a:lnTo>
                <a:lnTo>
                  <a:pt x="1250" y="859"/>
                </a:lnTo>
                <a:close/>
                <a:moveTo>
                  <a:pt x="1250" y="390"/>
                </a:moveTo>
                <a:lnTo>
                  <a:pt x="1796" y="390"/>
                </a:lnTo>
                <a:lnTo>
                  <a:pt x="1796" y="546"/>
                </a:lnTo>
                <a:lnTo>
                  <a:pt x="1250" y="546"/>
                </a:lnTo>
                <a:lnTo>
                  <a:pt x="1250" y="390"/>
                </a:lnTo>
                <a:close/>
                <a:moveTo>
                  <a:pt x="625" y="2265"/>
                </a:moveTo>
                <a:lnTo>
                  <a:pt x="625" y="2265"/>
                </a:lnTo>
                <a:cubicBezTo>
                  <a:pt x="625" y="2308"/>
                  <a:pt x="590" y="2343"/>
                  <a:pt x="547" y="2343"/>
                </a:cubicBezTo>
                <a:cubicBezTo>
                  <a:pt x="504" y="2343"/>
                  <a:pt x="469" y="2308"/>
                  <a:pt x="469" y="2265"/>
                </a:cubicBezTo>
                <a:lnTo>
                  <a:pt x="469" y="859"/>
                </a:lnTo>
                <a:cubicBezTo>
                  <a:pt x="469" y="831"/>
                  <a:pt x="463" y="806"/>
                  <a:pt x="454" y="781"/>
                </a:cubicBezTo>
                <a:lnTo>
                  <a:pt x="625" y="781"/>
                </a:lnTo>
                <a:lnTo>
                  <a:pt x="625" y="2265"/>
                </a:lnTo>
                <a:close/>
                <a:moveTo>
                  <a:pt x="313" y="1640"/>
                </a:moveTo>
                <a:lnTo>
                  <a:pt x="157" y="1640"/>
                </a:lnTo>
                <a:lnTo>
                  <a:pt x="157" y="859"/>
                </a:lnTo>
                <a:cubicBezTo>
                  <a:pt x="157" y="816"/>
                  <a:pt x="191" y="781"/>
                  <a:pt x="234" y="781"/>
                </a:cubicBezTo>
                <a:cubicBezTo>
                  <a:pt x="277" y="781"/>
                  <a:pt x="313" y="816"/>
                  <a:pt x="313" y="859"/>
                </a:cubicBezTo>
                <a:lnTo>
                  <a:pt x="313" y="1640"/>
                </a:lnTo>
                <a:close/>
                <a:moveTo>
                  <a:pt x="625" y="0"/>
                </a:moveTo>
                <a:lnTo>
                  <a:pt x="625" y="625"/>
                </a:lnTo>
                <a:lnTo>
                  <a:pt x="234" y="625"/>
                </a:lnTo>
                <a:cubicBezTo>
                  <a:pt x="105" y="625"/>
                  <a:pt x="0" y="730"/>
                  <a:pt x="0" y="859"/>
                </a:cubicBezTo>
                <a:lnTo>
                  <a:pt x="0" y="1796"/>
                </a:lnTo>
                <a:lnTo>
                  <a:pt x="313" y="1796"/>
                </a:lnTo>
                <a:lnTo>
                  <a:pt x="313" y="2265"/>
                </a:lnTo>
                <a:cubicBezTo>
                  <a:pt x="313" y="2394"/>
                  <a:pt x="418" y="2499"/>
                  <a:pt x="547" y="2499"/>
                </a:cubicBezTo>
                <a:lnTo>
                  <a:pt x="2109" y="2499"/>
                </a:lnTo>
                <a:cubicBezTo>
                  <a:pt x="2238" y="2499"/>
                  <a:pt x="2343" y="2394"/>
                  <a:pt x="2343" y="2265"/>
                </a:cubicBezTo>
                <a:lnTo>
                  <a:pt x="2343" y="0"/>
                </a:lnTo>
                <a:lnTo>
                  <a:pt x="625" y="0"/>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85" name="Freeform 85">
            <a:extLst>
              <a:ext uri="{FF2B5EF4-FFF2-40B4-BE49-F238E27FC236}">
                <a16:creationId xmlns:a16="http://schemas.microsoft.com/office/drawing/2014/main" id="{89CD03D2-9DDC-7E4B-AFE3-3C9CCFFDA6F8}"/>
              </a:ext>
            </a:extLst>
          </p:cNvPr>
          <p:cNvSpPr>
            <a:spLocks noChangeArrowheads="1"/>
          </p:cNvSpPr>
          <p:nvPr/>
        </p:nvSpPr>
        <p:spPr bwMode="auto">
          <a:xfrm>
            <a:off x="17876104" y="4921374"/>
            <a:ext cx="900112" cy="900113"/>
          </a:xfrm>
          <a:custGeom>
            <a:avLst/>
            <a:gdLst>
              <a:gd name="T0" fmla="*/ 422275 w 899752"/>
              <a:gd name="T1" fmla="*/ 280988 h 899754"/>
              <a:gd name="T2" fmla="*/ 534627 w 899752"/>
              <a:gd name="T3" fmla="*/ 365919 h 899754"/>
              <a:gd name="T4" fmla="*/ 422275 w 899752"/>
              <a:gd name="T5" fmla="*/ 450489 h 899754"/>
              <a:gd name="T6" fmla="*/ 57150 w 899752"/>
              <a:gd name="T7" fmla="*/ 225425 h 899754"/>
              <a:gd name="T8" fmla="*/ 113290 w 899752"/>
              <a:gd name="T9" fmla="*/ 225425 h 899754"/>
              <a:gd name="T10" fmla="*/ 113290 w 899752"/>
              <a:gd name="T11" fmla="*/ 562409 h 899754"/>
              <a:gd name="T12" fmla="*/ 422420 w 899752"/>
              <a:gd name="T13" fmla="*/ 562409 h 899754"/>
              <a:gd name="T14" fmla="*/ 478560 w 899752"/>
              <a:gd name="T15" fmla="*/ 562409 h 899754"/>
              <a:gd name="T16" fmla="*/ 787690 w 899752"/>
              <a:gd name="T17" fmla="*/ 562409 h 899754"/>
              <a:gd name="T18" fmla="*/ 787690 w 899752"/>
              <a:gd name="T19" fmla="*/ 225425 h 899754"/>
              <a:gd name="T20" fmla="*/ 844190 w 899752"/>
              <a:gd name="T21" fmla="*/ 225425 h 899754"/>
              <a:gd name="T22" fmla="*/ 844190 w 899752"/>
              <a:gd name="T23" fmla="*/ 618873 h 899754"/>
              <a:gd name="T24" fmla="*/ 478560 w 899752"/>
              <a:gd name="T25" fmla="*/ 618873 h 899754"/>
              <a:gd name="T26" fmla="*/ 478560 w 899752"/>
              <a:gd name="T27" fmla="*/ 803729 h 899754"/>
              <a:gd name="T28" fmla="*/ 490436 w 899752"/>
              <a:gd name="T29" fmla="*/ 815597 h 899754"/>
              <a:gd name="T30" fmla="*/ 518146 w 899752"/>
              <a:gd name="T31" fmla="*/ 843649 h 899754"/>
              <a:gd name="T32" fmla="*/ 590840 w 899752"/>
              <a:gd name="T33" fmla="*/ 843649 h 899754"/>
              <a:gd name="T34" fmla="*/ 590840 w 899752"/>
              <a:gd name="T35" fmla="*/ 899754 h 899754"/>
              <a:gd name="T36" fmla="*/ 495114 w 899752"/>
              <a:gd name="T37" fmla="*/ 899754 h 899754"/>
              <a:gd name="T38" fmla="*/ 450490 w 899752"/>
              <a:gd name="T39" fmla="*/ 855158 h 899754"/>
              <a:gd name="T40" fmla="*/ 405866 w 899752"/>
              <a:gd name="T41" fmla="*/ 899754 h 899754"/>
              <a:gd name="T42" fmla="*/ 309780 w 899752"/>
              <a:gd name="T43" fmla="*/ 899754 h 899754"/>
              <a:gd name="T44" fmla="*/ 309780 w 899752"/>
              <a:gd name="T45" fmla="*/ 843649 h 899754"/>
              <a:gd name="T46" fmla="*/ 382475 w 899752"/>
              <a:gd name="T47" fmla="*/ 843649 h 899754"/>
              <a:gd name="T48" fmla="*/ 410904 w 899752"/>
              <a:gd name="T49" fmla="*/ 815597 h 899754"/>
              <a:gd name="T50" fmla="*/ 422420 w 899752"/>
              <a:gd name="T51" fmla="*/ 803729 h 899754"/>
              <a:gd name="T52" fmla="*/ 422420 w 899752"/>
              <a:gd name="T53" fmla="*/ 618873 h 899754"/>
              <a:gd name="T54" fmla="*/ 57150 w 899752"/>
              <a:gd name="T55" fmla="*/ 618873 h 899754"/>
              <a:gd name="T56" fmla="*/ 421804 w 899752"/>
              <a:gd name="T57" fmla="*/ 0 h 899754"/>
              <a:gd name="T58" fmla="*/ 477949 w 899752"/>
              <a:gd name="T59" fmla="*/ 0 h 899754"/>
              <a:gd name="T60" fmla="*/ 477949 w 899752"/>
              <a:gd name="T61" fmla="*/ 56380 h 899754"/>
              <a:gd name="T62" fmla="*/ 899752 w 899752"/>
              <a:gd name="T63" fmla="*/ 56380 h 899754"/>
              <a:gd name="T64" fmla="*/ 899752 w 899752"/>
              <a:gd name="T65" fmla="*/ 169501 h 899754"/>
              <a:gd name="T66" fmla="*/ 0 w 899752"/>
              <a:gd name="T67" fmla="*/ 169501 h 899754"/>
              <a:gd name="T68" fmla="*/ 0 w 899752"/>
              <a:gd name="T69" fmla="*/ 56380 h 899754"/>
              <a:gd name="T70" fmla="*/ 421804 w 899752"/>
              <a:gd name="T71" fmla="*/ 56380 h 8997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2" h="899754">
                <a:moveTo>
                  <a:pt x="422275" y="280988"/>
                </a:moveTo>
                <a:lnTo>
                  <a:pt x="534627" y="365919"/>
                </a:lnTo>
                <a:lnTo>
                  <a:pt x="422275" y="450489"/>
                </a:lnTo>
                <a:lnTo>
                  <a:pt x="422275" y="280988"/>
                </a:lnTo>
                <a:close/>
                <a:moveTo>
                  <a:pt x="57150" y="225425"/>
                </a:moveTo>
                <a:lnTo>
                  <a:pt x="113290" y="225425"/>
                </a:lnTo>
                <a:lnTo>
                  <a:pt x="113290" y="562409"/>
                </a:lnTo>
                <a:lnTo>
                  <a:pt x="422420" y="562409"/>
                </a:lnTo>
                <a:lnTo>
                  <a:pt x="478560" y="562409"/>
                </a:lnTo>
                <a:lnTo>
                  <a:pt x="787690" y="562409"/>
                </a:lnTo>
                <a:lnTo>
                  <a:pt x="787690" y="225425"/>
                </a:lnTo>
                <a:lnTo>
                  <a:pt x="844190" y="225425"/>
                </a:lnTo>
                <a:lnTo>
                  <a:pt x="844190" y="618873"/>
                </a:lnTo>
                <a:lnTo>
                  <a:pt x="478560" y="618873"/>
                </a:lnTo>
                <a:lnTo>
                  <a:pt x="478560" y="803729"/>
                </a:lnTo>
                <a:lnTo>
                  <a:pt x="490436" y="815597"/>
                </a:lnTo>
                <a:lnTo>
                  <a:pt x="518146" y="843649"/>
                </a:lnTo>
                <a:lnTo>
                  <a:pt x="590840" y="843649"/>
                </a:lnTo>
                <a:lnTo>
                  <a:pt x="590840" y="899754"/>
                </a:lnTo>
                <a:lnTo>
                  <a:pt x="495114" y="899754"/>
                </a:lnTo>
                <a:lnTo>
                  <a:pt x="450490" y="855158"/>
                </a:lnTo>
                <a:lnTo>
                  <a:pt x="405866" y="899754"/>
                </a:lnTo>
                <a:lnTo>
                  <a:pt x="309780" y="899754"/>
                </a:lnTo>
                <a:lnTo>
                  <a:pt x="309780" y="843649"/>
                </a:lnTo>
                <a:lnTo>
                  <a:pt x="382475" y="843649"/>
                </a:lnTo>
                <a:lnTo>
                  <a:pt x="410904" y="815597"/>
                </a:lnTo>
                <a:lnTo>
                  <a:pt x="422420" y="803729"/>
                </a:lnTo>
                <a:lnTo>
                  <a:pt x="422420" y="618873"/>
                </a:lnTo>
                <a:lnTo>
                  <a:pt x="57150" y="618873"/>
                </a:lnTo>
                <a:lnTo>
                  <a:pt x="57150" y="225425"/>
                </a:lnTo>
                <a:close/>
                <a:moveTo>
                  <a:pt x="421804" y="0"/>
                </a:moveTo>
                <a:lnTo>
                  <a:pt x="477949" y="0"/>
                </a:lnTo>
                <a:lnTo>
                  <a:pt x="477949" y="56380"/>
                </a:lnTo>
                <a:lnTo>
                  <a:pt x="899752" y="56380"/>
                </a:lnTo>
                <a:lnTo>
                  <a:pt x="899752" y="169501"/>
                </a:lnTo>
                <a:lnTo>
                  <a:pt x="0" y="169501"/>
                </a:lnTo>
                <a:lnTo>
                  <a:pt x="0" y="56380"/>
                </a:lnTo>
                <a:lnTo>
                  <a:pt x="421804" y="56380"/>
                </a:lnTo>
                <a:lnTo>
                  <a:pt x="421804"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6" name="Freeform 90">
            <a:extLst>
              <a:ext uri="{FF2B5EF4-FFF2-40B4-BE49-F238E27FC236}">
                <a16:creationId xmlns:a16="http://schemas.microsoft.com/office/drawing/2014/main" id="{35D83B98-D119-7544-8CED-0A2D8DA3BAC4}"/>
              </a:ext>
            </a:extLst>
          </p:cNvPr>
          <p:cNvSpPr>
            <a:spLocks noChangeArrowheads="1"/>
          </p:cNvSpPr>
          <p:nvPr/>
        </p:nvSpPr>
        <p:spPr bwMode="auto">
          <a:xfrm>
            <a:off x="17903885" y="7843186"/>
            <a:ext cx="901700" cy="842962"/>
          </a:xfrm>
          <a:custGeom>
            <a:avLst/>
            <a:gdLst>
              <a:gd name="T0" fmla="*/ 619798 w 901340"/>
              <a:gd name="T1" fmla="*/ 730250 h 842602"/>
              <a:gd name="T2" fmla="*/ 845104 w 901340"/>
              <a:gd name="T3" fmla="*/ 730250 h 842602"/>
              <a:gd name="T4" fmla="*/ 901340 w 901340"/>
              <a:gd name="T5" fmla="*/ 786426 h 842602"/>
              <a:gd name="T6" fmla="*/ 901340 w 901340"/>
              <a:gd name="T7" fmla="*/ 842602 h 842602"/>
              <a:gd name="T8" fmla="*/ 563562 w 901340"/>
              <a:gd name="T9" fmla="*/ 842602 h 842602"/>
              <a:gd name="T10" fmla="*/ 563562 w 901340"/>
              <a:gd name="T11" fmla="*/ 786426 h 842602"/>
              <a:gd name="T12" fmla="*/ 56536 w 901340"/>
              <a:gd name="T13" fmla="*/ 730250 h 842602"/>
              <a:gd name="T14" fmla="*/ 281241 w 901340"/>
              <a:gd name="T15" fmla="*/ 730250 h 842602"/>
              <a:gd name="T16" fmla="*/ 337777 w 901340"/>
              <a:gd name="T17" fmla="*/ 786426 h 842602"/>
              <a:gd name="T18" fmla="*/ 337777 w 901340"/>
              <a:gd name="T19" fmla="*/ 842602 h 842602"/>
              <a:gd name="T20" fmla="*/ 0 w 901340"/>
              <a:gd name="T21" fmla="*/ 842602 h 842602"/>
              <a:gd name="T22" fmla="*/ 0 w 901340"/>
              <a:gd name="T23" fmla="*/ 786426 h 842602"/>
              <a:gd name="T24" fmla="*/ 318349 w 901340"/>
              <a:gd name="T25" fmla="*/ 612775 h 842602"/>
              <a:gd name="T26" fmla="*/ 582992 w 901340"/>
              <a:gd name="T27" fmla="*/ 612775 h 842602"/>
              <a:gd name="T28" fmla="*/ 609241 w 901340"/>
              <a:gd name="T29" fmla="*/ 662402 h 842602"/>
              <a:gd name="T30" fmla="*/ 450670 w 901340"/>
              <a:gd name="T31" fmla="*/ 701318 h 842602"/>
              <a:gd name="T32" fmla="*/ 292100 w 901340"/>
              <a:gd name="T33" fmla="*/ 662402 h 842602"/>
              <a:gd name="T34" fmla="*/ 732270 w 901340"/>
              <a:gd name="T35" fmla="*/ 504825 h 842602"/>
              <a:gd name="T36" fmla="*/ 817201 w 901340"/>
              <a:gd name="T37" fmla="*/ 588881 h 842602"/>
              <a:gd name="T38" fmla="*/ 817201 w 901340"/>
              <a:gd name="T39" fmla="*/ 616900 h 842602"/>
              <a:gd name="T40" fmla="*/ 732270 w 901340"/>
              <a:gd name="T41" fmla="*/ 701316 h 842602"/>
              <a:gd name="T42" fmla="*/ 647700 w 901340"/>
              <a:gd name="T43" fmla="*/ 616900 h 842602"/>
              <a:gd name="T44" fmla="*/ 647700 w 901340"/>
              <a:gd name="T45" fmla="*/ 588881 h 842602"/>
              <a:gd name="T46" fmla="*/ 732270 w 901340"/>
              <a:gd name="T47" fmla="*/ 504825 h 842602"/>
              <a:gd name="T48" fmla="*/ 168095 w 901340"/>
              <a:gd name="T49" fmla="*/ 504825 h 842602"/>
              <a:gd name="T50" fmla="*/ 252053 w 901340"/>
              <a:gd name="T51" fmla="*/ 588881 h 842602"/>
              <a:gd name="T52" fmla="*/ 252053 w 901340"/>
              <a:gd name="T53" fmla="*/ 616900 h 842602"/>
              <a:gd name="T54" fmla="*/ 168095 w 901340"/>
              <a:gd name="T55" fmla="*/ 701316 h 842602"/>
              <a:gd name="T56" fmla="*/ 84137 w 901340"/>
              <a:gd name="T57" fmla="*/ 616900 h 842602"/>
              <a:gd name="T58" fmla="*/ 84137 w 901340"/>
              <a:gd name="T59" fmla="*/ 588881 h 842602"/>
              <a:gd name="T60" fmla="*/ 168095 w 901340"/>
              <a:gd name="T61" fmla="*/ 504825 h 842602"/>
              <a:gd name="T62" fmla="*/ 337524 w 901340"/>
              <a:gd name="T63" fmla="*/ 223837 h 842602"/>
              <a:gd name="T64" fmla="*/ 562589 w 901340"/>
              <a:gd name="T65" fmla="*/ 223837 h 842602"/>
              <a:gd name="T66" fmla="*/ 618765 w 901340"/>
              <a:gd name="T67" fmla="*/ 280013 h 842602"/>
              <a:gd name="T68" fmla="*/ 618765 w 901340"/>
              <a:gd name="T69" fmla="*/ 336190 h 842602"/>
              <a:gd name="T70" fmla="*/ 280987 w 901340"/>
              <a:gd name="T71" fmla="*/ 336190 h 842602"/>
              <a:gd name="T72" fmla="*/ 280987 w 901340"/>
              <a:gd name="T73" fmla="*/ 280013 h 842602"/>
              <a:gd name="T74" fmla="*/ 337524 w 901340"/>
              <a:gd name="T75" fmla="*/ 223837 h 842602"/>
              <a:gd name="T76" fmla="*/ 637877 w 901340"/>
              <a:gd name="T77" fmla="*/ 142875 h 842602"/>
              <a:gd name="T78" fmla="*/ 788626 w 901340"/>
              <a:gd name="T79" fmla="*/ 421914 h 842602"/>
              <a:gd name="T80" fmla="*/ 732230 w 901340"/>
              <a:gd name="T81" fmla="*/ 421914 h 842602"/>
              <a:gd name="T82" fmla="*/ 606425 w 901340"/>
              <a:gd name="T83" fmla="*/ 189742 h 842602"/>
              <a:gd name="T84" fmla="*/ 261899 w 901340"/>
              <a:gd name="T85" fmla="*/ 142875 h 842602"/>
              <a:gd name="T86" fmla="*/ 293326 w 901340"/>
              <a:gd name="T87" fmla="*/ 189657 h 842602"/>
              <a:gd name="T88" fmla="*/ 169064 w 901340"/>
              <a:gd name="T89" fmla="*/ 420327 h 842602"/>
              <a:gd name="T90" fmla="*/ 112712 w 901340"/>
              <a:gd name="T91" fmla="*/ 420327 h 842602"/>
              <a:gd name="T92" fmla="*/ 261899 w 901340"/>
              <a:gd name="T93" fmla="*/ 142875 h 842602"/>
              <a:gd name="T94" fmla="*/ 450670 w 901340"/>
              <a:gd name="T95" fmla="*/ 0 h 842602"/>
              <a:gd name="T96" fmla="*/ 534628 w 901340"/>
              <a:gd name="T97" fmla="*/ 84415 h 842602"/>
              <a:gd name="T98" fmla="*/ 534628 w 901340"/>
              <a:gd name="T99" fmla="*/ 112434 h 842602"/>
              <a:gd name="T100" fmla="*/ 450670 w 901340"/>
              <a:gd name="T101" fmla="*/ 196491 h 842602"/>
              <a:gd name="T102" fmla="*/ 366712 w 901340"/>
              <a:gd name="T103" fmla="*/ 112434 h 842602"/>
              <a:gd name="T104" fmla="*/ 366712 w 901340"/>
              <a:gd name="T105" fmla="*/ 84415 h 842602"/>
              <a:gd name="T106" fmla="*/ 450670 w 901340"/>
              <a:gd name="T107" fmla="*/ 0 h 8426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01340" h="842602">
                <a:moveTo>
                  <a:pt x="619798" y="730250"/>
                </a:moveTo>
                <a:lnTo>
                  <a:pt x="845104" y="730250"/>
                </a:lnTo>
                <a:cubicBezTo>
                  <a:pt x="867093" y="752216"/>
                  <a:pt x="879350" y="764460"/>
                  <a:pt x="901340" y="786426"/>
                </a:cubicBezTo>
                <a:lnTo>
                  <a:pt x="901340" y="842602"/>
                </a:lnTo>
                <a:lnTo>
                  <a:pt x="563562" y="842602"/>
                </a:lnTo>
                <a:lnTo>
                  <a:pt x="563562" y="786426"/>
                </a:lnTo>
                <a:lnTo>
                  <a:pt x="619798" y="730250"/>
                </a:lnTo>
                <a:close/>
                <a:moveTo>
                  <a:pt x="56536" y="730250"/>
                </a:moveTo>
                <a:lnTo>
                  <a:pt x="281241" y="730250"/>
                </a:lnTo>
                <a:lnTo>
                  <a:pt x="337777" y="786426"/>
                </a:lnTo>
                <a:lnTo>
                  <a:pt x="337777" y="842602"/>
                </a:lnTo>
                <a:lnTo>
                  <a:pt x="0" y="842602"/>
                </a:lnTo>
                <a:lnTo>
                  <a:pt x="0" y="786426"/>
                </a:lnTo>
                <a:lnTo>
                  <a:pt x="56536" y="730250"/>
                </a:lnTo>
                <a:close/>
                <a:moveTo>
                  <a:pt x="318349" y="612775"/>
                </a:moveTo>
                <a:cubicBezTo>
                  <a:pt x="399252" y="655618"/>
                  <a:pt x="502089" y="655618"/>
                  <a:pt x="582992" y="612775"/>
                </a:cubicBezTo>
                <a:lnTo>
                  <a:pt x="609241" y="662402"/>
                </a:lnTo>
                <a:cubicBezTo>
                  <a:pt x="561058" y="687751"/>
                  <a:pt x="506044" y="701318"/>
                  <a:pt x="450670" y="701318"/>
                </a:cubicBezTo>
                <a:cubicBezTo>
                  <a:pt x="395297" y="701318"/>
                  <a:pt x="340642" y="687751"/>
                  <a:pt x="292100" y="662402"/>
                </a:cubicBezTo>
                <a:lnTo>
                  <a:pt x="318349" y="612775"/>
                </a:lnTo>
                <a:close/>
                <a:moveTo>
                  <a:pt x="732270" y="504825"/>
                </a:moveTo>
                <a:cubicBezTo>
                  <a:pt x="778892" y="504825"/>
                  <a:pt x="817201" y="542542"/>
                  <a:pt x="817201" y="588881"/>
                </a:cubicBezTo>
                <a:lnTo>
                  <a:pt x="817201" y="616900"/>
                </a:lnTo>
                <a:cubicBezTo>
                  <a:pt x="817201" y="663598"/>
                  <a:pt x="778892" y="701316"/>
                  <a:pt x="732270" y="701316"/>
                </a:cubicBezTo>
                <a:cubicBezTo>
                  <a:pt x="685648" y="701316"/>
                  <a:pt x="647700" y="663598"/>
                  <a:pt x="647700" y="616900"/>
                </a:cubicBezTo>
                <a:lnTo>
                  <a:pt x="647700" y="588881"/>
                </a:lnTo>
                <a:cubicBezTo>
                  <a:pt x="647700" y="542542"/>
                  <a:pt x="685648" y="504825"/>
                  <a:pt x="732270" y="504825"/>
                </a:cubicBezTo>
                <a:close/>
                <a:moveTo>
                  <a:pt x="168095" y="504825"/>
                </a:moveTo>
                <a:cubicBezTo>
                  <a:pt x="214739" y="504825"/>
                  <a:pt x="252053" y="542542"/>
                  <a:pt x="252053" y="588881"/>
                </a:cubicBezTo>
                <a:lnTo>
                  <a:pt x="252053" y="616900"/>
                </a:lnTo>
                <a:cubicBezTo>
                  <a:pt x="252053" y="663598"/>
                  <a:pt x="214739" y="701316"/>
                  <a:pt x="168095" y="701316"/>
                </a:cubicBezTo>
                <a:cubicBezTo>
                  <a:pt x="121811" y="701316"/>
                  <a:pt x="84137" y="663598"/>
                  <a:pt x="84137" y="616900"/>
                </a:cubicBezTo>
                <a:lnTo>
                  <a:pt x="84137" y="588881"/>
                </a:lnTo>
                <a:cubicBezTo>
                  <a:pt x="84137" y="542542"/>
                  <a:pt x="121811" y="504825"/>
                  <a:pt x="168095" y="504825"/>
                </a:cubicBezTo>
                <a:close/>
                <a:moveTo>
                  <a:pt x="337524" y="223837"/>
                </a:moveTo>
                <a:lnTo>
                  <a:pt x="562589" y="223837"/>
                </a:lnTo>
                <a:cubicBezTo>
                  <a:pt x="584555" y="245803"/>
                  <a:pt x="596799" y="258407"/>
                  <a:pt x="618765" y="280013"/>
                </a:cubicBezTo>
                <a:lnTo>
                  <a:pt x="618765" y="336190"/>
                </a:lnTo>
                <a:lnTo>
                  <a:pt x="280987" y="336190"/>
                </a:lnTo>
                <a:lnTo>
                  <a:pt x="280987" y="280013"/>
                </a:lnTo>
                <a:cubicBezTo>
                  <a:pt x="302954" y="258407"/>
                  <a:pt x="315557" y="245803"/>
                  <a:pt x="337524" y="223837"/>
                </a:cubicBezTo>
                <a:close/>
                <a:moveTo>
                  <a:pt x="637877" y="142875"/>
                </a:moveTo>
                <a:cubicBezTo>
                  <a:pt x="732230" y="205605"/>
                  <a:pt x="788626" y="309794"/>
                  <a:pt x="788626" y="421914"/>
                </a:cubicBezTo>
                <a:lnTo>
                  <a:pt x="732230" y="421914"/>
                </a:lnTo>
                <a:cubicBezTo>
                  <a:pt x="732230" y="328901"/>
                  <a:pt x="685234" y="242017"/>
                  <a:pt x="606425" y="189742"/>
                </a:cubicBezTo>
                <a:lnTo>
                  <a:pt x="637877" y="142875"/>
                </a:lnTo>
                <a:close/>
                <a:moveTo>
                  <a:pt x="261899" y="142875"/>
                </a:moveTo>
                <a:lnTo>
                  <a:pt x="293326" y="189657"/>
                </a:lnTo>
                <a:cubicBezTo>
                  <a:pt x="215301" y="241477"/>
                  <a:pt x="169064" y="327843"/>
                  <a:pt x="169064" y="420327"/>
                </a:cubicBezTo>
                <a:lnTo>
                  <a:pt x="112712" y="420327"/>
                </a:lnTo>
                <a:cubicBezTo>
                  <a:pt x="112712" y="309130"/>
                  <a:pt x="168341" y="205491"/>
                  <a:pt x="261899" y="142875"/>
                </a:cubicBezTo>
                <a:close/>
                <a:moveTo>
                  <a:pt x="450670" y="0"/>
                </a:moveTo>
                <a:cubicBezTo>
                  <a:pt x="496955" y="0"/>
                  <a:pt x="534628" y="37717"/>
                  <a:pt x="534628" y="84415"/>
                </a:cubicBezTo>
                <a:lnTo>
                  <a:pt x="534628" y="112434"/>
                </a:lnTo>
                <a:cubicBezTo>
                  <a:pt x="534628" y="158773"/>
                  <a:pt x="496955" y="196491"/>
                  <a:pt x="450670" y="196491"/>
                </a:cubicBezTo>
                <a:cubicBezTo>
                  <a:pt x="404386" y="196491"/>
                  <a:pt x="366712" y="158773"/>
                  <a:pt x="366712" y="112434"/>
                </a:cubicBezTo>
                <a:lnTo>
                  <a:pt x="366712" y="84415"/>
                </a:lnTo>
                <a:cubicBezTo>
                  <a:pt x="366712" y="37717"/>
                  <a:pt x="404386" y="0"/>
                  <a:pt x="45067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7" name="Freeform 62">
            <a:extLst>
              <a:ext uri="{FF2B5EF4-FFF2-40B4-BE49-F238E27FC236}">
                <a16:creationId xmlns:a16="http://schemas.microsoft.com/office/drawing/2014/main" id="{A5F696C5-7FE7-494A-92E4-A7A22EACB9D2}"/>
              </a:ext>
            </a:extLst>
          </p:cNvPr>
          <p:cNvSpPr>
            <a:spLocks noChangeArrowheads="1"/>
          </p:cNvSpPr>
          <p:nvPr/>
        </p:nvSpPr>
        <p:spPr bwMode="auto">
          <a:xfrm>
            <a:off x="5603051" y="3556332"/>
            <a:ext cx="890588" cy="666750"/>
          </a:xfrm>
          <a:custGeom>
            <a:avLst/>
            <a:gdLst>
              <a:gd name="T0" fmla="*/ 0 w 890228"/>
              <a:gd name="T1" fmla="*/ 611188 h 666394"/>
              <a:gd name="T2" fmla="*/ 890228 w 890228"/>
              <a:gd name="T3" fmla="*/ 611188 h 666394"/>
              <a:gd name="T4" fmla="*/ 890228 w 890228"/>
              <a:gd name="T5" fmla="*/ 638969 h 666394"/>
              <a:gd name="T6" fmla="*/ 862532 w 890228"/>
              <a:gd name="T7" fmla="*/ 666394 h 666394"/>
              <a:gd name="T8" fmla="*/ 27696 w 890228"/>
              <a:gd name="T9" fmla="*/ 666394 h 666394"/>
              <a:gd name="T10" fmla="*/ 0 w 890228"/>
              <a:gd name="T11" fmla="*/ 638969 h 666394"/>
              <a:gd name="T12" fmla="*/ 0 w 890228"/>
              <a:gd name="T13" fmla="*/ 528638 h 666394"/>
              <a:gd name="T14" fmla="*/ 890228 w 890228"/>
              <a:gd name="T15" fmla="*/ 528638 h 666394"/>
              <a:gd name="T16" fmla="*/ 890228 w 890228"/>
              <a:gd name="T17" fmla="*/ 556419 h 666394"/>
              <a:gd name="T18" fmla="*/ 862532 w 890228"/>
              <a:gd name="T19" fmla="*/ 583844 h 666394"/>
              <a:gd name="T20" fmla="*/ 27696 w 890228"/>
              <a:gd name="T21" fmla="*/ 583844 h 666394"/>
              <a:gd name="T22" fmla="*/ 0 w 890228"/>
              <a:gd name="T23" fmla="*/ 556419 h 666394"/>
              <a:gd name="T24" fmla="*/ 668775 w 890228"/>
              <a:gd name="T25" fmla="*/ 222250 h 666394"/>
              <a:gd name="T26" fmla="*/ 696557 w 890228"/>
              <a:gd name="T27" fmla="*/ 250031 h 666394"/>
              <a:gd name="T28" fmla="*/ 668775 w 890228"/>
              <a:gd name="T29" fmla="*/ 277457 h 666394"/>
              <a:gd name="T30" fmla="*/ 641350 w 890228"/>
              <a:gd name="T31" fmla="*/ 250031 h 666394"/>
              <a:gd name="T32" fmla="*/ 668775 w 890228"/>
              <a:gd name="T33" fmla="*/ 222250 h 666394"/>
              <a:gd name="T34" fmla="*/ 223044 w 890228"/>
              <a:gd name="T35" fmla="*/ 222250 h 666394"/>
              <a:gd name="T36" fmla="*/ 250469 w 890228"/>
              <a:gd name="T37" fmla="*/ 250031 h 666394"/>
              <a:gd name="T38" fmla="*/ 223044 w 890228"/>
              <a:gd name="T39" fmla="*/ 277457 h 666394"/>
              <a:gd name="T40" fmla="*/ 195263 w 890228"/>
              <a:gd name="T41" fmla="*/ 250031 h 666394"/>
              <a:gd name="T42" fmla="*/ 223044 w 890228"/>
              <a:gd name="T43" fmla="*/ 222250 h 666394"/>
              <a:gd name="T44" fmla="*/ 446521 w 890228"/>
              <a:gd name="T45" fmla="*/ 111125 h 666394"/>
              <a:gd name="T46" fmla="*/ 558439 w 890228"/>
              <a:gd name="T47" fmla="*/ 250644 h 666394"/>
              <a:gd name="T48" fmla="*/ 446521 w 890228"/>
              <a:gd name="T49" fmla="*/ 390164 h 666394"/>
              <a:gd name="T50" fmla="*/ 334963 w 890228"/>
              <a:gd name="T51" fmla="*/ 250644 h 666394"/>
              <a:gd name="T52" fmla="*/ 446521 w 890228"/>
              <a:gd name="T53" fmla="*/ 111125 h 666394"/>
              <a:gd name="T54" fmla="*/ 139199 w 890228"/>
              <a:gd name="T55" fmla="*/ 55459 h 666394"/>
              <a:gd name="T56" fmla="*/ 55752 w 890228"/>
              <a:gd name="T57" fmla="*/ 139007 h 666394"/>
              <a:gd name="T58" fmla="*/ 55752 w 890228"/>
              <a:gd name="T59" fmla="*/ 361922 h 666394"/>
              <a:gd name="T60" fmla="*/ 139199 w 890228"/>
              <a:gd name="T61" fmla="*/ 445471 h 666394"/>
              <a:gd name="T62" fmla="*/ 751029 w 890228"/>
              <a:gd name="T63" fmla="*/ 445471 h 666394"/>
              <a:gd name="T64" fmla="*/ 834477 w 890228"/>
              <a:gd name="T65" fmla="*/ 361922 h 666394"/>
              <a:gd name="T66" fmla="*/ 834477 w 890228"/>
              <a:gd name="T67" fmla="*/ 139007 h 666394"/>
              <a:gd name="T68" fmla="*/ 751029 w 890228"/>
              <a:gd name="T69" fmla="*/ 55459 h 666394"/>
              <a:gd name="T70" fmla="*/ 27696 w 890228"/>
              <a:gd name="T71" fmla="*/ 0 h 666394"/>
              <a:gd name="T72" fmla="*/ 862532 w 890228"/>
              <a:gd name="T73" fmla="*/ 0 h 666394"/>
              <a:gd name="T74" fmla="*/ 890228 w 890228"/>
              <a:gd name="T75" fmla="*/ 27729 h 666394"/>
              <a:gd name="T76" fmla="*/ 890228 w 890228"/>
              <a:gd name="T77" fmla="*/ 473560 h 666394"/>
              <a:gd name="T78" fmla="*/ 862532 w 890228"/>
              <a:gd name="T79" fmla="*/ 501290 h 666394"/>
              <a:gd name="T80" fmla="*/ 27696 w 890228"/>
              <a:gd name="T81" fmla="*/ 501290 h 666394"/>
              <a:gd name="T82" fmla="*/ 0 w 890228"/>
              <a:gd name="T83" fmla="*/ 473560 h 666394"/>
              <a:gd name="T84" fmla="*/ 0 w 890228"/>
              <a:gd name="T85" fmla="*/ 27729 h 666394"/>
              <a:gd name="T86" fmla="*/ 27696 w 890228"/>
              <a:gd name="T87" fmla="*/ 0 h 66639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90228" h="666394">
                <a:moveTo>
                  <a:pt x="0" y="611188"/>
                </a:moveTo>
                <a:lnTo>
                  <a:pt x="890228" y="611188"/>
                </a:lnTo>
                <a:lnTo>
                  <a:pt x="890228" y="638969"/>
                </a:lnTo>
                <a:cubicBezTo>
                  <a:pt x="890228" y="654284"/>
                  <a:pt x="877999" y="666394"/>
                  <a:pt x="862532" y="666394"/>
                </a:cubicBezTo>
                <a:lnTo>
                  <a:pt x="27696" y="666394"/>
                </a:lnTo>
                <a:cubicBezTo>
                  <a:pt x="12230" y="666394"/>
                  <a:pt x="0" y="654284"/>
                  <a:pt x="0" y="638969"/>
                </a:cubicBezTo>
                <a:lnTo>
                  <a:pt x="0" y="611188"/>
                </a:lnTo>
                <a:close/>
                <a:moveTo>
                  <a:pt x="0" y="528638"/>
                </a:moveTo>
                <a:lnTo>
                  <a:pt x="890228" y="528638"/>
                </a:lnTo>
                <a:lnTo>
                  <a:pt x="890228" y="556419"/>
                </a:lnTo>
                <a:cubicBezTo>
                  <a:pt x="890228" y="571378"/>
                  <a:pt x="877999" y="583844"/>
                  <a:pt x="862532" y="583844"/>
                </a:cubicBezTo>
                <a:lnTo>
                  <a:pt x="27696" y="583844"/>
                </a:lnTo>
                <a:cubicBezTo>
                  <a:pt x="12230" y="583844"/>
                  <a:pt x="0" y="571378"/>
                  <a:pt x="0" y="556419"/>
                </a:cubicBezTo>
                <a:lnTo>
                  <a:pt x="0" y="528638"/>
                </a:lnTo>
                <a:close/>
                <a:moveTo>
                  <a:pt x="668775" y="222250"/>
                </a:moveTo>
                <a:cubicBezTo>
                  <a:pt x="684091" y="222250"/>
                  <a:pt x="696557" y="234716"/>
                  <a:pt x="696557" y="250031"/>
                </a:cubicBezTo>
                <a:cubicBezTo>
                  <a:pt x="696557" y="264991"/>
                  <a:pt x="684091" y="277457"/>
                  <a:pt x="668775" y="277457"/>
                </a:cubicBezTo>
                <a:cubicBezTo>
                  <a:pt x="653460" y="277457"/>
                  <a:pt x="641350" y="264991"/>
                  <a:pt x="641350" y="250031"/>
                </a:cubicBezTo>
                <a:cubicBezTo>
                  <a:pt x="641350" y="234716"/>
                  <a:pt x="653460" y="222250"/>
                  <a:pt x="668775" y="222250"/>
                </a:cubicBezTo>
                <a:close/>
                <a:moveTo>
                  <a:pt x="223044" y="222250"/>
                </a:moveTo>
                <a:cubicBezTo>
                  <a:pt x="238359" y="222250"/>
                  <a:pt x="250469" y="234716"/>
                  <a:pt x="250469" y="250031"/>
                </a:cubicBezTo>
                <a:cubicBezTo>
                  <a:pt x="250469" y="264991"/>
                  <a:pt x="238359" y="277457"/>
                  <a:pt x="223044" y="277457"/>
                </a:cubicBezTo>
                <a:cubicBezTo>
                  <a:pt x="207729" y="277457"/>
                  <a:pt x="195263" y="264991"/>
                  <a:pt x="195263" y="250031"/>
                </a:cubicBezTo>
                <a:cubicBezTo>
                  <a:pt x="195263" y="234716"/>
                  <a:pt x="207729" y="222250"/>
                  <a:pt x="223044" y="222250"/>
                </a:cubicBezTo>
                <a:close/>
                <a:moveTo>
                  <a:pt x="446521" y="111125"/>
                </a:moveTo>
                <a:cubicBezTo>
                  <a:pt x="508256" y="111125"/>
                  <a:pt x="558439" y="173494"/>
                  <a:pt x="558439" y="250644"/>
                </a:cubicBezTo>
                <a:cubicBezTo>
                  <a:pt x="558439" y="327434"/>
                  <a:pt x="508256" y="390164"/>
                  <a:pt x="446521" y="390164"/>
                </a:cubicBezTo>
                <a:cubicBezTo>
                  <a:pt x="385146" y="390164"/>
                  <a:pt x="334963" y="327434"/>
                  <a:pt x="334963" y="250644"/>
                </a:cubicBezTo>
                <a:cubicBezTo>
                  <a:pt x="334963" y="173494"/>
                  <a:pt x="385146" y="111125"/>
                  <a:pt x="446521" y="111125"/>
                </a:cubicBezTo>
                <a:close/>
                <a:moveTo>
                  <a:pt x="139199" y="55459"/>
                </a:moveTo>
                <a:cubicBezTo>
                  <a:pt x="139199" y="101554"/>
                  <a:pt x="101792" y="139007"/>
                  <a:pt x="55752" y="139007"/>
                </a:cubicBezTo>
                <a:lnTo>
                  <a:pt x="55752" y="361922"/>
                </a:lnTo>
                <a:cubicBezTo>
                  <a:pt x="101792" y="361922"/>
                  <a:pt x="139199" y="399375"/>
                  <a:pt x="139199" y="445471"/>
                </a:cubicBezTo>
                <a:lnTo>
                  <a:pt x="751029" y="445471"/>
                </a:lnTo>
                <a:cubicBezTo>
                  <a:pt x="751029" y="399375"/>
                  <a:pt x="788437" y="361922"/>
                  <a:pt x="834477" y="361922"/>
                </a:cubicBezTo>
                <a:lnTo>
                  <a:pt x="834477" y="139007"/>
                </a:lnTo>
                <a:cubicBezTo>
                  <a:pt x="788437" y="139007"/>
                  <a:pt x="751029" y="101554"/>
                  <a:pt x="751029" y="55459"/>
                </a:cubicBezTo>
                <a:lnTo>
                  <a:pt x="139199" y="55459"/>
                </a:lnTo>
                <a:close/>
                <a:moveTo>
                  <a:pt x="27696" y="0"/>
                </a:moveTo>
                <a:lnTo>
                  <a:pt x="862532" y="0"/>
                </a:lnTo>
                <a:cubicBezTo>
                  <a:pt x="877999" y="0"/>
                  <a:pt x="890228" y="12244"/>
                  <a:pt x="890228" y="27729"/>
                </a:cubicBezTo>
                <a:lnTo>
                  <a:pt x="890228" y="473560"/>
                </a:lnTo>
                <a:cubicBezTo>
                  <a:pt x="890228" y="488685"/>
                  <a:pt x="877999" y="501290"/>
                  <a:pt x="862532" y="501290"/>
                </a:cubicBezTo>
                <a:lnTo>
                  <a:pt x="27696" y="501290"/>
                </a:lnTo>
                <a:cubicBezTo>
                  <a:pt x="12230" y="501290"/>
                  <a:pt x="0" y="488685"/>
                  <a:pt x="0" y="473560"/>
                </a:cubicBezTo>
                <a:lnTo>
                  <a:pt x="0" y="27729"/>
                </a:lnTo>
                <a:cubicBezTo>
                  <a:pt x="0" y="12244"/>
                  <a:pt x="12230" y="0"/>
                  <a:pt x="2769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8" name="Freeform 55">
            <a:extLst>
              <a:ext uri="{FF2B5EF4-FFF2-40B4-BE49-F238E27FC236}">
                <a16:creationId xmlns:a16="http://schemas.microsoft.com/office/drawing/2014/main" id="{C6D3BF7B-2CB8-154D-BC66-489B730EADE4}"/>
              </a:ext>
            </a:extLst>
          </p:cNvPr>
          <p:cNvSpPr>
            <a:spLocks noChangeArrowheads="1"/>
          </p:cNvSpPr>
          <p:nvPr/>
        </p:nvSpPr>
        <p:spPr bwMode="auto">
          <a:xfrm>
            <a:off x="5630833" y="6435172"/>
            <a:ext cx="835025" cy="892175"/>
          </a:xfrm>
          <a:custGeom>
            <a:avLst/>
            <a:gdLst>
              <a:gd name="T0" fmla="*/ 668338 w 835212"/>
              <a:gd name="T1" fmla="*/ 779462 h 891813"/>
              <a:gd name="T2" fmla="*/ 723542 w 835212"/>
              <a:gd name="T3" fmla="*/ 836000 h 891813"/>
              <a:gd name="T4" fmla="*/ 668338 w 835212"/>
              <a:gd name="T5" fmla="*/ 891813 h 891813"/>
              <a:gd name="T6" fmla="*/ 612775 w 835212"/>
              <a:gd name="T7" fmla="*/ 836000 h 891813"/>
              <a:gd name="T8" fmla="*/ 668338 w 835212"/>
              <a:gd name="T9" fmla="*/ 779462 h 891813"/>
              <a:gd name="T10" fmla="*/ 362563 w 835212"/>
              <a:gd name="T11" fmla="*/ 779462 h 891813"/>
              <a:gd name="T12" fmla="*/ 418738 w 835212"/>
              <a:gd name="T13" fmla="*/ 836000 h 891813"/>
              <a:gd name="T14" fmla="*/ 362563 w 835212"/>
              <a:gd name="T15" fmla="*/ 891813 h 891813"/>
              <a:gd name="T16" fmla="*/ 306388 w 835212"/>
              <a:gd name="T17" fmla="*/ 836000 h 891813"/>
              <a:gd name="T18" fmla="*/ 362563 w 835212"/>
              <a:gd name="T19" fmla="*/ 779462 h 891813"/>
              <a:gd name="T20" fmla="*/ 28079 w 835212"/>
              <a:gd name="T21" fmla="*/ 0 h 891813"/>
              <a:gd name="T22" fmla="*/ 96477 w 835212"/>
              <a:gd name="T23" fmla="*/ 0 h 891813"/>
              <a:gd name="T24" fmla="*/ 177115 w 835212"/>
              <a:gd name="T25" fmla="*/ 62316 h 891813"/>
              <a:gd name="T26" fmla="*/ 212033 w 835212"/>
              <a:gd name="T27" fmla="*/ 194873 h 891813"/>
              <a:gd name="T28" fmla="*/ 222833 w 835212"/>
              <a:gd name="T29" fmla="*/ 194873 h 891813"/>
              <a:gd name="T30" fmla="*/ 250552 w 835212"/>
              <a:gd name="T31" fmla="*/ 194873 h 891813"/>
              <a:gd name="T32" fmla="*/ 807094 w 835212"/>
              <a:gd name="T33" fmla="*/ 194873 h 891813"/>
              <a:gd name="T34" fmla="*/ 828333 w 835212"/>
              <a:gd name="T35" fmla="*/ 204959 h 891813"/>
              <a:gd name="T36" fmla="*/ 834813 w 835212"/>
              <a:gd name="T37" fmla="*/ 227292 h 891813"/>
              <a:gd name="T38" fmla="*/ 786935 w 835212"/>
              <a:gd name="T39" fmla="*/ 515098 h 891813"/>
              <a:gd name="T40" fmla="*/ 704497 w 835212"/>
              <a:gd name="T41" fmla="*/ 584978 h 891813"/>
              <a:gd name="T42" fmla="*/ 306350 w 835212"/>
              <a:gd name="T43" fmla="*/ 584978 h 891813"/>
              <a:gd name="T44" fmla="*/ 250552 w 835212"/>
              <a:gd name="T45" fmla="*/ 640811 h 891813"/>
              <a:gd name="T46" fmla="*/ 306350 w 835212"/>
              <a:gd name="T47" fmla="*/ 696283 h 891813"/>
              <a:gd name="T48" fmla="*/ 695858 w 835212"/>
              <a:gd name="T49" fmla="*/ 696283 h 891813"/>
              <a:gd name="T50" fmla="*/ 723577 w 835212"/>
              <a:gd name="T51" fmla="*/ 724379 h 891813"/>
              <a:gd name="T52" fmla="*/ 695858 w 835212"/>
              <a:gd name="T53" fmla="*/ 752115 h 891813"/>
              <a:gd name="T54" fmla="*/ 306350 w 835212"/>
              <a:gd name="T55" fmla="*/ 752115 h 891813"/>
              <a:gd name="T56" fmla="*/ 195114 w 835212"/>
              <a:gd name="T57" fmla="*/ 640811 h 891813"/>
              <a:gd name="T58" fmla="*/ 246952 w 835212"/>
              <a:gd name="T59" fmla="*/ 546796 h 891813"/>
              <a:gd name="T60" fmla="*/ 125276 w 835212"/>
              <a:gd name="T61" fmla="*/ 83568 h 891813"/>
              <a:gd name="T62" fmla="*/ 28079 w 835212"/>
              <a:gd name="T63" fmla="*/ 83568 h 891813"/>
              <a:gd name="T64" fmla="*/ 0 w 835212"/>
              <a:gd name="T65" fmla="*/ 55832 h 891813"/>
              <a:gd name="T66" fmla="*/ 0 w 835212"/>
              <a:gd name="T67" fmla="*/ 27736 h 891813"/>
              <a:gd name="T68" fmla="*/ 28079 w 835212"/>
              <a:gd name="T69" fmla="*/ 0 h 8918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35212" h="891813">
                <a:moveTo>
                  <a:pt x="668338" y="779462"/>
                </a:moveTo>
                <a:cubicBezTo>
                  <a:pt x="698808" y="779462"/>
                  <a:pt x="723542" y="804832"/>
                  <a:pt x="723542" y="836000"/>
                </a:cubicBezTo>
                <a:cubicBezTo>
                  <a:pt x="723542" y="866806"/>
                  <a:pt x="698808" y="891813"/>
                  <a:pt x="668338" y="891813"/>
                </a:cubicBezTo>
                <a:cubicBezTo>
                  <a:pt x="637510" y="891813"/>
                  <a:pt x="612775" y="866806"/>
                  <a:pt x="612775" y="836000"/>
                </a:cubicBezTo>
                <a:cubicBezTo>
                  <a:pt x="612775" y="804832"/>
                  <a:pt x="637510" y="779462"/>
                  <a:pt x="668338" y="779462"/>
                </a:cubicBezTo>
                <a:close/>
                <a:moveTo>
                  <a:pt x="362563" y="779462"/>
                </a:moveTo>
                <a:cubicBezTo>
                  <a:pt x="393731" y="779462"/>
                  <a:pt x="418738" y="804832"/>
                  <a:pt x="418738" y="836000"/>
                </a:cubicBezTo>
                <a:cubicBezTo>
                  <a:pt x="418738" y="866806"/>
                  <a:pt x="393731" y="891813"/>
                  <a:pt x="362563" y="891813"/>
                </a:cubicBezTo>
                <a:cubicBezTo>
                  <a:pt x="331758" y="891813"/>
                  <a:pt x="306388" y="866806"/>
                  <a:pt x="306388" y="836000"/>
                </a:cubicBezTo>
                <a:cubicBezTo>
                  <a:pt x="306388" y="804832"/>
                  <a:pt x="331758" y="779462"/>
                  <a:pt x="362563" y="779462"/>
                </a:cubicBezTo>
                <a:close/>
                <a:moveTo>
                  <a:pt x="28079" y="0"/>
                </a:moveTo>
                <a:lnTo>
                  <a:pt x="96477" y="0"/>
                </a:lnTo>
                <a:cubicBezTo>
                  <a:pt x="134276" y="0"/>
                  <a:pt x="167395" y="25575"/>
                  <a:pt x="177115" y="62316"/>
                </a:cubicBezTo>
                <a:lnTo>
                  <a:pt x="212033" y="194873"/>
                </a:lnTo>
                <a:lnTo>
                  <a:pt x="222833" y="194873"/>
                </a:lnTo>
                <a:lnTo>
                  <a:pt x="250552" y="194873"/>
                </a:lnTo>
                <a:lnTo>
                  <a:pt x="807094" y="194873"/>
                </a:lnTo>
                <a:cubicBezTo>
                  <a:pt x="815374" y="194873"/>
                  <a:pt x="823294" y="198835"/>
                  <a:pt x="828333" y="204959"/>
                </a:cubicBezTo>
                <a:cubicBezTo>
                  <a:pt x="833733" y="211082"/>
                  <a:pt x="836253" y="219367"/>
                  <a:pt x="834813" y="227292"/>
                </a:cubicBezTo>
                <a:lnTo>
                  <a:pt x="786935" y="515098"/>
                </a:lnTo>
                <a:cubicBezTo>
                  <a:pt x="780095" y="555441"/>
                  <a:pt x="745536" y="584978"/>
                  <a:pt x="704497" y="584978"/>
                </a:cubicBezTo>
                <a:lnTo>
                  <a:pt x="306350" y="584978"/>
                </a:lnTo>
                <a:cubicBezTo>
                  <a:pt x="275751" y="584978"/>
                  <a:pt x="250552" y="609833"/>
                  <a:pt x="250552" y="640811"/>
                </a:cubicBezTo>
                <a:cubicBezTo>
                  <a:pt x="250552" y="671428"/>
                  <a:pt x="275751" y="696283"/>
                  <a:pt x="306350" y="696283"/>
                </a:cubicBezTo>
                <a:lnTo>
                  <a:pt x="695858" y="696283"/>
                </a:lnTo>
                <a:cubicBezTo>
                  <a:pt x="711337" y="696283"/>
                  <a:pt x="723577" y="708890"/>
                  <a:pt x="723577" y="724379"/>
                </a:cubicBezTo>
                <a:cubicBezTo>
                  <a:pt x="723577" y="739508"/>
                  <a:pt x="711337" y="752115"/>
                  <a:pt x="695858" y="752115"/>
                </a:cubicBezTo>
                <a:lnTo>
                  <a:pt x="306350" y="752115"/>
                </a:lnTo>
                <a:cubicBezTo>
                  <a:pt x="244792" y="752115"/>
                  <a:pt x="195114" y="702046"/>
                  <a:pt x="195114" y="640811"/>
                </a:cubicBezTo>
                <a:cubicBezTo>
                  <a:pt x="195114" y="601188"/>
                  <a:pt x="215993" y="566608"/>
                  <a:pt x="246952" y="546796"/>
                </a:cubicBezTo>
                <a:lnTo>
                  <a:pt x="125276" y="83568"/>
                </a:lnTo>
                <a:lnTo>
                  <a:pt x="28079" y="83568"/>
                </a:lnTo>
                <a:cubicBezTo>
                  <a:pt x="12600" y="83568"/>
                  <a:pt x="0" y="70961"/>
                  <a:pt x="0" y="55832"/>
                </a:cubicBezTo>
                <a:lnTo>
                  <a:pt x="0" y="27736"/>
                </a:lnTo>
                <a:cubicBezTo>
                  <a:pt x="0" y="12607"/>
                  <a:pt x="12600" y="0"/>
                  <a:pt x="2807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9" name="TextBox 88">
            <a:extLst>
              <a:ext uri="{FF2B5EF4-FFF2-40B4-BE49-F238E27FC236}">
                <a16:creationId xmlns:a16="http://schemas.microsoft.com/office/drawing/2014/main" id="{D7A4E284-ECDF-4641-973F-D8A5465AE332}"/>
              </a:ext>
            </a:extLst>
          </p:cNvPr>
          <p:cNvSpPr txBox="1"/>
          <p:nvPr/>
        </p:nvSpPr>
        <p:spPr>
          <a:xfrm>
            <a:off x="11279763" y="3514346"/>
            <a:ext cx="1818126"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BUDGET</a:t>
            </a:r>
          </a:p>
        </p:txBody>
      </p:sp>
      <p:sp>
        <p:nvSpPr>
          <p:cNvPr id="90" name="TextBox 89">
            <a:extLst>
              <a:ext uri="{FF2B5EF4-FFF2-40B4-BE49-F238E27FC236}">
                <a16:creationId xmlns:a16="http://schemas.microsoft.com/office/drawing/2014/main" id="{8C8D4C56-E029-F64D-A47A-C14981988200}"/>
              </a:ext>
            </a:extLst>
          </p:cNvPr>
          <p:cNvSpPr txBox="1"/>
          <p:nvPr/>
        </p:nvSpPr>
        <p:spPr>
          <a:xfrm>
            <a:off x="9893971" y="5079042"/>
            <a:ext cx="4589718"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FINANCIAL PLANNING</a:t>
            </a:r>
          </a:p>
        </p:txBody>
      </p:sp>
      <p:sp>
        <p:nvSpPr>
          <p:cNvPr id="91" name="TextBox 90">
            <a:extLst>
              <a:ext uri="{FF2B5EF4-FFF2-40B4-BE49-F238E27FC236}">
                <a16:creationId xmlns:a16="http://schemas.microsoft.com/office/drawing/2014/main" id="{FC2AF774-186F-E44D-BDE5-688E4B2CC019}"/>
              </a:ext>
            </a:extLst>
          </p:cNvPr>
          <p:cNvSpPr txBox="1"/>
          <p:nvPr/>
        </p:nvSpPr>
        <p:spPr>
          <a:xfrm>
            <a:off x="9775353" y="6557687"/>
            <a:ext cx="4826962"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MARKETING STRATEGY</a:t>
            </a:r>
          </a:p>
        </p:txBody>
      </p:sp>
      <p:sp>
        <p:nvSpPr>
          <p:cNvPr id="92" name="TextBox 91">
            <a:extLst>
              <a:ext uri="{FF2B5EF4-FFF2-40B4-BE49-F238E27FC236}">
                <a16:creationId xmlns:a16="http://schemas.microsoft.com/office/drawing/2014/main" id="{DD58D99E-3008-E044-A0AF-640A38C406C7}"/>
              </a:ext>
            </a:extLst>
          </p:cNvPr>
          <p:cNvSpPr txBox="1"/>
          <p:nvPr/>
        </p:nvSpPr>
        <p:spPr>
          <a:xfrm>
            <a:off x="10199351" y="7983364"/>
            <a:ext cx="3978974"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MARKET ANALYSIS</a:t>
            </a:r>
          </a:p>
        </p:txBody>
      </p:sp>
      <p:sp>
        <p:nvSpPr>
          <p:cNvPr id="93" name="TextBox 92">
            <a:extLst>
              <a:ext uri="{FF2B5EF4-FFF2-40B4-BE49-F238E27FC236}">
                <a16:creationId xmlns:a16="http://schemas.microsoft.com/office/drawing/2014/main" id="{1858D102-B42F-F64F-93E4-E22F997C4712}"/>
              </a:ext>
            </a:extLst>
          </p:cNvPr>
          <p:cNvSpPr txBox="1"/>
          <p:nvPr/>
        </p:nvSpPr>
        <p:spPr>
          <a:xfrm>
            <a:off x="10760563" y="9177234"/>
            <a:ext cx="2856560" cy="1077218"/>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PRODUCT &amp; SERVICES</a:t>
            </a:r>
          </a:p>
        </p:txBody>
      </p:sp>
      <p:sp>
        <p:nvSpPr>
          <p:cNvPr id="94" name="TextBox 93">
            <a:extLst>
              <a:ext uri="{FF2B5EF4-FFF2-40B4-BE49-F238E27FC236}">
                <a16:creationId xmlns:a16="http://schemas.microsoft.com/office/drawing/2014/main" id="{192674CA-C4DE-C046-99E9-91E1DE5584F2}"/>
              </a:ext>
            </a:extLst>
          </p:cNvPr>
          <p:cNvSpPr txBox="1"/>
          <p:nvPr/>
        </p:nvSpPr>
        <p:spPr>
          <a:xfrm>
            <a:off x="11347486" y="10721631"/>
            <a:ext cx="1682714" cy="707886"/>
          </a:xfrm>
          <a:prstGeom prst="rect">
            <a:avLst/>
          </a:prstGeom>
          <a:noFill/>
        </p:spPr>
        <p:txBody>
          <a:bodyPr wrap="square" rtlCol="0" anchor="t">
            <a:spAutoFit/>
          </a:bodyPr>
          <a:lstStyle/>
          <a:p>
            <a:pPr algn="ctr"/>
            <a:r>
              <a:rPr lang="en-US" sz="2000" b="1" dirty="0">
                <a:solidFill>
                  <a:schemeClr val="bg1"/>
                </a:solidFill>
                <a:latin typeface="Poppins" pitchFamily="2" charset="77"/>
                <a:cs typeface="Poppins" pitchFamily="2" charset="77"/>
              </a:rPr>
              <a:t>EXECUTIVE SUMMARY</a:t>
            </a:r>
          </a:p>
        </p:txBody>
      </p:sp>
      <p:sp>
        <p:nvSpPr>
          <p:cNvPr id="95" name="TextBox 94">
            <a:extLst>
              <a:ext uri="{FF2B5EF4-FFF2-40B4-BE49-F238E27FC236}">
                <a16:creationId xmlns:a16="http://schemas.microsoft.com/office/drawing/2014/main" id="{D4F0678D-4ACE-024A-ACD6-EEBFE3AFECE9}"/>
              </a:ext>
            </a:extLst>
          </p:cNvPr>
          <p:cNvSpPr txBox="1"/>
          <p:nvPr/>
        </p:nvSpPr>
        <p:spPr>
          <a:xfrm>
            <a:off x="19453780" y="4741972"/>
            <a:ext cx="3403046" cy="1392176"/>
          </a:xfrm>
          <a:prstGeom prst="rect">
            <a:avLst/>
          </a:prstGeom>
          <a:noFill/>
        </p:spPr>
        <p:txBody>
          <a:bodyPr wrap="square" rtlCol="0" anchor="ctr">
            <a:spAutoFit/>
          </a:bodyPr>
          <a:lstStyle/>
          <a:p>
            <a:pP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a:t>
            </a:r>
          </a:p>
        </p:txBody>
      </p:sp>
      <p:sp>
        <p:nvSpPr>
          <p:cNvPr id="96" name="TextBox 95">
            <a:extLst>
              <a:ext uri="{FF2B5EF4-FFF2-40B4-BE49-F238E27FC236}">
                <a16:creationId xmlns:a16="http://schemas.microsoft.com/office/drawing/2014/main" id="{3BCFC6FA-09D4-8247-B79F-227B3CD90B01}"/>
              </a:ext>
            </a:extLst>
          </p:cNvPr>
          <p:cNvSpPr txBox="1"/>
          <p:nvPr/>
        </p:nvSpPr>
        <p:spPr>
          <a:xfrm>
            <a:off x="19453780" y="7642765"/>
            <a:ext cx="3403046" cy="1392176"/>
          </a:xfrm>
          <a:prstGeom prst="rect">
            <a:avLst/>
          </a:prstGeom>
          <a:noFill/>
        </p:spPr>
        <p:txBody>
          <a:bodyPr wrap="square" rtlCol="0" anchor="ctr">
            <a:spAutoFit/>
          </a:bodyPr>
          <a:lstStyle/>
          <a:p>
            <a:pP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a:t>
            </a:r>
          </a:p>
        </p:txBody>
      </p:sp>
      <p:sp>
        <p:nvSpPr>
          <p:cNvPr id="97" name="TextBox 96">
            <a:extLst>
              <a:ext uri="{FF2B5EF4-FFF2-40B4-BE49-F238E27FC236}">
                <a16:creationId xmlns:a16="http://schemas.microsoft.com/office/drawing/2014/main" id="{D99721E2-BF6C-0747-8977-50EF40660392}"/>
              </a:ext>
            </a:extLst>
          </p:cNvPr>
          <p:cNvSpPr txBox="1"/>
          <p:nvPr/>
        </p:nvSpPr>
        <p:spPr>
          <a:xfrm>
            <a:off x="19453780" y="10495396"/>
            <a:ext cx="3403046" cy="1392176"/>
          </a:xfrm>
          <a:prstGeom prst="rect">
            <a:avLst/>
          </a:prstGeom>
          <a:noFill/>
        </p:spPr>
        <p:txBody>
          <a:bodyPr wrap="square" rtlCol="0" anchor="ctr">
            <a:spAutoFit/>
          </a:bodyPr>
          <a:lstStyle/>
          <a:p>
            <a:pP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a:t>
            </a:r>
          </a:p>
        </p:txBody>
      </p:sp>
      <p:sp>
        <p:nvSpPr>
          <p:cNvPr id="98" name="TextBox 97">
            <a:extLst>
              <a:ext uri="{FF2B5EF4-FFF2-40B4-BE49-F238E27FC236}">
                <a16:creationId xmlns:a16="http://schemas.microsoft.com/office/drawing/2014/main" id="{37C5FFDB-105C-6B43-A92E-FA95CCE09843}"/>
              </a:ext>
            </a:extLst>
          </p:cNvPr>
          <p:cNvSpPr txBox="1"/>
          <p:nvPr/>
        </p:nvSpPr>
        <p:spPr>
          <a:xfrm>
            <a:off x="1520825" y="3174390"/>
            <a:ext cx="3403046" cy="1392176"/>
          </a:xfrm>
          <a:prstGeom prst="rect">
            <a:avLst/>
          </a:prstGeom>
          <a:noFill/>
        </p:spPr>
        <p:txBody>
          <a:bodyPr wrap="square" rtlCol="0" anchor="ctr">
            <a:spAutoFit/>
          </a:bodyPr>
          <a:lstStyle/>
          <a:p>
            <a:pPr algn="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a:t>
            </a:r>
          </a:p>
        </p:txBody>
      </p:sp>
      <p:sp>
        <p:nvSpPr>
          <p:cNvPr id="99" name="TextBox 98">
            <a:extLst>
              <a:ext uri="{FF2B5EF4-FFF2-40B4-BE49-F238E27FC236}">
                <a16:creationId xmlns:a16="http://schemas.microsoft.com/office/drawing/2014/main" id="{30E9E187-5F22-1C4C-98C6-B2CB7788CB33}"/>
              </a:ext>
            </a:extLst>
          </p:cNvPr>
          <p:cNvSpPr txBox="1"/>
          <p:nvPr/>
        </p:nvSpPr>
        <p:spPr>
          <a:xfrm>
            <a:off x="1520825" y="6191971"/>
            <a:ext cx="3403046" cy="1392176"/>
          </a:xfrm>
          <a:prstGeom prst="rect">
            <a:avLst/>
          </a:prstGeom>
          <a:noFill/>
        </p:spPr>
        <p:txBody>
          <a:bodyPr wrap="square" rtlCol="0" anchor="ctr">
            <a:spAutoFit/>
          </a:bodyPr>
          <a:lstStyle/>
          <a:p>
            <a:pPr algn="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a:t>
            </a:r>
          </a:p>
        </p:txBody>
      </p:sp>
      <p:sp>
        <p:nvSpPr>
          <p:cNvPr id="100" name="TextBox 99">
            <a:extLst>
              <a:ext uri="{FF2B5EF4-FFF2-40B4-BE49-F238E27FC236}">
                <a16:creationId xmlns:a16="http://schemas.microsoft.com/office/drawing/2014/main" id="{28139B11-4A1D-B64B-8082-BB7D9D6DFE0E}"/>
              </a:ext>
            </a:extLst>
          </p:cNvPr>
          <p:cNvSpPr txBox="1"/>
          <p:nvPr/>
        </p:nvSpPr>
        <p:spPr>
          <a:xfrm>
            <a:off x="1520825" y="9149434"/>
            <a:ext cx="3403046" cy="1392176"/>
          </a:xfrm>
          <a:prstGeom prst="rect">
            <a:avLst/>
          </a:prstGeom>
          <a:noFill/>
        </p:spPr>
        <p:txBody>
          <a:bodyPr wrap="square" rtlCol="0" anchor="ctr">
            <a:spAutoFit/>
          </a:bodyPr>
          <a:lstStyle/>
          <a:p>
            <a:pPr algn="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a:t>
            </a:r>
          </a:p>
        </p:txBody>
      </p:sp>
    </p:spTree>
    <p:extLst>
      <p:ext uri="{BB962C8B-B14F-4D97-AF65-F5344CB8AC3E}">
        <p14:creationId xmlns:p14="http://schemas.microsoft.com/office/powerpoint/2010/main" val="42190146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31596">
            <a:extLst>
              <a:ext uri="{FF2B5EF4-FFF2-40B4-BE49-F238E27FC236}">
                <a16:creationId xmlns:a16="http://schemas.microsoft.com/office/drawing/2014/main" id="{116F1F4F-1F1B-F744-A81C-AB895356C9AC}"/>
              </a:ext>
            </a:extLst>
          </p:cNvPr>
          <p:cNvSpPr/>
          <p:nvPr/>
        </p:nvSpPr>
        <p:spPr>
          <a:xfrm rot="5400000" flipH="1">
            <a:off x="12519300" y="2770346"/>
            <a:ext cx="4843396" cy="4843394"/>
          </a:xfrm>
          <a:custGeom>
            <a:avLst/>
            <a:gdLst/>
            <a:ahLst/>
            <a:cxnLst>
              <a:cxn ang="0">
                <a:pos x="wd2" y="hd2"/>
              </a:cxn>
              <a:cxn ang="5400000">
                <a:pos x="wd2" y="hd2"/>
              </a:cxn>
              <a:cxn ang="10800000">
                <a:pos x="wd2" y="hd2"/>
              </a:cxn>
              <a:cxn ang="16200000">
                <a:pos x="wd2" y="hd2"/>
              </a:cxn>
            </a:cxnLst>
            <a:rect l="0" t="0" r="r" b="b"/>
            <a:pathLst>
              <a:path w="21600" h="21600" extrusionOk="0">
                <a:moveTo>
                  <a:pt x="529" y="529"/>
                </a:moveTo>
                <a:cubicBezTo>
                  <a:pt x="201" y="857"/>
                  <a:pt x="0" y="1311"/>
                  <a:pt x="0" y="1811"/>
                </a:cubicBezTo>
                <a:lnTo>
                  <a:pt x="0" y="12484"/>
                </a:lnTo>
                <a:cubicBezTo>
                  <a:pt x="0" y="12985"/>
                  <a:pt x="201" y="13439"/>
                  <a:pt x="529" y="13767"/>
                </a:cubicBezTo>
                <a:lnTo>
                  <a:pt x="8362" y="21600"/>
                </a:lnTo>
                <a:lnTo>
                  <a:pt x="21600" y="8362"/>
                </a:lnTo>
                <a:lnTo>
                  <a:pt x="13767" y="529"/>
                </a:lnTo>
                <a:cubicBezTo>
                  <a:pt x="13439" y="201"/>
                  <a:pt x="12985" y="0"/>
                  <a:pt x="12484" y="0"/>
                </a:cubicBezTo>
                <a:lnTo>
                  <a:pt x="1811" y="0"/>
                </a:lnTo>
                <a:cubicBezTo>
                  <a:pt x="1311" y="0"/>
                  <a:pt x="857" y="201"/>
                  <a:pt x="529" y="529"/>
                </a:cubicBez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7" name="Shape 31601">
            <a:extLst>
              <a:ext uri="{FF2B5EF4-FFF2-40B4-BE49-F238E27FC236}">
                <a16:creationId xmlns:a16="http://schemas.microsoft.com/office/drawing/2014/main" id="{ECA7C758-DD5F-A546-BADF-9A9905AFEA48}"/>
              </a:ext>
            </a:extLst>
          </p:cNvPr>
          <p:cNvSpPr/>
          <p:nvPr/>
        </p:nvSpPr>
        <p:spPr>
          <a:xfrm rot="5400000">
            <a:off x="12519298" y="7958206"/>
            <a:ext cx="4843394" cy="4843394"/>
          </a:xfrm>
          <a:custGeom>
            <a:avLst/>
            <a:gdLst/>
            <a:ahLst/>
            <a:cxnLst>
              <a:cxn ang="0">
                <a:pos x="wd2" y="hd2"/>
              </a:cxn>
              <a:cxn ang="5400000">
                <a:pos x="wd2" y="hd2"/>
              </a:cxn>
              <a:cxn ang="10800000">
                <a:pos x="wd2" y="hd2"/>
              </a:cxn>
              <a:cxn ang="16200000">
                <a:pos x="wd2" y="hd2"/>
              </a:cxn>
            </a:cxnLst>
            <a:rect l="0" t="0" r="r" b="b"/>
            <a:pathLst>
              <a:path w="21600" h="21600" extrusionOk="0">
                <a:moveTo>
                  <a:pt x="529" y="529"/>
                </a:moveTo>
                <a:cubicBezTo>
                  <a:pt x="201" y="857"/>
                  <a:pt x="0" y="1311"/>
                  <a:pt x="0" y="1811"/>
                </a:cubicBezTo>
                <a:lnTo>
                  <a:pt x="0" y="12484"/>
                </a:lnTo>
                <a:cubicBezTo>
                  <a:pt x="0" y="12985"/>
                  <a:pt x="201" y="13439"/>
                  <a:pt x="529" y="13767"/>
                </a:cubicBezTo>
                <a:lnTo>
                  <a:pt x="8362" y="21600"/>
                </a:lnTo>
                <a:lnTo>
                  <a:pt x="21600" y="8362"/>
                </a:lnTo>
                <a:lnTo>
                  <a:pt x="13767" y="529"/>
                </a:lnTo>
                <a:cubicBezTo>
                  <a:pt x="13439" y="201"/>
                  <a:pt x="12985" y="0"/>
                  <a:pt x="12484" y="0"/>
                </a:cubicBezTo>
                <a:lnTo>
                  <a:pt x="1811" y="0"/>
                </a:lnTo>
                <a:cubicBezTo>
                  <a:pt x="1311" y="0"/>
                  <a:pt x="857" y="201"/>
                  <a:pt x="529" y="529"/>
                </a:cubicBez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3" name="Shape 31606">
            <a:extLst>
              <a:ext uri="{FF2B5EF4-FFF2-40B4-BE49-F238E27FC236}">
                <a16:creationId xmlns:a16="http://schemas.microsoft.com/office/drawing/2014/main" id="{1FD99F12-A70C-FE44-90B7-D53D0AD8B5F0}"/>
              </a:ext>
            </a:extLst>
          </p:cNvPr>
          <p:cNvSpPr/>
          <p:nvPr/>
        </p:nvSpPr>
        <p:spPr>
          <a:xfrm rot="16200000">
            <a:off x="17708631" y="2770344"/>
            <a:ext cx="4843394" cy="4843396"/>
          </a:xfrm>
          <a:custGeom>
            <a:avLst/>
            <a:gdLst/>
            <a:ahLst/>
            <a:cxnLst>
              <a:cxn ang="0">
                <a:pos x="wd2" y="hd2"/>
              </a:cxn>
              <a:cxn ang="5400000">
                <a:pos x="wd2" y="hd2"/>
              </a:cxn>
              <a:cxn ang="10800000">
                <a:pos x="wd2" y="hd2"/>
              </a:cxn>
              <a:cxn ang="16200000">
                <a:pos x="wd2" y="hd2"/>
              </a:cxn>
            </a:cxnLst>
            <a:rect l="0" t="0" r="r" b="b"/>
            <a:pathLst>
              <a:path w="21600" h="21600" extrusionOk="0">
                <a:moveTo>
                  <a:pt x="529" y="529"/>
                </a:moveTo>
                <a:cubicBezTo>
                  <a:pt x="201" y="857"/>
                  <a:pt x="0" y="1311"/>
                  <a:pt x="0" y="1811"/>
                </a:cubicBezTo>
                <a:lnTo>
                  <a:pt x="0" y="12484"/>
                </a:lnTo>
                <a:cubicBezTo>
                  <a:pt x="0" y="12985"/>
                  <a:pt x="201" y="13439"/>
                  <a:pt x="529" y="13767"/>
                </a:cubicBezTo>
                <a:lnTo>
                  <a:pt x="8362" y="21600"/>
                </a:lnTo>
                <a:lnTo>
                  <a:pt x="21600" y="8362"/>
                </a:lnTo>
                <a:lnTo>
                  <a:pt x="13767" y="529"/>
                </a:lnTo>
                <a:cubicBezTo>
                  <a:pt x="13439" y="201"/>
                  <a:pt x="12985" y="0"/>
                  <a:pt x="12484" y="0"/>
                </a:cubicBezTo>
                <a:lnTo>
                  <a:pt x="1811" y="0"/>
                </a:lnTo>
                <a:cubicBezTo>
                  <a:pt x="1311" y="0"/>
                  <a:pt x="857" y="201"/>
                  <a:pt x="529" y="529"/>
                </a:cubicBez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9" name="Shape 31611">
            <a:extLst>
              <a:ext uri="{FF2B5EF4-FFF2-40B4-BE49-F238E27FC236}">
                <a16:creationId xmlns:a16="http://schemas.microsoft.com/office/drawing/2014/main" id="{C8BB4F04-198C-E84A-B933-16C7F67465CE}"/>
              </a:ext>
            </a:extLst>
          </p:cNvPr>
          <p:cNvSpPr/>
          <p:nvPr/>
        </p:nvSpPr>
        <p:spPr>
          <a:xfrm rot="16200000" flipH="1">
            <a:off x="17708631" y="7958206"/>
            <a:ext cx="4843394" cy="4843394"/>
          </a:xfrm>
          <a:custGeom>
            <a:avLst/>
            <a:gdLst/>
            <a:ahLst/>
            <a:cxnLst>
              <a:cxn ang="0">
                <a:pos x="wd2" y="hd2"/>
              </a:cxn>
              <a:cxn ang="5400000">
                <a:pos x="wd2" y="hd2"/>
              </a:cxn>
              <a:cxn ang="10800000">
                <a:pos x="wd2" y="hd2"/>
              </a:cxn>
              <a:cxn ang="16200000">
                <a:pos x="wd2" y="hd2"/>
              </a:cxn>
            </a:cxnLst>
            <a:rect l="0" t="0" r="r" b="b"/>
            <a:pathLst>
              <a:path w="21600" h="21600" extrusionOk="0">
                <a:moveTo>
                  <a:pt x="529" y="529"/>
                </a:moveTo>
                <a:cubicBezTo>
                  <a:pt x="201" y="857"/>
                  <a:pt x="0" y="1311"/>
                  <a:pt x="0" y="1811"/>
                </a:cubicBezTo>
                <a:lnTo>
                  <a:pt x="0" y="12484"/>
                </a:lnTo>
                <a:cubicBezTo>
                  <a:pt x="0" y="12985"/>
                  <a:pt x="201" y="13439"/>
                  <a:pt x="529" y="13767"/>
                </a:cubicBezTo>
                <a:lnTo>
                  <a:pt x="8362" y="21600"/>
                </a:lnTo>
                <a:lnTo>
                  <a:pt x="21600" y="8362"/>
                </a:lnTo>
                <a:lnTo>
                  <a:pt x="13767" y="529"/>
                </a:lnTo>
                <a:cubicBezTo>
                  <a:pt x="13439" y="201"/>
                  <a:pt x="12985" y="0"/>
                  <a:pt x="12484" y="0"/>
                </a:cubicBezTo>
                <a:lnTo>
                  <a:pt x="1811" y="0"/>
                </a:lnTo>
                <a:cubicBezTo>
                  <a:pt x="1311" y="0"/>
                  <a:pt x="857" y="201"/>
                  <a:pt x="529" y="529"/>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5" name="TextBox 44">
            <a:extLst>
              <a:ext uri="{FF2B5EF4-FFF2-40B4-BE49-F238E27FC236}">
                <a16:creationId xmlns:a16="http://schemas.microsoft.com/office/drawing/2014/main" id="{83C79087-5D53-B14C-8DBD-C276FA463CB3}"/>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46" name="TextBox 45">
            <a:extLst>
              <a:ext uri="{FF2B5EF4-FFF2-40B4-BE49-F238E27FC236}">
                <a16:creationId xmlns:a16="http://schemas.microsoft.com/office/drawing/2014/main" id="{21F9C529-1850-DF4D-AB69-1AAA2306F52C}"/>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48" name="Freeform 62">
            <a:extLst>
              <a:ext uri="{FF2B5EF4-FFF2-40B4-BE49-F238E27FC236}">
                <a16:creationId xmlns:a16="http://schemas.microsoft.com/office/drawing/2014/main" id="{66D4D02D-0856-6E4F-85A1-36379A8D518D}"/>
              </a:ext>
            </a:extLst>
          </p:cNvPr>
          <p:cNvSpPr>
            <a:spLocks noChangeArrowheads="1"/>
          </p:cNvSpPr>
          <p:nvPr/>
        </p:nvSpPr>
        <p:spPr bwMode="auto">
          <a:xfrm>
            <a:off x="15717811" y="8537029"/>
            <a:ext cx="1041094" cy="779428"/>
          </a:xfrm>
          <a:custGeom>
            <a:avLst/>
            <a:gdLst>
              <a:gd name="T0" fmla="*/ 0 w 890228"/>
              <a:gd name="T1" fmla="*/ 611188 h 666394"/>
              <a:gd name="T2" fmla="*/ 890228 w 890228"/>
              <a:gd name="T3" fmla="*/ 611188 h 666394"/>
              <a:gd name="T4" fmla="*/ 890228 w 890228"/>
              <a:gd name="T5" fmla="*/ 638969 h 666394"/>
              <a:gd name="T6" fmla="*/ 862532 w 890228"/>
              <a:gd name="T7" fmla="*/ 666394 h 666394"/>
              <a:gd name="T8" fmla="*/ 27696 w 890228"/>
              <a:gd name="T9" fmla="*/ 666394 h 666394"/>
              <a:gd name="T10" fmla="*/ 0 w 890228"/>
              <a:gd name="T11" fmla="*/ 638969 h 666394"/>
              <a:gd name="T12" fmla="*/ 0 w 890228"/>
              <a:gd name="T13" fmla="*/ 528638 h 666394"/>
              <a:gd name="T14" fmla="*/ 890228 w 890228"/>
              <a:gd name="T15" fmla="*/ 528638 h 666394"/>
              <a:gd name="T16" fmla="*/ 890228 w 890228"/>
              <a:gd name="T17" fmla="*/ 556419 h 666394"/>
              <a:gd name="T18" fmla="*/ 862532 w 890228"/>
              <a:gd name="T19" fmla="*/ 583844 h 666394"/>
              <a:gd name="T20" fmla="*/ 27696 w 890228"/>
              <a:gd name="T21" fmla="*/ 583844 h 666394"/>
              <a:gd name="T22" fmla="*/ 0 w 890228"/>
              <a:gd name="T23" fmla="*/ 556419 h 666394"/>
              <a:gd name="T24" fmla="*/ 668775 w 890228"/>
              <a:gd name="T25" fmla="*/ 222250 h 666394"/>
              <a:gd name="T26" fmla="*/ 696557 w 890228"/>
              <a:gd name="T27" fmla="*/ 250031 h 666394"/>
              <a:gd name="T28" fmla="*/ 668775 w 890228"/>
              <a:gd name="T29" fmla="*/ 277457 h 666394"/>
              <a:gd name="T30" fmla="*/ 641350 w 890228"/>
              <a:gd name="T31" fmla="*/ 250031 h 666394"/>
              <a:gd name="T32" fmla="*/ 668775 w 890228"/>
              <a:gd name="T33" fmla="*/ 222250 h 666394"/>
              <a:gd name="T34" fmla="*/ 223044 w 890228"/>
              <a:gd name="T35" fmla="*/ 222250 h 666394"/>
              <a:gd name="T36" fmla="*/ 250469 w 890228"/>
              <a:gd name="T37" fmla="*/ 250031 h 666394"/>
              <a:gd name="T38" fmla="*/ 223044 w 890228"/>
              <a:gd name="T39" fmla="*/ 277457 h 666394"/>
              <a:gd name="T40" fmla="*/ 195263 w 890228"/>
              <a:gd name="T41" fmla="*/ 250031 h 666394"/>
              <a:gd name="T42" fmla="*/ 223044 w 890228"/>
              <a:gd name="T43" fmla="*/ 222250 h 666394"/>
              <a:gd name="T44" fmla="*/ 446521 w 890228"/>
              <a:gd name="T45" fmla="*/ 111125 h 666394"/>
              <a:gd name="T46" fmla="*/ 558439 w 890228"/>
              <a:gd name="T47" fmla="*/ 250644 h 666394"/>
              <a:gd name="T48" fmla="*/ 446521 w 890228"/>
              <a:gd name="T49" fmla="*/ 390164 h 666394"/>
              <a:gd name="T50" fmla="*/ 334963 w 890228"/>
              <a:gd name="T51" fmla="*/ 250644 h 666394"/>
              <a:gd name="T52" fmla="*/ 446521 w 890228"/>
              <a:gd name="T53" fmla="*/ 111125 h 666394"/>
              <a:gd name="T54" fmla="*/ 139199 w 890228"/>
              <a:gd name="T55" fmla="*/ 55459 h 666394"/>
              <a:gd name="T56" fmla="*/ 55752 w 890228"/>
              <a:gd name="T57" fmla="*/ 139007 h 666394"/>
              <a:gd name="T58" fmla="*/ 55752 w 890228"/>
              <a:gd name="T59" fmla="*/ 361922 h 666394"/>
              <a:gd name="T60" fmla="*/ 139199 w 890228"/>
              <a:gd name="T61" fmla="*/ 445471 h 666394"/>
              <a:gd name="T62" fmla="*/ 751029 w 890228"/>
              <a:gd name="T63" fmla="*/ 445471 h 666394"/>
              <a:gd name="T64" fmla="*/ 834477 w 890228"/>
              <a:gd name="T65" fmla="*/ 361922 h 666394"/>
              <a:gd name="T66" fmla="*/ 834477 w 890228"/>
              <a:gd name="T67" fmla="*/ 139007 h 666394"/>
              <a:gd name="T68" fmla="*/ 751029 w 890228"/>
              <a:gd name="T69" fmla="*/ 55459 h 666394"/>
              <a:gd name="T70" fmla="*/ 27696 w 890228"/>
              <a:gd name="T71" fmla="*/ 0 h 666394"/>
              <a:gd name="T72" fmla="*/ 862532 w 890228"/>
              <a:gd name="T73" fmla="*/ 0 h 666394"/>
              <a:gd name="T74" fmla="*/ 890228 w 890228"/>
              <a:gd name="T75" fmla="*/ 27729 h 666394"/>
              <a:gd name="T76" fmla="*/ 890228 w 890228"/>
              <a:gd name="T77" fmla="*/ 473560 h 666394"/>
              <a:gd name="T78" fmla="*/ 862532 w 890228"/>
              <a:gd name="T79" fmla="*/ 501290 h 666394"/>
              <a:gd name="T80" fmla="*/ 27696 w 890228"/>
              <a:gd name="T81" fmla="*/ 501290 h 666394"/>
              <a:gd name="T82" fmla="*/ 0 w 890228"/>
              <a:gd name="T83" fmla="*/ 473560 h 666394"/>
              <a:gd name="T84" fmla="*/ 0 w 890228"/>
              <a:gd name="T85" fmla="*/ 27729 h 666394"/>
              <a:gd name="T86" fmla="*/ 27696 w 890228"/>
              <a:gd name="T87" fmla="*/ 0 h 66639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90228" h="666394">
                <a:moveTo>
                  <a:pt x="0" y="611188"/>
                </a:moveTo>
                <a:lnTo>
                  <a:pt x="890228" y="611188"/>
                </a:lnTo>
                <a:lnTo>
                  <a:pt x="890228" y="638969"/>
                </a:lnTo>
                <a:cubicBezTo>
                  <a:pt x="890228" y="654284"/>
                  <a:pt x="877999" y="666394"/>
                  <a:pt x="862532" y="666394"/>
                </a:cubicBezTo>
                <a:lnTo>
                  <a:pt x="27696" y="666394"/>
                </a:lnTo>
                <a:cubicBezTo>
                  <a:pt x="12230" y="666394"/>
                  <a:pt x="0" y="654284"/>
                  <a:pt x="0" y="638969"/>
                </a:cubicBezTo>
                <a:lnTo>
                  <a:pt x="0" y="611188"/>
                </a:lnTo>
                <a:close/>
                <a:moveTo>
                  <a:pt x="0" y="528638"/>
                </a:moveTo>
                <a:lnTo>
                  <a:pt x="890228" y="528638"/>
                </a:lnTo>
                <a:lnTo>
                  <a:pt x="890228" y="556419"/>
                </a:lnTo>
                <a:cubicBezTo>
                  <a:pt x="890228" y="571378"/>
                  <a:pt x="877999" y="583844"/>
                  <a:pt x="862532" y="583844"/>
                </a:cubicBezTo>
                <a:lnTo>
                  <a:pt x="27696" y="583844"/>
                </a:lnTo>
                <a:cubicBezTo>
                  <a:pt x="12230" y="583844"/>
                  <a:pt x="0" y="571378"/>
                  <a:pt x="0" y="556419"/>
                </a:cubicBezTo>
                <a:lnTo>
                  <a:pt x="0" y="528638"/>
                </a:lnTo>
                <a:close/>
                <a:moveTo>
                  <a:pt x="668775" y="222250"/>
                </a:moveTo>
                <a:cubicBezTo>
                  <a:pt x="684091" y="222250"/>
                  <a:pt x="696557" y="234716"/>
                  <a:pt x="696557" y="250031"/>
                </a:cubicBezTo>
                <a:cubicBezTo>
                  <a:pt x="696557" y="264991"/>
                  <a:pt x="684091" y="277457"/>
                  <a:pt x="668775" y="277457"/>
                </a:cubicBezTo>
                <a:cubicBezTo>
                  <a:pt x="653460" y="277457"/>
                  <a:pt x="641350" y="264991"/>
                  <a:pt x="641350" y="250031"/>
                </a:cubicBezTo>
                <a:cubicBezTo>
                  <a:pt x="641350" y="234716"/>
                  <a:pt x="653460" y="222250"/>
                  <a:pt x="668775" y="222250"/>
                </a:cubicBezTo>
                <a:close/>
                <a:moveTo>
                  <a:pt x="223044" y="222250"/>
                </a:moveTo>
                <a:cubicBezTo>
                  <a:pt x="238359" y="222250"/>
                  <a:pt x="250469" y="234716"/>
                  <a:pt x="250469" y="250031"/>
                </a:cubicBezTo>
                <a:cubicBezTo>
                  <a:pt x="250469" y="264991"/>
                  <a:pt x="238359" y="277457"/>
                  <a:pt x="223044" y="277457"/>
                </a:cubicBezTo>
                <a:cubicBezTo>
                  <a:pt x="207729" y="277457"/>
                  <a:pt x="195263" y="264991"/>
                  <a:pt x="195263" y="250031"/>
                </a:cubicBezTo>
                <a:cubicBezTo>
                  <a:pt x="195263" y="234716"/>
                  <a:pt x="207729" y="222250"/>
                  <a:pt x="223044" y="222250"/>
                </a:cubicBezTo>
                <a:close/>
                <a:moveTo>
                  <a:pt x="446521" y="111125"/>
                </a:moveTo>
                <a:cubicBezTo>
                  <a:pt x="508256" y="111125"/>
                  <a:pt x="558439" y="173494"/>
                  <a:pt x="558439" y="250644"/>
                </a:cubicBezTo>
                <a:cubicBezTo>
                  <a:pt x="558439" y="327434"/>
                  <a:pt x="508256" y="390164"/>
                  <a:pt x="446521" y="390164"/>
                </a:cubicBezTo>
                <a:cubicBezTo>
                  <a:pt x="385146" y="390164"/>
                  <a:pt x="334963" y="327434"/>
                  <a:pt x="334963" y="250644"/>
                </a:cubicBezTo>
                <a:cubicBezTo>
                  <a:pt x="334963" y="173494"/>
                  <a:pt x="385146" y="111125"/>
                  <a:pt x="446521" y="111125"/>
                </a:cubicBezTo>
                <a:close/>
                <a:moveTo>
                  <a:pt x="139199" y="55459"/>
                </a:moveTo>
                <a:cubicBezTo>
                  <a:pt x="139199" y="101554"/>
                  <a:pt x="101792" y="139007"/>
                  <a:pt x="55752" y="139007"/>
                </a:cubicBezTo>
                <a:lnTo>
                  <a:pt x="55752" y="361922"/>
                </a:lnTo>
                <a:cubicBezTo>
                  <a:pt x="101792" y="361922"/>
                  <a:pt x="139199" y="399375"/>
                  <a:pt x="139199" y="445471"/>
                </a:cubicBezTo>
                <a:lnTo>
                  <a:pt x="751029" y="445471"/>
                </a:lnTo>
                <a:cubicBezTo>
                  <a:pt x="751029" y="399375"/>
                  <a:pt x="788437" y="361922"/>
                  <a:pt x="834477" y="361922"/>
                </a:cubicBezTo>
                <a:lnTo>
                  <a:pt x="834477" y="139007"/>
                </a:lnTo>
                <a:cubicBezTo>
                  <a:pt x="788437" y="139007"/>
                  <a:pt x="751029" y="101554"/>
                  <a:pt x="751029" y="55459"/>
                </a:cubicBezTo>
                <a:lnTo>
                  <a:pt x="139199" y="55459"/>
                </a:lnTo>
                <a:close/>
                <a:moveTo>
                  <a:pt x="27696" y="0"/>
                </a:moveTo>
                <a:lnTo>
                  <a:pt x="862532" y="0"/>
                </a:lnTo>
                <a:cubicBezTo>
                  <a:pt x="877999" y="0"/>
                  <a:pt x="890228" y="12244"/>
                  <a:pt x="890228" y="27729"/>
                </a:cubicBezTo>
                <a:lnTo>
                  <a:pt x="890228" y="473560"/>
                </a:lnTo>
                <a:cubicBezTo>
                  <a:pt x="890228" y="488685"/>
                  <a:pt x="877999" y="501290"/>
                  <a:pt x="862532" y="501290"/>
                </a:cubicBezTo>
                <a:lnTo>
                  <a:pt x="27696" y="501290"/>
                </a:lnTo>
                <a:cubicBezTo>
                  <a:pt x="12230" y="501290"/>
                  <a:pt x="0" y="488685"/>
                  <a:pt x="0" y="473560"/>
                </a:cubicBezTo>
                <a:lnTo>
                  <a:pt x="0" y="27729"/>
                </a:lnTo>
                <a:cubicBezTo>
                  <a:pt x="0" y="12244"/>
                  <a:pt x="12230" y="0"/>
                  <a:pt x="2769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9" name="Freeform 55">
            <a:extLst>
              <a:ext uri="{FF2B5EF4-FFF2-40B4-BE49-F238E27FC236}">
                <a16:creationId xmlns:a16="http://schemas.microsoft.com/office/drawing/2014/main" id="{830283AA-3583-6149-B9E5-C11D099504CC}"/>
              </a:ext>
            </a:extLst>
          </p:cNvPr>
          <p:cNvSpPr>
            <a:spLocks noChangeArrowheads="1"/>
          </p:cNvSpPr>
          <p:nvPr/>
        </p:nvSpPr>
        <p:spPr bwMode="auto">
          <a:xfrm>
            <a:off x="18318641" y="8439245"/>
            <a:ext cx="912540" cy="974996"/>
          </a:xfrm>
          <a:custGeom>
            <a:avLst/>
            <a:gdLst>
              <a:gd name="T0" fmla="*/ 668338 w 835212"/>
              <a:gd name="T1" fmla="*/ 779462 h 891813"/>
              <a:gd name="T2" fmla="*/ 723542 w 835212"/>
              <a:gd name="T3" fmla="*/ 836000 h 891813"/>
              <a:gd name="T4" fmla="*/ 668338 w 835212"/>
              <a:gd name="T5" fmla="*/ 891813 h 891813"/>
              <a:gd name="T6" fmla="*/ 612775 w 835212"/>
              <a:gd name="T7" fmla="*/ 836000 h 891813"/>
              <a:gd name="T8" fmla="*/ 668338 w 835212"/>
              <a:gd name="T9" fmla="*/ 779462 h 891813"/>
              <a:gd name="T10" fmla="*/ 362563 w 835212"/>
              <a:gd name="T11" fmla="*/ 779462 h 891813"/>
              <a:gd name="T12" fmla="*/ 418738 w 835212"/>
              <a:gd name="T13" fmla="*/ 836000 h 891813"/>
              <a:gd name="T14" fmla="*/ 362563 w 835212"/>
              <a:gd name="T15" fmla="*/ 891813 h 891813"/>
              <a:gd name="T16" fmla="*/ 306388 w 835212"/>
              <a:gd name="T17" fmla="*/ 836000 h 891813"/>
              <a:gd name="T18" fmla="*/ 362563 w 835212"/>
              <a:gd name="T19" fmla="*/ 779462 h 891813"/>
              <a:gd name="T20" fmla="*/ 28079 w 835212"/>
              <a:gd name="T21" fmla="*/ 0 h 891813"/>
              <a:gd name="T22" fmla="*/ 96477 w 835212"/>
              <a:gd name="T23" fmla="*/ 0 h 891813"/>
              <a:gd name="T24" fmla="*/ 177115 w 835212"/>
              <a:gd name="T25" fmla="*/ 62316 h 891813"/>
              <a:gd name="T26" fmla="*/ 212033 w 835212"/>
              <a:gd name="T27" fmla="*/ 194873 h 891813"/>
              <a:gd name="T28" fmla="*/ 222833 w 835212"/>
              <a:gd name="T29" fmla="*/ 194873 h 891813"/>
              <a:gd name="T30" fmla="*/ 250552 w 835212"/>
              <a:gd name="T31" fmla="*/ 194873 h 891813"/>
              <a:gd name="T32" fmla="*/ 807094 w 835212"/>
              <a:gd name="T33" fmla="*/ 194873 h 891813"/>
              <a:gd name="T34" fmla="*/ 828333 w 835212"/>
              <a:gd name="T35" fmla="*/ 204959 h 891813"/>
              <a:gd name="T36" fmla="*/ 834813 w 835212"/>
              <a:gd name="T37" fmla="*/ 227292 h 891813"/>
              <a:gd name="T38" fmla="*/ 786935 w 835212"/>
              <a:gd name="T39" fmla="*/ 515098 h 891813"/>
              <a:gd name="T40" fmla="*/ 704497 w 835212"/>
              <a:gd name="T41" fmla="*/ 584978 h 891813"/>
              <a:gd name="T42" fmla="*/ 306350 w 835212"/>
              <a:gd name="T43" fmla="*/ 584978 h 891813"/>
              <a:gd name="T44" fmla="*/ 250552 w 835212"/>
              <a:gd name="T45" fmla="*/ 640811 h 891813"/>
              <a:gd name="T46" fmla="*/ 306350 w 835212"/>
              <a:gd name="T47" fmla="*/ 696283 h 891813"/>
              <a:gd name="T48" fmla="*/ 695858 w 835212"/>
              <a:gd name="T49" fmla="*/ 696283 h 891813"/>
              <a:gd name="T50" fmla="*/ 723577 w 835212"/>
              <a:gd name="T51" fmla="*/ 724379 h 891813"/>
              <a:gd name="T52" fmla="*/ 695858 w 835212"/>
              <a:gd name="T53" fmla="*/ 752115 h 891813"/>
              <a:gd name="T54" fmla="*/ 306350 w 835212"/>
              <a:gd name="T55" fmla="*/ 752115 h 891813"/>
              <a:gd name="T56" fmla="*/ 195114 w 835212"/>
              <a:gd name="T57" fmla="*/ 640811 h 891813"/>
              <a:gd name="T58" fmla="*/ 246952 w 835212"/>
              <a:gd name="T59" fmla="*/ 546796 h 891813"/>
              <a:gd name="T60" fmla="*/ 125276 w 835212"/>
              <a:gd name="T61" fmla="*/ 83568 h 891813"/>
              <a:gd name="T62" fmla="*/ 28079 w 835212"/>
              <a:gd name="T63" fmla="*/ 83568 h 891813"/>
              <a:gd name="T64" fmla="*/ 0 w 835212"/>
              <a:gd name="T65" fmla="*/ 55832 h 891813"/>
              <a:gd name="T66" fmla="*/ 0 w 835212"/>
              <a:gd name="T67" fmla="*/ 27736 h 891813"/>
              <a:gd name="T68" fmla="*/ 28079 w 835212"/>
              <a:gd name="T69" fmla="*/ 0 h 8918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35212" h="891813">
                <a:moveTo>
                  <a:pt x="668338" y="779462"/>
                </a:moveTo>
                <a:cubicBezTo>
                  <a:pt x="698808" y="779462"/>
                  <a:pt x="723542" y="804832"/>
                  <a:pt x="723542" y="836000"/>
                </a:cubicBezTo>
                <a:cubicBezTo>
                  <a:pt x="723542" y="866806"/>
                  <a:pt x="698808" y="891813"/>
                  <a:pt x="668338" y="891813"/>
                </a:cubicBezTo>
                <a:cubicBezTo>
                  <a:pt x="637510" y="891813"/>
                  <a:pt x="612775" y="866806"/>
                  <a:pt x="612775" y="836000"/>
                </a:cubicBezTo>
                <a:cubicBezTo>
                  <a:pt x="612775" y="804832"/>
                  <a:pt x="637510" y="779462"/>
                  <a:pt x="668338" y="779462"/>
                </a:cubicBezTo>
                <a:close/>
                <a:moveTo>
                  <a:pt x="362563" y="779462"/>
                </a:moveTo>
                <a:cubicBezTo>
                  <a:pt x="393731" y="779462"/>
                  <a:pt x="418738" y="804832"/>
                  <a:pt x="418738" y="836000"/>
                </a:cubicBezTo>
                <a:cubicBezTo>
                  <a:pt x="418738" y="866806"/>
                  <a:pt x="393731" y="891813"/>
                  <a:pt x="362563" y="891813"/>
                </a:cubicBezTo>
                <a:cubicBezTo>
                  <a:pt x="331758" y="891813"/>
                  <a:pt x="306388" y="866806"/>
                  <a:pt x="306388" y="836000"/>
                </a:cubicBezTo>
                <a:cubicBezTo>
                  <a:pt x="306388" y="804832"/>
                  <a:pt x="331758" y="779462"/>
                  <a:pt x="362563" y="779462"/>
                </a:cubicBezTo>
                <a:close/>
                <a:moveTo>
                  <a:pt x="28079" y="0"/>
                </a:moveTo>
                <a:lnTo>
                  <a:pt x="96477" y="0"/>
                </a:lnTo>
                <a:cubicBezTo>
                  <a:pt x="134276" y="0"/>
                  <a:pt x="167395" y="25575"/>
                  <a:pt x="177115" y="62316"/>
                </a:cubicBezTo>
                <a:lnTo>
                  <a:pt x="212033" y="194873"/>
                </a:lnTo>
                <a:lnTo>
                  <a:pt x="222833" y="194873"/>
                </a:lnTo>
                <a:lnTo>
                  <a:pt x="250552" y="194873"/>
                </a:lnTo>
                <a:lnTo>
                  <a:pt x="807094" y="194873"/>
                </a:lnTo>
                <a:cubicBezTo>
                  <a:pt x="815374" y="194873"/>
                  <a:pt x="823294" y="198835"/>
                  <a:pt x="828333" y="204959"/>
                </a:cubicBezTo>
                <a:cubicBezTo>
                  <a:pt x="833733" y="211082"/>
                  <a:pt x="836253" y="219367"/>
                  <a:pt x="834813" y="227292"/>
                </a:cubicBezTo>
                <a:lnTo>
                  <a:pt x="786935" y="515098"/>
                </a:lnTo>
                <a:cubicBezTo>
                  <a:pt x="780095" y="555441"/>
                  <a:pt x="745536" y="584978"/>
                  <a:pt x="704497" y="584978"/>
                </a:cubicBezTo>
                <a:lnTo>
                  <a:pt x="306350" y="584978"/>
                </a:lnTo>
                <a:cubicBezTo>
                  <a:pt x="275751" y="584978"/>
                  <a:pt x="250552" y="609833"/>
                  <a:pt x="250552" y="640811"/>
                </a:cubicBezTo>
                <a:cubicBezTo>
                  <a:pt x="250552" y="671428"/>
                  <a:pt x="275751" y="696283"/>
                  <a:pt x="306350" y="696283"/>
                </a:cubicBezTo>
                <a:lnTo>
                  <a:pt x="695858" y="696283"/>
                </a:lnTo>
                <a:cubicBezTo>
                  <a:pt x="711337" y="696283"/>
                  <a:pt x="723577" y="708890"/>
                  <a:pt x="723577" y="724379"/>
                </a:cubicBezTo>
                <a:cubicBezTo>
                  <a:pt x="723577" y="739508"/>
                  <a:pt x="711337" y="752115"/>
                  <a:pt x="695858" y="752115"/>
                </a:cubicBezTo>
                <a:lnTo>
                  <a:pt x="306350" y="752115"/>
                </a:lnTo>
                <a:cubicBezTo>
                  <a:pt x="244792" y="752115"/>
                  <a:pt x="195114" y="702046"/>
                  <a:pt x="195114" y="640811"/>
                </a:cubicBezTo>
                <a:cubicBezTo>
                  <a:pt x="195114" y="601188"/>
                  <a:pt x="215993" y="566608"/>
                  <a:pt x="246952" y="546796"/>
                </a:cubicBezTo>
                <a:lnTo>
                  <a:pt x="125276" y="83568"/>
                </a:lnTo>
                <a:lnTo>
                  <a:pt x="28079" y="83568"/>
                </a:lnTo>
                <a:cubicBezTo>
                  <a:pt x="12600" y="83568"/>
                  <a:pt x="0" y="70961"/>
                  <a:pt x="0" y="55832"/>
                </a:cubicBezTo>
                <a:lnTo>
                  <a:pt x="0" y="27736"/>
                </a:lnTo>
                <a:cubicBezTo>
                  <a:pt x="0" y="12607"/>
                  <a:pt x="12600" y="0"/>
                  <a:pt x="2807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0" name="Freeform 82">
            <a:extLst>
              <a:ext uri="{FF2B5EF4-FFF2-40B4-BE49-F238E27FC236}">
                <a16:creationId xmlns:a16="http://schemas.microsoft.com/office/drawing/2014/main" id="{0D9B9BD8-6E71-D74E-90CE-956FD45B4176}"/>
              </a:ext>
            </a:extLst>
          </p:cNvPr>
          <p:cNvSpPr>
            <a:spLocks noChangeArrowheads="1"/>
          </p:cNvSpPr>
          <p:nvPr/>
        </p:nvSpPr>
        <p:spPr bwMode="auto">
          <a:xfrm>
            <a:off x="18254362" y="6003795"/>
            <a:ext cx="1041098" cy="974996"/>
          </a:xfrm>
          <a:custGeom>
            <a:avLst/>
            <a:gdLst>
              <a:gd name="T0" fmla="*/ 28575 w 899753"/>
              <a:gd name="T1" fmla="*/ 444500 h 842603"/>
              <a:gd name="T2" fmla="*/ 65686 w 899753"/>
              <a:gd name="T3" fmla="*/ 449899 h 842603"/>
              <a:gd name="T4" fmla="*/ 366179 w 899753"/>
              <a:gd name="T5" fmla="*/ 475816 h 842603"/>
              <a:gd name="T6" fmla="*/ 366179 w 899753"/>
              <a:gd name="T7" fmla="*/ 533047 h 842603"/>
              <a:gd name="T8" fmla="*/ 535161 w 899753"/>
              <a:gd name="T9" fmla="*/ 533047 h 842603"/>
              <a:gd name="T10" fmla="*/ 535161 w 899753"/>
              <a:gd name="T11" fmla="*/ 475816 h 842603"/>
              <a:gd name="T12" fmla="*/ 835293 w 899753"/>
              <a:gd name="T13" fmla="*/ 449899 h 842603"/>
              <a:gd name="T14" fmla="*/ 872765 w 899753"/>
              <a:gd name="T15" fmla="*/ 444500 h 842603"/>
              <a:gd name="T16" fmla="*/ 872765 w 899753"/>
              <a:gd name="T17" fmla="*/ 769894 h 842603"/>
              <a:gd name="T18" fmla="*/ 799984 w 899753"/>
              <a:gd name="T19" fmla="*/ 842603 h 842603"/>
              <a:gd name="T20" fmla="*/ 101356 w 899753"/>
              <a:gd name="T21" fmla="*/ 842603 h 842603"/>
              <a:gd name="T22" fmla="*/ 28575 w 899753"/>
              <a:gd name="T23" fmla="*/ 769894 h 842603"/>
              <a:gd name="T24" fmla="*/ 348884 w 899753"/>
              <a:gd name="T25" fmla="*/ 56606 h 842603"/>
              <a:gd name="T26" fmla="*/ 337362 w 899753"/>
              <a:gd name="T27" fmla="*/ 68144 h 842603"/>
              <a:gd name="T28" fmla="*/ 337362 w 899753"/>
              <a:gd name="T29" fmla="*/ 112852 h 842603"/>
              <a:gd name="T30" fmla="*/ 562391 w 899753"/>
              <a:gd name="T31" fmla="*/ 112852 h 842603"/>
              <a:gd name="T32" fmla="*/ 562391 w 899753"/>
              <a:gd name="T33" fmla="*/ 68144 h 842603"/>
              <a:gd name="T34" fmla="*/ 550869 w 899753"/>
              <a:gd name="T35" fmla="*/ 56606 h 842603"/>
              <a:gd name="T36" fmla="*/ 325841 w 899753"/>
              <a:gd name="T37" fmla="*/ 0 h 842603"/>
              <a:gd name="T38" fmla="*/ 573912 w 899753"/>
              <a:gd name="T39" fmla="*/ 0 h 842603"/>
              <a:gd name="T40" fmla="*/ 618558 w 899753"/>
              <a:gd name="T41" fmla="*/ 44708 h 842603"/>
              <a:gd name="T42" fmla="*/ 618558 w 899753"/>
              <a:gd name="T43" fmla="*/ 112852 h 842603"/>
              <a:gd name="T44" fmla="*/ 855108 w 899753"/>
              <a:gd name="T45" fmla="*/ 112852 h 842603"/>
              <a:gd name="T46" fmla="*/ 899753 w 899753"/>
              <a:gd name="T47" fmla="*/ 157561 h 842603"/>
              <a:gd name="T48" fmla="*/ 899753 w 899753"/>
              <a:gd name="T49" fmla="*/ 390837 h 842603"/>
              <a:gd name="T50" fmla="*/ 816943 w 899753"/>
              <a:gd name="T51" fmla="*/ 402014 h 842603"/>
              <a:gd name="T52" fmla="*/ 534307 w 899753"/>
              <a:gd name="T53" fmla="*/ 425089 h 842603"/>
              <a:gd name="T54" fmla="*/ 534307 w 899753"/>
              <a:gd name="T55" fmla="*/ 366320 h 842603"/>
              <a:gd name="T56" fmla="*/ 365446 w 899753"/>
              <a:gd name="T57" fmla="*/ 366320 h 842603"/>
              <a:gd name="T58" fmla="*/ 365446 w 899753"/>
              <a:gd name="T59" fmla="*/ 425089 h 842603"/>
              <a:gd name="T60" fmla="*/ 83171 w 899753"/>
              <a:gd name="T61" fmla="*/ 402014 h 842603"/>
              <a:gd name="T62" fmla="*/ 0 w 899753"/>
              <a:gd name="T63" fmla="*/ 390837 h 842603"/>
              <a:gd name="T64" fmla="*/ 0 w 899753"/>
              <a:gd name="T65" fmla="*/ 157561 h 842603"/>
              <a:gd name="T66" fmla="*/ 44646 w 899753"/>
              <a:gd name="T67" fmla="*/ 112852 h 842603"/>
              <a:gd name="T68" fmla="*/ 281195 w 899753"/>
              <a:gd name="T69" fmla="*/ 112852 h 842603"/>
              <a:gd name="T70" fmla="*/ 281195 w 899753"/>
              <a:gd name="T71" fmla="*/ 44708 h 8426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1" name="Freeform 41">
            <a:extLst>
              <a:ext uri="{FF2B5EF4-FFF2-40B4-BE49-F238E27FC236}">
                <a16:creationId xmlns:a16="http://schemas.microsoft.com/office/drawing/2014/main" id="{2F60C152-C3B8-3940-88BC-29C574762205}"/>
              </a:ext>
            </a:extLst>
          </p:cNvPr>
          <p:cNvSpPr>
            <a:spLocks noChangeArrowheads="1"/>
          </p:cNvSpPr>
          <p:nvPr/>
        </p:nvSpPr>
        <p:spPr bwMode="auto">
          <a:xfrm>
            <a:off x="15782088" y="5999187"/>
            <a:ext cx="912540" cy="972576"/>
          </a:xfrm>
          <a:custGeom>
            <a:avLst/>
            <a:gdLst>
              <a:gd name="T0" fmla="*/ 450379 w 2344"/>
              <a:gd name="T1" fmla="*/ 478140 h 2500"/>
              <a:gd name="T2" fmla="*/ 731775 w 2344"/>
              <a:gd name="T3" fmla="*/ 421973 h 2500"/>
              <a:gd name="T4" fmla="*/ 731775 w 2344"/>
              <a:gd name="T5" fmla="*/ 703168 h 2500"/>
              <a:gd name="T6" fmla="*/ 450379 w 2344"/>
              <a:gd name="T7" fmla="*/ 646641 h 2500"/>
              <a:gd name="T8" fmla="*/ 731775 w 2344"/>
              <a:gd name="T9" fmla="*/ 703168 h 2500"/>
              <a:gd name="T10" fmla="*/ 366068 w 2344"/>
              <a:gd name="T11" fmla="*/ 365446 h 2500"/>
              <a:gd name="T12" fmla="*/ 337964 w 2344"/>
              <a:gd name="T13" fmla="*/ 337362 h 2500"/>
              <a:gd name="T14" fmla="*/ 366068 w 2344"/>
              <a:gd name="T15" fmla="*/ 309279 h 2500"/>
              <a:gd name="T16" fmla="*/ 394171 w 2344"/>
              <a:gd name="T17" fmla="*/ 337362 h 2500"/>
              <a:gd name="T18" fmla="*/ 366068 w 2344"/>
              <a:gd name="T19" fmla="*/ 478140 h 2500"/>
              <a:gd name="T20" fmla="*/ 337964 w 2344"/>
              <a:gd name="T21" fmla="*/ 449696 h 2500"/>
              <a:gd name="T22" fmla="*/ 366068 w 2344"/>
              <a:gd name="T23" fmla="*/ 421973 h 2500"/>
              <a:gd name="T24" fmla="*/ 394171 w 2344"/>
              <a:gd name="T25" fmla="*/ 449696 h 2500"/>
              <a:gd name="T26" fmla="*/ 366068 w 2344"/>
              <a:gd name="T27" fmla="*/ 478140 h 2500"/>
              <a:gd name="T28" fmla="*/ 366068 w 2344"/>
              <a:gd name="T29" fmla="*/ 590474 h 2500"/>
              <a:gd name="T30" fmla="*/ 337964 w 2344"/>
              <a:gd name="T31" fmla="*/ 562391 h 2500"/>
              <a:gd name="T32" fmla="*/ 366068 w 2344"/>
              <a:gd name="T33" fmla="*/ 534307 h 2500"/>
              <a:gd name="T34" fmla="*/ 394171 w 2344"/>
              <a:gd name="T35" fmla="*/ 562391 h 2500"/>
              <a:gd name="T36" fmla="*/ 366068 w 2344"/>
              <a:gd name="T37" fmla="*/ 703168 h 2500"/>
              <a:gd name="T38" fmla="*/ 337964 w 2344"/>
              <a:gd name="T39" fmla="*/ 674725 h 2500"/>
              <a:gd name="T40" fmla="*/ 366068 w 2344"/>
              <a:gd name="T41" fmla="*/ 646641 h 2500"/>
              <a:gd name="T42" fmla="*/ 394171 w 2344"/>
              <a:gd name="T43" fmla="*/ 674725 h 2500"/>
              <a:gd name="T44" fmla="*/ 366068 w 2344"/>
              <a:gd name="T45" fmla="*/ 703168 h 2500"/>
              <a:gd name="T46" fmla="*/ 619000 w 2344"/>
              <a:gd name="T47" fmla="*/ 534307 h 2500"/>
              <a:gd name="T48" fmla="*/ 450379 w 2344"/>
              <a:gd name="T49" fmla="*/ 590474 h 2500"/>
              <a:gd name="T50" fmla="*/ 450379 w 2344"/>
              <a:gd name="T51" fmla="*/ 309279 h 2500"/>
              <a:gd name="T52" fmla="*/ 703311 w 2344"/>
              <a:gd name="T53" fmla="*/ 365446 h 2500"/>
              <a:gd name="T54" fmla="*/ 450379 w 2344"/>
              <a:gd name="T55" fmla="*/ 309279 h 2500"/>
              <a:gd name="T56" fmla="*/ 647104 w 2344"/>
              <a:gd name="T57" fmla="*/ 140418 h 2500"/>
              <a:gd name="T58" fmla="*/ 450379 w 2344"/>
              <a:gd name="T59" fmla="*/ 196585 h 2500"/>
              <a:gd name="T60" fmla="*/ 225189 w 2344"/>
              <a:gd name="T61" fmla="*/ 815502 h 2500"/>
              <a:gd name="T62" fmla="*/ 197086 w 2344"/>
              <a:gd name="T63" fmla="*/ 843586 h 2500"/>
              <a:gd name="T64" fmla="*/ 168982 w 2344"/>
              <a:gd name="T65" fmla="*/ 815502 h 2500"/>
              <a:gd name="T66" fmla="*/ 168982 w 2344"/>
              <a:gd name="T67" fmla="*/ 309279 h 2500"/>
              <a:gd name="T68" fmla="*/ 225189 w 2344"/>
              <a:gd name="T69" fmla="*/ 281195 h 2500"/>
              <a:gd name="T70" fmla="*/ 112775 w 2344"/>
              <a:gd name="T71" fmla="*/ 590474 h 2500"/>
              <a:gd name="T72" fmla="*/ 56568 w 2344"/>
              <a:gd name="T73" fmla="*/ 309279 h 2500"/>
              <a:gd name="T74" fmla="*/ 84311 w 2344"/>
              <a:gd name="T75" fmla="*/ 281195 h 2500"/>
              <a:gd name="T76" fmla="*/ 112775 w 2344"/>
              <a:gd name="T77" fmla="*/ 309279 h 2500"/>
              <a:gd name="T78" fmla="*/ 225189 w 2344"/>
              <a:gd name="T79" fmla="*/ 0 h 2500"/>
              <a:gd name="T80" fmla="*/ 84311 w 2344"/>
              <a:gd name="T81" fmla="*/ 225028 h 2500"/>
              <a:gd name="T82" fmla="*/ 0 w 2344"/>
              <a:gd name="T83" fmla="*/ 309279 h 2500"/>
              <a:gd name="T84" fmla="*/ 112775 w 2344"/>
              <a:gd name="T85" fmla="*/ 646641 h 2500"/>
              <a:gd name="T86" fmla="*/ 112775 w 2344"/>
              <a:gd name="T87" fmla="*/ 815502 h 2500"/>
              <a:gd name="T88" fmla="*/ 759879 w 2344"/>
              <a:gd name="T89" fmla="*/ 899753 h 2500"/>
              <a:gd name="T90" fmla="*/ 844190 w 2344"/>
              <a:gd name="T91" fmla="*/ 815502 h 2500"/>
              <a:gd name="T92" fmla="*/ 225189 w 2344"/>
              <a:gd name="T93" fmla="*/ 0 h 2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44" h="2500">
                <a:moveTo>
                  <a:pt x="2031" y="1328"/>
                </a:moveTo>
                <a:lnTo>
                  <a:pt x="1250" y="1328"/>
                </a:lnTo>
                <a:lnTo>
                  <a:pt x="1250" y="1172"/>
                </a:lnTo>
                <a:lnTo>
                  <a:pt x="2031" y="1172"/>
                </a:lnTo>
                <a:lnTo>
                  <a:pt x="2031" y="1328"/>
                </a:lnTo>
                <a:close/>
                <a:moveTo>
                  <a:pt x="2031" y="1953"/>
                </a:moveTo>
                <a:lnTo>
                  <a:pt x="1250" y="1953"/>
                </a:lnTo>
                <a:lnTo>
                  <a:pt x="1250" y="1796"/>
                </a:lnTo>
                <a:lnTo>
                  <a:pt x="2031" y="1796"/>
                </a:lnTo>
                <a:lnTo>
                  <a:pt x="2031" y="1953"/>
                </a:lnTo>
                <a:close/>
                <a:moveTo>
                  <a:pt x="1016" y="1015"/>
                </a:moveTo>
                <a:lnTo>
                  <a:pt x="1016" y="1015"/>
                </a:lnTo>
                <a:cubicBezTo>
                  <a:pt x="972" y="1015"/>
                  <a:pt x="938" y="980"/>
                  <a:pt x="938" y="937"/>
                </a:cubicBezTo>
                <a:cubicBezTo>
                  <a:pt x="938" y="893"/>
                  <a:pt x="972" y="859"/>
                  <a:pt x="1016" y="859"/>
                </a:cubicBezTo>
                <a:cubicBezTo>
                  <a:pt x="1059" y="859"/>
                  <a:pt x="1094" y="893"/>
                  <a:pt x="1094" y="937"/>
                </a:cubicBezTo>
                <a:cubicBezTo>
                  <a:pt x="1094" y="980"/>
                  <a:pt x="1059" y="1015"/>
                  <a:pt x="1016" y="1015"/>
                </a:cubicBezTo>
                <a:close/>
                <a:moveTo>
                  <a:pt x="1016" y="1328"/>
                </a:moveTo>
                <a:lnTo>
                  <a:pt x="1016" y="1328"/>
                </a:lnTo>
                <a:cubicBezTo>
                  <a:pt x="972" y="1328"/>
                  <a:pt x="938" y="1293"/>
                  <a:pt x="938" y="1249"/>
                </a:cubicBezTo>
                <a:cubicBezTo>
                  <a:pt x="938" y="1206"/>
                  <a:pt x="972" y="1172"/>
                  <a:pt x="1016" y="1172"/>
                </a:cubicBezTo>
                <a:cubicBezTo>
                  <a:pt x="1059" y="1172"/>
                  <a:pt x="1094" y="1206"/>
                  <a:pt x="1094" y="1249"/>
                </a:cubicBezTo>
                <a:cubicBezTo>
                  <a:pt x="1094" y="1293"/>
                  <a:pt x="1059" y="1328"/>
                  <a:pt x="1016" y="1328"/>
                </a:cubicBezTo>
                <a:close/>
                <a:moveTo>
                  <a:pt x="1016" y="1640"/>
                </a:moveTo>
                <a:lnTo>
                  <a:pt x="1016" y="1640"/>
                </a:lnTo>
                <a:cubicBezTo>
                  <a:pt x="972" y="1640"/>
                  <a:pt x="938" y="1605"/>
                  <a:pt x="938" y="1562"/>
                </a:cubicBezTo>
                <a:cubicBezTo>
                  <a:pt x="938" y="1519"/>
                  <a:pt x="972" y="1484"/>
                  <a:pt x="1016" y="1484"/>
                </a:cubicBezTo>
                <a:cubicBezTo>
                  <a:pt x="1059" y="1484"/>
                  <a:pt x="1094" y="1519"/>
                  <a:pt x="1094" y="1562"/>
                </a:cubicBezTo>
                <a:cubicBezTo>
                  <a:pt x="1094" y="1605"/>
                  <a:pt x="1059" y="1640"/>
                  <a:pt x="1016" y="1640"/>
                </a:cubicBezTo>
                <a:close/>
                <a:moveTo>
                  <a:pt x="1016" y="1953"/>
                </a:moveTo>
                <a:lnTo>
                  <a:pt x="1016" y="1953"/>
                </a:lnTo>
                <a:cubicBezTo>
                  <a:pt x="972" y="1953"/>
                  <a:pt x="938" y="1917"/>
                  <a:pt x="938" y="1874"/>
                </a:cubicBezTo>
                <a:cubicBezTo>
                  <a:pt x="938" y="1831"/>
                  <a:pt x="972" y="1796"/>
                  <a:pt x="1016" y="1796"/>
                </a:cubicBezTo>
                <a:cubicBezTo>
                  <a:pt x="1059" y="1796"/>
                  <a:pt x="1094" y="1831"/>
                  <a:pt x="1094" y="1874"/>
                </a:cubicBezTo>
                <a:cubicBezTo>
                  <a:pt x="1094" y="1917"/>
                  <a:pt x="1059" y="1953"/>
                  <a:pt x="1016" y="1953"/>
                </a:cubicBezTo>
                <a:close/>
                <a:moveTo>
                  <a:pt x="1250" y="1484"/>
                </a:moveTo>
                <a:lnTo>
                  <a:pt x="1718" y="1484"/>
                </a:lnTo>
                <a:lnTo>
                  <a:pt x="1718" y="1640"/>
                </a:lnTo>
                <a:lnTo>
                  <a:pt x="1250" y="1640"/>
                </a:lnTo>
                <a:lnTo>
                  <a:pt x="1250" y="1484"/>
                </a:lnTo>
                <a:close/>
                <a:moveTo>
                  <a:pt x="1250" y="859"/>
                </a:moveTo>
                <a:lnTo>
                  <a:pt x="1952" y="859"/>
                </a:lnTo>
                <a:lnTo>
                  <a:pt x="1952" y="1015"/>
                </a:lnTo>
                <a:lnTo>
                  <a:pt x="1250" y="1015"/>
                </a:lnTo>
                <a:lnTo>
                  <a:pt x="1250" y="859"/>
                </a:lnTo>
                <a:close/>
                <a:moveTo>
                  <a:pt x="1250" y="390"/>
                </a:moveTo>
                <a:lnTo>
                  <a:pt x="1796" y="390"/>
                </a:lnTo>
                <a:lnTo>
                  <a:pt x="1796" y="546"/>
                </a:lnTo>
                <a:lnTo>
                  <a:pt x="1250" y="546"/>
                </a:lnTo>
                <a:lnTo>
                  <a:pt x="1250" y="390"/>
                </a:lnTo>
                <a:close/>
                <a:moveTo>
                  <a:pt x="625" y="2265"/>
                </a:moveTo>
                <a:lnTo>
                  <a:pt x="625" y="2265"/>
                </a:lnTo>
                <a:cubicBezTo>
                  <a:pt x="625" y="2308"/>
                  <a:pt x="590" y="2343"/>
                  <a:pt x="547" y="2343"/>
                </a:cubicBezTo>
                <a:cubicBezTo>
                  <a:pt x="504" y="2343"/>
                  <a:pt x="469" y="2308"/>
                  <a:pt x="469" y="2265"/>
                </a:cubicBezTo>
                <a:lnTo>
                  <a:pt x="469" y="859"/>
                </a:lnTo>
                <a:cubicBezTo>
                  <a:pt x="469" y="831"/>
                  <a:pt x="463" y="806"/>
                  <a:pt x="454" y="781"/>
                </a:cubicBezTo>
                <a:lnTo>
                  <a:pt x="625" y="781"/>
                </a:lnTo>
                <a:lnTo>
                  <a:pt x="625" y="2265"/>
                </a:lnTo>
                <a:close/>
                <a:moveTo>
                  <a:pt x="313" y="1640"/>
                </a:moveTo>
                <a:lnTo>
                  <a:pt x="157" y="1640"/>
                </a:lnTo>
                <a:lnTo>
                  <a:pt x="157" y="859"/>
                </a:lnTo>
                <a:cubicBezTo>
                  <a:pt x="157" y="816"/>
                  <a:pt x="191" y="781"/>
                  <a:pt x="234" y="781"/>
                </a:cubicBezTo>
                <a:cubicBezTo>
                  <a:pt x="277" y="781"/>
                  <a:pt x="313" y="816"/>
                  <a:pt x="313" y="859"/>
                </a:cubicBezTo>
                <a:lnTo>
                  <a:pt x="313" y="1640"/>
                </a:lnTo>
                <a:close/>
                <a:moveTo>
                  <a:pt x="625" y="0"/>
                </a:moveTo>
                <a:lnTo>
                  <a:pt x="625" y="625"/>
                </a:lnTo>
                <a:lnTo>
                  <a:pt x="234" y="625"/>
                </a:lnTo>
                <a:cubicBezTo>
                  <a:pt x="105" y="625"/>
                  <a:pt x="0" y="730"/>
                  <a:pt x="0" y="859"/>
                </a:cubicBezTo>
                <a:lnTo>
                  <a:pt x="0" y="1796"/>
                </a:lnTo>
                <a:lnTo>
                  <a:pt x="313" y="1796"/>
                </a:lnTo>
                <a:lnTo>
                  <a:pt x="313" y="2265"/>
                </a:lnTo>
                <a:cubicBezTo>
                  <a:pt x="313" y="2394"/>
                  <a:pt x="418" y="2499"/>
                  <a:pt x="547" y="2499"/>
                </a:cubicBezTo>
                <a:lnTo>
                  <a:pt x="2109" y="2499"/>
                </a:lnTo>
                <a:cubicBezTo>
                  <a:pt x="2238" y="2499"/>
                  <a:pt x="2343" y="2394"/>
                  <a:pt x="2343" y="2265"/>
                </a:cubicBezTo>
                <a:lnTo>
                  <a:pt x="2343" y="0"/>
                </a:lnTo>
                <a:lnTo>
                  <a:pt x="625" y="0"/>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52" name="TextBox 51">
            <a:extLst>
              <a:ext uri="{FF2B5EF4-FFF2-40B4-BE49-F238E27FC236}">
                <a16:creationId xmlns:a16="http://schemas.microsoft.com/office/drawing/2014/main" id="{E85E37E5-58DF-4747-A235-2105C59CB78B}"/>
              </a:ext>
            </a:extLst>
          </p:cNvPr>
          <p:cNvSpPr txBox="1"/>
          <p:nvPr/>
        </p:nvSpPr>
        <p:spPr>
          <a:xfrm rot="18900000">
            <a:off x="12998655" y="4332387"/>
            <a:ext cx="3231444" cy="1077218"/>
          </a:xfrm>
          <a:prstGeom prst="rect">
            <a:avLst/>
          </a:prstGeom>
          <a:noFill/>
        </p:spPr>
        <p:txBody>
          <a:bodyPr wrap="square" rtlCol="0" anchor="t">
            <a:spAutoFit/>
          </a:bodyPr>
          <a:lstStyle/>
          <a:p>
            <a:pPr algn="ctr"/>
            <a:r>
              <a:rPr lang="en-US" sz="3200" b="1" dirty="0">
                <a:solidFill>
                  <a:schemeClr val="bg1"/>
                </a:solidFill>
                <a:latin typeface="Poppins" pitchFamily="2" charset="77"/>
                <a:cs typeface="Poppins" pitchFamily="2" charset="77"/>
              </a:rPr>
              <a:t>EXECUTIVE SUMMARY</a:t>
            </a:r>
          </a:p>
        </p:txBody>
      </p:sp>
      <p:sp>
        <p:nvSpPr>
          <p:cNvPr id="54" name="TextBox 53">
            <a:extLst>
              <a:ext uri="{FF2B5EF4-FFF2-40B4-BE49-F238E27FC236}">
                <a16:creationId xmlns:a16="http://schemas.microsoft.com/office/drawing/2014/main" id="{C02059BF-CAB9-0F45-8871-B1EF3EEBDA75}"/>
              </a:ext>
            </a:extLst>
          </p:cNvPr>
          <p:cNvSpPr txBox="1"/>
          <p:nvPr/>
        </p:nvSpPr>
        <p:spPr>
          <a:xfrm rot="18900000">
            <a:off x="18807784" y="10141516"/>
            <a:ext cx="3231444" cy="1077218"/>
          </a:xfrm>
          <a:prstGeom prst="rect">
            <a:avLst/>
          </a:prstGeom>
          <a:noFill/>
        </p:spPr>
        <p:txBody>
          <a:bodyPr wrap="square" rtlCol="0" anchor="b">
            <a:spAutoFit/>
          </a:bodyPr>
          <a:lstStyle/>
          <a:p>
            <a:pPr algn="ctr"/>
            <a:r>
              <a:rPr lang="en-US" sz="3200" b="1" dirty="0">
                <a:solidFill>
                  <a:schemeClr val="bg1"/>
                </a:solidFill>
                <a:latin typeface="Poppins" pitchFamily="2" charset="77"/>
                <a:cs typeface="Poppins" pitchFamily="2" charset="77"/>
              </a:rPr>
              <a:t>MARKETING STRATEGY</a:t>
            </a:r>
          </a:p>
        </p:txBody>
      </p:sp>
      <p:sp>
        <p:nvSpPr>
          <p:cNvPr id="55" name="TextBox 54">
            <a:extLst>
              <a:ext uri="{FF2B5EF4-FFF2-40B4-BE49-F238E27FC236}">
                <a16:creationId xmlns:a16="http://schemas.microsoft.com/office/drawing/2014/main" id="{00E5D673-25F0-1945-8383-EDDA539ABB29}"/>
              </a:ext>
            </a:extLst>
          </p:cNvPr>
          <p:cNvSpPr txBox="1"/>
          <p:nvPr/>
        </p:nvSpPr>
        <p:spPr>
          <a:xfrm rot="2700000">
            <a:off x="18807782" y="4332387"/>
            <a:ext cx="3231444" cy="1077218"/>
          </a:xfrm>
          <a:prstGeom prst="rect">
            <a:avLst/>
          </a:prstGeom>
          <a:noFill/>
        </p:spPr>
        <p:txBody>
          <a:bodyPr wrap="square" rtlCol="0" anchor="t">
            <a:spAutoFit/>
          </a:bodyPr>
          <a:lstStyle/>
          <a:p>
            <a:pPr algn="ctr"/>
            <a:r>
              <a:rPr lang="en-US" sz="3200" b="1" dirty="0">
                <a:solidFill>
                  <a:schemeClr val="bg1"/>
                </a:solidFill>
                <a:latin typeface="Poppins" pitchFamily="2" charset="77"/>
                <a:cs typeface="Poppins" pitchFamily="2" charset="77"/>
              </a:rPr>
              <a:t>PRODUCTS &amp; SERVICES</a:t>
            </a:r>
          </a:p>
        </p:txBody>
      </p:sp>
      <p:sp>
        <p:nvSpPr>
          <p:cNvPr id="56" name="TextBox 55">
            <a:extLst>
              <a:ext uri="{FF2B5EF4-FFF2-40B4-BE49-F238E27FC236}">
                <a16:creationId xmlns:a16="http://schemas.microsoft.com/office/drawing/2014/main" id="{303B0C7A-77A5-104C-8A5C-E0448B7DBBA5}"/>
              </a:ext>
            </a:extLst>
          </p:cNvPr>
          <p:cNvSpPr txBox="1"/>
          <p:nvPr/>
        </p:nvSpPr>
        <p:spPr>
          <a:xfrm rot="2700000">
            <a:off x="13016583" y="10141516"/>
            <a:ext cx="3231444" cy="1077218"/>
          </a:xfrm>
          <a:prstGeom prst="rect">
            <a:avLst/>
          </a:prstGeom>
          <a:noFill/>
        </p:spPr>
        <p:txBody>
          <a:bodyPr wrap="square" rtlCol="0" anchor="b">
            <a:spAutoFit/>
          </a:bodyPr>
          <a:lstStyle/>
          <a:p>
            <a:pPr algn="ctr"/>
            <a:r>
              <a:rPr lang="en-US" sz="3200" b="1" dirty="0">
                <a:solidFill>
                  <a:schemeClr val="bg1"/>
                </a:solidFill>
                <a:latin typeface="Poppins" pitchFamily="2" charset="77"/>
                <a:cs typeface="Poppins" pitchFamily="2" charset="77"/>
              </a:rPr>
              <a:t>FINANCIAL PLANNING</a:t>
            </a:r>
          </a:p>
        </p:txBody>
      </p:sp>
      <p:sp>
        <p:nvSpPr>
          <p:cNvPr id="57" name="Rectangle 56">
            <a:extLst>
              <a:ext uri="{FF2B5EF4-FFF2-40B4-BE49-F238E27FC236}">
                <a16:creationId xmlns:a16="http://schemas.microsoft.com/office/drawing/2014/main" id="{CA04DFAA-3D04-D149-997A-7C07B387B2EA}"/>
              </a:ext>
            </a:extLst>
          </p:cNvPr>
          <p:cNvSpPr/>
          <p:nvPr/>
        </p:nvSpPr>
        <p:spPr>
          <a:xfrm>
            <a:off x="1851025" y="2975290"/>
            <a:ext cx="564604" cy="5646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8" name="TextBox 57">
            <a:extLst>
              <a:ext uri="{FF2B5EF4-FFF2-40B4-BE49-F238E27FC236}">
                <a16:creationId xmlns:a16="http://schemas.microsoft.com/office/drawing/2014/main" id="{06E01F91-3AAE-D249-9E45-3AAF83A0E000}"/>
              </a:ext>
            </a:extLst>
          </p:cNvPr>
          <p:cNvSpPr txBox="1"/>
          <p:nvPr/>
        </p:nvSpPr>
        <p:spPr>
          <a:xfrm>
            <a:off x="2758762" y="3599278"/>
            <a:ext cx="8112438" cy="943335"/>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a:t>
            </a:r>
          </a:p>
        </p:txBody>
      </p:sp>
      <p:sp>
        <p:nvSpPr>
          <p:cNvPr id="59" name="TextBox 58">
            <a:extLst>
              <a:ext uri="{FF2B5EF4-FFF2-40B4-BE49-F238E27FC236}">
                <a16:creationId xmlns:a16="http://schemas.microsoft.com/office/drawing/2014/main" id="{C5A7871A-6242-D94A-8BAB-3F8B0F857459}"/>
              </a:ext>
            </a:extLst>
          </p:cNvPr>
          <p:cNvSpPr txBox="1"/>
          <p:nvPr/>
        </p:nvSpPr>
        <p:spPr>
          <a:xfrm>
            <a:off x="2758762" y="2975290"/>
            <a:ext cx="3544560" cy="584775"/>
          </a:xfrm>
          <a:prstGeom prst="rect">
            <a:avLst/>
          </a:prstGeom>
          <a:noFill/>
        </p:spPr>
        <p:txBody>
          <a:bodyPr wrap="none" rtlCol="0" anchor="b">
            <a:spAutoFit/>
          </a:bodyPr>
          <a:lstStyle/>
          <a:p>
            <a:r>
              <a:rPr lang="en-US" sz="3200" b="1" dirty="0">
                <a:solidFill>
                  <a:schemeClr val="tx2"/>
                </a:solidFill>
                <a:latin typeface="Poppins" pitchFamily="2" charset="77"/>
                <a:cs typeface="Poppins" pitchFamily="2" charset="77"/>
              </a:rPr>
              <a:t>YOUR TITLE HERE</a:t>
            </a:r>
          </a:p>
        </p:txBody>
      </p:sp>
      <p:sp>
        <p:nvSpPr>
          <p:cNvPr id="63" name="Rectangle 62">
            <a:extLst>
              <a:ext uri="{FF2B5EF4-FFF2-40B4-BE49-F238E27FC236}">
                <a16:creationId xmlns:a16="http://schemas.microsoft.com/office/drawing/2014/main" id="{08104E1F-76FE-1F46-A7A2-A03164E40BC6}"/>
              </a:ext>
            </a:extLst>
          </p:cNvPr>
          <p:cNvSpPr/>
          <p:nvPr/>
        </p:nvSpPr>
        <p:spPr>
          <a:xfrm>
            <a:off x="1851025" y="5665468"/>
            <a:ext cx="564604" cy="5646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4" name="TextBox 63">
            <a:extLst>
              <a:ext uri="{FF2B5EF4-FFF2-40B4-BE49-F238E27FC236}">
                <a16:creationId xmlns:a16="http://schemas.microsoft.com/office/drawing/2014/main" id="{5425F0BD-F292-C945-AF98-D90D743C3AD0}"/>
              </a:ext>
            </a:extLst>
          </p:cNvPr>
          <p:cNvSpPr txBox="1"/>
          <p:nvPr/>
        </p:nvSpPr>
        <p:spPr>
          <a:xfrm>
            <a:off x="2758762" y="6289456"/>
            <a:ext cx="8112438" cy="943335"/>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a:t>
            </a:r>
          </a:p>
        </p:txBody>
      </p:sp>
      <p:sp>
        <p:nvSpPr>
          <p:cNvPr id="65" name="TextBox 64">
            <a:extLst>
              <a:ext uri="{FF2B5EF4-FFF2-40B4-BE49-F238E27FC236}">
                <a16:creationId xmlns:a16="http://schemas.microsoft.com/office/drawing/2014/main" id="{C69F25CD-E57F-054E-AD06-2C690B765925}"/>
              </a:ext>
            </a:extLst>
          </p:cNvPr>
          <p:cNvSpPr txBox="1"/>
          <p:nvPr/>
        </p:nvSpPr>
        <p:spPr>
          <a:xfrm>
            <a:off x="2758762" y="5665468"/>
            <a:ext cx="3544560" cy="584775"/>
          </a:xfrm>
          <a:prstGeom prst="rect">
            <a:avLst/>
          </a:prstGeom>
          <a:noFill/>
        </p:spPr>
        <p:txBody>
          <a:bodyPr wrap="none" rtlCol="0" anchor="b">
            <a:spAutoFit/>
          </a:bodyPr>
          <a:lstStyle/>
          <a:p>
            <a:r>
              <a:rPr lang="en-US" sz="3200" b="1" dirty="0">
                <a:solidFill>
                  <a:schemeClr val="tx2"/>
                </a:solidFill>
                <a:latin typeface="Poppins" pitchFamily="2" charset="77"/>
                <a:cs typeface="Poppins" pitchFamily="2" charset="77"/>
              </a:rPr>
              <a:t>YOUR TITLE HERE</a:t>
            </a:r>
          </a:p>
        </p:txBody>
      </p:sp>
      <p:sp>
        <p:nvSpPr>
          <p:cNvPr id="67" name="Rectangle 66">
            <a:extLst>
              <a:ext uri="{FF2B5EF4-FFF2-40B4-BE49-F238E27FC236}">
                <a16:creationId xmlns:a16="http://schemas.microsoft.com/office/drawing/2014/main" id="{A80823DA-0749-6E4A-9710-C9CB42EF57DE}"/>
              </a:ext>
            </a:extLst>
          </p:cNvPr>
          <p:cNvSpPr/>
          <p:nvPr/>
        </p:nvSpPr>
        <p:spPr>
          <a:xfrm>
            <a:off x="1851025" y="8355646"/>
            <a:ext cx="564604" cy="5646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8" name="TextBox 67">
            <a:extLst>
              <a:ext uri="{FF2B5EF4-FFF2-40B4-BE49-F238E27FC236}">
                <a16:creationId xmlns:a16="http://schemas.microsoft.com/office/drawing/2014/main" id="{0F300A5D-A44F-B440-A0AA-D094944C4DD1}"/>
              </a:ext>
            </a:extLst>
          </p:cNvPr>
          <p:cNvSpPr txBox="1"/>
          <p:nvPr/>
        </p:nvSpPr>
        <p:spPr>
          <a:xfrm>
            <a:off x="2758762" y="8979634"/>
            <a:ext cx="8112438" cy="943335"/>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a:t>
            </a:r>
          </a:p>
        </p:txBody>
      </p:sp>
      <p:sp>
        <p:nvSpPr>
          <p:cNvPr id="69" name="TextBox 68">
            <a:extLst>
              <a:ext uri="{FF2B5EF4-FFF2-40B4-BE49-F238E27FC236}">
                <a16:creationId xmlns:a16="http://schemas.microsoft.com/office/drawing/2014/main" id="{6E4481ED-C97C-1742-9CE8-2CE2A5D003FB}"/>
              </a:ext>
            </a:extLst>
          </p:cNvPr>
          <p:cNvSpPr txBox="1"/>
          <p:nvPr/>
        </p:nvSpPr>
        <p:spPr>
          <a:xfrm>
            <a:off x="2758762" y="8355646"/>
            <a:ext cx="3544560" cy="584775"/>
          </a:xfrm>
          <a:prstGeom prst="rect">
            <a:avLst/>
          </a:prstGeom>
          <a:noFill/>
        </p:spPr>
        <p:txBody>
          <a:bodyPr wrap="none" rtlCol="0" anchor="b">
            <a:spAutoFit/>
          </a:bodyPr>
          <a:lstStyle/>
          <a:p>
            <a:r>
              <a:rPr lang="en-US" sz="3200" b="1" dirty="0">
                <a:solidFill>
                  <a:schemeClr val="tx2"/>
                </a:solidFill>
                <a:latin typeface="Poppins" pitchFamily="2" charset="77"/>
                <a:cs typeface="Poppins" pitchFamily="2" charset="77"/>
              </a:rPr>
              <a:t>YOUR TITLE HERE</a:t>
            </a:r>
          </a:p>
        </p:txBody>
      </p:sp>
      <p:sp>
        <p:nvSpPr>
          <p:cNvPr id="71" name="Rectangle 70">
            <a:extLst>
              <a:ext uri="{FF2B5EF4-FFF2-40B4-BE49-F238E27FC236}">
                <a16:creationId xmlns:a16="http://schemas.microsoft.com/office/drawing/2014/main" id="{CBCFE93F-630D-0340-9F36-AA284301E458}"/>
              </a:ext>
            </a:extLst>
          </p:cNvPr>
          <p:cNvSpPr/>
          <p:nvPr/>
        </p:nvSpPr>
        <p:spPr>
          <a:xfrm>
            <a:off x="1851025" y="11045824"/>
            <a:ext cx="564604" cy="5646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2" name="TextBox 71">
            <a:extLst>
              <a:ext uri="{FF2B5EF4-FFF2-40B4-BE49-F238E27FC236}">
                <a16:creationId xmlns:a16="http://schemas.microsoft.com/office/drawing/2014/main" id="{0D3EF05F-1A6C-3541-85AF-5BE4F5DB8421}"/>
              </a:ext>
            </a:extLst>
          </p:cNvPr>
          <p:cNvSpPr txBox="1"/>
          <p:nvPr/>
        </p:nvSpPr>
        <p:spPr>
          <a:xfrm>
            <a:off x="2758762" y="11669812"/>
            <a:ext cx="8112438" cy="943335"/>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a:t>
            </a:r>
          </a:p>
        </p:txBody>
      </p:sp>
      <p:sp>
        <p:nvSpPr>
          <p:cNvPr id="73" name="TextBox 72">
            <a:extLst>
              <a:ext uri="{FF2B5EF4-FFF2-40B4-BE49-F238E27FC236}">
                <a16:creationId xmlns:a16="http://schemas.microsoft.com/office/drawing/2014/main" id="{F53FCEAD-EE36-1A40-9C13-E9EA165B352A}"/>
              </a:ext>
            </a:extLst>
          </p:cNvPr>
          <p:cNvSpPr txBox="1"/>
          <p:nvPr/>
        </p:nvSpPr>
        <p:spPr>
          <a:xfrm>
            <a:off x="2758762" y="11045824"/>
            <a:ext cx="3544560" cy="584775"/>
          </a:xfrm>
          <a:prstGeom prst="rect">
            <a:avLst/>
          </a:prstGeom>
          <a:noFill/>
        </p:spPr>
        <p:txBody>
          <a:bodyPr wrap="none" rtlCol="0" anchor="b">
            <a:spAutoFit/>
          </a:bodyPr>
          <a:lstStyle/>
          <a:p>
            <a:r>
              <a:rPr lang="en-US" sz="3200" b="1" dirty="0">
                <a:solidFill>
                  <a:schemeClr val="tx2"/>
                </a:solidFill>
                <a:latin typeface="Poppins" pitchFamily="2" charset="77"/>
                <a:cs typeface="Poppins" pitchFamily="2" charset="77"/>
              </a:rPr>
              <a:t>YOUR TITLE HERE</a:t>
            </a:r>
          </a:p>
        </p:txBody>
      </p:sp>
    </p:spTree>
    <p:extLst>
      <p:ext uri="{BB962C8B-B14F-4D97-AF65-F5344CB8AC3E}">
        <p14:creationId xmlns:p14="http://schemas.microsoft.com/office/powerpoint/2010/main" val="35212521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hape 37714">
            <a:extLst>
              <a:ext uri="{FF2B5EF4-FFF2-40B4-BE49-F238E27FC236}">
                <a16:creationId xmlns:a16="http://schemas.microsoft.com/office/drawing/2014/main" id="{A851C97C-04CE-414B-B902-54E8BB0B8C25}"/>
              </a:ext>
            </a:extLst>
          </p:cNvPr>
          <p:cNvSpPr/>
          <p:nvPr/>
        </p:nvSpPr>
        <p:spPr>
          <a:xfrm>
            <a:off x="1638029" y="3936942"/>
            <a:ext cx="4779826" cy="4521260"/>
          </a:xfrm>
          <a:custGeom>
            <a:avLst/>
            <a:gdLst/>
            <a:ahLst/>
            <a:cxnLst>
              <a:cxn ang="0">
                <a:pos x="wd2" y="hd2"/>
              </a:cxn>
              <a:cxn ang="5400000">
                <a:pos x="wd2" y="hd2"/>
              </a:cxn>
              <a:cxn ang="10800000">
                <a:pos x="wd2" y="hd2"/>
              </a:cxn>
              <a:cxn ang="16200000">
                <a:pos x="wd2" y="hd2"/>
              </a:cxn>
            </a:cxnLst>
            <a:rect l="0" t="0" r="r" b="b"/>
            <a:pathLst>
              <a:path w="21600" h="21600" extrusionOk="0">
                <a:moveTo>
                  <a:pt x="13463" y="0"/>
                </a:moveTo>
                <a:cubicBezTo>
                  <a:pt x="11253" y="0"/>
                  <a:pt x="5455" y="0"/>
                  <a:pt x="0" y="0"/>
                </a:cubicBezTo>
                <a:cubicBezTo>
                  <a:pt x="3379" y="1974"/>
                  <a:pt x="5079" y="6477"/>
                  <a:pt x="5079" y="10800"/>
                </a:cubicBezTo>
                <a:cubicBezTo>
                  <a:pt x="5079" y="15123"/>
                  <a:pt x="3380" y="19626"/>
                  <a:pt x="0" y="21600"/>
                </a:cubicBezTo>
                <a:cubicBezTo>
                  <a:pt x="5455" y="21600"/>
                  <a:pt x="11253" y="21600"/>
                  <a:pt x="13463" y="21600"/>
                </a:cubicBezTo>
                <a:cubicBezTo>
                  <a:pt x="19057" y="21600"/>
                  <a:pt x="21600" y="16053"/>
                  <a:pt x="21600" y="10800"/>
                </a:cubicBezTo>
                <a:cubicBezTo>
                  <a:pt x="21600" y="5547"/>
                  <a:pt x="19057" y="0"/>
                  <a:pt x="13463" y="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6" name="Shape 37715">
            <a:extLst>
              <a:ext uri="{FF2B5EF4-FFF2-40B4-BE49-F238E27FC236}">
                <a16:creationId xmlns:a16="http://schemas.microsoft.com/office/drawing/2014/main" id="{F9FD3BFE-5D03-4F45-8CB2-B5492181E9DE}"/>
              </a:ext>
            </a:extLst>
          </p:cNvPr>
          <p:cNvSpPr/>
          <p:nvPr/>
        </p:nvSpPr>
        <p:spPr>
          <a:xfrm>
            <a:off x="5718457" y="3936942"/>
            <a:ext cx="4779844" cy="4521260"/>
          </a:xfrm>
          <a:custGeom>
            <a:avLst/>
            <a:gdLst/>
            <a:ahLst/>
            <a:cxnLst>
              <a:cxn ang="0">
                <a:pos x="wd2" y="hd2"/>
              </a:cxn>
              <a:cxn ang="5400000">
                <a:pos x="wd2" y="hd2"/>
              </a:cxn>
              <a:cxn ang="10800000">
                <a:pos x="wd2" y="hd2"/>
              </a:cxn>
              <a:cxn ang="16200000">
                <a:pos x="wd2" y="hd2"/>
              </a:cxn>
            </a:cxnLst>
            <a:rect l="0" t="0" r="r" b="b"/>
            <a:pathLst>
              <a:path w="21600" h="21600" extrusionOk="0">
                <a:moveTo>
                  <a:pt x="13463" y="0"/>
                </a:moveTo>
                <a:cubicBezTo>
                  <a:pt x="11253" y="0"/>
                  <a:pt x="5455" y="0"/>
                  <a:pt x="0" y="0"/>
                </a:cubicBezTo>
                <a:cubicBezTo>
                  <a:pt x="3380" y="1974"/>
                  <a:pt x="5079" y="6477"/>
                  <a:pt x="5079" y="10800"/>
                </a:cubicBezTo>
                <a:cubicBezTo>
                  <a:pt x="5079" y="15123"/>
                  <a:pt x="3380" y="19626"/>
                  <a:pt x="0" y="21600"/>
                </a:cubicBezTo>
                <a:cubicBezTo>
                  <a:pt x="5455" y="21600"/>
                  <a:pt x="11253" y="21600"/>
                  <a:pt x="13463" y="21600"/>
                </a:cubicBezTo>
                <a:cubicBezTo>
                  <a:pt x="19057" y="21600"/>
                  <a:pt x="21600" y="16053"/>
                  <a:pt x="21600" y="10800"/>
                </a:cubicBezTo>
                <a:cubicBezTo>
                  <a:pt x="21600" y="5547"/>
                  <a:pt x="19057" y="0"/>
                  <a:pt x="13463" y="0"/>
                </a:cubicBez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7" name="Shape 37716">
            <a:extLst>
              <a:ext uri="{FF2B5EF4-FFF2-40B4-BE49-F238E27FC236}">
                <a16:creationId xmlns:a16="http://schemas.microsoft.com/office/drawing/2014/main" id="{E4EB667E-715C-444E-9FAA-FBF0B3971773}"/>
              </a:ext>
            </a:extLst>
          </p:cNvPr>
          <p:cNvSpPr/>
          <p:nvPr/>
        </p:nvSpPr>
        <p:spPr>
          <a:xfrm>
            <a:off x="9798902" y="3936942"/>
            <a:ext cx="4779842" cy="4521260"/>
          </a:xfrm>
          <a:custGeom>
            <a:avLst/>
            <a:gdLst/>
            <a:ahLst/>
            <a:cxnLst>
              <a:cxn ang="0">
                <a:pos x="wd2" y="hd2"/>
              </a:cxn>
              <a:cxn ang="5400000">
                <a:pos x="wd2" y="hd2"/>
              </a:cxn>
              <a:cxn ang="10800000">
                <a:pos x="wd2" y="hd2"/>
              </a:cxn>
              <a:cxn ang="16200000">
                <a:pos x="wd2" y="hd2"/>
              </a:cxn>
            </a:cxnLst>
            <a:rect l="0" t="0" r="r" b="b"/>
            <a:pathLst>
              <a:path w="21600" h="21600" extrusionOk="0">
                <a:moveTo>
                  <a:pt x="13463" y="0"/>
                </a:moveTo>
                <a:cubicBezTo>
                  <a:pt x="11253" y="0"/>
                  <a:pt x="5455" y="0"/>
                  <a:pt x="0" y="0"/>
                </a:cubicBezTo>
                <a:cubicBezTo>
                  <a:pt x="3380" y="1974"/>
                  <a:pt x="5079" y="6477"/>
                  <a:pt x="5079" y="10800"/>
                </a:cubicBezTo>
                <a:cubicBezTo>
                  <a:pt x="5079" y="15123"/>
                  <a:pt x="3380" y="19626"/>
                  <a:pt x="0" y="21600"/>
                </a:cubicBezTo>
                <a:cubicBezTo>
                  <a:pt x="5455" y="21600"/>
                  <a:pt x="11253" y="21600"/>
                  <a:pt x="13463" y="21600"/>
                </a:cubicBezTo>
                <a:cubicBezTo>
                  <a:pt x="19057" y="21600"/>
                  <a:pt x="21600" y="16053"/>
                  <a:pt x="21600" y="10800"/>
                </a:cubicBezTo>
                <a:cubicBezTo>
                  <a:pt x="21600" y="5547"/>
                  <a:pt x="19057" y="0"/>
                  <a:pt x="13463" y="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8" name="Shape 37717">
            <a:extLst>
              <a:ext uri="{FF2B5EF4-FFF2-40B4-BE49-F238E27FC236}">
                <a16:creationId xmlns:a16="http://schemas.microsoft.com/office/drawing/2014/main" id="{A6101C65-E952-484D-8EED-4EA955BBB4B6}"/>
              </a:ext>
            </a:extLst>
          </p:cNvPr>
          <p:cNvSpPr/>
          <p:nvPr/>
        </p:nvSpPr>
        <p:spPr>
          <a:xfrm>
            <a:off x="13879348" y="3936942"/>
            <a:ext cx="4779842" cy="4521260"/>
          </a:xfrm>
          <a:custGeom>
            <a:avLst/>
            <a:gdLst/>
            <a:ahLst/>
            <a:cxnLst>
              <a:cxn ang="0">
                <a:pos x="wd2" y="hd2"/>
              </a:cxn>
              <a:cxn ang="5400000">
                <a:pos x="wd2" y="hd2"/>
              </a:cxn>
              <a:cxn ang="10800000">
                <a:pos x="wd2" y="hd2"/>
              </a:cxn>
              <a:cxn ang="16200000">
                <a:pos x="wd2" y="hd2"/>
              </a:cxn>
            </a:cxnLst>
            <a:rect l="0" t="0" r="r" b="b"/>
            <a:pathLst>
              <a:path w="21600" h="21600" extrusionOk="0">
                <a:moveTo>
                  <a:pt x="13463" y="0"/>
                </a:moveTo>
                <a:cubicBezTo>
                  <a:pt x="11253" y="0"/>
                  <a:pt x="5455" y="0"/>
                  <a:pt x="0" y="0"/>
                </a:cubicBezTo>
                <a:cubicBezTo>
                  <a:pt x="3379" y="1974"/>
                  <a:pt x="5079" y="6477"/>
                  <a:pt x="5079" y="10800"/>
                </a:cubicBezTo>
                <a:cubicBezTo>
                  <a:pt x="5079" y="15123"/>
                  <a:pt x="3380" y="19626"/>
                  <a:pt x="0" y="21600"/>
                </a:cubicBezTo>
                <a:cubicBezTo>
                  <a:pt x="5455" y="21600"/>
                  <a:pt x="11253" y="21600"/>
                  <a:pt x="13463" y="21600"/>
                </a:cubicBezTo>
                <a:cubicBezTo>
                  <a:pt x="19057" y="21600"/>
                  <a:pt x="21600" y="16053"/>
                  <a:pt x="21600" y="10800"/>
                </a:cubicBezTo>
                <a:cubicBezTo>
                  <a:pt x="21600" y="5547"/>
                  <a:pt x="19057" y="0"/>
                  <a:pt x="13463" y="0"/>
                </a:cubicBez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9" name="Shape 37718">
            <a:extLst>
              <a:ext uri="{FF2B5EF4-FFF2-40B4-BE49-F238E27FC236}">
                <a16:creationId xmlns:a16="http://schemas.microsoft.com/office/drawing/2014/main" id="{B5C2C4AB-BC44-C249-BDAE-0623FB1D8C9C}"/>
              </a:ext>
            </a:extLst>
          </p:cNvPr>
          <p:cNvSpPr/>
          <p:nvPr/>
        </p:nvSpPr>
        <p:spPr>
          <a:xfrm>
            <a:off x="17959791" y="3936942"/>
            <a:ext cx="4779844" cy="4521260"/>
          </a:xfrm>
          <a:custGeom>
            <a:avLst/>
            <a:gdLst/>
            <a:ahLst/>
            <a:cxnLst>
              <a:cxn ang="0">
                <a:pos x="wd2" y="hd2"/>
              </a:cxn>
              <a:cxn ang="5400000">
                <a:pos x="wd2" y="hd2"/>
              </a:cxn>
              <a:cxn ang="10800000">
                <a:pos x="wd2" y="hd2"/>
              </a:cxn>
              <a:cxn ang="16200000">
                <a:pos x="wd2" y="hd2"/>
              </a:cxn>
            </a:cxnLst>
            <a:rect l="0" t="0" r="r" b="b"/>
            <a:pathLst>
              <a:path w="21600" h="21600" extrusionOk="0">
                <a:moveTo>
                  <a:pt x="13463" y="0"/>
                </a:moveTo>
                <a:cubicBezTo>
                  <a:pt x="11253" y="0"/>
                  <a:pt x="5455" y="0"/>
                  <a:pt x="0" y="0"/>
                </a:cubicBezTo>
                <a:cubicBezTo>
                  <a:pt x="3379" y="1974"/>
                  <a:pt x="5079" y="6477"/>
                  <a:pt x="5079" y="10800"/>
                </a:cubicBezTo>
                <a:cubicBezTo>
                  <a:pt x="5079" y="15123"/>
                  <a:pt x="3380" y="19626"/>
                  <a:pt x="0" y="21600"/>
                </a:cubicBezTo>
                <a:cubicBezTo>
                  <a:pt x="5455" y="21600"/>
                  <a:pt x="11253" y="21600"/>
                  <a:pt x="13463" y="21600"/>
                </a:cubicBezTo>
                <a:cubicBezTo>
                  <a:pt x="19057" y="21600"/>
                  <a:pt x="21600" y="16053"/>
                  <a:pt x="21600" y="10800"/>
                </a:cubicBezTo>
                <a:cubicBezTo>
                  <a:pt x="21600" y="5547"/>
                  <a:pt x="19057" y="0"/>
                  <a:pt x="13463" y="0"/>
                </a:cubicBezTo>
                <a:close/>
              </a:path>
            </a:pathLst>
          </a:custGeom>
          <a:solidFill>
            <a:schemeClr val="accent5"/>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5" name="TextBox 34">
            <a:extLst>
              <a:ext uri="{FF2B5EF4-FFF2-40B4-BE49-F238E27FC236}">
                <a16:creationId xmlns:a16="http://schemas.microsoft.com/office/drawing/2014/main" id="{BEA613F8-B874-1948-B925-12CC04E83B26}"/>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36" name="TextBox 35">
            <a:extLst>
              <a:ext uri="{FF2B5EF4-FFF2-40B4-BE49-F238E27FC236}">
                <a16:creationId xmlns:a16="http://schemas.microsoft.com/office/drawing/2014/main" id="{ED0F9CB1-22EE-A44B-9E48-D5961496DC56}"/>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37" name="Freeform 82">
            <a:extLst>
              <a:ext uri="{FF2B5EF4-FFF2-40B4-BE49-F238E27FC236}">
                <a16:creationId xmlns:a16="http://schemas.microsoft.com/office/drawing/2014/main" id="{2D89F687-A72A-AB41-96F0-E0AE4A144716}"/>
              </a:ext>
            </a:extLst>
          </p:cNvPr>
          <p:cNvSpPr>
            <a:spLocks noChangeArrowheads="1"/>
          </p:cNvSpPr>
          <p:nvPr/>
        </p:nvSpPr>
        <p:spPr bwMode="auto">
          <a:xfrm>
            <a:off x="7870523" y="4864386"/>
            <a:ext cx="1279108" cy="1197894"/>
          </a:xfrm>
          <a:custGeom>
            <a:avLst/>
            <a:gdLst>
              <a:gd name="T0" fmla="*/ 28575 w 899753"/>
              <a:gd name="T1" fmla="*/ 444500 h 842603"/>
              <a:gd name="T2" fmla="*/ 65686 w 899753"/>
              <a:gd name="T3" fmla="*/ 449899 h 842603"/>
              <a:gd name="T4" fmla="*/ 366179 w 899753"/>
              <a:gd name="T5" fmla="*/ 475816 h 842603"/>
              <a:gd name="T6" fmla="*/ 366179 w 899753"/>
              <a:gd name="T7" fmla="*/ 533047 h 842603"/>
              <a:gd name="T8" fmla="*/ 535161 w 899753"/>
              <a:gd name="T9" fmla="*/ 533047 h 842603"/>
              <a:gd name="T10" fmla="*/ 535161 w 899753"/>
              <a:gd name="T11" fmla="*/ 475816 h 842603"/>
              <a:gd name="T12" fmla="*/ 835293 w 899753"/>
              <a:gd name="T13" fmla="*/ 449899 h 842603"/>
              <a:gd name="T14" fmla="*/ 872765 w 899753"/>
              <a:gd name="T15" fmla="*/ 444500 h 842603"/>
              <a:gd name="T16" fmla="*/ 872765 w 899753"/>
              <a:gd name="T17" fmla="*/ 769894 h 842603"/>
              <a:gd name="T18" fmla="*/ 799984 w 899753"/>
              <a:gd name="T19" fmla="*/ 842603 h 842603"/>
              <a:gd name="T20" fmla="*/ 101356 w 899753"/>
              <a:gd name="T21" fmla="*/ 842603 h 842603"/>
              <a:gd name="T22" fmla="*/ 28575 w 899753"/>
              <a:gd name="T23" fmla="*/ 769894 h 842603"/>
              <a:gd name="T24" fmla="*/ 348884 w 899753"/>
              <a:gd name="T25" fmla="*/ 56606 h 842603"/>
              <a:gd name="T26" fmla="*/ 337362 w 899753"/>
              <a:gd name="T27" fmla="*/ 68144 h 842603"/>
              <a:gd name="T28" fmla="*/ 337362 w 899753"/>
              <a:gd name="T29" fmla="*/ 112852 h 842603"/>
              <a:gd name="T30" fmla="*/ 562391 w 899753"/>
              <a:gd name="T31" fmla="*/ 112852 h 842603"/>
              <a:gd name="T32" fmla="*/ 562391 w 899753"/>
              <a:gd name="T33" fmla="*/ 68144 h 842603"/>
              <a:gd name="T34" fmla="*/ 550869 w 899753"/>
              <a:gd name="T35" fmla="*/ 56606 h 842603"/>
              <a:gd name="T36" fmla="*/ 325841 w 899753"/>
              <a:gd name="T37" fmla="*/ 0 h 842603"/>
              <a:gd name="T38" fmla="*/ 573912 w 899753"/>
              <a:gd name="T39" fmla="*/ 0 h 842603"/>
              <a:gd name="T40" fmla="*/ 618558 w 899753"/>
              <a:gd name="T41" fmla="*/ 44708 h 842603"/>
              <a:gd name="T42" fmla="*/ 618558 w 899753"/>
              <a:gd name="T43" fmla="*/ 112852 h 842603"/>
              <a:gd name="T44" fmla="*/ 855108 w 899753"/>
              <a:gd name="T45" fmla="*/ 112852 h 842603"/>
              <a:gd name="T46" fmla="*/ 899753 w 899753"/>
              <a:gd name="T47" fmla="*/ 157561 h 842603"/>
              <a:gd name="T48" fmla="*/ 899753 w 899753"/>
              <a:gd name="T49" fmla="*/ 390837 h 842603"/>
              <a:gd name="T50" fmla="*/ 816943 w 899753"/>
              <a:gd name="T51" fmla="*/ 402014 h 842603"/>
              <a:gd name="T52" fmla="*/ 534307 w 899753"/>
              <a:gd name="T53" fmla="*/ 425089 h 842603"/>
              <a:gd name="T54" fmla="*/ 534307 w 899753"/>
              <a:gd name="T55" fmla="*/ 366320 h 842603"/>
              <a:gd name="T56" fmla="*/ 365446 w 899753"/>
              <a:gd name="T57" fmla="*/ 366320 h 842603"/>
              <a:gd name="T58" fmla="*/ 365446 w 899753"/>
              <a:gd name="T59" fmla="*/ 425089 h 842603"/>
              <a:gd name="T60" fmla="*/ 83171 w 899753"/>
              <a:gd name="T61" fmla="*/ 402014 h 842603"/>
              <a:gd name="T62" fmla="*/ 0 w 899753"/>
              <a:gd name="T63" fmla="*/ 390837 h 842603"/>
              <a:gd name="T64" fmla="*/ 0 w 899753"/>
              <a:gd name="T65" fmla="*/ 157561 h 842603"/>
              <a:gd name="T66" fmla="*/ 44646 w 899753"/>
              <a:gd name="T67" fmla="*/ 112852 h 842603"/>
              <a:gd name="T68" fmla="*/ 281195 w 899753"/>
              <a:gd name="T69" fmla="*/ 112852 h 842603"/>
              <a:gd name="T70" fmla="*/ 281195 w 899753"/>
              <a:gd name="T71" fmla="*/ 44708 h 8426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8" name="Freeform 41">
            <a:extLst>
              <a:ext uri="{FF2B5EF4-FFF2-40B4-BE49-F238E27FC236}">
                <a16:creationId xmlns:a16="http://schemas.microsoft.com/office/drawing/2014/main" id="{D510D5BE-E21B-CE4B-9DAC-2E8034CF51C2}"/>
              </a:ext>
            </a:extLst>
          </p:cNvPr>
          <p:cNvSpPr>
            <a:spLocks noChangeArrowheads="1"/>
          </p:cNvSpPr>
          <p:nvPr/>
        </p:nvSpPr>
        <p:spPr bwMode="auto">
          <a:xfrm>
            <a:off x="3853226" y="4823827"/>
            <a:ext cx="1200150" cy="1279110"/>
          </a:xfrm>
          <a:custGeom>
            <a:avLst/>
            <a:gdLst>
              <a:gd name="T0" fmla="*/ 450379 w 2344"/>
              <a:gd name="T1" fmla="*/ 478140 h 2500"/>
              <a:gd name="T2" fmla="*/ 731775 w 2344"/>
              <a:gd name="T3" fmla="*/ 421973 h 2500"/>
              <a:gd name="T4" fmla="*/ 731775 w 2344"/>
              <a:gd name="T5" fmla="*/ 703168 h 2500"/>
              <a:gd name="T6" fmla="*/ 450379 w 2344"/>
              <a:gd name="T7" fmla="*/ 646641 h 2500"/>
              <a:gd name="T8" fmla="*/ 731775 w 2344"/>
              <a:gd name="T9" fmla="*/ 703168 h 2500"/>
              <a:gd name="T10" fmla="*/ 366068 w 2344"/>
              <a:gd name="T11" fmla="*/ 365446 h 2500"/>
              <a:gd name="T12" fmla="*/ 337964 w 2344"/>
              <a:gd name="T13" fmla="*/ 337362 h 2500"/>
              <a:gd name="T14" fmla="*/ 366068 w 2344"/>
              <a:gd name="T15" fmla="*/ 309279 h 2500"/>
              <a:gd name="T16" fmla="*/ 394171 w 2344"/>
              <a:gd name="T17" fmla="*/ 337362 h 2500"/>
              <a:gd name="T18" fmla="*/ 366068 w 2344"/>
              <a:gd name="T19" fmla="*/ 478140 h 2500"/>
              <a:gd name="T20" fmla="*/ 337964 w 2344"/>
              <a:gd name="T21" fmla="*/ 449696 h 2500"/>
              <a:gd name="T22" fmla="*/ 366068 w 2344"/>
              <a:gd name="T23" fmla="*/ 421973 h 2500"/>
              <a:gd name="T24" fmla="*/ 394171 w 2344"/>
              <a:gd name="T25" fmla="*/ 449696 h 2500"/>
              <a:gd name="T26" fmla="*/ 366068 w 2344"/>
              <a:gd name="T27" fmla="*/ 478140 h 2500"/>
              <a:gd name="T28" fmla="*/ 366068 w 2344"/>
              <a:gd name="T29" fmla="*/ 590474 h 2500"/>
              <a:gd name="T30" fmla="*/ 337964 w 2344"/>
              <a:gd name="T31" fmla="*/ 562391 h 2500"/>
              <a:gd name="T32" fmla="*/ 366068 w 2344"/>
              <a:gd name="T33" fmla="*/ 534307 h 2500"/>
              <a:gd name="T34" fmla="*/ 394171 w 2344"/>
              <a:gd name="T35" fmla="*/ 562391 h 2500"/>
              <a:gd name="T36" fmla="*/ 366068 w 2344"/>
              <a:gd name="T37" fmla="*/ 703168 h 2500"/>
              <a:gd name="T38" fmla="*/ 337964 w 2344"/>
              <a:gd name="T39" fmla="*/ 674725 h 2500"/>
              <a:gd name="T40" fmla="*/ 366068 w 2344"/>
              <a:gd name="T41" fmla="*/ 646641 h 2500"/>
              <a:gd name="T42" fmla="*/ 394171 w 2344"/>
              <a:gd name="T43" fmla="*/ 674725 h 2500"/>
              <a:gd name="T44" fmla="*/ 366068 w 2344"/>
              <a:gd name="T45" fmla="*/ 703168 h 2500"/>
              <a:gd name="T46" fmla="*/ 619000 w 2344"/>
              <a:gd name="T47" fmla="*/ 534307 h 2500"/>
              <a:gd name="T48" fmla="*/ 450379 w 2344"/>
              <a:gd name="T49" fmla="*/ 590474 h 2500"/>
              <a:gd name="T50" fmla="*/ 450379 w 2344"/>
              <a:gd name="T51" fmla="*/ 309279 h 2500"/>
              <a:gd name="T52" fmla="*/ 703311 w 2344"/>
              <a:gd name="T53" fmla="*/ 365446 h 2500"/>
              <a:gd name="T54" fmla="*/ 450379 w 2344"/>
              <a:gd name="T55" fmla="*/ 309279 h 2500"/>
              <a:gd name="T56" fmla="*/ 647104 w 2344"/>
              <a:gd name="T57" fmla="*/ 140418 h 2500"/>
              <a:gd name="T58" fmla="*/ 450379 w 2344"/>
              <a:gd name="T59" fmla="*/ 196585 h 2500"/>
              <a:gd name="T60" fmla="*/ 225189 w 2344"/>
              <a:gd name="T61" fmla="*/ 815502 h 2500"/>
              <a:gd name="T62" fmla="*/ 197086 w 2344"/>
              <a:gd name="T63" fmla="*/ 843586 h 2500"/>
              <a:gd name="T64" fmla="*/ 168982 w 2344"/>
              <a:gd name="T65" fmla="*/ 815502 h 2500"/>
              <a:gd name="T66" fmla="*/ 168982 w 2344"/>
              <a:gd name="T67" fmla="*/ 309279 h 2500"/>
              <a:gd name="T68" fmla="*/ 225189 w 2344"/>
              <a:gd name="T69" fmla="*/ 281195 h 2500"/>
              <a:gd name="T70" fmla="*/ 112775 w 2344"/>
              <a:gd name="T71" fmla="*/ 590474 h 2500"/>
              <a:gd name="T72" fmla="*/ 56568 w 2344"/>
              <a:gd name="T73" fmla="*/ 309279 h 2500"/>
              <a:gd name="T74" fmla="*/ 84311 w 2344"/>
              <a:gd name="T75" fmla="*/ 281195 h 2500"/>
              <a:gd name="T76" fmla="*/ 112775 w 2344"/>
              <a:gd name="T77" fmla="*/ 309279 h 2500"/>
              <a:gd name="T78" fmla="*/ 225189 w 2344"/>
              <a:gd name="T79" fmla="*/ 0 h 2500"/>
              <a:gd name="T80" fmla="*/ 84311 w 2344"/>
              <a:gd name="T81" fmla="*/ 225028 h 2500"/>
              <a:gd name="T82" fmla="*/ 0 w 2344"/>
              <a:gd name="T83" fmla="*/ 309279 h 2500"/>
              <a:gd name="T84" fmla="*/ 112775 w 2344"/>
              <a:gd name="T85" fmla="*/ 646641 h 2500"/>
              <a:gd name="T86" fmla="*/ 112775 w 2344"/>
              <a:gd name="T87" fmla="*/ 815502 h 2500"/>
              <a:gd name="T88" fmla="*/ 759879 w 2344"/>
              <a:gd name="T89" fmla="*/ 899753 h 2500"/>
              <a:gd name="T90" fmla="*/ 844190 w 2344"/>
              <a:gd name="T91" fmla="*/ 815502 h 2500"/>
              <a:gd name="T92" fmla="*/ 225189 w 2344"/>
              <a:gd name="T93" fmla="*/ 0 h 2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44" h="2500">
                <a:moveTo>
                  <a:pt x="2031" y="1328"/>
                </a:moveTo>
                <a:lnTo>
                  <a:pt x="1250" y="1328"/>
                </a:lnTo>
                <a:lnTo>
                  <a:pt x="1250" y="1172"/>
                </a:lnTo>
                <a:lnTo>
                  <a:pt x="2031" y="1172"/>
                </a:lnTo>
                <a:lnTo>
                  <a:pt x="2031" y="1328"/>
                </a:lnTo>
                <a:close/>
                <a:moveTo>
                  <a:pt x="2031" y="1953"/>
                </a:moveTo>
                <a:lnTo>
                  <a:pt x="1250" y="1953"/>
                </a:lnTo>
                <a:lnTo>
                  <a:pt x="1250" y="1796"/>
                </a:lnTo>
                <a:lnTo>
                  <a:pt x="2031" y="1796"/>
                </a:lnTo>
                <a:lnTo>
                  <a:pt x="2031" y="1953"/>
                </a:lnTo>
                <a:close/>
                <a:moveTo>
                  <a:pt x="1016" y="1015"/>
                </a:moveTo>
                <a:lnTo>
                  <a:pt x="1016" y="1015"/>
                </a:lnTo>
                <a:cubicBezTo>
                  <a:pt x="972" y="1015"/>
                  <a:pt x="938" y="980"/>
                  <a:pt x="938" y="937"/>
                </a:cubicBezTo>
                <a:cubicBezTo>
                  <a:pt x="938" y="893"/>
                  <a:pt x="972" y="859"/>
                  <a:pt x="1016" y="859"/>
                </a:cubicBezTo>
                <a:cubicBezTo>
                  <a:pt x="1059" y="859"/>
                  <a:pt x="1094" y="893"/>
                  <a:pt x="1094" y="937"/>
                </a:cubicBezTo>
                <a:cubicBezTo>
                  <a:pt x="1094" y="980"/>
                  <a:pt x="1059" y="1015"/>
                  <a:pt x="1016" y="1015"/>
                </a:cubicBezTo>
                <a:close/>
                <a:moveTo>
                  <a:pt x="1016" y="1328"/>
                </a:moveTo>
                <a:lnTo>
                  <a:pt x="1016" y="1328"/>
                </a:lnTo>
                <a:cubicBezTo>
                  <a:pt x="972" y="1328"/>
                  <a:pt x="938" y="1293"/>
                  <a:pt x="938" y="1249"/>
                </a:cubicBezTo>
                <a:cubicBezTo>
                  <a:pt x="938" y="1206"/>
                  <a:pt x="972" y="1172"/>
                  <a:pt x="1016" y="1172"/>
                </a:cubicBezTo>
                <a:cubicBezTo>
                  <a:pt x="1059" y="1172"/>
                  <a:pt x="1094" y="1206"/>
                  <a:pt x="1094" y="1249"/>
                </a:cubicBezTo>
                <a:cubicBezTo>
                  <a:pt x="1094" y="1293"/>
                  <a:pt x="1059" y="1328"/>
                  <a:pt x="1016" y="1328"/>
                </a:cubicBezTo>
                <a:close/>
                <a:moveTo>
                  <a:pt x="1016" y="1640"/>
                </a:moveTo>
                <a:lnTo>
                  <a:pt x="1016" y="1640"/>
                </a:lnTo>
                <a:cubicBezTo>
                  <a:pt x="972" y="1640"/>
                  <a:pt x="938" y="1605"/>
                  <a:pt x="938" y="1562"/>
                </a:cubicBezTo>
                <a:cubicBezTo>
                  <a:pt x="938" y="1519"/>
                  <a:pt x="972" y="1484"/>
                  <a:pt x="1016" y="1484"/>
                </a:cubicBezTo>
                <a:cubicBezTo>
                  <a:pt x="1059" y="1484"/>
                  <a:pt x="1094" y="1519"/>
                  <a:pt x="1094" y="1562"/>
                </a:cubicBezTo>
                <a:cubicBezTo>
                  <a:pt x="1094" y="1605"/>
                  <a:pt x="1059" y="1640"/>
                  <a:pt x="1016" y="1640"/>
                </a:cubicBezTo>
                <a:close/>
                <a:moveTo>
                  <a:pt x="1016" y="1953"/>
                </a:moveTo>
                <a:lnTo>
                  <a:pt x="1016" y="1953"/>
                </a:lnTo>
                <a:cubicBezTo>
                  <a:pt x="972" y="1953"/>
                  <a:pt x="938" y="1917"/>
                  <a:pt x="938" y="1874"/>
                </a:cubicBezTo>
                <a:cubicBezTo>
                  <a:pt x="938" y="1831"/>
                  <a:pt x="972" y="1796"/>
                  <a:pt x="1016" y="1796"/>
                </a:cubicBezTo>
                <a:cubicBezTo>
                  <a:pt x="1059" y="1796"/>
                  <a:pt x="1094" y="1831"/>
                  <a:pt x="1094" y="1874"/>
                </a:cubicBezTo>
                <a:cubicBezTo>
                  <a:pt x="1094" y="1917"/>
                  <a:pt x="1059" y="1953"/>
                  <a:pt x="1016" y="1953"/>
                </a:cubicBezTo>
                <a:close/>
                <a:moveTo>
                  <a:pt x="1250" y="1484"/>
                </a:moveTo>
                <a:lnTo>
                  <a:pt x="1718" y="1484"/>
                </a:lnTo>
                <a:lnTo>
                  <a:pt x="1718" y="1640"/>
                </a:lnTo>
                <a:lnTo>
                  <a:pt x="1250" y="1640"/>
                </a:lnTo>
                <a:lnTo>
                  <a:pt x="1250" y="1484"/>
                </a:lnTo>
                <a:close/>
                <a:moveTo>
                  <a:pt x="1250" y="859"/>
                </a:moveTo>
                <a:lnTo>
                  <a:pt x="1952" y="859"/>
                </a:lnTo>
                <a:lnTo>
                  <a:pt x="1952" y="1015"/>
                </a:lnTo>
                <a:lnTo>
                  <a:pt x="1250" y="1015"/>
                </a:lnTo>
                <a:lnTo>
                  <a:pt x="1250" y="859"/>
                </a:lnTo>
                <a:close/>
                <a:moveTo>
                  <a:pt x="1250" y="390"/>
                </a:moveTo>
                <a:lnTo>
                  <a:pt x="1796" y="390"/>
                </a:lnTo>
                <a:lnTo>
                  <a:pt x="1796" y="546"/>
                </a:lnTo>
                <a:lnTo>
                  <a:pt x="1250" y="546"/>
                </a:lnTo>
                <a:lnTo>
                  <a:pt x="1250" y="390"/>
                </a:lnTo>
                <a:close/>
                <a:moveTo>
                  <a:pt x="625" y="2265"/>
                </a:moveTo>
                <a:lnTo>
                  <a:pt x="625" y="2265"/>
                </a:lnTo>
                <a:cubicBezTo>
                  <a:pt x="625" y="2308"/>
                  <a:pt x="590" y="2343"/>
                  <a:pt x="547" y="2343"/>
                </a:cubicBezTo>
                <a:cubicBezTo>
                  <a:pt x="504" y="2343"/>
                  <a:pt x="469" y="2308"/>
                  <a:pt x="469" y="2265"/>
                </a:cubicBezTo>
                <a:lnTo>
                  <a:pt x="469" y="859"/>
                </a:lnTo>
                <a:cubicBezTo>
                  <a:pt x="469" y="831"/>
                  <a:pt x="463" y="806"/>
                  <a:pt x="454" y="781"/>
                </a:cubicBezTo>
                <a:lnTo>
                  <a:pt x="625" y="781"/>
                </a:lnTo>
                <a:lnTo>
                  <a:pt x="625" y="2265"/>
                </a:lnTo>
                <a:close/>
                <a:moveTo>
                  <a:pt x="313" y="1640"/>
                </a:moveTo>
                <a:lnTo>
                  <a:pt x="157" y="1640"/>
                </a:lnTo>
                <a:lnTo>
                  <a:pt x="157" y="859"/>
                </a:lnTo>
                <a:cubicBezTo>
                  <a:pt x="157" y="816"/>
                  <a:pt x="191" y="781"/>
                  <a:pt x="234" y="781"/>
                </a:cubicBezTo>
                <a:cubicBezTo>
                  <a:pt x="277" y="781"/>
                  <a:pt x="313" y="816"/>
                  <a:pt x="313" y="859"/>
                </a:cubicBezTo>
                <a:lnTo>
                  <a:pt x="313" y="1640"/>
                </a:lnTo>
                <a:close/>
                <a:moveTo>
                  <a:pt x="625" y="0"/>
                </a:moveTo>
                <a:lnTo>
                  <a:pt x="625" y="625"/>
                </a:lnTo>
                <a:lnTo>
                  <a:pt x="234" y="625"/>
                </a:lnTo>
                <a:cubicBezTo>
                  <a:pt x="105" y="625"/>
                  <a:pt x="0" y="730"/>
                  <a:pt x="0" y="859"/>
                </a:cubicBezTo>
                <a:lnTo>
                  <a:pt x="0" y="1796"/>
                </a:lnTo>
                <a:lnTo>
                  <a:pt x="313" y="1796"/>
                </a:lnTo>
                <a:lnTo>
                  <a:pt x="313" y="2265"/>
                </a:lnTo>
                <a:cubicBezTo>
                  <a:pt x="313" y="2394"/>
                  <a:pt x="418" y="2499"/>
                  <a:pt x="547" y="2499"/>
                </a:cubicBezTo>
                <a:lnTo>
                  <a:pt x="2109" y="2499"/>
                </a:lnTo>
                <a:cubicBezTo>
                  <a:pt x="2238" y="2499"/>
                  <a:pt x="2343" y="2394"/>
                  <a:pt x="2343" y="2265"/>
                </a:cubicBezTo>
                <a:lnTo>
                  <a:pt x="2343" y="0"/>
                </a:lnTo>
                <a:lnTo>
                  <a:pt x="625" y="0"/>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39" name="Freeform 62">
            <a:extLst>
              <a:ext uri="{FF2B5EF4-FFF2-40B4-BE49-F238E27FC236}">
                <a16:creationId xmlns:a16="http://schemas.microsoft.com/office/drawing/2014/main" id="{A71832AF-D986-1C43-ADC8-6F476876B6AB}"/>
              </a:ext>
            </a:extLst>
          </p:cNvPr>
          <p:cNvSpPr>
            <a:spLocks noChangeArrowheads="1"/>
          </p:cNvSpPr>
          <p:nvPr/>
        </p:nvSpPr>
        <p:spPr bwMode="auto">
          <a:xfrm>
            <a:off x="20156779" y="4989639"/>
            <a:ext cx="1265572" cy="947486"/>
          </a:xfrm>
          <a:custGeom>
            <a:avLst/>
            <a:gdLst>
              <a:gd name="T0" fmla="*/ 0 w 890228"/>
              <a:gd name="T1" fmla="*/ 611188 h 666394"/>
              <a:gd name="T2" fmla="*/ 890228 w 890228"/>
              <a:gd name="T3" fmla="*/ 611188 h 666394"/>
              <a:gd name="T4" fmla="*/ 890228 w 890228"/>
              <a:gd name="T5" fmla="*/ 638969 h 666394"/>
              <a:gd name="T6" fmla="*/ 862532 w 890228"/>
              <a:gd name="T7" fmla="*/ 666394 h 666394"/>
              <a:gd name="T8" fmla="*/ 27696 w 890228"/>
              <a:gd name="T9" fmla="*/ 666394 h 666394"/>
              <a:gd name="T10" fmla="*/ 0 w 890228"/>
              <a:gd name="T11" fmla="*/ 638969 h 666394"/>
              <a:gd name="T12" fmla="*/ 0 w 890228"/>
              <a:gd name="T13" fmla="*/ 528638 h 666394"/>
              <a:gd name="T14" fmla="*/ 890228 w 890228"/>
              <a:gd name="T15" fmla="*/ 528638 h 666394"/>
              <a:gd name="T16" fmla="*/ 890228 w 890228"/>
              <a:gd name="T17" fmla="*/ 556419 h 666394"/>
              <a:gd name="T18" fmla="*/ 862532 w 890228"/>
              <a:gd name="T19" fmla="*/ 583844 h 666394"/>
              <a:gd name="T20" fmla="*/ 27696 w 890228"/>
              <a:gd name="T21" fmla="*/ 583844 h 666394"/>
              <a:gd name="T22" fmla="*/ 0 w 890228"/>
              <a:gd name="T23" fmla="*/ 556419 h 666394"/>
              <a:gd name="T24" fmla="*/ 668775 w 890228"/>
              <a:gd name="T25" fmla="*/ 222250 h 666394"/>
              <a:gd name="T26" fmla="*/ 696557 w 890228"/>
              <a:gd name="T27" fmla="*/ 250031 h 666394"/>
              <a:gd name="T28" fmla="*/ 668775 w 890228"/>
              <a:gd name="T29" fmla="*/ 277457 h 666394"/>
              <a:gd name="T30" fmla="*/ 641350 w 890228"/>
              <a:gd name="T31" fmla="*/ 250031 h 666394"/>
              <a:gd name="T32" fmla="*/ 668775 w 890228"/>
              <a:gd name="T33" fmla="*/ 222250 h 666394"/>
              <a:gd name="T34" fmla="*/ 223044 w 890228"/>
              <a:gd name="T35" fmla="*/ 222250 h 666394"/>
              <a:gd name="T36" fmla="*/ 250469 w 890228"/>
              <a:gd name="T37" fmla="*/ 250031 h 666394"/>
              <a:gd name="T38" fmla="*/ 223044 w 890228"/>
              <a:gd name="T39" fmla="*/ 277457 h 666394"/>
              <a:gd name="T40" fmla="*/ 195263 w 890228"/>
              <a:gd name="T41" fmla="*/ 250031 h 666394"/>
              <a:gd name="T42" fmla="*/ 223044 w 890228"/>
              <a:gd name="T43" fmla="*/ 222250 h 666394"/>
              <a:gd name="T44" fmla="*/ 446521 w 890228"/>
              <a:gd name="T45" fmla="*/ 111125 h 666394"/>
              <a:gd name="T46" fmla="*/ 558439 w 890228"/>
              <a:gd name="T47" fmla="*/ 250644 h 666394"/>
              <a:gd name="T48" fmla="*/ 446521 w 890228"/>
              <a:gd name="T49" fmla="*/ 390164 h 666394"/>
              <a:gd name="T50" fmla="*/ 334963 w 890228"/>
              <a:gd name="T51" fmla="*/ 250644 h 666394"/>
              <a:gd name="T52" fmla="*/ 446521 w 890228"/>
              <a:gd name="T53" fmla="*/ 111125 h 666394"/>
              <a:gd name="T54" fmla="*/ 139199 w 890228"/>
              <a:gd name="T55" fmla="*/ 55459 h 666394"/>
              <a:gd name="T56" fmla="*/ 55752 w 890228"/>
              <a:gd name="T57" fmla="*/ 139007 h 666394"/>
              <a:gd name="T58" fmla="*/ 55752 w 890228"/>
              <a:gd name="T59" fmla="*/ 361922 h 666394"/>
              <a:gd name="T60" fmla="*/ 139199 w 890228"/>
              <a:gd name="T61" fmla="*/ 445471 h 666394"/>
              <a:gd name="T62" fmla="*/ 751029 w 890228"/>
              <a:gd name="T63" fmla="*/ 445471 h 666394"/>
              <a:gd name="T64" fmla="*/ 834477 w 890228"/>
              <a:gd name="T65" fmla="*/ 361922 h 666394"/>
              <a:gd name="T66" fmla="*/ 834477 w 890228"/>
              <a:gd name="T67" fmla="*/ 139007 h 666394"/>
              <a:gd name="T68" fmla="*/ 751029 w 890228"/>
              <a:gd name="T69" fmla="*/ 55459 h 666394"/>
              <a:gd name="T70" fmla="*/ 27696 w 890228"/>
              <a:gd name="T71" fmla="*/ 0 h 666394"/>
              <a:gd name="T72" fmla="*/ 862532 w 890228"/>
              <a:gd name="T73" fmla="*/ 0 h 666394"/>
              <a:gd name="T74" fmla="*/ 890228 w 890228"/>
              <a:gd name="T75" fmla="*/ 27729 h 666394"/>
              <a:gd name="T76" fmla="*/ 890228 w 890228"/>
              <a:gd name="T77" fmla="*/ 473560 h 666394"/>
              <a:gd name="T78" fmla="*/ 862532 w 890228"/>
              <a:gd name="T79" fmla="*/ 501290 h 666394"/>
              <a:gd name="T80" fmla="*/ 27696 w 890228"/>
              <a:gd name="T81" fmla="*/ 501290 h 666394"/>
              <a:gd name="T82" fmla="*/ 0 w 890228"/>
              <a:gd name="T83" fmla="*/ 473560 h 666394"/>
              <a:gd name="T84" fmla="*/ 0 w 890228"/>
              <a:gd name="T85" fmla="*/ 27729 h 666394"/>
              <a:gd name="T86" fmla="*/ 27696 w 890228"/>
              <a:gd name="T87" fmla="*/ 0 h 66639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90228" h="666394">
                <a:moveTo>
                  <a:pt x="0" y="611188"/>
                </a:moveTo>
                <a:lnTo>
                  <a:pt x="890228" y="611188"/>
                </a:lnTo>
                <a:lnTo>
                  <a:pt x="890228" y="638969"/>
                </a:lnTo>
                <a:cubicBezTo>
                  <a:pt x="890228" y="654284"/>
                  <a:pt x="877999" y="666394"/>
                  <a:pt x="862532" y="666394"/>
                </a:cubicBezTo>
                <a:lnTo>
                  <a:pt x="27696" y="666394"/>
                </a:lnTo>
                <a:cubicBezTo>
                  <a:pt x="12230" y="666394"/>
                  <a:pt x="0" y="654284"/>
                  <a:pt x="0" y="638969"/>
                </a:cubicBezTo>
                <a:lnTo>
                  <a:pt x="0" y="611188"/>
                </a:lnTo>
                <a:close/>
                <a:moveTo>
                  <a:pt x="0" y="528638"/>
                </a:moveTo>
                <a:lnTo>
                  <a:pt x="890228" y="528638"/>
                </a:lnTo>
                <a:lnTo>
                  <a:pt x="890228" y="556419"/>
                </a:lnTo>
                <a:cubicBezTo>
                  <a:pt x="890228" y="571378"/>
                  <a:pt x="877999" y="583844"/>
                  <a:pt x="862532" y="583844"/>
                </a:cubicBezTo>
                <a:lnTo>
                  <a:pt x="27696" y="583844"/>
                </a:lnTo>
                <a:cubicBezTo>
                  <a:pt x="12230" y="583844"/>
                  <a:pt x="0" y="571378"/>
                  <a:pt x="0" y="556419"/>
                </a:cubicBezTo>
                <a:lnTo>
                  <a:pt x="0" y="528638"/>
                </a:lnTo>
                <a:close/>
                <a:moveTo>
                  <a:pt x="668775" y="222250"/>
                </a:moveTo>
                <a:cubicBezTo>
                  <a:pt x="684091" y="222250"/>
                  <a:pt x="696557" y="234716"/>
                  <a:pt x="696557" y="250031"/>
                </a:cubicBezTo>
                <a:cubicBezTo>
                  <a:pt x="696557" y="264991"/>
                  <a:pt x="684091" y="277457"/>
                  <a:pt x="668775" y="277457"/>
                </a:cubicBezTo>
                <a:cubicBezTo>
                  <a:pt x="653460" y="277457"/>
                  <a:pt x="641350" y="264991"/>
                  <a:pt x="641350" y="250031"/>
                </a:cubicBezTo>
                <a:cubicBezTo>
                  <a:pt x="641350" y="234716"/>
                  <a:pt x="653460" y="222250"/>
                  <a:pt x="668775" y="222250"/>
                </a:cubicBezTo>
                <a:close/>
                <a:moveTo>
                  <a:pt x="223044" y="222250"/>
                </a:moveTo>
                <a:cubicBezTo>
                  <a:pt x="238359" y="222250"/>
                  <a:pt x="250469" y="234716"/>
                  <a:pt x="250469" y="250031"/>
                </a:cubicBezTo>
                <a:cubicBezTo>
                  <a:pt x="250469" y="264991"/>
                  <a:pt x="238359" y="277457"/>
                  <a:pt x="223044" y="277457"/>
                </a:cubicBezTo>
                <a:cubicBezTo>
                  <a:pt x="207729" y="277457"/>
                  <a:pt x="195263" y="264991"/>
                  <a:pt x="195263" y="250031"/>
                </a:cubicBezTo>
                <a:cubicBezTo>
                  <a:pt x="195263" y="234716"/>
                  <a:pt x="207729" y="222250"/>
                  <a:pt x="223044" y="222250"/>
                </a:cubicBezTo>
                <a:close/>
                <a:moveTo>
                  <a:pt x="446521" y="111125"/>
                </a:moveTo>
                <a:cubicBezTo>
                  <a:pt x="508256" y="111125"/>
                  <a:pt x="558439" y="173494"/>
                  <a:pt x="558439" y="250644"/>
                </a:cubicBezTo>
                <a:cubicBezTo>
                  <a:pt x="558439" y="327434"/>
                  <a:pt x="508256" y="390164"/>
                  <a:pt x="446521" y="390164"/>
                </a:cubicBezTo>
                <a:cubicBezTo>
                  <a:pt x="385146" y="390164"/>
                  <a:pt x="334963" y="327434"/>
                  <a:pt x="334963" y="250644"/>
                </a:cubicBezTo>
                <a:cubicBezTo>
                  <a:pt x="334963" y="173494"/>
                  <a:pt x="385146" y="111125"/>
                  <a:pt x="446521" y="111125"/>
                </a:cubicBezTo>
                <a:close/>
                <a:moveTo>
                  <a:pt x="139199" y="55459"/>
                </a:moveTo>
                <a:cubicBezTo>
                  <a:pt x="139199" y="101554"/>
                  <a:pt x="101792" y="139007"/>
                  <a:pt x="55752" y="139007"/>
                </a:cubicBezTo>
                <a:lnTo>
                  <a:pt x="55752" y="361922"/>
                </a:lnTo>
                <a:cubicBezTo>
                  <a:pt x="101792" y="361922"/>
                  <a:pt x="139199" y="399375"/>
                  <a:pt x="139199" y="445471"/>
                </a:cubicBezTo>
                <a:lnTo>
                  <a:pt x="751029" y="445471"/>
                </a:lnTo>
                <a:cubicBezTo>
                  <a:pt x="751029" y="399375"/>
                  <a:pt x="788437" y="361922"/>
                  <a:pt x="834477" y="361922"/>
                </a:cubicBezTo>
                <a:lnTo>
                  <a:pt x="834477" y="139007"/>
                </a:lnTo>
                <a:cubicBezTo>
                  <a:pt x="788437" y="139007"/>
                  <a:pt x="751029" y="101554"/>
                  <a:pt x="751029" y="55459"/>
                </a:cubicBezTo>
                <a:lnTo>
                  <a:pt x="139199" y="55459"/>
                </a:lnTo>
                <a:close/>
                <a:moveTo>
                  <a:pt x="27696" y="0"/>
                </a:moveTo>
                <a:lnTo>
                  <a:pt x="862532" y="0"/>
                </a:lnTo>
                <a:cubicBezTo>
                  <a:pt x="877999" y="0"/>
                  <a:pt x="890228" y="12244"/>
                  <a:pt x="890228" y="27729"/>
                </a:cubicBezTo>
                <a:lnTo>
                  <a:pt x="890228" y="473560"/>
                </a:lnTo>
                <a:cubicBezTo>
                  <a:pt x="890228" y="488685"/>
                  <a:pt x="877999" y="501290"/>
                  <a:pt x="862532" y="501290"/>
                </a:cubicBezTo>
                <a:lnTo>
                  <a:pt x="27696" y="501290"/>
                </a:lnTo>
                <a:cubicBezTo>
                  <a:pt x="12230" y="501290"/>
                  <a:pt x="0" y="488685"/>
                  <a:pt x="0" y="473560"/>
                </a:cubicBezTo>
                <a:lnTo>
                  <a:pt x="0" y="27729"/>
                </a:lnTo>
                <a:cubicBezTo>
                  <a:pt x="0" y="12244"/>
                  <a:pt x="12230" y="0"/>
                  <a:pt x="2769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0" name="Freeform 55">
            <a:extLst>
              <a:ext uri="{FF2B5EF4-FFF2-40B4-BE49-F238E27FC236}">
                <a16:creationId xmlns:a16="http://schemas.microsoft.com/office/drawing/2014/main" id="{DBD34019-A4B6-7847-B780-1D1C27AB284F}"/>
              </a:ext>
            </a:extLst>
          </p:cNvPr>
          <p:cNvSpPr>
            <a:spLocks noChangeArrowheads="1"/>
          </p:cNvSpPr>
          <p:nvPr/>
        </p:nvSpPr>
        <p:spPr bwMode="auto">
          <a:xfrm>
            <a:off x="16063454" y="4835107"/>
            <a:ext cx="1186616" cy="1267830"/>
          </a:xfrm>
          <a:custGeom>
            <a:avLst/>
            <a:gdLst>
              <a:gd name="T0" fmla="*/ 668338 w 835212"/>
              <a:gd name="T1" fmla="*/ 779462 h 891813"/>
              <a:gd name="T2" fmla="*/ 723542 w 835212"/>
              <a:gd name="T3" fmla="*/ 836000 h 891813"/>
              <a:gd name="T4" fmla="*/ 668338 w 835212"/>
              <a:gd name="T5" fmla="*/ 891813 h 891813"/>
              <a:gd name="T6" fmla="*/ 612775 w 835212"/>
              <a:gd name="T7" fmla="*/ 836000 h 891813"/>
              <a:gd name="T8" fmla="*/ 668338 w 835212"/>
              <a:gd name="T9" fmla="*/ 779462 h 891813"/>
              <a:gd name="T10" fmla="*/ 362563 w 835212"/>
              <a:gd name="T11" fmla="*/ 779462 h 891813"/>
              <a:gd name="T12" fmla="*/ 418738 w 835212"/>
              <a:gd name="T13" fmla="*/ 836000 h 891813"/>
              <a:gd name="T14" fmla="*/ 362563 w 835212"/>
              <a:gd name="T15" fmla="*/ 891813 h 891813"/>
              <a:gd name="T16" fmla="*/ 306388 w 835212"/>
              <a:gd name="T17" fmla="*/ 836000 h 891813"/>
              <a:gd name="T18" fmla="*/ 362563 w 835212"/>
              <a:gd name="T19" fmla="*/ 779462 h 891813"/>
              <a:gd name="T20" fmla="*/ 28079 w 835212"/>
              <a:gd name="T21" fmla="*/ 0 h 891813"/>
              <a:gd name="T22" fmla="*/ 96477 w 835212"/>
              <a:gd name="T23" fmla="*/ 0 h 891813"/>
              <a:gd name="T24" fmla="*/ 177115 w 835212"/>
              <a:gd name="T25" fmla="*/ 62316 h 891813"/>
              <a:gd name="T26" fmla="*/ 212033 w 835212"/>
              <a:gd name="T27" fmla="*/ 194873 h 891813"/>
              <a:gd name="T28" fmla="*/ 222833 w 835212"/>
              <a:gd name="T29" fmla="*/ 194873 h 891813"/>
              <a:gd name="T30" fmla="*/ 250552 w 835212"/>
              <a:gd name="T31" fmla="*/ 194873 h 891813"/>
              <a:gd name="T32" fmla="*/ 807094 w 835212"/>
              <a:gd name="T33" fmla="*/ 194873 h 891813"/>
              <a:gd name="T34" fmla="*/ 828333 w 835212"/>
              <a:gd name="T35" fmla="*/ 204959 h 891813"/>
              <a:gd name="T36" fmla="*/ 834813 w 835212"/>
              <a:gd name="T37" fmla="*/ 227292 h 891813"/>
              <a:gd name="T38" fmla="*/ 786935 w 835212"/>
              <a:gd name="T39" fmla="*/ 515098 h 891813"/>
              <a:gd name="T40" fmla="*/ 704497 w 835212"/>
              <a:gd name="T41" fmla="*/ 584978 h 891813"/>
              <a:gd name="T42" fmla="*/ 306350 w 835212"/>
              <a:gd name="T43" fmla="*/ 584978 h 891813"/>
              <a:gd name="T44" fmla="*/ 250552 w 835212"/>
              <a:gd name="T45" fmla="*/ 640811 h 891813"/>
              <a:gd name="T46" fmla="*/ 306350 w 835212"/>
              <a:gd name="T47" fmla="*/ 696283 h 891813"/>
              <a:gd name="T48" fmla="*/ 695858 w 835212"/>
              <a:gd name="T49" fmla="*/ 696283 h 891813"/>
              <a:gd name="T50" fmla="*/ 723577 w 835212"/>
              <a:gd name="T51" fmla="*/ 724379 h 891813"/>
              <a:gd name="T52" fmla="*/ 695858 w 835212"/>
              <a:gd name="T53" fmla="*/ 752115 h 891813"/>
              <a:gd name="T54" fmla="*/ 306350 w 835212"/>
              <a:gd name="T55" fmla="*/ 752115 h 891813"/>
              <a:gd name="T56" fmla="*/ 195114 w 835212"/>
              <a:gd name="T57" fmla="*/ 640811 h 891813"/>
              <a:gd name="T58" fmla="*/ 246952 w 835212"/>
              <a:gd name="T59" fmla="*/ 546796 h 891813"/>
              <a:gd name="T60" fmla="*/ 125276 w 835212"/>
              <a:gd name="T61" fmla="*/ 83568 h 891813"/>
              <a:gd name="T62" fmla="*/ 28079 w 835212"/>
              <a:gd name="T63" fmla="*/ 83568 h 891813"/>
              <a:gd name="T64" fmla="*/ 0 w 835212"/>
              <a:gd name="T65" fmla="*/ 55832 h 891813"/>
              <a:gd name="T66" fmla="*/ 0 w 835212"/>
              <a:gd name="T67" fmla="*/ 27736 h 891813"/>
              <a:gd name="T68" fmla="*/ 28079 w 835212"/>
              <a:gd name="T69" fmla="*/ 0 h 8918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35212" h="891813">
                <a:moveTo>
                  <a:pt x="668338" y="779462"/>
                </a:moveTo>
                <a:cubicBezTo>
                  <a:pt x="698808" y="779462"/>
                  <a:pt x="723542" y="804832"/>
                  <a:pt x="723542" y="836000"/>
                </a:cubicBezTo>
                <a:cubicBezTo>
                  <a:pt x="723542" y="866806"/>
                  <a:pt x="698808" y="891813"/>
                  <a:pt x="668338" y="891813"/>
                </a:cubicBezTo>
                <a:cubicBezTo>
                  <a:pt x="637510" y="891813"/>
                  <a:pt x="612775" y="866806"/>
                  <a:pt x="612775" y="836000"/>
                </a:cubicBezTo>
                <a:cubicBezTo>
                  <a:pt x="612775" y="804832"/>
                  <a:pt x="637510" y="779462"/>
                  <a:pt x="668338" y="779462"/>
                </a:cubicBezTo>
                <a:close/>
                <a:moveTo>
                  <a:pt x="362563" y="779462"/>
                </a:moveTo>
                <a:cubicBezTo>
                  <a:pt x="393731" y="779462"/>
                  <a:pt x="418738" y="804832"/>
                  <a:pt x="418738" y="836000"/>
                </a:cubicBezTo>
                <a:cubicBezTo>
                  <a:pt x="418738" y="866806"/>
                  <a:pt x="393731" y="891813"/>
                  <a:pt x="362563" y="891813"/>
                </a:cubicBezTo>
                <a:cubicBezTo>
                  <a:pt x="331758" y="891813"/>
                  <a:pt x="306388" y="866806"/>
                  <a:pt x="306388" y="836000"/>
                </a:cubicBezTo>
                <a:cubicBezTo>
                  <a:pt x="306388" y="804832"/>
                  <a:pt x="331758" y="779462"/>
                  <a:pt x="362563" y="779462"/>
                </a:cubicBezTo>
                <a:close/>
                <a:moveTo>
                  <a:pt x="28079" y="0"/>
                </a:moveTo>
                <a:lnTo>
                  <a:pt x="96477" y="0"/>
                </a:lnTo>
                <a:cubicBezTo>
                  <a:pt x="134276" y="0"/>
                  <a:pt x="167395" y="25575"/>
                  <a:pt x="177115" y="62316"/>
                </a:cubicBezTo>
                <a:lnTo>
                  <a:pt x="212033" y="194873"/>
                </a:lnTo>
                <a:lnTo>
                  <a:pt x="222833" y="194873"/>
                </a:lnTo>
                <a:lnTo>
                  <a:pt x="250552" y="194873"/>
                </a:lnTo>
                <a:lnTo>
                  <a:pt x="807094" y="194873"/>
                </a:lnTo>
                <a:cubicBezTo>
                  <a:pt x="815374" y="194873"/>
                  <a:pt x="823294" y="198835"/>
                  <a:pt x="828333" y="204959"/>
                </a:cubicBezTo>
                <a:cubicBezTo>
                  <a:pt x="833733" y="211082"/>
                  <a:pt x="836253" y="219367"/>
                  <a:pt x="834813" y="227292"/>
                </a:cubicBezTo>
                <a:lnTo>
                  <a:pt x="786935" y="515098"/>
                </a:lnTo>
                <a:cubicBezTo>
                  <a:pt x="780095" y="555441"/>
                  <a:pt x="745536" y="584978"/>
                  <a:pt x="704497" y="584978"/>
                </a:cubicBezTo>
                <a:lnTo>
                  <a:pt x="306350" y="584978"/>
                </a:lnTo>
                <a:cubicBezTo>
                  <a:pt x="275751" y="584978"/>
                  <a:pt x="250552" y="609833"/>
                  <a:pt x="250552" y="640811"/>
                </a:cubicBezTo>
                <a:cubicBezTo>
                  <a:pt x="250552" y="671428"/>
                  <a:pt x="275751" y="696283"/>
                  <a:pt x="306350" y="696283"/>
                </a:cubicBezTo>
                <a:lnTo>
                  <a:pt x="695858" y="696283"/>
                </a:lnTo>
                <a:cubicBezTo>
                  <a:pt x="711337" y="696283"/>
                  <a:pt x="723577" y="708890"/>
                  <a:pt x="723577" y="724379"/>
                </a:cubicBezTo>
                <a:cubicBezTo>
                  <a:pt x="723577" y="739508"/>
                  <a:pt x="711337" y="752115"/>
                  <a:pt x="695858" y="752115"/>
                </a:cubicBezTo>
                <a:lnTo>
                  <a:pt x="306350" y="752115"/>
                </a:lnTo>
                <a:cubicBezTo>
                  <a:pt x="244792" y="752115"/>
                  <a:pt x="195114" y="702046"/>
                  <a:pt x="195114" y="640811"/>
                </a:cubicBezTo>
                <a:cubicBezTo>
                  <a:pt x="195114" y="601188"/>
                  <a:pt x="215993" y="566608"/>
                  <a:pt x="246952" y="546796"/>
                </a:cubicBezTo>
                <a:lnTo>
                  <a:pt x="125276" y="83568"/>
                </a:lnTo>
                <a:lnTo>
                  <a:pt x="28079" y="83568"/>
                </a:lnTo>
                <a:cubicBezTo>
                  <a:pt x="12600" y="83568"/>
                  <a:pt x="0" y="70961"/>
                  <a:pt x="0" y="55832"/>
                </a:cubicBezTo>
                <a:lnTo>
                  <a:pt x="0" y="27736"/>
                </a:lnTo>
                <a:cubicBezTo>
                  <a:pt x="0" y="12607"/>
                  <a:pt x="12600" y="0"/>
                  <a:pt x="2807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1" name="Freeform 90">
            <a:extLst>
              <a:ext uri="{FF2B5EF4-FFF2-40B4-BE49-F238E27FC236}">
                <a16:creationId xmlns:a16="http://schemas.microsoft.com/office/drawing/2014/main" id="{664E1315-1E13-1640-9351-291C9C54D6B6}"/>
              </a:ext>
            </a:extLst>
          </p:cNvPr>
          <p:cNvSpPr>
            <a:spLocks noChangeArrowheads="1"/>
          </p:cNvSpPr>
          <p:nvPr/>
        </p:nvSpPr>
        <p:spPr bwMode="auto">
          <a:xfrm>
            <a:off x="11959445" y="4823827"/>
            <a:ext cx="1281364" cy="1197894"/>
          </a:xfrm>
          <a:custGeom>
            <a:avLst/>
            <a:gdLst>
              <a:gd name="T0" fmla="*/ 619798 w 901340"/>
              <a:gd name="T1" fmla="*/ 730250 h 842602"/>
              <a:gd name="T2" fmla="*/ 845104 w 901340"/>
              <a:gd name="T3" fmla="*/ 730250 h 842602"/>
              <a:gd name="T4" fmla="*/ 901340 w 901340"/>
              <a:gd name="T5" fmla="*/ 786426 h 842602"/>
              <a:gd name="T6" fmla="*/ 901340 w 901340"/>
              <a:gd name="T7" fmla="*/ 842602 h 842602"/>
              <a:gd name="T8" fmla="*/ 563562 w 901340"/>
              <a:gd name="T9" fmla="*/ 842602 h 842602"/>
              <a:gd name="T10" fmla="*/ 563562 w 901340"/>
              <a:gd name="T11" fmla="*/ 786426 h 842602"/>
              <a:gd name="T12" fmla="*/ 56536 w 901340"/>
              <a:gd name="T13" fmla="*/ 730250 h 842602"/>
              <a:gd name="T14" fmla="*/ 281241 w 901340"/>
              <a:gd name="T15" fmla="*/ 730250 h 842602"/>
              <a:gd name="T16" fmla="*/ 337777 w 901340"/>
              <a:gd name="T17" fmla="*/ 786426 h 842602"/>
              <a:gd name="T18" fmla="*/ 337777 w 901340"/>
              <a:gd name="T19" fmla="*/ 842602 h 842602"/>
              <a:gd name="T20" fmla="*/ 0 w 901340"/>
              <a:gd name="T21" fmla="*/ 842602 h 842602"/>
              <a:gd name="T22" fmla="*/ 0 w 901340"/>
              <a:gd name="T23" fmla="*/ 786426 h 842602"/>
              <a:gd name="T24" fmla="*/ 318349 w 901340"/>
              <a:gd name="T25" fmla="*/ 612775 h 842602"/>
              <a:gd name="T26" fmla="*/ 582992 w 901340"/>
              <a:gd name="T27" fmla="*/ 612775 h 842602"/>
              <a:gd name="T28" fmla="*/ 609241 w 901340"/>
              <a:gd name="T29" fmla="*/ 662402 h 842602"/>
              <a:gd name="T30" fmla="*/ 450670 w 901340"/>
              <a:gd name="T31" fmla="*/ 701318 h 842602"/>
              <a:gd name="T32" fmla="*/ 292100 w 901340"/>
              <a:gd name="T33" fmla="*/ 662402 h 842602"/>
              <a:gd name="T34" fmla="*/ 732270 w 901340"/>
              <a:gd name="T35" fmla="*/ 504825 h 842602"/>
              <a:gd name="T36" fmla="*/ 817201 w 901340"/>
              <a:gd name="T37" fmla="*/ 588881 h 842602"/>
              <a:gd name="T38" fmla="*/ 817201 w 901340"/>
              <a:gd name="T39" fmla="*/ 616900 h 842602"/>
              <a:gd name="T40" fmla="*/ 732270 w 901340"/>
              <a:gd name="T41" fmla="*/ 701316 h 842602"/>
              <a:gd name="T42" fmla="*/ 647700 w 901340"/>
              <a:gd name="T43" fmla="*/ 616900 h 842602"/>
              <a:gd name="T44" fmla="*/ 647700 w 901340"/>
              <a:gd name="T45" fmla="*/ 588881 h 842602"/>
              <a:gd name="T46" fmla="*/ 732270 w 901340"/>
              <a:gd name="T47" fmla="*/ 504825 h 842602"/>
              <a:gd name="T48" fmla="*/ 168095 w 901340"/>
              <a:gd name="T49" fmla="*/ 504825 h 842602"/>
              <a:gd name="T50" fmla="*/ 252053 w 901340"/>
              <a:gd name="T51" fmla="*/ 588881 h 842602"/>
              <a:gd name="T52" fmla="*/ 252053 w 901340"/>
              <a:gd name="T53" fmla="*/ 616900 h 842602"/>
              <a:gd name="T54" fmla="*/ 168095 w 901340"/>
              <a:gd name="T55" fmla="*/ 701316 h 842602"/>
              <a:gd name="T56" fmla="*/ 84137 w 901340"/>
              <a:gd name="T57" fmla="*/ 616900 h 842602"/>
              <a:gd name="T58" fmla="*/ 84137 w 901340"/>
              <a:gd name="T59" fmla="*/ 588881 h 842602"/>
              <a:gd name="T60" fmla="*/ 168095 w 901340"/>
              <a:gd name="T61" fmla="*/ 504825 h 842602"/>
              <a:gd name="T62" fmla="*/ 337524 w 901340"/>
              <a:gd name="T63" fmla="*/ 223837 h 842602"/>
              <a:gd name="T64" fmla="*/ 562589 w 901340"/>
              <a:gd name="T65" fmla="*/ 223837 h 842602"/>
              <a:gd name="T66" fmla="*/ 618765 w 901340"/>
              <a:gd name="T67" fmla="*/ 280013 h 842602"/>
              <a:gd name="T68" fmla="*/ 618765 w 901340"/>
              <a:gd name="T69" fmla="*/ 336190 h 842602"/>
              <a:gd name="T70" fmla="*/ 280987 w 901340"/>
              <a:gd name="T71" fmla="*/ 336190 h 842602"/>
              <a:gd name="T72" fmla="*/ 280987 w 901340"/>
              <a:gd name="T73" fmla="*/ 280013 h 842602"/>
              <a:gd name="T74" fmla="*/ 337524 w 901340"/>
              <a:gd name="T75" fmla="*/ 223837 h 842602"/>
              <a:gd name="T76" fmla="*/ 637877 w 901340"/>
              <a:gd name="T77" fmla="*/ 142875 h 842602"/>
              <a:gd name="T78" fmla="*/ 788626 w 901340"/>
              <a:gd name="T79" fmla="*/ 421914 h 842602"/>
              <a:gd name="T80" fmla="*/ 732230 w 901340"/>
              <a:gd name="T81" fmla="*/ 421914 h 842602"/>
              <a:gd name="T82" fmla="*/ 606425 w 901340"/>
              <a:gd name="T83" fmla="*/ 189742 h 842602"/>
              <a:gd name="T84" fmla="*/ 261899 w 901340"/>
              <a:gd name="T85" fmla="*/ 142875 h 842602"/>
              <a:gd name="T86" fmla="*/ 293326 w 901340"/>
              <a:gd name="T87" fmla="*/ 189657 h 842602"/>
              <a:gd name="T88" fmla="*/ 169064 w 901340"/>
              <a:gd name="T89" fmla="*/ 420327 h 842602"/>
              <a:gd name="T90" fmla="*/ 112712 w 901340"/>
              <a:gd name="T91" fmla="*/ 420327 h 842602"/>
              <a:gd name="T92" fmla="*/ 261899 w 901340"/>
              <a:gd name="T93" fmla="*/ 142875 h 842602"/>
              <a:gd name="T94" fmla="*/ 450670 w 901340"/>
              <a:gd name="T95" fmla="*/ 0 h 842602"/>
              <a:gd name="T96" fmla="*/ 534628 w 901340"/>
              <a:gd name="T97" fmla="*/ 84415 h 842602"/>
              <a:gd name="T98" fmla="*/ 534628 w 901340"/>
              <a:gd name="T99" fmla="*/ 112434 h 842602"/>
              <a:gd name="T100" fmla="*/ 450670 w 901340"/>
              <a:gd name="T101" fmla="*/ 196491 h 842602"/>
              <a:gd name="T102" fmla="*/ 366712 w 901340"/>
              <a:gd name="T103" fmla="*/ 112434 h 842602"/>
              <a:gd name="T104" fmla="*/ 366712 w 901340"/>
              <a:gd name="T105" fmla="*/ 84415 h 842602"/>
              <a:gd name="T106" fmla="*/ 450670 w 901340"/>
              <a:gd name="T107" fmla="*/ 0 h 8426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01340" h="842602">
                <a:moveTo>
                  <a:pt x="619798" y="730250"/>
                </a:moveTo>
                <a:lnTo>
                  <a:pt x="845104" y="730250"/>
                </a:lnTo>
                <a:cubicBezTo>
                  <a:pt x="867093" y="752216"/>
                  <a:pt x="879350" y="764460"/>
                  <a:pt x="901340" y="786426"/>
                </a:cubicBezTo>
                <a:lnTo>
                  <a:pt x="901340" y="842602"/>
                </a:lnTo>
                <a:lnTo>
                  <a:pt x="563562" y="842602"/>
                </a:lnTo>
                <a:lnTo>
                  <a:pt x="563562" y="786426"/>
                </a:lnTo>
                <a:lnTo>
                  <a:pt x="619798" y="730250"/>
                </a:lnTo>
                <a:close/>
                <a:moveTo>
                  <a:pt x="56536" y="730250"/>
                </a:moveTo>
                <a:lnTo>
                  <a:pt x="281241" y="730250"/>
                </a:lnTo>
                <a:lnTo>
                  <a:pt x="337777" y="786426"/>
                </a:lnTo>
                <a:lnTo>
                  <a:pt x="337777" y="842602"/>
                </a:lnTo>
                <a:lnTo>
                  <a:pt x="0" y="842602"/>
                </a:lnTo>
                <a:lnTo>
                  <a:pt x="0" y="786426"/>
                </a:lnTo>
                <a:lnTo>
                  <a:pt x="56536" y="730250"/>
                </a:lnTo>
                <a:close/>
                <a:moveTo>
                  <a:pt x="318349" y="612775"/>
                </a:moveTo>
                <a:cubicBezTo>
                  <a:pt x="399252" y="655618"/>
                  <a:pt x="502089" y="655618"/>
                  <a:pt x="582992" y="612775"/>
                </a:cubicBezTo>
                <a:lnTo>
                  <a:pt x="609241" y="662402"/>
                </a:lnTo>
                <a:cubicBezTo>
                  <a:pt x="561058" y="687751"/>
                  <a:pt x="506044" y="701318"/>
                  <a:pt x="450670" y="701318"/>
                </a:cubicBezTo>
                <a:cubicBezTo>
                  <a:pt x="395297" y="701318"/>
                  <a:pt x="340642" y="687751"/>
                  <a:pt x="292100" y="662402"/>
                </a:cubicBezTo>
                <a:lnTo>
                  <a:pt x="318349" y="612775"/>
                </a:lnTo>
                <a:close/>
                <a:moveTo>
                  <a:pt x="732270" y="504825"/>
                </a:moveTo>
                <a:cubicBezTo>
                  <a:pt x="778892" y="504825"/>
                  <a:pt x="817201" y="542542"/>
                  <a:pt x="817201" y="588881"/>
                </a:cubicBezTo>
                <a:lnTo>
                  <a:pt x="817201" y="616900"/>
                </a:lnTo>
                <a:cubicBezTo>
                  <a:pt x="817201" y="663598"/>
                  <a:pt x="778892" y="701316"/>
                  <a:pt x="732270" y="701316"/>
                </a:cubicBezTo>
                <a:cubicBezTo>
                  <a:pt x="685648" y="701316"/>
                  <a:pt x="647700" y="663598"/>
                  <a:pt x="647700" y="616900"/>
                </a:cubicBezTo>
                <a:lnTo>
                  <a:pt x="647700" y="588881"/>
                </a:lnTo>
                <a:cubicBezTo>
                  <a:pt x="647700" y="542542"/>
                  <a:pt x="685648" y="504825"/>
                  <a:pt x="732270" y="504825"/>
                </a:cubicBezTo>
                <a:close/>
                <a:moveTo>
                  <a:pt x="168095" y="504825"/>
                </a:moveTo>
                <a:cubicBezTo>
                  <a:pt x="214739" y="504825"/>
                  <a:pt x="252053" y="542542"/>
                  <a:pt x="252053" y="588881"/>
                </a:cubicBezTo>
                <a:lnTo>
                  <a:pt x="252053" y="616900"/>
                </a:lnTo>
                <a:cubicBezTo>
                  <a:pt x="252053" y="663598"/>
                  <a:pt x="214739" y="701316"/>
                  <a:pt x="168095" y="701316"/>
                </a:cubicBezTo>
                <a:cubicBezTo>
                  <a:pt x="121811" y="701316"/>
                  <a:pt x="84137" y="663598"/>
                  <a:pt x="84137" y="616900"/>
                </a:cubicBezTo>
                <a:lnTo>
                  <a:pt x="84137" y="588881"/>
                </a:lnTo>
                <a:cubicBezTo>
                  <a:pt x="84137" y="542542"/>
                  <a:pt x="121811" y="504825"/>
                  <a:pt x="168095" y="504825"/>
                </a:cubicBezTo>
                <a:close/>
                <a:moveTo>
                  <a:pt x="337524" y="223837"/>
                </a:moveTo>
                <a:lnTo>
                  <a:pt x="562589" y="223837"/>
                </a:lnTo>
                <a:cubicBezTo>
                  <a:pt x="584555" y="245803"/>
                  <a:pt x="596799" y="258407"/>
                  <a:pt x="618765" y="280013"/>
                </a:cubicBezTo>
                <a:lnTo>
                  <a:pt x="618765" y="336190"/>
                </a:lnTo>
                <a:lnTo>
                  <a:pt x="280987" y="336190"/>
                </a:lnTo>
                <a:lnTo>
                  <a:pt x="280987" y="280013"/>
                </a:lnTo>
                <a:cubicBezTo>
                  <a:pt x="302954" y="258407"/>
                  <a:pt x="315557" y="245803"/>
                  <a:pt x="337524" y="223837"/>
                </a:cubicBezTo>
                <a:close/>
                <a:moveTo>
                  <a:pt x="637877" y="142875"/>
                </a:moveTo>
                <a:cubicBezTo>
                  <a:pt x="732230" y="205605"/>
                  <a:pt x="788626" y="309794"/>
                  <a:pt x="788626" y="421914"/>
                </a:cubicBezTo>
                <a:lnTo>
                  <a:pt x="732230" y="421914"/>
                </a:lnTo>
                <a:cubicBezTo>
                  <a:pt x="732230" y="328901"/>
                  <a:pt x="685234" y="242017"/>
                  <a:pt x="606425" y="189742"/>
                </a:cubicBezTo>
                <a:lnTo>
                  <a:pt x="637877" y="142875"/>
                </a:lnTo>
                <a:close/>
                <a:moveTo>
                  <a:pt x="261899" y="142875"/>
                </a:moveTo>
                <a:lnTo>
                  <a:pt x="293326" y="189657"/>
                </a:lnTo>
                <a:cubicBezTo>
                  <a:pt x="215301" y="241477"/>
                  <a:pt x="169064" y="327843"/>
                  <a:pt x="169064" y="420327"/>
                </a:cubicBezTo>
                <a:lnTo>
                  <a:pt x="112712" y="420327"/>
                </a:lnTo>
                <a:cubicBezTo>
                  <a:pt x="112712" y="309130"/>
                  <a:pt x="168341" y="205491"/>
                  <a:pt x="261899" y="142875"/>
                </a:cubicBezTo>
                <a:close/>
                <a:moveTo>
                  <a:pt x="450670" y="0"/>
                </a:moveTo>
                <a:cubicBezTo>
                  <a:pt x="496955" y="0"/>
                  <a:pt x="534628" y="37717"/>
                  <a:pt x="534628" y="84415"/>
                </a:cubicBezTo>
                <a:lnTo>
                  <a:pt x="534628" y="112434"/>
                </a:lnTo>
                <a:cubicBezTo>
                  <a:pt x="534628" y="158773"/>
                  <a:pt x="496955" y="196491"/>
                  <a:pt x="450670" y="196491"/>
                </a:cubicBezTo>
                <a:cubicBezTo>
                  <a:pt x="404386" y="196491"/>
                  <a:pt x="366712" y="158773"/>
                  <a:pt x="366712" y="112434"/>
                </a:cubicBezTo>
                <a:lnTo>
                  <a:pt x="366712" y="84415"/>
                </a:lnTo>
                <a:cubicBezTo>
                  <a:pt x="366712" y="37717"/>
                  <a:pt x="404386" y="0"/>
                  <a:pt x="45067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2" name="TextBox 41">
            <a:extLst>
              <a:ext uri="{FF2B5EF4-FFF2-40B4-BE49-F238E27FC236}">
                <a16:creationId xmlns:a16="http://schemas.microsoft.com/office/drawing/2014/main" id="{86E897D2-C4EB-7541-A3F5-33D1D049DEB0}"/>
              </a:ext>
            </a:extLst>
          </p:cNvPr>
          <p:cNvSpPr txBox="1"/>
          <p:nvPr/>
        </p:nvSpPr>
        <p:spPr>
          <a:xfrm>
            <a:off x="2840652" y="6458258"/>
            <a:ext cx="3225298" cy="1077218"/>
          </a:xfrm>
          <a:prstGeom prst="rect">
            <a:avLst/>
          </a:prstGeom>
          <a:noFill/>
        </p:spPr>
        <p:txBody>
          <a:bodyPr wrap="square" rtlCol="0" anchor="t">
            <a:spAutoFit/>
          </a:bodyPr>
          <a:lstStyle/>
          <a:p>
            <a:pPr algn="ctr"/>
            <a:r>
              <a:rPr lang="en-US" sz="3200" b="1" dirty="0">
                <a:solidFill>
                  <a:schemeClr val="bg1"/>
                </a:solidFill>
                <a:latin typeface="Poppins" pitchFamily="2" charset="77"/>
                <a:cs typeface="Poppins" pitchFamily="2" charset="77"/>
              </a:rPr>
              <a:t>EXECUTIVE SUMMARY</a:t>
            </a:r>
          </a:p>
        </p:txBody>
      </p:sp>
      <p:sp>
        <p:nvSpPr>
          <p:cNvPr id="43" name="TextBox 42">
            <a:extLst>
              <a:ext uri="{FF2B5EF4-FFF2-40B4-BE49-F238E27FC236}">
                <a16:creationId xmlns:a16="http://schemas.microsoft.com/office/drawing/2014/main" id="{6ADADF85-076A-DF4B-8B75-10297F4A4C6F}"/>
              </a:ext>
            </a:extLst>
          </p:cNvPr>
          <p:cNvSpPr txBox="1"/>
          <p:nvPr/>
        </p:nvSpPr>
        <p:spPr>
          <a:xfrm>
            <a:off x="6897428" y="6458258"/>
            <a:ext cx="3225298" cy="1077218"/>
          </a:xfrm>
          <a:prstGeom prst="rect">
            <a:avLst/>
          </a:prstGeom>
          <a:noFill/>
        </p:spPr>
        <p:txBody>
          <a:bodyPr wrap="square" rtlCol="0" anchor="t">
            <a:spAutoFit/>
          </a:bodyPr>
          <a:lstStyle/>
          <a:p>
            <a:pPr algn="ctr"/>
            <a:r>
              <a:rPr lang="en-US" sz="3200" b="1" dirty="0">
                <a:solidFill>
                  <a:schemeClr val="bg1"/>
                </a:solidFill>
                <a:latin typeface="Poppins" pitchFamily="2" charset="77"/>
                <a:cs typeface="Poppins" pitchFamily="2" charset="77"/>
              </a:rPr>
              <a:t>PRODUCTS &amp; SERVICES</a:t>
            </a:r>
          </a:p>
        </p:txBody>
      </p:sp>
      <p:sp>
        <p:nvSpPr>
          <p:cNvPr id="44" name="TextBox 43">
            <a:extLst>
              <a:ext uri="{FF2B5EF4-FFF2-40B4-BE49-F238E27FC236}">
                <a16:creationId xmlns:a16="http://schemas.microsoft.com/office/drawing/2014/main" id="{5B4DADE2-9B8E-F948-BC65-DFF15398FB49}"/>
              </a:ext>
            </a:extLst>
          </p:cNvPr>
          <p:cNvSpPr txBox="1"/>
          <p:nvPr/>
        </p:nvSpPr>
        <p:spPr>
          <a:xfrm>
            <a:off x="10987478" y="6458258"/>
            <a:ext cx="3225298" cy="1077218"/>
          </a:xfrm>
          <a:prstGeom prst="rect">
            <a:avLst/>
          </a:prstGeom>
          <a:noFill/>
        </p:spPr>
        <p:txBody>
          <a:bodyPr wrap="square" rtlCol="0" anchor="t">
            <a:spAutoFit/>
          </a:bodyPr>
          <a:lstStyle/>
          <a:p>
            <a:pPr algn="ctr"/>
            <a:r>
              <a:rPr lang="en-US" sz="3200" b="1" dirty="0">
                <a:solidFill>
                  <a:schemeClr val="bg1"/>
                </a:solidFill>
                <a:latin typeface="Poppins" pitchFamily="2" charset="77"/>
                <a:cs typeface="Poppins" pitchFamily="2" charset="77"/>
              </a:rPr>
              <a:t>MARKET ANALYSIS</a:t>
            </a:r>
          </a:p>
        </p:txBody>
      </p:sp>
      <p:sp>
        <p:nvSpPr>
          <p:cNvPr id="45" name="TextBox 44">
            <a:extLst>
              <a:ext uri="{FF2B5EF4-FFF2-40B4-BE49-F238E27FC236}">
                <a16:creationId xmlns:a16="http://schemas.microsoft.com/office/drawing/2014/main" id="{D1BFC6CB-675D-8B43-B2A4-97208954A1AA}"/>
              </a:ext>
            </a:extLst>
          </p:cNvPr>
          <p:cNvSpPr txBox="1"/>
          <p:nvPr/>
        </p:nvSpPr>
        <p:spPr>
          <a:xfrm>
            <a:off x="15044113" y="6458258"/>
            <a:ext cx="3225298" cy="1077218"/>
          </a:xfrm>
          <a:prstGeom prst="rect">
            <a:avLst/>
          </a:prstGeom>
          <a:noFill/>
        </p:spPr>
        <p:txBody>
          <a:bodyPr wrap="square" rtlCol="0" anchor="t">
            <a:spAutoFit/>
          </a:bodyPr>
          <a:lstStyle/>
          <a:p>
            <a:pPr algn="ctr"/>
            <a:r>
              <a:rPr lang="en-US" sz="3200" b="1" dirty="0">
                <a:solidFill>
                  <a:schemeClr val="bg1"/>
                </a:solidFill>
                <a:latin typeface="Poppins" pitchFamily="2" charset="77"/>
                <a:cs typeface="Poppins" pitchFamily="2" charset="77"/>
              </a:rPr>
              <a:t>MARKETING STRATEGY</a:t>
            </a:r>
          </a:p>
        </p:txBody>
      </p:sp>
      <p:sp>
        <p:nvSpPr>
          <p:cNvPr id="46" name="TextBox 45">
            <a:extLst>
              <a:ext uri="{FF2B5EF4-FFF2-40B4-BE49-F238E27FC236}">
                <a16:creationId xmlns:a16="http://schemas.microsoft.com/office/drawing/2014/main" id="{87E11E2A-BA1A-3C4E-8ACE-082C30A16B97}"/>
              </a:ext>
            </a:extLst>
          </p:cNvPr>
          <p:cNvSpPr txBox="1"/>
          <p:nvPr/>
        </p:nvSpPr>
        <p:spPr>
          <a:xfrm>
            <a:off x="19176916" y="6458258"/>
            <a:ext cx="3225298" cy="1077218"/>
          </a:xfrm>
          <a:prstGeom prst="rect">
            <a:avLst/>
          </a:prstGeom>
          <a:noFill/>
        </p:spPr>
        <p:txBody>
          <a:bodyPr wrap="square" rtlCol="0" anchor="t">
            <a:spAutoFit/>
          </a:bodyPr>
          <a:lstStyle/>
          <a:p>
            <a:pPr algn="ctr"/>
            <a:r>
              <a:rPr lang="en-US" sz="3200" b="1" dirty="0">
                <a:solidFill>
                  <a:schemeClr val="bg1"/>
                </a:solidFill>
                <a:latin typeface="Poppins" pitchFamily="2" charset="77"/>
                <a:cs typeface="Poppins" pitchFamily="2" charset="77"/>
              </a:rPr>
              <a:t>FINANCIAL PLANNING</a:t>
            </a:r>
          </a:p>
        </p:txBody>
      </p:sp>
      <p:sp>
        <p:nvSpPr>
          <p:cNvPr id="49" name="TextBox 48">
            <a:extLst>
              <a:ext uri="{FF2B5EF4-FFF2-40B4-BE49-F238E27FC236}">
                <a16:creationId xmlns:a16="http://schemas.microsoft.com/office/drawing/2014/main" id="{2EB5C723-8888-1B41-9262-91304A2AB9CD}"/>
              </a:ext>
            </a:extLst>
          </p:cNvPr>
          <p:cNvSpPr txBox="1"/>
          <p:nvPr/>
        </p:nvSpPr>
        <p:spPr>
          <a:xfrm>
            <a:off x="2306730" y="9015578"/>
            <a:ext cx="3483246" cy="2289858"/>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a:t>
            </a:r>
          </a:p>
        </p:txBody>
      </p:sp>
      <p:sp>
        <p:nvSpPr>
          <p:cNvPr id="50" name="TextBox 49">
            <a:extLst>
              <a:ext uri="{FF2B5EF4-FFF2-40B4-BE49-F238E27FC236}">
                <a16:creationId xmlns:a16="http://schemas.microsoft.com/office/drawing/2014/main" id="{E3479247-EDAB-8742-A6C4-490046462674}"/>
              </a:ext>
            </a:extLst>
          </p:cNvPr>
          <p:cNvSpPr txBox="1"/>
          <p:nvPr/>
        </p:nvSpPr>
        <p:spPr>
          <a:xfrm>
            <a:off x="6378857" y="9015578"/>
            <a:ext cx="3483246" cy="2289858"/>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a:t>
            </a:r>
          </a:p>
        </p:txBody>
      </p:sp>
      <p:sp>
        <p:nvSpPr>
          <p:cNvPr id="51" name="TextBox 50">
            <a:extLst>
              <a:ext uri="{FF2B5EF4-FFF2-40B4-BE49-F238E27FC236}">
                <a16:creationId xmlns:a16="http://schemas.microsoft.com/office/drawing/2014/main" id="{A49A4D6E-5705-0648-AE8B-65576D5368B0}"/>
              </a:ext>
            </a:extLst>
          </p:cNvPr>
          <p:cNvSpPr txBox="1"/>
          <p:nvPr/>
        </p:nvSpPr>
        <p:spPr>
          <a:xfrm>
            <a:off x="10450984" y="9015578"/>
            <a:ext cx="3483246" cy="2289858"/>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a:t>
            </a:r>
          </a:p>
        </p:txBody>
      </p:sp>
      <p:sp>
        <p:nvSpPr>
          <p:cNvPr id="52" name="TextBox 51">
            <a:extLst>
              <a:ext uri="{FF2B5EF4-FFF2-40B4-BE49-F238E27FC236}">
                <a16:creationId xmlns:a16="http://schemas.microsoft.com/office/drawing/2014/main" id="{40DDD549-DB2A-9B4A-8D08-667491018A31}"/>
              </a:ext>
            </a:extLst>
          </p:cNvPr>
          <p:cNvSpPr txBox="1"/>
          <p:nvPr/>
        </p:nvSpPr>
        <p:spPr>
          <a:xfrm>
            <a:off x="14523111" y="9015578"/>
            <a:ext cx="3483246" cy="2289858"/>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a:t>
            </a:r>
          </a:p>
        </p:txBody>
      </p:sp>
      <p:sp>
        <p:nvSpPr>
          <p:cNvPr id="53" name="TextBox 52">
            <a:extLst>
              <a:ext uri="{FF2B5EF4-FFF2-40B4-BE49-F238E27FC236}">
                <a16:creationId xmlns:a16="http://schemas.microsoft.com/office/drawing/2014/main" id="{A98B0EC5-F45F-5C4A-B981-810393B62112}"/>
              </a:ext>
            </a:extLst>
          </p:cNvPr>
          <p:cNvSpPr txBox="1"/>
          <p:nvPr/>
        </p:nvSpPr>
        <p:spPr>
          <a:xfrm>
            <a:off x="18595238" y="9015578"/>
            <a:ext cx="3483246" cy="2289858"/>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a:t>
            </a:r>
          </a:p>
        </p:txBody>
      </p:sp>
    </p:spTree>
    <p:extLst>
      <p:ext uri="{BB962C8B-B14F-4D97-AF65-F5344CB8AC3E}">
        <p14:creationId xmlns:p14="http://schemas.microsoft.com/office/powerpoint/2010/main" val="36799144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hape 48020">
            <a:extLst>
              <a:ext uri="{FF2B5EF4-FFF2-40B4-BE49-F238E27FC236}">
                <a16:creationId xmlns:a16="http://schemas.microsoft.com/office/drawing/2014/main" id="{2DE50D96-3F5B-4C4B-B2C6-F8D4BD022DDD}"/>
              </a:ext>
            </a:extLst>
          </p:cNvPr>
          <p:cNvSpPr/>
          <p:nvPr/>
        </p:nvSpPr>
        <p:spPr>
          <a:xfrm>
            <a:off x="8544400" y="9344966"/>
            <a:ext cx="3643631" cy="15021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0911"/>
                </a:lnTo>
                <a:lnTo>
                  <a:pt x="21600" y="21600"/>
                </a:lnTo>
                <a:lnTo>
                  <a:pt x="0" y="10689"/>
                </a:lnTo>
                <a:lnTo>
                  <a:pt x="0" y="0"/>
                </a:lnTo>
                <a:close/>
              </a:path>
            </a:pathLst>
          </a:custGeom>
          <a:solidFill>
            <a:schemeClr val="accent4">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4" name="Shape 48021">
            <a:extLst>
              <a:ext uri="{FF2B5EF4-FFF2-40B4-BE49-F238E27FC236}">
                <a16:creationId xmlns:a16="http://schemas.microsoft.com/office/drawing/2014/main" id="{9AD6A1DF-02D6-B943-8A9A-529AA54B92DC}"/>
              </a:ext>
            </a:extLst>
          </p:cNvPr>
          <p:cNvSpPr/>
          <p:nvPr/>
        </p:nvSpPr>
        <p:spPr>
          <a:xfrm>
            <a:off x="12183199" y="9344966"/>
            <a:ext cx="3643631" cy="150211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0911"/>
                </a:lnTo>
                <a:lnTo>
                  <a:pt x="0" y="21600"/>
                </a:lnTo>
                <a:lnTo>
                  <a:pt x="21600" y="10689"/>
                </a:lnTo>
                <a:lnTo>
                  <a:pt x="21600" y="0"/>
                </a:lnTo>
                <a:close/>
              </a:path>
            </a:pathLst>
          </a:custGeom>
          <a:solidFill>
            <a:schemeClr val="accent4">
              <a:lumMod val="5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5" name="Shape 48022">
            <a:extLst>
              <a:ext uri="{FF2B5EF4-FFF2-40B4-BE49-F238E27FC236}">
                <a16:creationId xmlns:a16="http://schemas.microsoft.com/office/drawing/2014/main" id="{2EFD3B09-B549-4347-A47E-74E7A571FD74}"/>
              </a:ext>
            </a:extLst>
          </p:cNvPr>
          <p:cNvSpPr/>
          <p:nvPr/>
        </p:nvSpPr>
        <p:spPr>
          <a:xfrm>
            <a:off x="8567511" y="8838726"/>
            <a:ext cx="7249302" cy="1280238"/>
          </a:xfrm>
          <a:custGeom>
            <a:avLst/>
            <a:gdLst/>
            <a:ahLst/>
            <a:cxnLst>
              <a:cxn ang="0">
                <a:pos x="wd2" y="hd2"/>
              </a:cxn>
              <a:cxn ang="5400000">
                <a:pos x="wd2" y="hd2"/>
              </a:cxn>
              <a:cxn ang="10800000">
                <a:pos x="wd2" y="hd2"/>
              </a:cxn>
              <a:cxn ang="16200000">
                <a:pos x="wd2" y="hd2"/>
              </a:cxn>
            </a:cxnLst>
            <a:rect l="0" t="0" r="r" b="b"/>
            <a:pathLst>
              <a:path w="21600" h="21600" extrusionOk="0">
                <a:moveTo>
                  <a:pt x="0" y="8683"/>
                </a:moveTo>
                <a:lnTo>
                  <a:pt x="10773" y="0"/>
                </a:lnTo>
                <a:lnTo>
                  <a:pt x="21600" y="8683"/>
                </a:lnTo>
                <a:lnTo>
                  <a:pt x="10773" y="21600"/>
                </a:lnTo>
                <a:lnTo>
                  <a:pt x="0" y="8683"/>
                </a:lnTo>
                <a:close/>
              </a:path>
            </a:pathLst>
          </a:custGeom>
          <a:solidFill>
            <a:schemeClr val="accent4"/>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6" name="Shape 48023">
            <a:extLst>
              <a:ext uri="{FF2B5EF4-FFF2-40B4-BE49-F238E27FC236}">
                <a16:creationId xmlns:a16="http://schemas.microsoft.com/office/drawing/2014/main" id="{56FC3B88-376F-B142-A096-E9BABEDB5D06}"/>
              </a:ext>
            </a:extLst>
          </p:cNvPr>
          <p:cNvSpPr/>
          <p:nvPr/>
        </p:nvSpPr>
        <p:spPr>
          <a:xfrm>
            <a:off x="8544400" y="7828733"/>
            <a:ext cx="3643631" cy="15021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0911"/>
                </a:lnTo>
                <a:lnTo>
                  <a:pt x="21600" y="21600"/>
                </a:lnTo>
                <a:lnTo>
                  <a:pt x="0" y="10689"/>
                </a:lnTo>
                <a:lnTo>
                  <a:pt x="0" y="0"/>
                </a:lnTo>
                <a:close/>
              </a:path>
            </a:pathLst>
          </a:custGeom>
          <a:solidFill>
            <a:schemeClr val="accent3">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7" name="Shape 48024">
            <a:extLst>
              <a:ext uri="{FF2B5EF4-FFF2-40B4-BE49-F238E27FC236}">
                <a16:creationId xmlns:a16="http://schemas.microsoft.com/office/drawing/2014/main" id="{24899E19-12DB-5746-89E0-7BE45C612F19}"/>
              </a:ext>
            </a:extLst>
          </p:cNvPr>
          <p:cNvSpPr/>
          <p:nvPr/>
        </p:nvSpPr>
        <p:spPr>
          <a:xfrm>
            <a:off x="12183199" y="7828733"/>
            <a:ext cx="3643631" cy="150211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0911"/>
                </a:lnTo>
                <a:lnTo>
                  <a:pt x="0" y="21600"/>
                </a:lnTo>
                <a:lnTo>
                  <a:pt x="21600" y="10689"/>
                </a:lnTo>
                <a:lnTo>
                  <a:pt x="21600" y="0"/>
                </a:lnTo>
                <a:close/>
              </a:path>
            </a:pathLst>
          </a:custGeom>
          <a:solidFill>
            <a:schemeClr val="accent3">
              <a:lumMod val="5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8" name="Shape 48025">
            <a:extLst>
              <a:ext uri="{FF2B5EF4-FFF2-40B4-BE49-F238E27FC236}">
                <a16:creationId xmlns:a16="http://schemas.microsoft.com/office/drawing/2014/main" id="{63D2C55B-F7DD-F946-9916-6BD4268EEAFE}"/>
              </a:ext>
            </a:extLst>
          </p:cNvPr>
          <p:cNvSpPr/>
          <p:nvPr/>
        </p:nvSpPr>
        <p:spPr>
          <a:xfrm>
            <a:off x="8567511" y="7322493"/>
            <a:ext cx="7249302" cy="1280238"/>
          </a:xfrm>
          <a:custGeom>
            <a:avLst/>
            <a:gdLst/>
            <a:ahLst/>
            <a:cxnLst>
              <a:cxn ang="0">
                <a:pos x="wd2" y="hd2"/>
              </a:cxn>
              <a:cxn ang="5400000">
                <a:pos x="wd2" y="hd2"/>
              </a:cxn>
              <a:cxn ang="10800000">
                <a:pos x="wd2" y="hd2"/>
              </a:cxn>
              <a:cxn ang="16200000">
                <a:pos x="wd2" y="hd2"/>
              </a:cxn>
            </a:cxnLst>
            <a:rect l="0" t="0" r="r" b="b"/>
            <a:pathLst>
              <a:path w="21600" h="21600" extrusionOk="0">
                <a:moveTo>
                  <a:pt x="0" y="8683"/>
                </a:moveTo>
                <a:lnTo>
                  <a:pt x="10773" y="0"/>
                </a:lnTo>
                <a:lnTo>
                  <a:pt x="21600" y="8683"/>
                </a:lnTo>
                <a:lnTo>
                  <a:pt x="10773" y="21600"/>
                </a:lnTo>
                <a:lnTo>
                  <a:pt x="0" y="8683"/>
                </a:ln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9" name="Shape 48026">
            <a:extLst>
              <a:ext uri="{FF2B5EF4-FFF2-40B4-BE49-F238E27FC236}">
                <a16:creationId xmlns:a16="http://schemas.microsoft.com/office/drawing/2014/main" id="{3E2B919A-898A-C546-8703-F513DB5DA113}"/>
              </a:ext>
            </a:extLst>
          </p:cNvPr>
          <p:cNvSpPr/>
          <p:nvPr/>
        </p:nvSpPr>
        <p:spPr>
          <a:xfrm>
            <a:off x="8544400" y="6320983"/>
            <a:ext cx="3643631" cy="15021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0911"/>
                </a:lnTo>
                <a:lnTo>
                  <a:pt x="21600" y="21600"/>
                </a:lnTo>
                <a:lnTo>
                  <a:pt x="0" y="10689"/>
                </a:lnTo>
                <a:lnTo>
                  <a:pt x="0" y="0"/>
                </a:lnTo>
                <a:close/>
              </a:path>
            </a:pathLst>
          </a:custGeom>
          <a:solidFill>
            <a:schemeClr val="accent2">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0" name="Shape 48027">
            <a:extLst>
              <a:ext uri="{FF2B5EF4-FFF2-40B4-BE49-F238E27FC236}">
                <a16:creationId xmlns:a16="http://schemas.microsoft.com/office/drawing/2014/main" id="{5C4DF43C-66A4-4347-BAD4-64082F2B8B67}"/>
              </a:ext>
            </a:extLst>
          </p:cNvPr>
          <p:cNvSpPr/>
          <p:nvPr/>
        </p:nvSpPr>
        <p:spPr>
          <a:xfrm>
            <a:off x="12183199" y="6320983"/>
            <a:ext cx="3643631" cy="150211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0911"/>
                </a:lnTo>
                <a:lnTo>
                  <a:pt x="0" y="21600"/>
                </a:lnTo>
                <a:lnTo>
                  <a:pt x="21600" y="10689"/>
                </a:lnTo>
                <a:lnTo>
                  <a:pt x="21600" y="0"/>
                </a:lnTo>
                <a:close/>
              </a:path>
            </a:pathLst>
          </a:custGeom>
          <a:solidFill>
            <a:schemeClr val="accent2">
              <a:lumMod val="5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1" name="Shape 48028">
            <a:extLst>
              <a:ext uri="{FF2B5EF4-FFF2-40B4-BE49-F238E27FC236}">
                <a16:creationId xmlns:a16="http://schemas.microsoft.com/office/drawing/2014/main" id="{2A6D6388-FBC3-1F43-A0B0-1ED6A1C09A8D}"/>
              </a:ext>
            </a:extLst>
          </p:cNvPr>
          <p:cNvSpPr/>
          <p:nvPr/>
        </p:nvSpPr>
        <p:spPr>
          <a:xfrm>
            <a:off x="8567511" y="5814741"/>
            <a:ext cx="7249302" cy="1280237"/>
          </a:xfrm>
          <a:custGeom>
            <a:avLst/>
            <a:gdLst/>
            <a:ahLst/>
            <a:cxnLst>
              <a:cxn ang="0">
                <a:pos x="wd2" y="hd2"/>
              </a:cxn>
              <a:cxn ang="5400000">
                <a:pos x="wd2" y="hd2"/>
              </a:cxn>
              <a:cxn ang="10800000">
                <a:pos x="wd2" y="hd2"/>
              </a:cxn>
              <a:cxn ang="16200000">
                <a:pos x="wd2" y="hd2"/>
              </a:cxn>
            </a:cxnLst>
            <a:rect l="0" t="0" r="r" b="b"/>
            <a:pathLst>
              <a:path w="21600" h="21600" extrusionOk="0">
                <a:moveTo>
                  <a:pt x="0" y="8683"/>
                </a:moveTo>
                <a:lnTo>
                  <a:pt x="10773" y="0"/>
                </a:lnTo>
                <a:lnTo>
                  <a:pt x="21600" y="8683"/>
                </a:lnTo>
                <a:lnTo>
                  <a:pt x="10773" y="21600"/>
                </a:lnTo>
                <a:lnTo>
                  <a:pt x="0" y="8683"/>
                </a:lnTo>
                <a:close/>
              </a:path>
            </a:pathLst>
          </a:custGeom>
          <a:solidFill>
            <a:schemeClr val="accent2"/>
          </a:solidFill>
          <a:ln w="12700" cap="flat">
            <a:noFill/>
            <a:miter lim="400000"/>
          </a:ln>
          <a:effectLst/>
        </p:spPr>
        <p:txBody>
          <a:bodyPr wrap="square" lIns="0" tIns="0" rIns="0" bIns="0" numCol="1" anchor="ctr">
            <a:noAutofit/>
          </a:bodyPr>
          <a:lstStyle/>
          <a:p>
            <a:pPr defTabSz="821560">
              <a:defRPr sz="4200">
                <a:solidFill>
                  <a:srgbClr val="000000"/>
                </a:solidFill>
                <a:latin typeface="Gill Sans"/>
                <a:ea typeface="Gill Sans"/>
                <a:cs typeface="Gill Sans"/>
                <a:sym typeface="Gill Sans"/>
              </a:defRPr>
            </a:pPr>
            <a:endParaRPr sz="5906" dirty="0">
              <a:latin typeface="Lato Light" panose="020F0502020204030203" pitchFamily="34" charset="0"/>
              <a:ea typeface="Lato Light" panose="020F0502020204030203" pitchFamily="34" charset="0"/>
              <a:cs typeface="Lato Light" panose="020F0502020204030203" pitchFamily="34" charset="0"/>
            </a:endParaRPr>
          </a:p>
        </p:txBody>
      </p:sp>
      <p:sp>
        <p:nvSpPr>
          <p:cNvPr id="32" name="Shape 48029">
            <a:extLst>
              <a:ext uri="{FF2B5EF4-FFF2-40B4-BE49-F238E27FC236}">
                <a16:creationId xmlns:a16="http://schemas.microsoft.com/office/drawing/2014/main" id="{1BC2AD06-4393-6741-9DD5-8C22502C0902}"/>
              </a:ext>
            </a:extLst>
          </p:cNvPr>
          <p:cNvSpPr/>
          <p:nvPr/>
        </p:nvSpPr>
        <p:spPr>
          <a:xfrm>
            <a:off x="8544400" y="4843373"/>
            <a:ext cx="3643631" cy="15021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0911"/>
                </a:lnTo>
                <a:lnTo>
                  <a:pt x="21600" y="21600"/>
                </a:lnTo>
                <a:lnTo>
                  <a:pt x="0" y="10689"/>
                </a:lnTo>
                <a:lnTo>
                  <a:pt x="0" y="0"/>
                </a:lnTo>
                <a:close/>
              </a:path>
            </a:pathLst>
          </a:custGeom>
          <a:solidFill>
            <a:schemeClr val="accent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3" name="Shape 48030">
            <a:extLst>
              <a:ext uri="{FF2B5EF4-FFF2-40B4-BE49-F238E27FC236}">
                <a16:creationId xmlns:a16="http://schemas.microsoft.com/office/drawing/2014/main" id="{5D2D6EC1-3E60-3741-99C7-ADC481B40AD6}"/>
              </a:ext>
            </a:extLst>
          </p:cNvPr>
          <p:cNvSpPr/>
          <p:nvPr/>
        </p:nvSpPr>
        <p:spPr>
          <a:xfrm>
            <a:off x="12183199" y="4843373"/>
            <a:ext cx="3643631" cy="150211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0911"/>
                </a:lnTo>
                <a:lnTo>
                  <a:pt x="0" y="21600"/>
                </a:lnTo>
                <a:lnTo>
                  <a:pt x="21600" y="10689"/>
                </a:lnTo>
                <a:lnTo>
                  <a:pt x="21600" y="0"/>
                </a:lnTo>
                <a:close/>
              </a:path>
            </a:pathLst>
          </a:custGeom>
          <a:solidFill>
            <a:schemeClr val="accent1">
              <a:lumMod val="50000"/>
            </a:schemeClr>
          </a:solidFill>
          <a:ln w="12700" cap="flat">
            <a:noFill/>
            <a:miter lim="400000"/>
          </a:ln>
          <a:effectLst/>
        </p:spPr>
        <p:txBody>
          <a:bodyPr wrap="square" lIns="0" tIns="0" rIns="0" bIns="0"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p:nvSpPr>
          <p:cNvPr id="34" name="Shape 48031">
            <a:extLst>
              <a:ext uri="{FF2B5EF4-FFF2-40B4-BE49-F238E27FC236}">
                <a16:creationId xmlns:a16="http://schemas.microsoft.com/office/drawing/2014/main" id="{A1574D98-53E7-0F4C-B29D-82933AA19B89}"/>
              </a:ext>
            </a:extLst>
          </p:cNvPr>
          <p:cNvSpPr/>
          <p:nvPr/>
        </p:nvSpPr>
        <p:spPr>
          <a:xfrm>
            <a:off x="8567511" y="4337133"/>
            <a:ext cx="7249302" cy="1280238"/>
          </a:xfrm>
          <a:custGeom>
            <a:avLst/>
            <a:gdLst/>
            <a:ahLst/>
            <a:cxnLst>
              <a:cxn ang="0">
                <a:pos x="wd2" y="hd2"/>
              </a:cxn>
              <a:cxn ang="5400000">
                <a:pos x="wd2" y="hd2"/>
              </a:cxn>
              <a:cxn ang="10800000">
                <a:pos x="wd2" y="hd2"/>
              </a:cxn>
              <a:cxn ang="16200000">
                <a:pos x="wd2" y="hd2"/>
              </a:cxn>
            </a:cxnLst>
            <a:rect l="0" t="0" r="r" b="b"/>
            <a:pathLst>
              <a:path w="21600" h="21600" extrusionOk="0">
                <a:moveTo>
                  <a:pt x="0" y="8683"/>
                </a:moveTo>
                <a:lnTo>
                  <a:pt x="10773" y="0"/>
                </a:lnTo>
                <a:lnTo>
                  <a:pt x="21600" y="8683"/>
                </a:lnTo>
                <a:lnTo>
                  <a:pt x="10773" y="21600"/>
                </a:lnTo>
                <a:lnTo>
                  <a:pt x="0" y="8683"/>
                </a:lnTo>
                <a:close/>
              </a:path>
            </a:pathLst>
          </a:custGeom>
          <a:solidFill>
            <a:schemeClr val="accent1"/>
          </a:solidFill>
          <a:ln w="12700" cap="flat">
            <a:noFill/>
            <a:miter lim="400000"/>
          </a:ln>
          <a:effectLst/>
        </p:spPr>
        <p:txBody>
          <a:bodyPr wrap="square" lIns="0" tIns="0" rIns="0" bIns="0" numCol="1" anchor="ctr">
            <a:noAutofit/>
          </a:bodyPr>
          <a:lstStyle/>
          <a:p>
            <a:pPr defTabSz="821560">
              <a:defRPr sz="4200">
                <a:solidFill>
                  <a:srgbClr val="000000"/>
                </a:solidFill>
                <a:latin typeface="Gill Sans"/>
                <a:ea typeface="Gill Sans"/>
                <a:cs typeface="Gill Sans"/>
                <a:sym typeface="Gill Sans"/>
              </a:defRPr>
            </a:pPr>
            <a:endParaRPr sz="590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9" name="Shape 48033">
            <a:extLst>
              <a:ext uri="{FF2B5EF4-FFF2-40B4-BE49-F238E27FC236}">
                <a16:creationId xmlns:a16="http://schemas.microsoft.com/office/drawing/2014/main" id="{02909A3C-E835-504B-A749-C9EA17C149ED}"/>
              </a:ext>
            </a:extLst>
          </p:cNvPr>
          <p:cNvSpPr/>
          <p:nvPr/>
        </p:nvSpPr>
        <p:spPr>
          <a:xfrm>
            <a:off x="7474226" y="3750975"/>
            <a:ext cx="3024717" cy="118542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0812" y="0"/>
                </a:lnTo>
                <a:lnTo>
                  <a:pt x="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pPr defTabSz="82156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6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20" name="Shape 48034">
            <a:extLst>
              <a:ext uri="{FF2B5EF4-FFF2-40B4-BE49-F238E27FC236}">
                <a16:creationId xmlns:a16="http://schemas.microsoft.com/office/drawing/2014/main" id="{71FBAA54-B1B3-C14B-B3CD-1D01D462EFC1}"/>
              </a:ext>
            </a:extLst>
          </p:cNvPr>
          <p:cNvSpPr/>
          <p:nvPr/>
        </p:nvSpPr>
        <p:spPr>
          <a:xfrm flipH="1">
            <a:off x="12946831" y="4024092"/>
            <a:ext cx="3929596" cy="25702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4617" y="0"/>
                </a:lnTo>
                <a:lnTo>
                  <a:pt x="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pPr defTabSz="82156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6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21" name="Shape 48035">
            <a:extLst>
              <a:ext uri="{FF2B5EF4-FFF2-40B4-BE49-F238E27FC236}">
                <a16:creationId xmlns:a16="http://schemas.microsoft.com/office/drawing/2014/main" id="{A78E0A8F-E4C2-2240-B129-3907E4C51357}"/>
              </a:ext>
            </a:extLst>
          </p:cNvPr>
          <p:cNvSpPr/>
          <p:nvPr/>
        </p:nvSpPr>
        <p:spPr>
          <a:xfrm rot="10800000">
            <a:off x="14439513" y="9344966"/>
            <a:ext cx="2436914" cy="173174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0470" y="0"/>
                </a:lnTo>
                <a:lnTo>
                  <a:pt x="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pPr defTabSz="82156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6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22" name="Shape 48036">
            <a:extLst>
              <a:ext uri="{FF2B5EF4-FFF2-40B4-BE49-F238E27FC236}">
                <a16:creationId xmlns:a16="http://schemas.microsoft.com/office/drawing/2014/main" id="{F3242B4F-28CF-2E48-B70E-C72953C0F0EE}"/>
              </a:ext>
            </a:extLst>
          </p:cNvPr>
          <p:cNvSpPr/>
          <p:nvPr/>
        </p:nvSpPr>
        <p:spPr>
          <a:xfrm rot="10800000" flipH="1">
            <a:off x="7474227" y="8183799"/>
            <a:ext cx="4291716" cy="257304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6966" y="0"/>
                </a:lnTo>
                <a:lnTo>
                  <a:pt x="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pPr defTabSz="82156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6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35" name="TextBox 34">
            <a:extLst>
              <a:ext uri="{FF2B5EF4-FFF2-40B4-BE49-F238E27FC236}">
                <a16:creationId xmlns:a16="http://schemas.microsoft.com/office/drawing/2014/main" id="{33A72E5F-7C78-2843-81AC-862FF5D14B9A}"/>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36" name="TextBox 35">
            <a:extLst>
              <a:ext uri="{FF2B5EF4-FFF2-40B4-BE49-F238E27FC236}">
                <a16:creationId xmlns:a16="http://schemas.microsoft.com/office/drawing/2014/main" id="{A3D51A08-6A33-D046-873A-24964AC3205C}"/>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42" name="TextBox 41">
            <a:extLst>
              <a:ext uri="{FF2B5EF4-FFF2-40B4-BE49-F238E27FC236}">
                <a16:creationId xmlns:a16="http://schemas.microsoft.com/office/drawing/2014/main" id="{DA69AE67-5129-8044-8CB6-8AF3FAECB01E}"/>
              </a:ext>
            </a:extLst>
          </p:cNvPr>
          <p:cNvSpPr txBox="1"/>
          <p:nvPr/>
        </p:nvSpPr>
        <p:spPr>
          <a:xfrm>
            <a:off x="17298515" y="3740154"/>
            <a:ext cx="5558309" cy="1392176"/>
          </a:xfrm>
          <a:prstGeom prst="rect">
            <a:avLst/>
          </a:prstGeom>
          <a:noFill/>
        </p:spPr>
        <p:txBody>
          <a:bodyPr wrap="square" rtlCol="0" anchor="t">
            <a:spAutoFit/>
          </a:bodyPr>
          <a:lstStyle/>
          <a:p>
            <a:pP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cause maintaining positive cash flow and a stable balance sheet can be grateful. </a:t>
            </a:r>
          </a:p>
        </p:txBody>
      </p:sp>
      <p:sp>
        <p:nvSpPr>
          <p:cNvPr id="43" name="TextBox 42">
            <a:extLst>
              <a:ext uri="{FF2B5EF4-FFF2-40B4-BE49-F238E27FC236}">
                <a16:creationId xmlns:a16="http://schemas.microsoft.com/office/drawing/2014/main" id="{9C20CAA7-F6DA-9C4E-98C1-4DA4D2AF7108}"/>
              </a:ext>
            </a:extLst>
          </p:cNvPr>
          <p:cNvSpPr txBox="1"/>
          <p:nvPr/>
        </p:nvSpPr>
        <p:spPr>
          <a:xfrm>
            <a:off x="17298515" y="3133835"/>
            <a:ext cx="5558309" cy="584775"/>
          </a:xfrm>
          <a:prstGeom prst="rect">
            <a:avLst/>
          </a:prstGeom>
          <a:noFill/>
        </p:spPr>
        <p:txBody>
          <a:bodyPr wrap="square" rtlCol="0" anchor="b">
            <a:spAutoFit/>
          </a:bodyPr>
          <a:lstStyle/>
          <a:p>
            <a:r>
              <a:rPr lang="en-US" sz="3200" b="1" dirty="0">
                <a:solidFill>
                  <a:schemeClr val="accent2"/>
                </a:solidFill>
                <a:latin typeface="Poppins" pitchFamily="2" charset="77"/>
                <a:cs typeface="Poppins" pitchFamily="2" charset="77"/>
              </a:rPr>
              <a:t>PRODUCTS &amp; SERVICES</a:t>
            </a:r>
          </a:p>
        </p:txBody>
      </p:sp>
      <p:sp>
        <p:nvSpPr>
          <p:cNvPr id="46" name="TextBox 45">
            <a:extLst>
              <a:ext uri="{FF2B5EF4-FFF2-40B4-BE49-F238E27FC236}">
                <a16:creationId xmlns:a16="http://schemas.microsoft.com/office/drawing/2014/main" id="{774B47F9-2E2F-6F45-8828-D40B838FA509}"/>
              </a:ext>
            </a:extLst>
          </p:cNvPr>
          <p:cNvSpPr txBox="1"/>
          <p:nvPr/>
        </p:nvSpPr>
        <p:spPr>
          <a:xfrm>
            <a:off x="17298515" y="10454155"/>
            <a:ext cx="5558309" cy="1392176"/>
          </a:xfrm>
          <a:prstGeom prst="rect">
            <a:avLst/>
          </a:prstGeom>
          <a:noFill/>
        </p:spPr>
        <p:txBody>
          <a:bodyPr wrap="square" rtlCol="0" anchor="t">
            <a:spAutoFit/>
          </a:bodyPr>
          <a:lstStyle/>
          <a:p>
            <a:pP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cause maintaining positive cash flow and a stable balance sheet can be grateful. </a:t>
            </a:r>
          </a:p>
        </p:txBody>
      </p:sp>
      <p:sp>
        <p:nvSpPr>
          <p:cNvPr id="47" name="TextBox 46">
            <a:extLst>
              <a:ext uri="{FF2B5EF4-FFF2-40B4-BE49-F238E27FC236}">
                <a16:creationId xmlns:a16="http://schemas.microsoft.com/office/drawing/2014/main" id="{25FC835A-C0EF-784B-B261-EE91EB8F217F}"/>
              </a:ext>
            </a:extLst>
          </p:cNvPr>
          <p:cNvSpPr txBox="1"/>
          <p:nvPr/>
        </p:nvSpPr>
        <p:spPr>
          <a:xfrm>
            <a:off x="17298516" y="9847836"/>
            <a:ext cx="5558308" cy="584775"/>
          </a:xfrm>
          <a:prstGeom prst="rect">
            <a:avLst/>
          </a:prstGeom>
          <a:noFill/>
        </p:spPr>
        <p:txBody>
          <a:bodyPr wrap="square" rtlCol="0" anchor="b">
            <a:spAutoFit/>
          </a:bodyPr>
          <a:lstStyle/>
          <a:p>
            <a:r>
              <a:rPr lang="en-US" sz="3200" b="1" dirty="0">
                <a:solidFill>
                  <a:schemeClr val="accent4"/>
                </a:solidFill>
                <a:latin typeface="Poppins" pitchFamily="2" charset="77"/>
                <a:cs typeface="Poppins" pitchFamily="2" charset="77"/>
              </a:rPr>
              <a:t>FINANCIAL PLANNING</a:t>
            </a:r>
          </a:p>
        </p:txBody>
      </p:sp>
      <p:sp>
        <p:nvSpPr>
          <p:cNvPr id="49" name="TextBox 48">
            <a:extLst>
              <a:ext uri="{FF2B5EF4-FFF2-40B4-BE49-F238E27FC236}">
                <a16:creationId xmlns:a16="http://schemas.microsoft.com/office/drawing/2014/main" id="{50A01A91-A7AF-444A-8059-F74B1B2D37C6}"/>
              </a:ext>
            </a:extLst>
          </p:cNvPr>
          <p:cNvSpPr txBox="1"/>
          <p:nvPr/>
        </p:nvSpPr>
        <p:spPr>
          <a:xfrm>
            <a:off x="1520825" y="3740154"/>
            <a:ext cx="5558309" cy="1392176"/>
          </a:xfrm>
          <a:prstGeom prst="rect">
            <a:avLst/>
          </a:prstGeom>
          <a:noFill/>
        </p:spPr>
        <p:txBody>
          <a:bodyPr wrap="square" rtlCol="0" anchor="t">
            <a:spAutoFit/>
          </a:bodyPr>
          <a:lstStyle/>
          <a:p>
            <a:pPr algn="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cause maintaining positive cash flow and a stable balance sheet can be grateful. </a:t>
            </a:r>
          </a:p>
        </p:txBody>
      </p:sp>
      <p:sp>
        <p:nvSpPr>
          <p:cNvPr id="50" name="TextBox 49">
            <a:extLst>
              <a:ext uri="{FF2B5EF4-FFF2-40B4-BE49-F238E27FC236}">
                <a16:creationId xmlns:a16="http://schemas.microsoft.com/office/drawing/2014/main" id="{7746A578-614D-C74B-9122-5B27F301393C}"/>
              </a:ext>
            </a:extLst>
          </p:cNvPr>
          <p:cNvSpPr txBox="1"/>
          <p:nvPr/>
        </p:nvSpPr>
        <p:spPr>
          <a:xfrm>
            <a:off x="1520825" y="3133835"/>
            <a:ext cx="5558309" cy="584775"/>
          </a:xfrm>
          <a:prstGeom prst="rect">
            <a:avLst/>
          </a:prstGeom>
          <a:noFill/>
        </p:spPr>
        <p:txBody>
          <a:bodyPr wrap="square" rtlCol="0" anchor="b">
            <a:spAutoFit/>
          </a:bodyPr>
          <a:lstStyle/>
          <a:p>
            <a:pPr algn="r"/>
            <a:r>
              <a:rPr lang="en-US" sz="3200" b="1" dirty="0">
                <a:solidFill>
                  <a:schemeClr val="accent1"/>
                </a:solidFill>
                <a:latin typeface="Poppins" pitchFamily="2" charset="77"/>
                <a:cs typeface="Poppins" pitchFamily="2" charset="77"/>
              </a:rPr>
              <a:t>EXECUTIVE SUMMARY</a:t>
            </a:r>
          </a:p>
        </p:txBody>
      </p:sp>
      <p:sp>
        <p:nvSpPr>
          <p:cNvPr id="52" name="TextBox 51">
            <a:extLst>
              <a:ext uri="{FF2B5EF4-FFF2-40B4-BE49-F238E27FC236}">
                <a16:creationId xmlns:a16="http://schemas.microsoft.com/office/drawing/2014/main" id="{0825F16E-CB72-1A49-B078-46431D878C6D}"/>
              </a:ext>
            </a:extLst>
          </p:cNvPr>
          <p:cNvSpPr txBox="1"/>
          <p:nvPr/>
        </p:nvSpPr>
        <p:spPr>
          <a:xfrm>
            <a:off x="1520825" y="10454155"/>
            <a:ext cx="5558309" cy="1392176"/>
          </a:xfrm>
          <a:prstGeom prst="rect">
            <a:avLst/>
          </a:prstGeom>
          <a:noFill/>
        </p:spPr>
        <p:txBody>
          <a:bodyPr wrap="square" rtlCol="0" anchor="t">
            <a:spAutoFit/>
          </a:bodyPr>
          <a:lstStyle/>
          <a:p>
            <a:pPr algn="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cause maintaining positive cash flow and a stable balance sheet can be grateful. </a:t>
            </a:r>
          </a:p>
        </p:txBody>
      </p:sp>
      <p:sp>
        <p:nvSpPr>
          <p:cNvPr id="53" name="TextBox 52">
            <a:extLst>
              <a:ext uri="{FF2B5EF4-FFF2-40B4-BE49-F238E27FC236}">
                <a16:creationId xmlns:a16="http://schemas.microsoft.com/office/drawing/2014/main" id="{4457CC22-8DAF-654C-8B14-DD09450A6508}"/>
              </a:ext>
            </a:extLst>
          </p:cNvPr>
          <p:cNvSpPr txBox="1"/>
          <p:nvPr/>
        </p:nvSpPr>
        <p:spPr>
          <a:xfrm>
            <a:off x="1520826" y="9847836"/>
            <a:ext cx="5558308" cy="584775"/>
          </a:xfrm>
          <a:prstGeom prst="rect">
            <a:avLst/>
          </a:prstGeom>
          <a:noFill/>
        </p:spPr>
        <p:txBody>
          <a:bodyPr wrap="square" rtlCol="0" anchor="b">
            <a:spAutoFit/>
          </a:bodyPr>
          <a:lstStyle/>
          <a:p>
            <a:pPr algn="r"/>
            <a:r>
              <a:rPr lang="en-US" sz="3200" b="1" dirty="0">
                <a:solidFill>
                  <a:schemeClr val="accent3"/>
                </a:solidFill>
                <a:latin typeface="Poppins" pitchFamily="2" charset="77"/>
                <a:cs typeface="Poppins" pitchFamily="2" charset="77"/>
              </a:rPr>
              <a:t>MARKET ANALYSIS</a:t>
            </a:r>
          </a:p>
        </p:txBody>
      </p:sp>
    </p:spTree>
    <p:extLst>
      <p:ext uri="{BB962C8B-B14F-4D97-AF65-F5344CB8AC3E}">
        <p14:creationId xmlns:p14="http://schemas.microsoft.com/office/powerpoint/2010/main" val="23893483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8807">
            <a:extLst>
              <a:ext uri="{FF2B5EF4-FFF2-40B4-BE49-F238E27FC236}">
                <a16:creationId xmlns:a16="http://schemas.microsoft.com/office/drawing/2014/main" id="{064441CC-116B-AD4B-9959-2944297C5F55}"/>
              </a:ext>
            </a:extLst>
          </p:cNvPr>
          <p:cNvSpPr/>
          <p:nvPr/>
        </p:nvSpPr>
        <p:spPr>
          <a:xfrm>
            <a:off x="2485004" y="2916298"/>
            <a:ext cx="4487306" cy="4487306"/>
          </a:xfrm>
          <a:prstGeom prst="diamond">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6" name="Shape 8813">
            <a:extLst>
              <a:ext uri="{FF2B5EF4-FFF2-40B4-BE49-F238E27FC236}">
                <a16:creationId xmlns:a16="http://schemas.microsoft.com/office/drawing/2014/main" id="{AC67CC12-0AD5-7E4D-9B94-7A20ADCDAE2F}"/>
              </a:ext>
            </a:extLst>
          </p:cNvPr>
          <p:cNvSpPr/>
          <p:nvPr/>
        </p:nvSpPr>
        <p:spPr>
          <a:xfrm>
            <a:off x="6258884" y="6700328"/>
            <a:ext cx="4487306" cy="4487306"/>
          </a:xfrm>
          <a:prstGeom prst="diamond">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4" name="TextBox 23">
            <a:extLst>
              <a:ext uri="{FF2B5EF4-FFF2-40B4-BE49-F238E27FC236}">
                <a16:creationId xmlns:a16="http://schemas.microsoft.com/office/drawing/2014/main" id="{5379EF7A-D8BE-514F-9DB4-7BBAA3B5B4BA}"/>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25" name="TextBox 24">
            <a:extLst>
              <a:ext uri="{FF2B5EF4-FFF2-40B4-BE49-F238E27FC236}">
                <a16:creationId xmlns:a16="http://schemas.microsoft.com/office/drawing/2014/main" id="{946E5031-C2AA-C140-8BD7-DCE0CE5328D5}"/>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30" name="Freeform 82">
            <a:extLst>
              <a:ext uri="{FF2B5EF4-FFF2-40B4-BE49-F238E27FC236}">
                <a16:creationId xmlns:a16="http://schemas.microsoft.com/office/drawing/2014/main" id="{C4E2477D-5991-3A4E-9A19-739010EFCFB7}"/>
              </a:ext>
            </a:extLst>
          </p:cNvPr>
          <p:cNvSpPr>
            <a:spLocks noChangeArrowheads="1"/>
          </p:cNvSpPr>
          <p:nvPr/>
        </p:nvSpPr>
        <p:spPr bwMode="auto">
          <a:xfrm>
            <a:off x="7862983" y="8345034"/>
            <a:ext cx="1279108" cy="1197894"/>
          </a:xfrm>
          <a:custGeom>
            <a:avLst/>
            <a:gdLst>
              <a:gd name="T0" fmla="*/ 28575 w 899753"/>
              <a:gd name="T1" fmla="*/ 444500 h 842603"/>
              <a:gd name="T2" fmla="*/ 65686 w 899753"/>
              <a:gd name="T3" fmla="*/ 449899 h 842603"/>
              <a:gd name="T4" fmla="*/ 366179 w 899753"/>
              <a:gd name="T5" fmla="*/ 475816 h 842603"/>
              <a:gd name="T6" fmla="*/ 366179 w 899753"/>
              <a:gd name="T7" fmla="*/ 533047 h 842603"/>
              <a:gd name="T8" fmla="*/ 535161 w 899753"/>
              <a:gd name="T9" fmla="*/ 533047 h 842603"/>
              <a:gd name="T10" fmla="*/ 535161 w 899753"/>
              <a:gd name="T11" fmla="*/ 475816 h 842603"/>
              <a:gd name="T12" fmla="*/ 835293 w 899753"/>
              <a:gd name="T13" fmla="*/ 449899 h 842603"/>
              <a:gd name="T14" fmla="*/ 872765 w 899753"/>
              <a:gd name="T15" fmla="*/ 444500 h 842603"/>
              <a:gd name="T16" fmla="*/ 872765 w 899753"/>
              <a:gd name="T17" fmla="*/ 769894 h 842603"/>
              <a:gd name="T18" fmla="*/ 799984 w 899753"/>
              <a:gd name="T19" fmla="*/ 842603 h 842603"/>
              <a:gd name="T20" fmla="*/ 101356 w 899753"/>
              <a:gd name="T21" fmla="*/ 842603 h 842603"/>
              <a:gd name="T22" fmla="*/ 28575 w 899753"/>
              <a:gd name="T23" fmla="*/ 769894 h 842603"/>
              <a:gd name="T24" fmla="*/ 348884 w 899753"/>
              <a:gd name="T25" fmla="*/ 56606 h 842603"/>
              <a:gd name="T26" fmla="*/ 337362 w 899753"/>
              <a:gd name="T27" fmla="*/ 68144 h 842603"/>
              <a:gd name="T28" fmla="*/ 337362 w 899753"/>
              <a:gd name="T29" fmla="*/ 112852 h 842603"/>
              <a:gd name="T30" fmla="*/ 562391 w 899753"/>
              <a:gd name="T31" fmla="*/ 112852 h 842603"/>
              <a:gd name="T32" fmla="*/ 562391 w 899753"/>
              <a:gd name="T33" fmla="*/ 68144 h 842603"/>
              <a:gd name="T34" fmla="*/ 550869 w 899753"/>
              <a:gd name="T35" fmla="*/ 56606 h 842603"/>
              <a:gd name="T36" fmla="*/ 325841 w 899753"/>
              <a:gd name="T37" fmla="*/ 0 h 842603"/>
              <a:gd name="T38" fmla="*/ 573912 w 899753"/>
              <a:gd name="T39" fmla="*/ 0 h 842603"/>
              <a:gd name="T40" fmla="*/ 618558 w 899753"/>
              <a:gd name="T41" fmla="*/ 44708 h 842603"/>
              <a:gd name="T42" fmla="*/ 618558 w 899753"/>
              <a:gd name="T43" fmla="*/ 112852 h 842603"/>
              <a:gd name="T44" fmla="*/ 855108 w 899753"/>
              <a:gd name="T45" fmla="*/ 112852 h 842603"/>
              <a:gd name="T46" fmla="*/ 899753 w 899753"/>
              <a:gd name="T47" fmla="*/ 157561 h 842603"/>
              <a:gd name="T48" fmla="*/ 899753 w 899753"/>
              <a:gd name="T49" fmla="*/ 390837 h 842603"/>
              <a:gd name="T50" fmla="*/ 816943 w 899753"/>
              <a:gd name="T51" fmla="*/ 402014 h 842603"/>
              <a:gd name="T52" fmla="*/ 534307 w 899753"/>
              <a:gd name="T53" fmla="*/ 425089 h 842603"/>
              <a:gd name="T54" fmla="*/ 534307 w 899753"/>
              <a:gd name="T55" fmla="*/ 366320 h 842603"/>
              <a:gd name="T56" fmla="*/ 365446 w 899753"/>
              <a:gd name="T57" fmla="*/ 366320 h 842603"/>
              <a:gd name="T58" fmla="*/ 365446 w 899753"/>
              <a:gd name="T59" fmla="*/ 425089 h 842603"/>
              <a:gd name="T60" fmla="*/ 83171 w 899753"/>
              <a:gd name="T61" fmla="*/ 402014 h 842603"/>
              <a:gd name="T62" fmla="*/ 0 w 899753"/>
              <a:gd name="T63" fmla="*/ 390837 h 842603"/>
              <a:gd name="T64" fmla="*/ 0 w 899753"/>
              <a:gd name="T65" fmla="*/ 157561 h 842603"/>
              <a:gd name="T66" fmla="*/ 44646 w 899753"/>
              <a:gd name="T67" fmla="*/ 112852 h 842603"/>
              <a:gd name="T68" fmla="*/ 281195 w 899753"/>
              <a:gd name="T69" fmla="*/ 112852 h 842603"/>
              <a:gd name="T70" fmla="*/ 281195 w 899753"/>
              <a:gd name="T71" fmla="*/ 44708 h 8426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1" name="Freeform 41">
            <a:extLst>
              <a:ext uri="{FF2B5EF4-FFF2-40B4-BE49-F238E27FC236}">
                <a16:creationId xmlns:a16="http://schemas.microsoft.com/office/drawing/2014/main" id="{611A3F9D-42C9-294B-8D66-8B5AA47F9DEC}"/>
              </a:ext>
            </a:extLst>
          </p:cNvPr>
          <p:cNvSpPr>
            <a:spLocks noChangeArrowheads="1"/>
          </p:cNvSpPr>
          <p:nvPr/>
        </p:nvSpPr>
        <p:spPr bwMode="auto">
          <a:xfrm>
            <a:off x="4128582" y="4520396"/>
            <a:ext cx="1200150" cy="1279110"/>
          </a:xfrm>
          <a:custGeom>
            <a:avLst/>
            <a:gdLst>
              <a:gd name="T0" fmla="*/ 450379 w 2344"/>
              <a:gd name="T1" fmla="*/ 478140 h 2500"/>
              <a:gd name="T2" fmla="*/ 731775 w 2344"/>
              <a:gd name="T3" fmla="*/ 421973 h 2500"/>
              <a:gd name="T4" fmla="*/ 731775 w 2344"/>
              <a:gd name="T5" fmla="*/ 703168 h 2500"/>
              <a:gd name="T6" fmla="*/ 450379 w 2344"/>
              <a:gd name="T7" fmla="*/ 646641 h 2500"/>
              <a:gd name="T8" fmla="*/ 731775 w 2344"/>
              <a:gd name="T9" fmla="*/ 703168 h 2500"/>
              <a:gd name="T10" fmla="*/ 366068 w 2344"/>
              <a:gd name="T11" fmla="*/ 365446 h 2500"/>
              <a:gd name="T12" fmla="*/ 337964 w 2344"/>
              <a:gd name="T13" fmla="*/ 337362 h 2500"/>
              <a:gd name="T14" fmla="*/ 366068 w 2344"/>
              <a:gd name="T15" fmla="*/ 309279 h 2500"/>
              <a:gd name="T16" fmla="*/ 394171 w 2344"/>
              <a:gd name="T17" fmla="*/ 337362 h 2500"/>
              <a:gd name="T18" fmla="*/ 366068 w 2344"/>
              <a:gd name="T19" fmla="*/ 478140 h 2500"/>
              <a:gd name="T20" fmla="*/ 337964 w 2344"/>
              <a:gd name="T21" fmla="*/ 449696 h 2500"/>
              <a:gd name="T22" fmla="*/ 366068 w 2344"/>
              <a:gd name="T23" fmla="*/ 421973 h 2500"/>
              <a:gd name="T24" fmla="*/ 394171 w 2344"/>
              <a:gd name="T25" fmla="*/ 449696 h 2500"/>
              <a:gd name="T26" fmla="*/ 366068 w 2344"/>
              <a:gd name="T27" fmla="*/ 478140 h 2500"/>
              <a:gd name="T28" fmla="*/ 366068 w 2344"/>
              <a:gd name="T29" fmla="*/ 590474 h 2500"/>
              <a:gd name="T30" fmla="*/ 337964 w 2344"/>
              <a:gd name="T31" fmla="*/ 562391 h 2500"/>
              <a:gd name="T32" fmla="*/ 366068 w 2344"/>
              <a:gd name="T33" fmla="*/ 534307 h 2500"/>
              <a:gd name="T34" fmla="*/ 394171 w 2344"/>
              <a:gd name="T35" fmla="*/ 562391 h 2500"/>
              <a:gd name="T36" fmla="*/ 366068 w 2344"/>
              <a:gd name="T37" fmla="*/ 703168 h 2500"/>
              <a:gd name="T38" fmla="*/ 337964 w 2344"/>
              <a:gd name="T39" fmla="*/ 674725 h 2500"/>
              <a:gd name="T40" fmla="*/ 366068 w 2344"/>
              <a:gd name="T41" fmla="*/ 646641 h 2500"/>
              <a:gd name="T42" fmla="*/ 394171 w 2344"/>
              <a:gd name="T43" fmla="*/ 674725 h 2500"/>
              <a:gd name="T44" fmla="*/ 366068 w 2344"/>
              <a:gd name="T45" fmla="*/ 703168 h 2500"/>
              <a:gd name="T46" fmla="*/ 619000 w 2344"/>
              <a:gd name="T47" fmla="*/ 534307 h 2500"/>
              <a:gd name="T48" fmla="*/ 450379 w 2344"/>
              <a:gd name="T49" fmla="*/ 590474 h 2500"/>
              <a:gd name="T50" fmla="*/ 450379 w 2344"/>
              <a:gd name="T51" fmla="*/ 309279 h 2500"/>
              <a:gd name="T52" fmla="*/ 703311 w 2344"/>
              <a:gd name="T53" fmla="*/ 365446 h 2500"/>
              <a:gd name="T54" fmla="*/ 450379 w 2344"/>
              <a:gd name="T55" fmla="*/ 309279 h 2500"/>
              <a:gd name="T56" fmla="*/ 647104 w 2344"/>
              <a:gd name="T57" fmla="*/ 140418 h 2500"/>
              <a:gd name="T58" fmla="*/ 450379 w 2344"/>
              <a:gd name="T59" fmla="*/ 196585 h 2500"/>
              <a:gd name="T60" fmla="*/ 225189 w 2344"/>
              <a:gd name="T61" fmla="*/ 815502 h 2500"/>
              <a:gd name="T62" fmla="*/ 197086 w 2344"/>
              <a:gd name="T63" fmla="*/ 843586 h 2500"/>
              <a:gd name="T64" fmla="*/ 168982 w 2344"/>
              <a:gd name="T65" fmla="*/ 815502 h 2500"/>
              <a:gd name="T66" fmla="*/ 168982 w 2344"/>
              <a:gd name="T67" fmla="*/ 309279 h 2500"/>
              <a:gd name="T68" fmla="*/ 225189 w 2344"/>
              <a:gd name="T69" fmla="*/ 281195 h 2500"/>
              <a:gd name="T70" fmla="*/ 112775 w 2344"/>
              <a:gd name="T71" fmla="*/ 590474 h 2500"/>
              <a:gd name="T72" fmla="*/ 56568 w 2344"/>
              <a:gd name="T73" fmla="*/ 309279 h 2500"/>
              <a:gd name="T74" fmla="*/ 84311 w 2344"/>
              <a:gd name="T75" fmla="*/ 281195 h 2500"/>
              <a:gd name="T76" fmla="*/ 112775 w 2344"/>
              <a:gd name="T77" fmla="*/ 309279 h 2500"/>
              <a:gd name="T78" fmla="*/ 225189 w 2344"/>
              <a:gd name="T79" fmla="*/ 0 h 2500"/>
              <a:gd name="T80" fmla="*/ 84311 w 2344"/>
              <a:gd name="T81" fmla="*/ 225028 h 2500"/>
              <a:gd name="T82" fmla="*/ 0 w 2344"/>
              <a:gd name="T83" fmla="*/ 309279 h 2500"/>
              <a:gd name="T84" fmla="*/ 112775 w 2344"/>
              <a:gd name="T85" fmla="*/ 646641 h 2500"/>
              <a:gd name="T86" fmla="*/ 112775 w 2344"/>
              <a:gd name="T87" fmla="*/ 815502 h 2500"/>
              <a:gd name="T88" fmla="*/ 759879 w 2344"/>
              <a:gd name="T89" fmla="*/ 899753 h 2500"/>
              <a:gd name="T90" fmla="*/ 844190 w 2344"/>
              <a:gd name="T91" fmla="*/ 815502 h 2500"/>
              <a:gd name="T92" fmla="*/ 225189 w 2344"/>
              <a:gd name="T93" fmla="*/ 0 h 2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44" h="2500">
                <a:moveTo>
                  <a:pt x="2031" y="1328"/>
                </a:moveTo>
                <a:lnTo>
                  <a:pt x="1250" y="1328"/>
                </a:lnTo>
                <a:lnTo>
                  <a:pt x="1250" y="1172"/>
                </a:lnTo>
                <a:lnTo>
                  <a:pt x="2031" y="1172"/>
                </a:lnTo>
                <a:lnTo>
                  <a:pt x="2031" y="1328"/>
                </a:lnTo>
                <a:close/>
                <a:moveTo>
                  <a:pt x="2031" y="1953"/>
                </a:moveTo>
                <a:lnTo>
                  <a:pt x="1250" y="1953"/>
                </a:lnTo>
                <a:lnTo>
                  <a:pt x="1250" y="1796"/>
                </a:lnTo>
                <a:lnTo>
                  <a:pt x="2031" y="1796"/>
                </a:lnTo>
                <a:lnTo>
                  <a:pt x="2031" y="1953"/>
                </a:lnTo>
                <a:close/>
                <a:moveTo>
                  <a:pt x="1016" y="1015"/>
                </a:moveTo>
                <a:lnTo>
                  <a:pt x="1016" y="1015"/>
                </a:lnTo>
                <a:cubicBezTo>
                  <a:pt x="972" y="1015"/>
                  <a:pt x="938" y="980"/>
                  <a:pt x="938" y="937"/>
                </a:cubicBezTo>
                <a:cubicBezTo>
                  <a:pt x="938" y="893"/>
                  <a:pt x="972" y="859"/>
                  <a:pt x="1016" y="859"/>
                </a:cubicBezTo>
                <a:cubicBezTo>
                  <a:pt x="1059" y="859"/>
                  <a:pt x="1094" y="893"/>
                  <a:pt x="1094" y="937"/>
                </a:cubicBezTo>
                <a:cubicBezTo>
                  <a:pt x="1094" y="980"/>
                  <a:pt x="1059" y="1015"/>
                  <a:pt x="1016" y="1015"/>
                </a:cubicBezTo>
                <a:close/>
                <a:moveTo>
                  <a:pt x="1016" y="1328"/>
                </a:moveTo>
                <a:lnTo>
                  <a:pt x="1016" y="1328"/>
                </a:lnTo>
                <a:cubicBezTo>
                  <a:pt x="972" y="1328"/>
                  <a:pt x="938" y="1293"/>
                  <a:pt x="938" y="1249"/>
                </a:cubicBezTo>
                <a:cubicBezTo>
                  <a:pt x="938" y="1206"/>
                  <a:pt x="972" y="1172"/>
                  <a:pt x="1016" y="1172"/>
                </a:cubicBezTo>
                <a:cubicBezTo>
                  <a:pt x="1059" y="1172"/>
                  <a:pt x="1094" y="1206"/>
                  <a:pt x="1094" y="1249"/>
                </a:cubicBezTo>
                <a:cubicBezTo>
                  <a:pt x="1094" y="1293"/>
                  <a:pt x="1059" y="1328"/>
                  <a:pt x="1016" y="1328"/>
                </a:cubicBezTo>
                <a:close/>
                <a:moveTo>
                  <a:pt x="1016" y="1640"/>
                </a:moveTo>
                <a:lnTo>
                  <a:pt x="1016" y="1640"/>
                </a:lnTo>
                <a:cubicBezTo>
                  <a:pt x="972" y="1640"/>
                  <a:pt x="938" y="1605"/>
                  <a:pt x="938" y="1562"/>
                </a:cubicBezTo>
                <a:cubicBezTo>
                  <a:pt x="938" y="1519"/>
                  <a:pt x="972" y="1484"/>
                  <a:pt x="1016" y="1484"/>
                </a:cubicBezTo>
                <a:cubicBezTo>
                  <a:pt x="1059" y="1484"/>
                  <a:pt x="1094" y="1519"/>
                  <a:pt x="1094" y="1562"/>
                </a:cubicBezTo>
                <a:cubicBezTo>
                  <a:pt x="1094" y="1605"/>
                  <a:pt x="1059" y="1640"/>
                  <a:pt x="1016" y="1640"/>
                </a:cubicBezTo>
                <a:close/>
                <a:moveTo>
                  <a:pt x="1016" y="1953"/>
                </a:moveTo>
                <a:lnTo>
                  <a:pt x="1016" y="1953"/>
                </a:lnTo>
                <a:cubicBezTo>
                  <a:pt x="972" y="1953"/>
                  <a:pt x="938" y="1917"/>
                  <a:pt x="938" y="1874"/>
                </a:cubicBezTo>
                <a:cubicBezTo>
                  <a:pt x="938" y="1831"/>
                  <a:pt x="972" y="1796"/>
                  <a:pt x="1016" y="1796"/>
                </a:cubicBezTo>
                <a:cubicBezTo>
                  <a:pt x="1059" y="1796"/>
                  <a:pt x="1094" y="1831"/>
                  <a:pt x="1094" y="1874"/>
                </a:cubicBezTo>
                <a:cubicBezTo>
                  <a:pt x="1094" y="1917"/>
                  <a:pt x="1059" y="1953"/>
                  <a:pt x="1016" y="1953"/>
                </a:cubicBezTo>
                <a:close/>
                <a:moveTo>
                  <a:pt x="1250" y="1484"/>
                </a:moveTo>
                <a:lnTo>
                  <a:pt x="1718" y="1484"/>
                </a:lnTo>
                <a:lnTo>
                  <a:pt x="1718" y="1640"/>
                </a:lnTo>
                <a:lnTo>
                  <a:pt x="1250" y="1640"/>
                </a:lnTo>
                <a:lnTo>
                  <a:pt x="1250" y="1484"/>
                </a:lnTo>
                <a:close/>
                <a:moveTo>
                  <a:pt x="1250" y="859"/>
                </a:moveTo>
                <a:lnTo>
                  <a:pt x="1952" y="859"/>
                </a:lnTo>
                <a:lnTo>
                  <a:pt x="1952" y="1015"/>
                </a:lnTo>
                <a:lnTo>
                  <a:pt x="1250" y="1015"/>
                </a:lnTo>
                <a:lnTo>
                  <a:pt x="1250" y="859"/>
                </a:lnTo>
                <a:close/>
                <a:moveTo>
                  <a:pt x="1250" y="390"/>
                </a:moveTo>
                <a:lnTo>
                  <a:pt x="1796" y="390"/>
                </a:lnTo>
                <a:lnTo>
                  <a:pt x="1796" y="546"/>
                </a:lnTo>
                <a:lnTo>
                  <a:pt x="1250" y="546"/>
                </a:lnTo>
                <a:lnTo>
                  <a:pt x="1250" y="390"/>
                </a:lnTo>
                <a:close/>
                <a:moveTo>
                  <a:pt x="625" y="2265"/>
                </a:moveTo>
                <a:lnTo>
                  <a:pt x="625" y="2265"/>
                </a:lnTo>
                <a:cubicBezTo>
                  <a:pt x="625" y="2308"/>
                  <a:pt x="590" y="2343"/>
                  <a:pt x="547" y="2343"/>
                </a:cubicBezTo>
                <a:cubicBezTo>
                  <a:pt x="504" y="2343"/>
                  <a:pt x="469" y="2308"/>
                  <a:pt x="469" y="2265"/>
                </a:cubicBezTo>
                <a:lnTo>
                  <a:pt x="469" y="859"/>
                </a:lnTo>
                <a:cubicBezTo>
                  <a:pt x="469" y="831"/>
                  <a:pt x="463" y="806"/>
                  <a:pt x="454" y="781"/>
                </a:cubicBezTo>
                <a:lnTo>
                  <a:pt x="625" y="781"/>
                </a:lnTo>
                <a:lnTo>
                  <a:pt x="625" y="2265"/>
                </a:lnTo>
                <a:close/>
                <a:moveTo>
                  <a:pt x="313" y="1640"/>
                </a:moveTo>
                <a:lnTo>
                  <a:pt x="157" y="1640"/>
                </a:lnTo>
                <a:lnTo>
                  <a:pt x="157" y="859"/>
                </a:lnTo>
                <a:cubicBezTo>
                  <a:pt x="157" y="816"/>
                  <a:pt x="191" y="781"/>
                  <a:pt x="234" y="781"/>
                </a:cubicBezTo>
                <a:cubicBezTo>
                  <a:pt x="277" y="781"/>
                  <a:pt x="313" y="816"/>
                  <a:pt x="313" y="859"/>
                </a:cubicBezTo>
                <a:lnTo>
                  <a:pt x="313" y="1640"/>
                </a:lnTo>
                <a:close/>
                <a:moveTo>
                  <a:pt x="625" y="0"/>
                </a:moveTo>
                <a:lnTo>
                  <a:pt x="625" y="625"/>
                </a:lnTo>
                <a:lnTo>
                  <a:pt x="234" y="625"/>
                </a:lnTo>
                <a:cubicBezTo>
                  <a:pt x="105" y="625"/>
                  <a:pt x="0" y="730"/>
                  <a:pt x="0" y="859"/>
                </a:cubicBezTo>
                <a:lnTo>
                  <a:pt x="0" y="1796"/>
                </a:lnTo>
                <a:lnTo>
                  <a:pt x="313" y="1796"/>
                </a:lnTo>
                <a:lnTo>
                  <a:pt x="313" y="2265"/>
                </a:lnTo>
                <a:cubicBezTo>
                  <a:pt x="313" y="2394"/>
                  <a:pt x="418" y="2499"/>
                  <a:pt x="547" y="2499"/>
                </a:cubicBezTo>
                <a:lnTo>
                  <a:pt x="2109" y="2499"/>
                </a:lnTo>
                <a:cubicBezTo>
                  <a:pt x="2238" y="2499"/>
                  <a:pt x="2343" y="2394"/>
                  <a:pt x="2343" y="2265"/>
                </a:cubicBezTo>
                <a:lnTo>
                  <a:pt x="2343" y="0"/>
                </a:lnTo>
                <a:lnTo>
                  <a:pt x="625" y="0"/>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23" name="Shape 8807">
            <a:extLst>
              <a:ext uri="{FF2B5EF4-FFF2-40B4-BE49-F238E27FC236}">
                <a16:creationId xmlns:a16="http://schemas.microsoft.com/office/drawing/2014/main" id="{1EE1890B-57E8-FD4C-BC49-CE0CEB4769CF}"/>
              </a:ext>
            </a:extLst>
          </p:cNvPr>
          <p:cNvSpPr/>
          <p:nvPr/>
        </p:nvSpPr>
        <p:spPr>
          <a:xfrm>
            <a:off x="17439804" y="2883268"/>
            <a:ext cx="4487306" cy="4487306"/>
          </a:xfrm>
          <a:prstGeom prst="diamond">
            <a:avLst/>
          </a:pr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2" name="Freeform 62">
            <a:extLst>
              <a:ext uri="{FF2B5EF4-FFF2-40B4-BE49-F238E27FC236}">
                <a16:creationId xmlns:a16="http://schemas.microsoft.com/office/drawing/2014/main" id="{AFB9EEC5-8BA2-A441-BCFF-69FB78E489DB}"/>
              </a:ext>
            </a:extLst>
          </p:cNvPr>
          <p:cNvSpPr>
            <a:spLocks noChangeArrowheads="1"/>
          </p:cNvSpPr>
          <p:nvPr/>
        </p:nvSpPr>
        <p:spPr bwMode="auto">
          <a:xfrm>
            <a:off x="19050671" y="4653178"/>
            <a:ext cx="1265572" cy="947486"/>
          </a:xfrm>
          <a:custGeom>
            <a:avLst/>
            <a:gdLst>
              <a:gd name="T0" fmla="*/ 0 w 890228"/>
              <a:gd name="T1" fmla="*/ 611188 h 666394"/>
              <a:gd name="T2" fmla="*/ 890228 w 890228"/>
              <a:gd name="T3" fmla="*/ 611188 h 666394"/>
              <a:gd name="T4" fmla="*/ 890228 w 890228"/>
              <a:gd name="T5" fmla="*/ 638969 h 666394"/>
              <a:gd name="T6" fmla="*/ 862532 w 890228"/>
              <a:gd name="T7" fmla="*/ 666394 h 666394"/>
              <a:gd name="T8" fmla="*/ 27696 w 890228"/>
              <a:gd name="T9" fmla="*/ 666394 h 666394"/>
              <a:gd name="T10" fmla="*/ 0 w 890228"/>
              <a:gd name="T11" fmla="*/ 638969 h 666394"/>
              <a:gd name="T12" fmla="*/ 0 w 890228"/>
              <a:gd name="T13" fmla="*/ 528638 h 666394"/>
              <a:gd name="T14" fmla="*/ 890228 w 890228"/>
              <a:gd name="T15" fmla="*/ 528638 h 666394"/>
              <a:gd name="T16" fmla="*/ 890228 w 890228"/>
              <a:gd name="T17" fmla="*/ 556419 h 666394"/>
              <a:gd name="T18" fmla="*/ 862532 w 890228"/>
              <a:gd name="T19" fmla="*/ 583844 h 666394"/>
              <a:gd name="T20" fmla="*/ 27696 w 890228"/>
              <a:gd name="T21" fmla="*/ 583844 h 666394"/>
              <a:gd name="T22" fmla="*/ 0 w 890228"/>
              <a:gd name="T23" fmla="*/ 556419 h 666394"/>
              <a:gd name="T24" fmla="*/ 668775 w 890228"/>
              <a:gd name="T25" fmla="*/ 222250 h 666394"/>
              <a:gd name="T26" fmla="*/ 696557 w 890228"/>
              <a:gd name="T27" fmla="*/ 250031 h 666394"/>
              <a:gd name="T28" fmla="*/ 668775 w 890228"/>
              <a:gd name="T29" fmla="*/ 277457 h 666394"/>
              <a:gd name="T30" fmla="*/ 641350 w 890228"/>
              <a:gd name="T31" fmla="*/ 250031 h 666394"/>
              <a:gd name="T32" fmla="*/ 668775 w 890228"/>
              <a:gd name="T33" fmla="*/ 222250 h 666394"/>
              <a:gd name="T34" fmla="*/ 223044 w 890228"/>
              <a:gd name="T35" fmla="*/ 222250 h 666394"/>
              <a:gd name="T36" fmla="*/ 250469 w 890228"/>
              <a:gd name="T37" fmla="*/ 250031 h 666394"/>
              <a:gd name="T38" fmla="*/ 223044 w 890228"/>
              <a:gd name="T39" fmla="*/ 277457 h 666394"/>
              <a:gd name="T40" fmla="*/ 195263 w 890228"/>
              <a:gd name="T41" fmla="*/ 250031 h 666394"/>
              <a:gd name="T42" fmla="*/ 223044 w 890228"/>
              <a:gd name="T43" fmla="*/ 222250 h 666394"/>
              <a:gd name="T44" fmla="*/ 446521 w 890228"/>
              <a:gd name="T45" fmla="*/ 111125 h 666394"/>
              <a:gd name="T46" fmla="*/ 558439 w 890228"/>
              <a:gd name="T47" fmla="*/ 250644 h 666394"/>
              <a:gd name="T48" fmla="*/ 446521 w 890228"/>
              <a:gd name="T49" fmla="*/ 390164 h 666394"/>
              <a:gd name="T50" fmla="*/ 334963 w 890228"/>
              <a:gd name="T51" fmla="*/ 250644 h 666394"/>
              <a:gd name="T52" fmla="*/ 446521 w 890228"/>
              <a:gd name="T53" fmla="*/ 111125 h 666394"/>
              <a:gd name="T54" fmla="*/ 139199 w 890228"/>
              <a:gd name="T55" fmla="*/ 55459 h 666394"/>
              <a:gd name="T56" fmla="*/ 55752 w 890228"/>
              <a:gd name="T57" fmla="*/ 139007 h 666394"/>
              <a:gd name="T58" fmla="*/ 55752 w 890228"/>
              <a:gd name="T59" fmla="*/ 361922 h 666394"/>
              <a:gd name="T60" fmla="*/ 139199 w 890228"/>
              <a:gd name="T61" fmla="*/ 445471 h 666394"/>
              <a:gd name="T62" fmla="*/ 751029 w 890228"/>
              <a:gd name="T63" fmla="*/ 445471 h 666394"/>
              <a:gd name="T64" fmla="*/ 834477 w 890228"/>
              <a:gd name="T65" fmla="*/ 361922 h 666394"/>
              <a:gd name="T66" fmla="*/ 834477 w 890228"/>
              <a:gd name="T67" fmla="*/ 139007 h 666394"/>
              <a:gd name="T68" fmla="*/ 751029 w 890228"/>
              <a:gd name="T69" fmla="*/ 55459 h 666394"/>
              <a:gd name="T70" fmla="*/ 27696 w 890228"/>
              <a:gd name="T71" fmla="*/ 0 h 666394"/>
              <a:gd name="T72" fmla="*/ 862532 w 890228"/>
              <a:gd name="T73" fmla="*/ 0 h 666394"/>
              <a:gd name="T74" fmla="*/ 890228 w 890228"/>
              <a:gd name="T75" fmla="*/ 27729 h 666394"/>
              <a:gd name="T76" fmla="*/ 890228 w 890228"/>
              <a:gd name="T77" fmla="*/ 473560 h 666394"/>
              <a:gd name="T78" fmla="*/ 862532 w 890228"/>
              <a:gd name="T79" fmla="*/ 501290 h 666394"/>
              <a:gd name="T80" fmla="*/ 27696 w 890228"/>
              <a:gd name="T81" fmla="*/ 501290 h 666394"/>
              <a:gd name="T82" fmla="*/ 0 w 890228"/>
              <a:gd name="T83" fmla="*/ 473560 h 666394"/>
              <a:gd name="T84" fmla="*/ 0 w 890228"/>
              <a:gd name="T85" fmla="*/ 27729 h 666394"/>
              <a:gd name="T86" fmla="*/ 27696 w 890228"/>
              <a:gd name="T87" fmla="*/ 0 h 66639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90228" h="666394">
                <a:moveTo>
                  <a:pt x="0" y="611188"/>
                </a:moveTo>
                <a:lnTo>
                  <a:pt x="890228" y="611188"/>
                </a:lnTo>
                <a:lnTo>
                  <a:pt x="890228" y="638969"/>
                </a:lnTo>
                <a:cubicBezTo>
                  <a:pt x="890228" y="654284"/>
                  <a:pt x="877999" y="666394"/>
                  <a:pt x="862532" y="666394"/>
                </a:cubicBezTo>
                <a:lnTo>
                  <a:pt x="27696" y="666394"/>
                </a:lnTo>
                <a:cubicBezTo>
                  <a:pt x="12230" y="666394"/>
                  <a:pt x="0" y="654284"/>
                  <a:pt x="0" y="638969"/>
                </a:cubicBezTo>
                <a:lnTo>
                  <a:pt x="0" y="611188"/>
                </a:lnTo>
                <a:close/>
                <a:moveTo>
                  <a:pt x="0" y="528638"/>
                </a:moveTo>
                <a:lnTo>
                  <a:pt x="890228" y="528638"/>
                </a:lnTo>
                <a:lnTo>
                  <a:pt x="890228" y="556419"/>
                </a:lnTo>
                <a:cubicBezTo>
                  <a:pt x="890228" y="571378"/>
                  <a:pt x="877999" y="583844"/>
                  <a:pt x="862532" y="583844"/>
                </a:cubicBezTo>
                <a:lnTo>
                  <a:pt x="27696" y="583844"/>
                </a:lnTo>
                <a:cubicBezTo>
                  <a:pt x="12230" y="583844"/>
                  <a:pt x="0" y="571378"/>
                  <a:pt x="0" y="556419"/>
                </a:cubicBezTo>
                <a:lnTo>
                  <a:pt x="0" y="528638"/>
                </a:lnTo>
                <a:close/>
                <a:moveTo>
                  <a:pt x="668775" y="222250"/>
                </a:moveTo>
                <a:cubicBezTo>
                  <a:pt x="684091" y="222250"/>
                  <a:pt x="696557" y="234716"/>
                  <a:pt x="696557" y="250031"/>
                </a:cubicBezTo>
                <a:cubicBezTo>
                  <a:pt x="696557" y="264991"/>
                  <a:pt x="684091" y="277457"/>
                  <a:pt x="668775" y="277457"/>
                </a:cubicBezTo>
                <a:cubicBezTo>
                  <a:pt x="653460" y="277457"/>
                  <a:pt x="641350" y="264991"/>
                  <a:pt x="641350" y="250031"/>
                </a:cubicBezTo>
                <a:cubicBezTo>
                  <a:pt x="641350" y="234716"/>
                  <a:pt x="653460" y="222250"/>
                  <a:pt x="668775" y="222250"/>
                </a:cubicBezTo>
                <a:close/>
                <a:moveTo>
                  <a:pt x="223044" y="222250"/>
                </a:moveTo>
                <a:cubicBezTo>
                  <a:pt x="238359" y="222250"/>
                  <a:pt x="250469" y="234716"/>
                  <a:pt x="250469" y="250031"/>
                </a:cubicBezTo>
                <a:cubicBezTo>
                  <a:pt x="250469" y="264991"/>
                  <a:pt x="238359" y="277457"/>
                  <a:pt x="223044" y="277457"/>
                </a:cubicBezTo>
                <a:cubicBezTo>
                  <a:pt x="207729" y="277457"/>
                  <a:pt x="195263" y="264991"/>
                  <a:pt x="195263" y="250031"/>
                </a:cubicBezTo>
                <a:cubicBezTo>
                  <a:pt x="195263" y="234716"/>
                  <a:pt x="207729" y="222250"/>
                  <a:pt x="223044" y="222250"/>
                </a:cubicBezTo>
                <a:close/>
                <a:moveTo>
                  <a:pt x="446521" y="111125"/>
                </a:moveTo>
                <a:cubicBezTo>
                  <a:pt x="508256" y="111125"/>
                  <a:pt x="558439" y="173494"/>
                  <a:pt x="558439" y="250644"/>
                </a:cubicBezTo>
                <a:cubicBezTo>
                  <a:pt x="558439" y="327434"/>
                  <a:pt x="508256" y="390164"/>
                  <a:pt x="446521" y="390164"/>
                </a:cubicBezTo>
                <a:cubicBezTo>
                  <a:pt x="385146" y="390164"/>
                  <a:pt x="334963" y="327434"/>
                  <a:pt x="334963" y="250644"/>
                </a:cubicBezTo>
                <a:cubicBezTo>
                  <a:pt x="334963" y="173494"/>
                  <a:pt x="385146" y="111125"/>
                  <a:pt x="446521" y="111125"/>
                </a:cubicBezTo>
                <a:close/>
                <a:moveTo>
                  <a:pt x="139199" y="55459"/>
                </a:moveTo>
                <a:cubicBezTo>
                  <a:pt x="139199" y="101554"/>
                  <a:pt x="101792" y="139007"/>
                  <a:pt x="55752" y="139007"/>
                </a:cubicBezTo>
                <a:lnTo>
                  <a:pt x="55752" y="361922"/>
                </a:lnTo>
                <a:cubicBezTo>
                  <a:pt x="101792" y="361922"/>
                  <a:pt x="139199" y="399375"/>
                  <a:pt x="139199" y="445471"/>
                </a:cubicBezTo>
                <a:lnTo>
                  <a:pt x="751029" y="445471"/>
                </a:lnTo>
                <a:cubicBezTo>
                  <a:pt x="751029" y="399375"/>
                  <a:pt x="788437" y="361922"/>
                  <a:pt x="834477" y="361922"/>
                </a:cubicBezTo>
                <a:lnTo>
                  <a:pt x="834477" y="139007"/>
                </a:lnTo>
                <a:cubicBezTo>
                  <a:pt x="788437" y="139007"/>
                  <a:pt x="751029" y="101554"/>
                  <a:pt x="751029" y="55459"/>
                </a:cubicBezTo>
                <a:lnTo>
                  <a:pt x="139199" y="55459"/>
                </a:lnTo>
                <a:close/>
                <a:moveTo>
                  <a:pt x="27696" y="0"/>
                </a:moveTo>
                <a:lnTo>
                  <a:pt x="862532" y="0"/>
                </a:lnTo>
                <a:cubicBezTo>
                  <a:pt x="877999" y="0"/>
                  <a:pt x="890228" y="12244"/>
                  <a:pt x="890228" y="27729"/>
                </a:cubicBezTo>
                <a:lnTo>
                  <a:pt x="890228" y="473560"/>
                </a:lnTo>
                <a:cubicBezTo>
                  <a:pt x="890228" y="488685"/>
                  <a:pt x="877999" y="501290"/>
                  <a:pt x="862532" y="501290"/>
                </a:cubicBezTo>
                <a:lnTo>
                  <a:pt x="27696" y="501290"/>
                </a:lnTo>
                <a:cubicBezTo>
                  <a:pt x="12230" y="501290"/>
                  <a:pt x="0" y="488685"/>
                  <a:pt x="0" y="473560"/>
                </a:cubicBezTo>
                <a:lnTo>
                  <a:pt x="0" y="27729"/>
                </a:lnTo>
                <a:cubicBezTo>
                  <a:pt x="0" y="12244"/>
                  <a:pt x="12230" y="0"/>
                  <a:pt x="2769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2" name="Shape 8813">
            <a:extLst>
              <a:ext uri="{FF2B5EF4-FFF2-40B4-BE49-F238E27FC236}">
                <a16:creationId xmlns:a16="http://schemas.microsoft.com/office/drawing/2014/main" id="{5AB687D0-30AB-7045-8707-EC14B9C974DA}"/>
              </a:ext>
            </a:extLst>
          </p:cNvPr>
          <p:cNvSpPr/>
          <p:nvPr/>
        </p:nvSpPr>
        <p:spPr>
          <a:xfrm>
            <a:off x="13736284" y="6700328"/>
            <a:ext cx="4487306" cy="4487306"/>
          </a:xfrm>
          <a:prstGeom prst="diamond">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3" name="Freeform 55">
            <a:extLst>
              <a:ext uri="{FF2B5EF4-FFF2-40B4-BE49-F238E27FC236}">
                <a16:creationId xmlns:a16="http://schemas.microsoft.com/office/drawing/2014/main" id="{66D274BF-EE64-3648-9443-B2ED4ADF11CA}"/>
              </a:ext>
            </a:extLst>
          </p:cNvPr>
          <p:cNvSpPr>
            <a:spLocks noChangeArrowheads="1"/>
          </p:cNvSpPr>
          <p:nvPr/>
        </p:nvSpPr>
        <p:spPr bwMode="auto">
          <a:xfrm>
            <a:off x="15386629" y="8310066"/>
            <a:ext cx="1186616" cy="1267830"/>
          </a:xfrm>
          <a:custGeom>
            <a:avLst/>
            <a:gdLst>
              <a:gd name="T0" fmla="*/ 668338 w 835212"/>
              <a:gd name="T1" fmla="*/ 779462 h 891813"/>
              <a:gd name="T2" fmla="*/ 723542 w 835212"/>
              <a:gd name="T3" fmla="*/ 836000 h 891813"/>
              <a:gd name="T4" fmla="*/ 668338 w 835212"/>
              <a:gd name="T5" fmla="*/ 891813 h 891813"/>
              <a:gd name="T6" fmla="*/ 612775 w 835212"/>
              <a:gd name="T7" fmla="*/ 836000 h 891813"/>
              <a:gd name="T8" fmla="*/ 668338 w 835212"/>
              <a:gd name="T9" fmla="*/ 779462 h 891813"/>
              <a:gd name="T10" fmla="*/ 362563 w 835212"/>
              <a:gd name="T11" fmla="*/ 779462 h 891813"/>
              <a:gd name="T12" fmla="*/ 418738 w 835212"/>
              <a:gd name="T13" fmla="*/ 836000 h 891813"/>
              <a:gd name="T14" fmla="*/ 362563 w 835212"/>
              <a:gd name="T15" fmla="*/ 891813 h 891813"/>
              <a:gd name="T16" fmla="*/ 306388 w 835212"/>
              <a:gd name="T17" fmla="*/ 836000 h 891813"/>
              <a:gd name="T18" fmla="*/ 362563 w 835212"/>
              <a:gd name="T19" fmla="*/ 779462 h 891813"/>
              <a:gd name="T20" fmla="*/ 28079 w 835212"/>
              <a:gd name="T21" fmla="*/ 0 h 891813"/>
              <a:gd name="T22" fmla="*/ 96477 w 835212"/>
              <a:gd name="T23" fmla="*/ 0 h 891813"/>
              <a:gd name="T24" fmla="*/ 177115 w 835212"/>
              <a:gd name="T25" fmla="*/ 62316 h 891813"/>
              <a:gd name="T26" fmla="*/ 212033 w 835212"/>
              <a:gd name="T27" fmla="*/ 194873 h 891813"/>
              <a:gd name="T28" fmla="*/ 222833 w 835212"/>
              <a:gd name="T29" fmla="*/ 194873 h 891813"/>
              <a:gd name="T30" fmla="*/ 250552 w 835212"/>
              <a:gd name="T31" fmla="*/ 194873 h 891813"/>
              <a:gd name="T32" fmla="*/ 807094 w 835212"/>
              <a:gd name="T33" fmla="*/ 194873 h 891813"/>
              <a:gd name="T34" fmla="*/ 828333 w 835212"/>
              <a:gd name="T35" fmla="*/ 204959 h 891813"/>
              <a:gd name="T36" fmla="*/ 834813 w 835212"/>
              <a:gd name="T37" fmla="*/ 227292 h 891813"/>
              <a:gd name="T38" fmla="*/ 786935 w 835212"/>
              <a:gd name="T39" fmla="*/ 515098 h 891813"/>
              <a:gd name="T40" fmla="*/ 704497 w 835212"/>
              <a:gd name="T41" fmla="*/ 584978 h 891813"/>
              <a:gd name="T42" fmla="*/ 306350 w 835212"/>
              <a:gd name="T43" fmla="*/ 584978 h 891813"/>
              <a:gd name="T44" fmla="*/ 250552 w 835212"/>
              <a:gd name="T45" fmla="*/ 640811 h 891813"/>
              <a:gd name="T46" fmla="*/ 306350 w 835212"/>
              <a:gd name="T47" fmla="*/ 696283 h 891813"/>
              <a:gd name="T48" fmla="*/ 695858 w 835212"/>
              <a:gd name="T49" fmla="*/ 696283 h 891813"/>
              <a:gd name="T50" fmla="*/ 723577 w 835212"/>
              <a:gd name="T51" fmla="*/ 724379 h 891813"/>
              <a:gd name="T52" fmla="*/ 695858 w 835212"/>
              <a:gd name="T53" fmla="*/ 752115 h 891813"/>
              <a:gd name="T54" fmla="*/ 306350 w 835212"/>
              <a:gd name="T55" fmla="*/ 752115 h 891813"/>
              <a:gd name="T56" fmla="*/ 195114 w 835212"/>
              <a:gd name="T57" fmla="*/ 640811 h 891813"/>
              <a:gd name="T58" fmla="*/ 246952 w 835212"/>
              <a:gd name="T59" fmla="*/ 546796 h 891813"/>
              <a:gd name="T60" fmla="*/ 125276 w 835212"/>
              <a:gd name="T61" fmla="*/ 83568 h 891813"/>
              <a:gd name="T62" fmla="*/ 28079 w 835212"/>
              <a:gd name="T63" fmla="*/ 83568 h 891813"/>
              <a:gd name="T64" fmla="*/ 0 w 835212"/>
              <a:gd name="T65" fmla="*/ 55832 h 891813"/>
              <a:gd name="T66" fmla="*/ 0 w 835212"/>
              <a:gd name="T67" fmla="*/ 27736 h 891813"/>
              <a:gd name="T68" fmla="*/ 28079 w 835212"/>
              <a:gd name="T69" fmla="*/ 0 h 8918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35212" h="891813">
                <a:moveTo>
                  <a:pt x="668338" y="779462"/>
                </a:moveTo>
                <a:cubicBezTo>
                  <a:pt x="698808" y="779462"/>
                  <a:pt x="723542" y="804832"/>
                  <a:pt x="723542" y="836000"/>
                </a:cubicBezTo>
                <a:cubicBezTo>
                  <a:pt x="723542" y="866806"/>
                  <a:pt x="698808" y="891813"/>
                  <a:pt x="668338" y="891813"/>
                </a:cubicBezTo>
                <a:cubicBezTo>
                  <a:pt x="637510" y="891813"/>
                  <a:pt x="612775" y="866806"/>
                  <a:pt x="612775" y="836000"/>
                </a:cubicBezTo>
                <a:cubicBezTo>
                  <a:pt x="612775" y="804832"/>
                  <a:pt x="637510" y="779462"/>
                  <a:pt x="668338" y="779462"/>
                </a:cubicBezTo>
                <a:close/>
                <a:moveTo>
                  <a:pt x="362563" y="779462"/>
                </a:moveTo>
                <a:cubicBezTo>
                  <a:pt x="393731" y="779462"/>
                  <a:pt x="418738" y="804832"/>
                  <a:pt x="418738" y="836000"/>
                </a:cubicBezTo>
                <a:cubicBezTo>
                  <a:pt x="418738" y="866806"/>
                  <a:pt x="393731" y="891813"/>
                  <a:pt x="362563" y="891813"/>
                </a:cubicBezTo>
                <a:cubicBezTo>
                  <a:pt x="331758" y="891813"/>
                  <a:pt x="306388" y="866806"/>
                  <a:pt x="306388" y="836000"/>
                </a:cubicBezTo>
                <a:cubicBezTo>
                  <a:pt x="306388" y="804832"/>
                  <a:pt x="331758" y="779462"/>
                  <a:pt x="362563" y="779462"/>
                </a:cubicBezTo>
                <a:close/>
                <a:moveTo>
                  <a:pt x="28079" y="0"/>
                </a:moveTo>
                <a:lnTo>
                  <a:pt x="96477" y="0"/>
                </a:lnTo>
                <a:cubicBezTo>
                  <a:pt x="134276" y="0"/>
                  <a:pt x="167395" y="25575"/>
                  <a:pt x="177115" y="62316"/>
                </a:cubicBezTo>
                <a:lnTo>
                  <a:pt x="212033" y="194873"/>
                </a:lnTo>
                <a:lnTo>
                  <a:pt x="222833" y="194873"/>
                </a:lnTo>
                <a:lnTo>
                  <a:pt x="250552" y="194873"/>
                </a:lnTo>
                <a:lnTo>
                  <a:pt x="807094" y="194873"/>
                </a:lnTo>
                <a:cubicBezTo>
                  <a:pt x="815374" y="194873"/>
                  <a:pt x="823294" y="198835"/>
                  <a:pt x="828333" y="204959"/>
                </a:cubicBezTo>
                <a:cubicBezTo>
                  <a:pt x="833733" y="211082"/>
                  <a:pt x="836253" y="219367"/>
                  <a:pt x="834813" y="227292"/>
                </a:cubicBezTo>
                <a:lnTo>
                  <a:pt x="786935" y="515098"/>
                </a:lnTo>
                <a:cubicBezTo>
                  <a:pt x="780095" y="555441"/>
                  <a:pt x="745536" y="584978"/>
                  <a:pt x="704497" y="584978"/>
                </a:cubicBezTo>
                <a:lnTo>
                  <a:pt x="306350" y="584978"/>
                </a:lnTo>
                <a:cubicBezTo>
                  <a:pt x="275751" y="584978"/>
                  <a:pt x="250552" y="609833"/>
                  <a:pt x="250552" y="640811"/>
                </a:cubicBezTo>
                <a:cubicBezTo>
                  <a:pt x="250552" y="671428"/>
                  <a:pt x="275751" y="696283"/>
                  <a:pt x="306350" y="696283"/>
                </a:cubicBezTo>
                <a:lnTo>
                  <a:pt x="695858" y="696283"/>
                </a:lnTo>
                <a:cubicBezTo>
                  <a:pt x="711337" y="696283"/>
                  <a:pt x="723577" y="708890"/>
                  <a:pt x="723577" y="724379"/>
                </a:cubicBezTo>
                <a:cubicBezTo>
                  <a:pt x="723577" y="739508"/>
                  <a:pt x="711337" y="752115"/>
                  <a:pt x="695858" y="752115"/>
                </a:cubicBezTo>
                <a:lnTo>
                  <a:pt x="306350" y="752115"/>
                </a:lnTo>
                <a:cubicBezTo>
                  <a:pt x="244792" y="752115"/>
                  <a:pt x="195114" y="702046"/>
                  <a:pt x="195114" y="640811"/>
                </a:cubicBezTo>
                <a:cubicBezTo>
                  <a:pt x="195114" y="601188"/>
                  <a:pt x="215993" y="566608"/>
                  <a:pt x="246952" y="546796"/>
                </a:cubicBezTo>
                <a:lnTo>
                  <a:pt x="125276" y="83568"/>
                </a:lnTo>
                <a:lnTo>
                  <a:pt x="28079" y="83568"/>
                </a:lnTo>
                <a:cubicBezTo>
                  <a:pt x="12600" y="83568"/>
                  <a:pt x="0" y="70961"/>
                  <a:pt x="0" y="55832"/>
                </a:cubicBezTo>
                <a:lnTo>
                  <a:pt x="0" y="27736"/>
                </a:lnTo>
                <a:cubicBezTo>
                  <a:pt x="0" y="12607"/>
                  <a:pt x="12600" y="0"/>
                  <a:pt x="2807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18" name="Shape 8810">
            <a:extLst>
              <a:ext uri="{FF2B5EF4-FFF2-40B4-BE49-F238E27FC236}">
                <a16:creationId xmlns:a16="http://schemas.microsoft.com/office/drawing/2014/main" id="{24096502-E494-634F-B4DF-D08220F1E96B}"/>
              </a:ext>
            </a:extLst>
          </p:cNvPr>
          <p:cNvSpPr/>
          <p:nvPr/>
        </p:nvSpPr>
        <p:spPr>
          <a:xfrm>
            <a:off x="9962404" y="2916298"/>
            <a:ext cx="4487306" cy="4487306"/>
          </a:xfrm>
          <a:prstGeom prst="diamond">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4" name="Freeform 90">
            <a:extLst>
              <a:ext uri="{FF2B5EF4-FFF2-40B4-BE49-F238E27FC236}">
                <a16:creationId xmlns:a16="http://schemas.microsoft.com/office/drawing/2014/main" id="{DA0C5486-23F9-6442-BE5B-1DE084915F2E}"/>
              </a:ext>
            </a:extLst>
          </p:cNvPr>
          <p:cNvSpPr>
            <a:spLocks noChangeArrowheads="1"/>
          </p:cNvSpPr>
          <p:nvPr/>
        </p:nvSpPr>
        <p:spPr bwMode="auto">
          <a:xfrm>
            <a:off x="11486467" y="4456675"/>
            <a:ext cx="1433898" cy="1340492"/>
          </a:xfrm>
          <a:custGeom>
            <a:avLst/>
            <a:gdLst>
              <a:gd name="T0" fmla="*/ 619798 w 901340"/>
              <a:gd name="T1" fmla="*/ 730250 h 842602"/>
              <a:gd name="T2" fmla="*/ 845104 w 901340"/>
              <a:gd name="T3" fmla="*/ 730250 h 842602"/>
              <a:gd name="T4" fmla="*/ 901340 w 901340"/>
              <a:gd name="T5" fmla="*/ 786426 h 842602"/>
              <a:gd name="T6" fmla="*/ 901340 w 901340"/>
              <a:gd name="T7" fmla="*/ 842602 h 842602"/>
              <a:gd name="T8" fmla="*/ 563562 w 901340"/>
              <a:gd name="T9" fmla="*/ 842602 h 842602"/>
              <a:gd name="T10" fmla="*/ 563562 w 901340"/>
              <a:gd name="T11" fmla="*/ 786426 h 842602"/>
              <a:gd name="T12" fmla="*/ 56536 w 901340"/>
              <a:gd name="T13" fmla="*/ 730250 h 842602"/>
              <a:gd name="T14" fmla="*/ 281241 w 901340"/>
              <a:gd name="T15" fmla="*/ 730250 h 842602"/>
              <a:gd name="T16" fmla="*/ 337777 w 901340"/>
              <a:gd name="T17" fmla="*/ 786426 h 842602"/>
              <a:gd name="T18" fmla="*/ 337777 w 901340"/>
              <a:gd name="T19" fmla="*/ 842602 h 842602"/>
              <a:gd name="T20" fmla="*/ 0 w 901340"/>
              <a:gd name="T21" fmla="*/ 842602 h 842602"/>
              <a:gd name="T22" fmla="*/ 0 w 901340"/>
              <a:gd name="T23" fmla="*/ 786426 h 842602"/>
              <a:gd name="T24" fmla="*/ 318349 w 901340"/>
              <a:gd name="T25" fmla="*/ 612775 h 842602"/>
              <a:gd name="T26" fmla="*/ 582992 w 901340"/>
              <a:gd name="T27" fmla="*/ 612775 h 842602"/>
              <a:gd name="T28" fmla="*/ 609241 w 901340"/>
              <a:gd name="T29" fmla="*/ 662402 h 842602"/>
              <a:gd name="T30" fmla="*/ 450670 w 901340"/>
              <a:gd name="T31" fmla="*/ 701318 h 842602"/>
              <a:gd name="T32" fmla="*/ 292100 w 901340"/>
              <a:gd name="T33" fmla="*/ 662402 h 842602"/>
              <a:gd name="T34" fmla="*/ 732270 w 901340"/>
              <a:gd name="T35" fmla="*/ 504825 h 842602"/>
              <a:gd name="T36" fmla="*/ 817201 w 901340"/>
              <a:gd name="T37" fmla="*/ 588881 h 842602"/>
              <a:gd name="T38" fmla="*/ 817201 w 901340"/>
              <a:gd name="T39" fmla="*/ 616900 h 842602"/>
              <a:gd name="T40" fmla="*/ 732270 w 901340"/>
              <a:gd name="T41" fmla="*/ 701316 h 842602"/>
              <a:gd name="T42" fmla="*/ 647700 w 901340"/>
              <a:gd name="T43" fmla="*/ 616900 h 842602"/>
              <a:gd name="T44" fmla="*/ 647700 w 901340"/>
              <a:gd name="T45" fmla="*/ 588881 h 842602"/>
              <a:gd name="T46" fmla="*/ 732270 w 901340"/>
              <a:gd name="T47" fmla="*/ 504825 h 842602"/>
              <a:gd name="T48" fmla="*/ 168095 w 901340"/>
              <a:gd name="T49" fmla="*/ 504825 h 842602"/>
              <a:gd name="T50" fmla="*/ 252053 w 901340"/>
              <a:gd name="T51" fmla="*/ 588881 h 842602"/>
              <a:gd name="T52" fmla="*/ 252053 w 901340"/>
              <a:gd name="T53" fmla="*/ 616900 h 842602"/>
              <a:gd name="T54" fmla="*/ 168095 w 901340"/>
              <a:gd name="T55" fmla="*/ 701316 h 842602"/>
              <a:gd name="T56" fmla="*/ 84137 w 901340"/>
              <a:gd name="T57" fmla="*/ 616900 h 842602"/>
              <a:gd name="T58" fmla="*/ 84137 w 901340"/>
              <a:gd name="T59" fmla="*/ 588881 h 842602"/>
              <a:gd name="T60" fmla="*/ 168095 w 901340"/>
              <a:gd name="T61" fmla="*/ 504825 h 842602"/>
              <a:gd name="T62" fmla="*/ 337524 w 901340"/>
              <a:gd name="T63" fmla="*/ 223837 h 842602"/>
              <a:gd name="T64" fmla="*/ 562589 w 901340"/>
              <a:gd name="T65" fmla="*/ 223837 h 842602"/>
              <a:gd name="T66" fmla="*/ 618765 w 901340"/>
              <a:gd name="T67" fmla="*/ 280013 h 842602"/>
              <a:gd name="T68" fmla="*/ 618765 w 901340"/>
              <a:gd name="T69" fmla="*/ 336190 h 842602"/>
              <a:gd name="T70" fmla="*/ 280987 w 901340"/>
              <a:gd name="T71" fmla="*/ 336190 h 842602"/>
              <a:gd name="T72" fmla="*/ 280987 w 901340"/>
              <a:gd name="T73" fmla="*/ 280013 h 842602"/>
              <a:gd name="T74" fmla="*/ 337524 w 901340"/>
              <a:gd name="T75" fmla="*/ 223837 h 842602"/>
              <a:gd name="T76" fmla="*/ 637877 w 901340"/>
              <a:gd name="T77" fmla="*/ 142875 h 842602"/>
              <a:gd name="T78" fmla="*/ 788626 w 901340"/>
              <a:gd name="T79" fmla="*/ 421914 h 842602"/>
              <a:gd name="T80" fmla="*/ 732230 w 901340"/>
              <a:gd name="T81" fmla="*/ 421914 h 842602"/>
              <a:gd name="T82" fmla="*/ 606425 w 901340"/>
              <a:gd name="T83" fmla="*/ 189742 h 842602"/>
              <a:gd name="T84" fmla="*/ 261899 w 901340"/>
              <a:gd name="T85" fmla="*/ 142875 h 842602"/>
              <a:gd name="T86" fmla="*/ 293326 w 901340"/>
              <a:gd name="T87" fmla="*/ 189657 h 842602"/>
              <a:gd name="T88" fmla="*/ 169064 w 901340"/>
              <a:gd name="T89" fmla="*/ 420327 h 842602"/>
              <a:gd name="T90" fmla="*/ 112712 w 901340"/>
              <a:gd name="T91" fmla="*/ 420327 h 842602"/>
              <a:gd name="T92" fmla="*/ 261899 w 901340"/>
              <a:gd name="T93" fmla="*/ 142875 h 842602"/>
              <a:gd name="T94" fmla="*/ 450670 w 901340"/>
              <a:gd name="T95" fmla="*/ 0 h 842602"/>
              <a:gd name="T96" fmla="*/ 534628 w 901340"/>
              <a:gd name="T97" fmla="*/ 84415 h 842602"/>
              <a:gd name="T98" fmla="*/ 534628 w 901340"/>
              <a:gd name="T99" fmla="*/ 112434 h 842602"/>
              <a:gd name="T100" fmla="*/ 450670 w 901340"/>
              <a:gd name="T101" fmla="*/ 196491 h 842602"/>
              <a:gd name="T102" fmla="*/ 366712 w 901340"/>
              <a:gd name="T103" fmla="*/ 112434 h 842602"/>
              <a:gd name="T104" fmla="*/ 366712 w 901340"/>
              <a:gd name="T105" fmla="*/ 84415 h 842602"/>
              <a:gd name="T106" fmla="*/ 450670 w 901340"/>
              <a:gd name="T107" fmla="*/ 0 h 8426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01340" h="842602">
                <a:moveTo>
                  <a:pt x="619798" y="730250"/>
                </a:moveTo>
                <a:lnTo>
                  <a:pt x="845104" y="730250"/>
                </a:lnTo>
                <a:cubicBezTo>
                  <a:pt x="867093" y="752216"/>
                  <a:pt x="879350" y="764460"/>
                  <a:pt x="901340" y="786426"/>
                </a:cubicBezTo>
                <a:lnTo>
                  <a:pt x="901340" y="842602"/>
                </a:lnTo>
                <a:lnTo>
                  <a:pt x="563562" y="842602"/>
                </a:lnTo>
                <a:lnTo>
                  <a:pt x="563562" y="786426"/>
                </a:lnTo>
                <a:lnTo>
                  <a:pt x="619798" y="730250"/>
                </a:lnTo>
                <a:close/>
                <a:moveTo>
                  <a:pt x="56536" y="730250"/>
                </a:moveTo>
                <a:lnTo>
                  <a:pt x="281241" y="730250"/>
                </a:lnTo>
                <a:lnTo>
                  <a:pt x="337777" y="786426"/>
                </a:lnTo>
                <a:lnTo>
                  <a:pt x="337777" y="842602"/>
                </a:lnTo>
                <a:lnTo>
                  <a:pt x="0" y="842602"/>
                </a:lnTo>
                <a:lnTo>
                  <a:pt x="0" y="786426"/>
                </a:lnTo>
                <a:lnTo>
                  <a:pt x="56536" y="730250"/>
                </a:lnTo>
                <a:close/>
                <a:moveTo>
                  <a:pt x="318349" y="612775"/>
                </a:moveTo>
                <a:cubicBezTo>
                  <a:pt x="399252" y="655618"/>
                  <a:pt x="502089" y="655618"/>
                  <a:pt x="582992" y="612775"/>
                </a:cubicBezTo>
                <a:lnTo>
                  <a:pt x="609241" y="662402"/>
                </a:lnTo>
                <a:cubicBezTo>
                  <a:pt x="561058" y="687751"/>
                  <a:pt x="506044" y="701318"/>
                  <a:pt x="450670" y="701318"/>
                </a:cubicBezTo>
                <a:cubicBezTo>
                  <a:pt x="395297" y="701318"/>
                  <a:pt x="340642" y="687751"/>
                  <a:pt x="292100" y="662402"/>
                </a:cubicBezTo>
                <a:lnTo>
                  <a:pt x="318349" y="612775"/>
                </a:lnTo>
                <a:close/>
                <a:moveTo>
                  <a:pt x="732270" y="504825"/>
                </a:moveTo>
                <a:cubicBezTo>
                  <a:pt x="778892" y="504825"/>
                  <a:pt x="817201" y="542542"/>
                  <a:pt x="817201" y="588881"/>
                </a:cubicBezTo>
                <a:lnTo>
                  <a:pt x="817201" y="616900"/>
                </a:lnTo>
                <a:cubicBezTo>
                  <a:pt x="817201" y="663598"/>
                  <a:pt x="778892" y="701316"/>
                  <a:pt x="732270" y="701316"/>
                </a:cubicBezTo>
                <a:cubicBezTo>
                  <a:pt x="685648" y="701316"/>
                  <a:pt x="647700" y="663598"/>
                  <a:pt x="647700" y="616900"/>
                </a:cubicBezTo>
                <a:lnTo>
                  <a:pt x="647700" y="588881"/>
                </a:lnTo>
                <a:cubicBezTo>
                  <a:pt x="647700" y="542542"/>
                  <a:pt x="685648" y="504825"/>
                  <a:pt x="732270" y="504825"/>
                </a:cubicBezTo>
                <a:close/>
                <a:moveTo>
                  <a:pt x="168095" y="504825"/>
                </a:moveTo>
                <a:cubicBezTo>
                  <a:pt x="214739" y="504825"/>
                  <a:pt x="252053" y="542542"/>
                  <a:pt x="252053" y="588881"/>
                </a:cubicBezTo>
                <a:lnTo>
                  <a:pt x="252053" y="616900"/>
                </a:lnTo>
                <a:cubicBezTo>
                  <a:pt x="252053" y="663598"/>
                  <a:pt x="214739" y="701316"/>
                  <a:pt x="168095" y="701316"/>
                </a:cubicBezTo>
                <a:cubicBezTo>
                  <a:pt x="121811" y="701316"/>
                  <a:pt x="84137" y="663598"/>
                  <a:pt x="84137" y="616900"/>
                </a:cubicBezTo>
                <a:lnTo>
                  <a:pt x="84137" y="588881"/>
                </a:lnTo>
                <a:cubicBezTo>
                  <a:pt x="84137" y="542542"/>
                  <a:pt x="121811" y="504825"/>
                  <a:pt x="168095" y="504825"/>
                </a:cubicBezTo>
                <a:close/>
                <a:moveTo>
                  <a:pt x="337524" y="223837"/>
                </a:moveTo>
                <a:lnTo>
                  <a:pt x="562589" y="223837"/>
                </a:lnTo>
                <a:cubicBezTo>
                  <a:pt x="584555" y="245803"/>
                  <a:pt x="596799" y="258407"/>
                  <a:pt x="618765" y="280013"/>
                </a:cubicBezTo>
                <a:lnTo>
                  <a:pt x="618765" y="336190"/>
                </a:lnTo>
                <a:lnTo>
                  <a:pt x="280987" y="336190"/>
                </a:lnTo>
                <a:lnTo>
                  <a:pt x="280987" y="280013"/>
                </a:lnTo>
                <a:cubicBezTo>
                  <a:pt x="302954" y="258407"/>
                  <a:pt x="315557" y="245803"/>
                  <a:pt x="337524" y="223837"/>
                </a:cubicBezTo>
                <a:close/>
                <a:moveTo>
                  <a:pt x="637877" y="142875"/>
                </a:moveTo>
                <a:cubicBezTo>
                  <a:pt x="732230" y="205605"/>
                  <a:pt x="788626" y="309794"/>
                  <a:pt x="788626" y="421914"/>
                </a:cubicBezTo>
                <a:lnTo>
                  <a:pt x="732230" y="421914"/>
                </a:lnTo>
                <a:cubicBezTo>
                  <a:pt x="732230" y="328901"/>
                  <a:pt x="685234" y="242017"/>
                  <a:pt x="606425" y="189742"/>
                </a:cubicBezTo>
                <a:lnTo>
                  <a:pt x="637877" y="142875"/>
                </a:lnTo>
                <a:close/>
                <a:moveTo>
                  <a:pt x="261899" y="142875"/>
                </a:moveTo>
                <a:lnTo>
                  <a:pt x="293326" y="189657"/>
                </a:lnTo>
                <a:cubicBezTo>
                  <a:pt x="215301" y="241477"/>
                  <a:pt x="169064" y="327843"/>
                  <a:pt x="169064" y="420327"/>
                </a:cubicBezTo>
                <a:lnTo>
                  <a:pt x="112712" y="420327"/>
                </a:lnTo>
                <a:cubicBezTo>
                  <a:pt x="112712" y="309130"/>
                  <a:pt x="168341" y="205491"/>
                  <a:pt x="261899" y="142875"/>
                </a:cubicBezTo>
                <a:close/>
                <a:moveTo>
                  <a:pt x="450670" y="0"/>
                </a:moveTo>
                <a:cubicBezTo>
                  <a:pt x="496955" y="0"/>
                  <a:pt x="534628" y="37717"/>
                  <a:pt x="534628" y="84415"/>
                </a:cubicBezTo>
                <a:lnTo>
                  <a:pt x="534628" y="112434"/>
                </a:lnTo>
                <a:cubicBezTo>
                  <a:pt x="534628" y="158773"/>
                  <a:pt x="496955" y="196491"/>
                  <a:pt x="450670" y="196491"/>
                </a:cubicBezTo>
                <a:cubicBezTo>
                  <a:pt x="404386" y="196491"/>
                  <a:pt x="366712" y="158773"/>
                  <a:pt x="366712" y="112434"/>
                </a:cubicBezTo>
                <a:lnTo>
                  <a:pt x="366712" y="84415"/>
                </a:lnTo>
                <a:cubicBezTo>
                  <a:pt x="366712" y="37717"/>
                  <a:pt x="404386" y="0"/>
                  <a:pt x="45067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9" name="TextBox 38">
            <a:extLst>
              <a:ext uri="{FF2B5EF4-FFF2-40B4-BE49-F238E27FC236}">
                <a16:creationId xmlns:a16="http://schemas.microsoft.com/office/drawing/2014/main" id="{8745DC51-FBC1-BC41-9463-C53C66924C42}"/>
              </a:ext>
            </a:extLst>
          </p:cNvPr>
          <p:cNvSpPr txBox="1"/>
          <p:nvPr/>
        </p:nvSpPr>
        <p:spPr>
          <a:xfrm rot="2700000">
            <a:off x="1510504" y="6191715"/>
            <a:ext cx="3267316" cy="1077218"/>
          </a:xfrm>
          <a:prstGeom prst="rect">
            <a:avLst/>
          </a:prstGeom>
          <a:noFill/>
        </p:spPr>
        <p:txBody>
          <a:bodyPr wrap="square" rtlCol="0" anchor="b">
            <a:spAutoFit/>
          </a:bodyPr>
          <a:lstStyle/>
          <a:p>
            <a:pPr algn="r"/>
            <a:r>
              <a:rPr lang="en-US" sz="3200" b="1" dirty="0">
                <a:solidFill>
                  <a:schemeClr val="tx2"/>
                </a:solidFill>
                <a:latin typeface="Poppins" pitchFamily="2" charset="77"/>
                <a:cs typeface="Poppins" pitchFamily="2" charset="77"/>
              </a:rPr>
              <a:t>EXECUTIVE SUMMARY</a:t>
            </a:r>
          </a:p>
        </p:txBody>
      </p:sp>
      <p:sp>
        <p:nvSpPr>
          <p:cNvPr id="40" name="TextBox 39">
            <a:extLst>
              <a:ext uri="{FF2B5EF4-FFF2-40B4-BE49-F238E27FC236}">
                <a16:creationId xmlns:a16="http://schemas.microsoft.com/office/drawing/2014/main" id="{14758599-05EE-F340-95B8-8C1AE72745E3}"/>
              </a:ext>
            </a:extLst>
          </p:cNvPr>
          <p:cNvSpPr txBox="1"/>
          <p:nvPr/>
        </p:nvSpPr>
        <p:spPr>
          <a:xfrm rot="2700000">
            <a:off x="8953213" y="6161718"/>
            <a:ext cx="3267316" cy="1077218"/>
          </a:xfrm>
          <a:prstGeom prst="rect">
            <a:avLst/>
          </a:prstGeom>
          <a:noFill/>
        </p:spPr>
        <p:txBody>
          <a:bodyPr wrap="square" rtlCol="0" anchor="b">
            <a:spAutoFit/>
          </a:bodyPr>
          <a:lstStyle/>
          <a:p>
            <a:pPr algn="r"/>
            <a:r>
              <a:rPr lang="en-US" sz="3200" b="1" dirty="0">
                <a:solidFill>
                  <a:schemeClr val="tx2"/>
                </a:solidFill>
                <a:latin typeface="Poppins" pitchFamily="2" charset="77"/>
                <a:cs typeface="Poppins" pitchFamily="2" charset="77"/>
              </a:rPr>
              <a:t>MARKET ANALYSIS</a:t>
            </a:r>
          </a:p>
        </p:txBody>
      </p:sp>
      <p:sp>
        <p:nvSpPr>
          <p:cNvPr id="41" name="TextBox 40">
            <a:extLst>
              <a:ext uri="{FF2B5EF4-FFF2-40B4-BE49-F238E27FC236}">
                <a16:creationId xmlns:a16="http://schemas.microsoft.com/office/drawing/2014/main" id="{2AB00CDA-C18C-B04A-BB2C-232417360B8A}"/>
              </a:ext>
            </a:extLst>
          </p:cNvPr>
          <p:cNvSpPr txBox="1"/>
          <p:nvPr/>
        </p:nvSpPr>
        <p:spPr>
          <a:xfrm rot="2700000">
            <a:off x="5270213" y="10022517"/>
            <a:ext cx="3267316" cy="1077218"/>
          </a:xfrm>
          <a:prstGeom prst="rect">
            <a:avLst/>
          </a:prstGeom>
          <a:noFill/>
        </p:spPr>
        <p:txBody>
          <a:bodyPr wrap="square" rtlCol="0" anchor="b">
            <a:spAutoFit/>
          </a:bodyPr>
          <a:lstStyle/>
          <a:p>
            <a:pPr algn="r"/>
            <a:r>
              <a:rPr lang="en-US" sz="3200" b="1" dirty="0">
                <a:solidFill>
                  <a:schemeClr val="tx2"/>
                </a:solidFill>
                <a:latin typeface="Poppins" pitchFamily="2" charset="77"/>
                <a:cs typeface="Poppins" pitchFamily="2" charset="77"/>
              </a:rPr>
              <a:t>PRODUCTS &amp; SERVICES</a:t>
            </a:r>
          </a:p>
        </p:txBody>
      </p:sp>
      <p:sp>
        <p:nvSpPr>
          <p:cNvPr id="42" name="TextBox 41">
            <a:extLst>
              <a:ext uri="{FF2B5EF4-FFF2-40B4-BE49-F238E27FC236}">
                <a16:creationId xmlns:a16="http://schemas.microsoft.com/office/drawing/2014/main" id="{29097101-8363-F149-BF44-1C699B9045DE}"/>
              </a:ext>
            </a:extLst>
          </p:cNvPr>
          <p:cNvSpPr txBox="1"/>
          <p:nvPr/>
        </p:nvSpPr>
        <p:spPr>
          <a:xfrm rot="2700000">
            <a:off x="16471612" y="6187117"/>
            <a:ext cx="3267316" cy="1077218"/>
          </a:xfrm>
          <a:prstGeom prst="rect">
            <a:avLst/>
          </a:prstGeom>
          <a:noFill/>
        </p:spPr>
        <p:txBody>
          <a:bodyPr wrap="square" rtlCol="0" anchor="b">
            <a:spAutoFit/>
          </a:bodyPr>
          <a:lstStyle/>
          <a:p>
            <a:pPr algn="r"/>
            <a:r>
              <a:rPr lang="en-US" sz="3200" b="1" dirty="0">
                <a:solidFill>
                  <a:schemeClr val="tx2"/>
                </a:solidFill>
                <a:latin typeface="Poppins" pitchFamily="2" charset="77"/>
                <a:cs typeface="Poppins" pitchFamily="2" charset="77"/>
              </a:rPr>
              <a:t>FINANCIAL PLANNING</a:t>
            </a:r>
          </a:p>
        </p:txBody>
      </p:sp>
      <p:sp>
        <p:nvSpPr>
          <p:cNvPr id="43" name="TextBox 42">
            <a:extLst>
              <a:ext uri="{FF2B5EF4-FFF2-40B4-BE49-F238E27FC236}">
                <a16:creationId xmlns:a16="http://schemas.microsoft.com/office/drawing/2014/main" id="{4DE7C41B-CBCF-DB4A-BD69-F780F929F34A}"/>
              </a:ext>
            </a:extLst>
          </p:cNvPr>
          <p:cNvSpPr txBox="1"/>
          <p:nvPr/>
        </p:nvSpPr>
        <p:spPr>
          <a:xfrm rot="2700000">
            <a:off x="12763212" y="9971717"/>
            <a:ext cx="3267316" cy="1077218"/>
          </a:xfrm>
          <a:prstGeom prst="rect">
            <a:avLst/>
          </a:prstGeom>
          <a:noFill/>
        </p:spPr>
        <p:txBody>
          <a:bodyPr wrap="square" rtlCol="0" anchor="b">
            <a:spAutoFit/>
          </a:bodyPr>
          <a:lstStyle/>
          <a:p>
            <a:pPr algn="r"/>
            <a:r>
              <a:rPr lang="en-US" sz="3200" b="1" dirty="0">
                <a:solidFill>
                  <a:schemeClr val="tx2"/>
                </a:solidFill>
                <a:latin typeface="Poppins" pitchFamily="2" charset="77"/>
                <a:cs typeface="Poppins" pitchFamily="2" charset="77"/>
              </a:rPr>
              <a:t>MARKETING STRATEGY</a:t>
            </a:r>
          </a:p>
        </p:txBody>
      </p:sp>
      <p:sp>
        <p:nvSpPr>
          <p:cNvPr id="44" name="TextBox 43">
            <a:extLst>
              <a:ext uri="{FF2B5EF4-FFF2-40B4-BE49-F238E27FC236}">
                <a16:creationId xmlns:a16="http://schemas.microsoft.com/office/drawing/2014/main" id="{F9CDE131-2858-5E43-9159-649714F71D94}"/>
              </a:ext>
            </a:extLst>
          </p:cNvPr>
          <p:cNvSpPr txBox="1"/>
          <p:nvPr/>
        </p:nvSpPr>
        <p:spPr>
          <a:xfrm rot="18900000">
            <a:off x="4760450" y="6159363"/>
            <a:ext cx="3264408" cy="1386726"/>
          </a:xfrm>
          <a:prstGeom prst="rect">
            <a:avLst/>
          </a:prstGeom>
          <a:noFill/>
        </p:spPr>
        <p:txBody>
          <a:bodyPr wrap="square" rtlCol="0" anchor="t">
            <a:spAutoFit/>
          </a:bodyPr>
          <a:lstStyle/>
          <a:p>
            <a:pPr>
              <a:lnSpc>
                <a:spcPts val="3500"/>
              </a:lnSpc>
            </a:pPr>
            <a:r>
              <a:rPr lang="en-US" sz="2200" dirty="0">
                <a:solidFill>
                  <a:schemeClr val="tx1">
                    <a:lumMod val="75000"/>
                  </a:schemeClr>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a:t>
            </a:r>
          </a:p>
        </p:txBody>
      </p:sp>
      <p:sp>
        <p:nvSpPr>
          <p:cNvPr id="45" name="TextBox 44">
            <a:extLst>
              <a:ext uri="{FF2B5EF4-FFF2-40B4-BE49-F238E27FC236}">
                <a16:creationId xmlns:a16="http://schemas.microsoft.com/office/drawing/2014/main" id="{1E37A825-8682-7147-981D-A5BFDBF01374}"/>
              </a:ext>
            </a:extLst>
          </p:cNvPr>
          <p:cNvSpPr txBox="1"/>
          <p:nvPr/>
        </p:nvSpPr>
        <p:spPr>
          <a:xfrm rot="18900000">
            <a:off x="8545049" y="9943962"/>
            <a:ext cx="3264408" cy="1386726"/>
          </a:xfrm>
          <a:prstGeom prst="rect">
            <a:avLst/>
          </a:prstGeom>
          <a:noFill/>
        </p:spPr>
        <p:txBody>
          <a:bodyPr wrap="square" rtlCol="0" anchor="t">
            <a:spAutoFit/>
          </a:bodyPr>
          <a:lstStyle/>
          <a:p>
            <a:pPr>
              <a:lnSpc>
                <a:spcPts val="3500"/>
              </a:lnSpc>
            </a:pPr>
            <a:r>
              <a:rPr lang="en-US" sz="2200" dirty="0">
                <a:solidFill>
                  <a:schemeClr val="tx1">
                    <a:lumMod val="75000"/>
                  </a:schemeClr>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a:t>
            </a:r>
          </a:p>
        </p:txBody>
      </p:sp>
      <p:sp>
        <p:nvSpPr>
          <p:cNvPr id="46" name="TextBox 45">
            <a:extLst>
              <a:ext uri="{FF2B5EF4-FFF2-40B4-BE49-F238E27FC236}">
                <a16:creationId xmlns:a16="http://schemas.microsoft.com/office/drawing/2014/main" id="{B08B52E3-7B6E-5840-8A1C-BC84D73001C0}"/>
              </a:ext>
            </a:extLst>
          </p:cNvPr>
          <p:cNvSpPr txBox="1"/>
          <p:nvPr/>
        </p:nvSpPr>
        <p:spPr>
          <a:xfrm rot="18900000">
            <a:off x="12253448" y="6133962"/>
            <a:ext cx="3264408" cy="1386726"/>
          </a:xfrm>
          <a:prstGeom prst="rect">
            <a:avLst/>
          </a:prstGeom>
          <a:noFill/>
        </p:spPr>
        <p:txBody>
          <a:bodyPr wrap="square" rtlCol="0" anchor="t">
            <a:spAutoFit/>
          </a:bodyPr>
          <a:lstStyle/>
          <a:p>
            <a:pPr>
              <a:lnSpc>
                <a:spcPts val="3500"/>
              </a:lnSpc>
            </a:pPr>
            <a:r>
              <a:rPr lang="en-US" sz="2200" dirty="0">
                <a:solidFill>
                  <a:schemeClr val="tx1">
                    <a:lumMod val="75000"/>
                  </a:schemeClr>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a:t>
            </a:r>
          </a:p>
        </p:txBody>
      </p:sp>
      <p:sp>
        <p:nvSpPr>
          <p:cNvPr id="47" name="TextBox 46">
            <a:extLst>
              <a:ext uri="{FF2B5EF4-FFF2-40B4-BE49-F238E27FC236}">
                <a16:creationId xmlns:a16="http://schemas.microsoft.com/office/drawing/2014/main" id="{8B21A142-18E8-864B-ADD1-4142804A2FFC}"/>
              </a:ext>
            </a:extLst>
          </p:cNvPr>
          <p:cNvSpPr txBox="1"/>
          <p:nvPr/>
        </p:nvSpPr>
        <p:spPr>
          <a:xfrm rot="18900000">
            <a:off x="16038048" y="9893162"/>
            <a:ext cx="3264408" cy="1386726"/>
          </a:xfrm>
          <a:prstGeom prst="rect">
            <a:avLst/>
          </a:prstGeom>
          <a:noFill/>
        </p:spPr>
        <p:txBody>
          <a:bodyPr wrap="square" rtlCol="0" anchor="t">
            <a:spAutoFit/>
          </a:bodyPr>
          <a:lstStyle/>
          <a:p>
            <a:pPr>
              <a:lnSpc>
                <a:spcPts val="3500"/>
              </a:lnSpc>
            </a:pPr>
            <a:r>
              <a:rPr lang="en-US" sz="2200" dirty="0">
                <a:solidFill>
                  <a:schemeClr val="tx1">
                    <a:lumMod val="75000"/>
                  </a:schemeClr>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a:t>
            </a:r>
          </a:p>
        </p:txBody>
      </p:sp>
      <p:sp>
        <p:nvSpPr>
          <p:cNvPr id="48" name="TextBox 47">
            <a:extLst>
              <a:ext uri="{FF2B5EF4-FFF2-40B4-BE49-F238E27FC236}">
                <a16:creationId xmlns:a16="http://schemas.microsoft.com/office/drawing/2014/main" id="{246C5CB3-D4E7-A344-9947-47F162D1A17B}"/>
              </a:ext>
            </a:extLst>
          </p:cNvPr>
          <p:cNvSpPr txBox="1"/>
          <p:nvPr/>
        </p:nvSpPr>
        <p:spPr>
          <a:xfrm rot="18900000">
            <a:off x="19721047" y="6108562"/>
            <a:ext cx="3264408" cy="1386726"/>
          </a:xfrm>
          <a:prstGeom prst="rect">
            <a:avLst/>
          </a:prstGeom>
          <a:noFill/>
        </p:spPr>
        <p:txBody>
          <a:bodyPr wrap="square" rtlCol="0" anchor="t">
            <a:spAutoFit/>
          </a:bodyPr>
          <a:lstStyle/>
          <a:p>
            <a:pPr>
              <a:lnSpc>
                <a:spcPts val="3500"/>
              </a:lnSpc>
            </a:pPr>
            <a:r>
              <a:rPr lang="en-US" sz="2200" dirty="0">
                <a:solidFill>
                  <a:schemeClr val="tx1">
                    <a:lumMod val="75000"/>
                  </a:schemeClr>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a:t>
            </a:r>
          </a:p>
        </p:txBody>
      </p:sp>
    </p:spTree>
    <p:extLst>
      <p:ext uri="{BB962C8B-B14F-4D97-AF65-F5344CB8AC3E}">
        <p14:creationId xmlns:p14="http://schemas.microsoft.com/office/powerpoint/2010/main" val="177461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4563">
            <a:extLst>
              <a:ext uri="{FF2B5EF4-FFF2-40B4-BE49-F238E27FC236}">
                <a16:creationId xmlns:a16="http://schemas.microsoft.com/office/drawing/2014/main" id="{EA365784-8752-0349-AABE-ECEB2E71398B}"/>
              </a:ext>
            </a:extLst>
          </p:cNvPr>
          <p:cNvSpPr/>
          <p:nvPr/>
        </p:nvSpPr>
        <p:spPr>
          <a:xfrm>
            <a:off x="8015526" y="8095591"/>
            <a:ext cx="4858407" cy="4858408"/>
          </a:xfrm>
          <a:custGeom>
            <a:avLst/>
            <a:gdLst/>
            <a:ahLst/>
            <a:cxnLst>
              <a:cxn ang="0">
                <a:pos x="wd2" y="hd2"/>
              </a:cxn>
              <a:cxn ang="5400000">
                <a:pos x="wd2" y="hd2"/>
              </a:cxn>
              <a:cxn ang="10800000">
                <a:pos x="wd2" y="hd2"/>
              </a:cxn>
              <a:cxn ang="16200000">
                <a:pos x="wd2" y="hd2"/>
              </a:cxn>
            </a:cxnLst>
            <a:rect l="0" t="0" r="r" b="b"/>
            <a:pathLst>
              <a:path w="21600" h="21600" extrusionOk="0">
                <a:moveTo>
                  <a:pt x="10066" y="0"/>
                </a:moveTo>
                <a:cubicBezTo>
                  <a:pt x="9771" y="0"/>
                  <a:pt x="9485" y="246"/>
                  <a:pt x="9442" y="538"/>
                </a:cubicBezTo>
                <a:lnTo>
                  <a:pt x="9222" y="2047"/>
                </a:lnTo>
                <a:cubicBezTo>
                  <a:pt x="7990" y="2268"/>
                  <a:pt x="6797" y="2754"/>
                  <a:pt x="5728" y="3497"/>
                </a:cubicBezTo>
                <a:lnTo>
                  <a:pt x="4504" y="2585"/>
                </a:lnTo>
                <a:cubicBezTo>
                  <a:pt x="4277" y="2415"/>
                  <a:pt x="3882" y="2444"/>
                  <a:pt x="3681" y="2644"/>
                </a:cubicBezTo>
                <a:lnTo>
                  <a:pt x="2644" y="3681"/>
                </a:lnTo>
                <a:cubicBezTo>
                  <a:pt x="2436" y="3890"/>
                  <a:pt x="2409" y="4268"/>
                  <a:pt x="2585" y="4504"/>
                </a:cubicBezTo>
                <a:lnTo>
                  <a:pt x="3497" y="5728"/>
                </a:lnTo>
                <a:cubicBezTo>
                  <a:pt x="2754" y="6797"/>
                  <a:pt x="2268" y="7990"/>
                  <a:pt x="2047" y="9222"/>
                </a:cubicBezTo>
                <a:lnTo>
                  <a:pt x="538" y="9442"/>
                </a:lnTo>
                <a:cubicBezTo>
                  <a:pt x="246" y="9485"/>
                  <a:pt x="0" y="9771"/>
                  <a:pt x="0" y="10066"/>
                </a:cubicBezTo>
                <a:lnTo>
                  <a:pt x="0" y="11534"/>
                </a:lnTo>
                <a:cubicBezTo>
                  <a:pt x="0" y="11829"/>
                  <a:pt x="246" y="12115"/>
                  <a:pt x="538" y="12158"/>
                </a:cubicBezTo>
                <a:lnTo>
                  <a:pt x="2047" y="12378"/>
                </a:lnTo>
                <a:cubicBezTo>
                  <a:pt x="2268" y="13610"/>
                  <a:pt x="2754" y="14803"/>
                  <a:pt x="3497" y="15872"/>
                </a:cubicBezTo>
                <a:lnTo>
                  <a:pt x="2585" y="17096"/>
                </a:lnTo>
                <a:cubicBezTo>
                  <a:pt x="2409" y="17333"/>
                  <a:pt x="2435" y="17707"/>
                  <a:pt x="2644" y="17916"/>
                </a:cubicBezTo>
                <a:lnTo>
                  <a:pt x="3681" y="18956"/>
                </a:lnTo>
                <a:cubicBezTo>
                  <a:pt x="3882" y="19156"/>
                  <a:pt x="4277" y="19185"/>
                  <a:pt x="4504" y="19015"/>
                </a:cubicBezTo>
                <a:lnTo>
                  <a:pt x="5731" y="18103"/>
                </a:lnTo>
                <a:cubicBezTo>
                  <a:pt x="6799" y="18846"/>
                  <a:pt x="7990" y="19332"/>
                  <a:pt x="9222" y="19553"/>
                </a:cubicBezTo>
                <a:lnTo>
                  <a:pt x="9442" y="21062"/>
                </a:lnTo>
                <a:cubicBezTo>
                  <a:pt x="9485" y="21354"/>
                  <a:pt x="9771" y="21600"/>
                  <a:pt x="10066" y="21600"/>
                </a:cubicBezTo>
                <a:lnTo>
                  <a:pt x="11534" y="21600"/>
                </a:lnTo>
                <a:cubicBezTo>
                  <a:pt x="11829" y="21600"/>
                  <a:pt x="12115" y="21354"/>
                  <a:pt x="12158" y="21062"/>
                </a:cubicBezTo>
                <a:lnTo>
                  <a:pt x="12381" y="19553"/>
                </a:lnTo>
                <a:cubicBezTo>
                  <a:pt x="13612" y="19332"/>
                  <a:pt x="14802" y="18845"/>
                  <a:pt x="15869" y="18103"/>
                </a:cubicBezTo>
                <a:lnTo>
                  <a:pt x="17096" y="19015"/>
                </a:lnTo>
                <a:cubicBezTo>
                  <a:pt x="17196" y="19090"/>
                  <a:pt x="17329" y="19131"/>
                  <a:pt x="17467" y="19131"/>
                </a:cubicBezTo>
                <a:cubicBezTo>
                  <a:pt x="17642" y="19131"/>
                  <a:pt x="17807" y="19067"/>
                  <a:pt x="17919" y="18956"/>
                </a:cubicBezTo>
                <a:lnTo>
                  <a:pt x="18956" y="17919"/>
                </a:lnTo>
                <a:cubicBezTo>
                  <a:pt x="19164" y="17710"/>
                  <a:pt x="19191" y="17332"/>
                  <a:pt x="19015" y="17096"/>
                </a:cubicBezTo>
                <a:lnTo>
                  <a:pt x="18103" y="15872"/>
                </a:lnTo>
                <a:cubicBezTo>
                  <a:pt x="18846" y="14803"/>
                  <a:pt x="19332" y="13610"/>
                  <a:pt x="19553" y="12378"/>
                </a:cubicBezTo>
                <a:lnTo>
                  <a:pt x="21062" y="12158"/>
                </a:lnTo>
                <a:cubicBezTo>
                  <a:pt x="21354" y="12115"/>
                  <a:pt x="21600" y="11829"/>
                  <a:pt x="21600" y="11534"/>
                </a:cubicBezTo>
                <a:lnTo>
                  <a:pt x="21600" y="10066"/>
                </a:lnTo>
                <a:cubicBezTo>
                  <a:pt x="21600" y="9771"/>
                  <a:pt x="21354" y="9485"/>
                  <a:pt x="21062" y="9442"/>
                </a:cubicBezTo>
                <a:lnTo>
                  <a:pt x="19553" y="9222"/>
                </a:lnTo>
                <a:cubicBezTo>
                  <a:pt x="19332" y="7990"/>
                  <a:pt x="18846" y="6797"/>
                  <a:pt x="18103" y="5728"/>
                </a:cubicBezTo>
                <a:lnTo>
                  <a:pt x="19015" y="4504"/>
                </a:lnTo>
                <a:cubicBezTo>
                  <a:pt x="19191" y="4268"/>
                  <a:pt x="19164" y="3893"/>
                  <a:pt x="18956" y="3684"/>
                </a:cubicBezTo>
                <a:lnTo>
                  <a:pt x="17919" y="2644"/>
                </a:lnTo>
                <a:cubicBezTo>
                  <a:pt x="17719" y="2444"/>
                  <a:pt x="17323" y="2416"/>
                  <a:pt x="17096" y="2585"/>
                </a:cubicBezTo>
                <a:lnTo>
                  <a:pt x="15872" y="3497"/>
                </a:lnTo>
                <a:cubicBezTo>
                  <a:pt x="14804" y="2754"/>
                  <a:pt x="13612" y="2268"/>
                  <a:pt x="12381" y="2047"/>
                </a:cubicBezTo>
                <a:lnTo>
                  <a:pt x="12158" y="538"/>
                </a:lnTo>
                <a:cubicBezTo>
                  <a:pt x="12115" y="246"/>
                  <a:pt x="11829" y="0"/>
                  <a:pt x="11534" y="0"/>
                </a:cubicBezTo>
                <a:lnTo>
                  <a:pt x="10066" y="0"/>
                </a:lnTo>
                <a:close/>
              </a:path>
            </a:pathLst>
          </a:custGeom>
          <a:solidFill>
            <a:schemeClr val="accent4"/>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17" name="Shape 4567">
            <a:extLst>
              <a:ext uri="{FF2B5EF4-FFF2-40B4-BE49-F238E27FC236}">
                <a16:creationId xmlns:a16="http://schemas.microsoft.com/office/drawing/2014/main" id="{134190F2-339C-5145-BCC3-A030660B0824}"/>
              </a:ext>
            </a:extLst>
          </p:cNvPr>
          <p:cNvSpPr/>
          <p:nvPr/>
        </p:nvSpPr>
        <p:spPr>
          <a:xfrm>
            <a:off x="3427658" y="3595528"/>
            <a:ext cx="4858407" cy="4858408"/>
          </a:xfrm>
          <a:custGeom>
            <a:avLst/>
            <a:gdLst/>
            <a:ahLst/>
            <a:cxnLst>
              <a:cxn ang="0">
                <a:pos x="wd2" y="hd2"/>
              </a:cxn>
              <a:cxn ang="5400000">
                <a:pos x="wd2" y="hd2"/>
              </a:cxn>
              <a:cxn ang="10800000">
                <a:pos x="wd2" y="hd2"/>
              </a:cxn>
              <a:cxn ang="16200000">
                <a:pos x="wd2" y="hd2"/>
              </a:cxn>
            </a:cxnLst>
            <a:rect l="0" t="0" r="r" b="b"/>
            <a:pathLst>
              <a:path w="21600" h="21600" extrusionOk="0">
                <a:moveTo>
                  <a:pt x="10066" y="0"/>
                </a:moveTo>
                <a:cubicBezTo>
                  <a:pt x="9771" y="0"/>
                  <a:pt x="9485" y="246"/>
                  <a:pt x="9442" y="538"/>
                </a:cubicBezTo>
                <a:lnTo>
                  <a:pt x="9222" y="2047"/>
                </a:lnTo>
                <a:cubicBezTo>
                  <a:pt x="7990" y="2268"/>
                  <a:pt x="6797" y="2754"/>
                  <a:pt x="5728" y="3497"/>
                </a:cubicBezTo>
                <a:lnTo>
                  <a:pt x="4504" y="2585"/>
                </a:lnTo>
                <a:cubicBezTo>
                  <a:pt x="4277" y="2415"/>
                  <a:pt x="3882" y="2444"/>
                  <a:pt x="3681" y="2644"/>
                </a:cubicBezTo>
                <a:lnTo>
                  <a:pt x="2644" y="3681"/>
                </a:lnTo>
                <a:cubicBezTo>
                  <a:pt x="2436" y="3890"/>
                  <a:pt x="2409" y="4268"/>
                  <a:pt x="2585" y="4504"/>
                </a:cubicBezTo>
                <a:lnTo>
                  <a:pt x="3497" y="5728"/>
                </a:lnTo>
                <a:cubicBezTo>
                  <a:pt x="2754" y="6797"/>
                  <a:pt x="2268" y="7990"/>
                  <a:pt x="2047" y="9222"/>
                </a:cubicBezTo>
                <a:lnTo>
                  <a:pt x="538" y="9442"/>
                </a:lnTo>
                <a:cubicBezTo>
                  <a:pt x="246" y="9485"/>
                  <a:pt x="0" y="9771"/>
                  <a:pt x="0" y="10066"/>
                </a:cubicBezTo>
                <a:lnTo>
                  <a:pt x="0" y="11534"/>
                </a:lnTo>
                <a:cubicBezTo>
                  <a:pt x="0" y="11829"/>
                  <a:pt x="246" y="12115"/>
                  <a:pt x="538" y="12158"/>
                </a:cubicBezTo>
                <a:lnTo>
                  <a:pt x="2047" y="12378"/>
                </a:lnTo>
                <a:cubicBezTo>
                  <a:pt x="2268" y="13610"/>
                  <a:pt x="2754" y="14803"/>
                  <a:pt x="3497" y="15872"/>
                </a:cubicBezTo>
                <a:lnTo>
                  <a:pt x="2585" y="17096"/>
                </a:lnTo>
                <a:cubicBezTo>
                  <a:pt x="2409" y="17333"/>
                  <a:pt x="2435" y="17707"/>
                  <a:pt x="2644" y="17916"/>
                </a:cubicBezTo>
                <a:lnTo>
                  <a:pt x="3681" y="18956"/>
                </a:lnTo>
                <a:cubicBezTo>
                  <a:pt x="3882" y="19156"/>
                  <a:pt x="4277" y="19185"/>
                  <a:pt x="4504" y="19015"/>
                </a:cubicBezTo>
                <a:lnTo>
                  <a:pt x="5731" y="18103"/>
                </a:lnTo>
                <a:cubicBezTo>
                  <a:pt x="6799" y="18846"/>
                  <a:pt x="7990" y="19332"/>
                  <a:pt x="9222" y="19553"/>
                </a:cubicBezTo>
                <a:lnTo>
                  <a:pt x="9442" y="21062"/>
                </a:lnTo>
                <a:cubicBezTo>
                  <a:pt x="9485" y="21354"/>
                  <a:pt x="9771" y="21600"/>
                  <a:pt x="10066" y="21600"/>
                </a:cubicBezTo>
                <a:lnTo>
                  <a:pt x="11534" y="21600"/>
                </a:lnTo>
                <a:cubicBezTo>
                  <a:pt x="11829" y="21600"/>
                  <a:pt x="12115" y="21354"/>
                  <a:pt x="12158" y="21062"/>
                </a:cubicBezTo>
                <a:lnTo>
                  <a:pt x="12381" y="19553"/>
                </a:lnTo>
                <a:cubicBezTo>
                  <a:pt x="13612" y="19332"/>
                  <a:pt x="14802" y="18845"/>
                  <a:pt x="15869" y="18103"/>
                </a:cubicBezTo>
                <a:lnTo>
                  <a:pt x="17096" y="19015"/>
                </a:lnTo>
                <a:cubicBezTo>
                  <a:pt x="17196" y="19090"/>
                  <a:pt x="17329" y="19131"/>
                  <a:pt x="17467" y="19131"/>
                </a:cubicBezTo>
                <a:cubicBezTo>
                  <a:pt x="17642" y="19131"/>
                  <a:pt x="17807" y="19067"/>
                  <a:pt x="17919" y="18956"/>
                </a:cubicBezTo>
                <a:lnTo>
                  <a:pt x="18956" y="17919"/>
                </a:lnTo>
                <a:cubicBezTo>
                  <a:pt x="19164" y="17710"/>
                  <a:pt x="19191" y="17332"/>
                  <a:pt x="19015" y="17096"/>
                </a:cubicBezTo>
                <a:lnTo>
                  <a:pt x="18103" y="15872"/>
                </a:lnTo>
                <a:cubicBezTo>
                  <a:pt x="18846" y="14803"/>
                  <a:pt x="19332" y="13610"/>
                  <a:pt x="19553" y="12378"/>
                </a:cubicBezTo>
                <a:lnTo>
                  <a:pt x="21062" y="12158"/>
                </a:lnTo>
                <a:cubicBezTo>
                  <a:pt x="21354" y="12115"/>
                  <a:pt x="21600" y="11829"/>
                  <a:pt x="21600" y="11534"/>
                </a:cubicBezTo>
                <a:lnTo>
                  <a:pt x="21600" y="10066"/>
                </a:lnTo>
                <a:cubicBezTo>
                  <a:pt x="21600" y="9771"/>
                  <a:pt x="21354" y="9485"/>
                  <a:pt x="21062" y="9442"/>
                </a:cubicBezTo>
                <a:lnTo>
                  <a:pt x="19553" y="9222"/>
                </a:lnTo>
                <a:cubicBezTo>
                  <a:pt x="19332" y="7990"/>
                  <a:pt x="18846" y="6797"/>
                  <a:pt x="18103" y="5728"/>
                </a:cubicBezTo>
                <a:lnTo>
                  <a:pt x="19015" y="4504"/>
                </a:lnTo>
                <a:cubicBezTo>
                  <a:pt x="19191" y="4268"/>
                  <a:pt x="19164" y="3893"/>
                  <a:pt x="18956" y="3684"/>
                </a:cubicBezTo>
                <a:lnTo>
                  <a:pt x="17919" y="2644"/>
                </a:lnTo>
                <a:cubicBezTo>
                  <a:pt x="17719" y="2444"/>
                  <a:pt x="17323" y="2416"/>
                  <a:pt x="17096" y="2585"/>
                </a:cubicBezTo>
                <a:lnTo>
                  <a:pt x="15872" y="3497"/>
                </a:lnTo>
                <a:cubicBezTo>
                  <a:pt x="14804" y="2754"/>
                  <a:pt x="13612" y="2268"/>
                  <a:pt x="12381" y="2047"/>
                </a:cubicBezTo>
                <a:lnTo>
                  <a:pt x="12158" y="538"/>
                </a:lnTo>
                <a:cubicBezTo>
                  <a:pt x="12115" y="246"/>
                  <a:pt x="11829" y="0"/>
                  <a:pt x="11534" y="0"/>
                </a:cubicBezTo>
                <a:lnTo>
                  <a:pt x="10066" y="0"/>
                </a:lnTo>
                <a:close/>
              </a:path>
            </a:pathLst>
          </a:custGeom>
          <a:solidFill>
            <a:schemeClr val="accent1"/>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5" name="Shape 4571">
            <a:extLst>
              <a:ext uri="{FF2B5EF4-FFF2-40B4-BE49-F238E27FC236}">
                <a16:creationId xmlns:a16="http://schemas.microsoft.com/office/drawing/2014/main" id="{CAF6DEF7-D35C-F844-B81C-0D4A4B4E4B03}"/>
              </a:ext>
            </a:extLst>
          </p:cNvPr>
          <p:cNvSpPr/>
          <p:nvPr/>
        </p:nvSpPr>
        <p:spPr>
          <a:xfrm rot="2011874">
            <a:off x="16761962" y="4469470"/>
            <a:ext cx="2395670" cy="363720"/>
          </a:xfrm>
          <a:custGeom>
            <a:avLst/>
            <a:gdLst/>
            <a:ahLst/>
            <a:cxnLst>
              <a:cxn ang="0">
                <a:pos x="wd2" y="hd2"/>
              </a:cxn>
              <a:cxn ang="5400000">
                <a:pos x="wd2" y="hd2"/>
              </a:cxn>
              <a:cxn ang="10800000">
                <a:pos x="wd2" y="hd2"/>
              </a:cxn>
              <a:cxn ang="16200000">
                <a:pos x="wd2" y="hd2"/>
              </a:cxn>
            </a:cxnLst>
            <a:rect l="0" t="0" r="r" b="b"/>
            <a:pathLst>
              <a:path w="21600" h="20427" extrusionOk="0">
                <a:moveTo>
                  <a:pt x="0" y="20427"/>
                </a:moveTo>
                <a:cubicBezTo>
                  <a:pt x="3482" y="5935"/>
                  <a:pt x="7623" y="-1173"/>
                  <a:pt x="11805" y="158"/>
                </a:cubicBezTo>
                <a:cubicBezTo>
                  <a:pt x="15304" y="1271"/>
                  <a:pt x="18690" y="8276"/>
                  <a:pt x="21600" y="20427"/>
                </a:cubicBezTo>
              </a:path>
            </a:pathLst>
          </a:custGeom>
          <a:noFill/>
          <a:ln w="38100" cap="flat">
            <a:solidFill>
              <a:schemeClr val="bg1">
                <a:lumMod val="85000"/>
              </a:schemeClr>
            </a:solidFill>
            <a:prstDash val="solid"/>
            <a:miter lim="400000"/>
            <a:tailEnd type="triangle" w="lg" len="lg"/>
          </a:ln>
          <a:effectLst/>
        </p:spPr>
        <p:txBody>
          <a:bodyPr wrap="square" lIns="0" tIns="0" rIns="0" bIns="0" numCol="1" anchor="ctr">
            <a:noAutofit/>
          </a:bodyPr>
          <a:lstStyle/>
          <a:p>
            <a:pPr>
              <a:defRPr sz="1200">
                <a:solidFill>
                  <a:srgbClr val="000000"/>
                </a:solidFill>
                <a:latin typeface="Helvetica"/>
                <a:ea typeface="Helvetica"/>
                <a:cs typeface="Helvetica"/>
                <a:sym typeface="Helvetica"/>
              </a:defRPr>
            </a:pPr>
            <a:endParaRPr sz="1688" dirty="0">
              <a:latin typeface="Lato Light" panose="020F0502020204030203" pitchFamily="34" charset="0"/>
              <a:ea typeface="Lato Light" panose="020F0502020204030203" pitchFamily="34" charset="0"/>
              <a:cs typeface="Lato Light" panose="020F0502020204030203" pitchFamily="34" charset="0"/>
            </a:endParaRPr>
          </a:p>
        </p:txBody>
      </p:sp>
      <p:sp>
        <p:nvSpPr>
          <p:cNvPr id="6" name="Shape 4572">
            <a:extLst>
              <a:ext uri="{FF2B5EF4-FFF2-40B4-BE49-F238E27FC236}">
                <a16:creationId xmlns:a16="http://schemas.microsoft.com/office/drawing/2014/main" id="{3F5D0A66-9F66-7D41-B889-EC6D94C8C6E4}"/>
              </a:ext>
            </a:extLst>
          </p:cNvPr>
          <p:cNvSpPr/>
          <p:nvPr/>
        </p:nvSpPr>
        <p:spPr>
          <a:xfrm>
            <a:off x="17146297" y="6384132"/>
            <a:ext cx="4858406" cy="4858406"/>
          </a:xfrm>
          <a:custGeom>
            <a:avLst/>
            <a:gdLst/>
            <a:ahLst/>
            <a:cxnLst>
              <a:cxn ang="0">
                <a:pos x="wd2" y="hd2"/>
              </a:cxn>
              <a:cxn ang="5400000">
                <a:pos x="wd2" y="hd2"/>
              </a:cxn>
              <a:cxn ang="10800000">
                <a:pos x="wd2" y="hd2"/>
              </a:cxn>
              <a:cxn ang="16200000">
                <a:pos x="wd2" y="hd2"/>
              </a:cxn>
            </a:cxnLst>
            <a:rect l="0" t="0" r="r" b="b"/>
            <a:pathLst>
              <a:path w="21600" h="21600" extrusionOk="0">
                <a:moveTo>
                  <a:pt x="10066" y="0"/>
                </a:moveTo>
                <a:cubicBezTo>
                  <a:pt x="9771" y="0"/>
                  <a:pt x="9485" y="246"/>
                  <a:pt x="9442" y="538"/>
                </a:cubicBezTo>
                <a:lnTo>
                  <a:pt x="9222" y="2047"/>
                </a:lnTo>
                <a:cubicBezTo>
                  <a:pt x="7990" y="2268"/>
                  <a:pt x="6797" y="2754"/>
                  <a:pt x="5728" y="3497"/>
                </a:cubicBezTo>
                <a:lnTo>
                  <a:pt x="4504" y="2585"/>
                </a:lnTo>
                <a:cubicBezTo>
                  <a:pt x="4277" y="2415"/>
                  <a:pt x="3882" y="2444"/>
                  <a:pt x="3681" y="2644"/>
                </a:cubicBezTo>
                <a:lnTo>
                  <a:pt x="2644" y="3681"/>
                </a:lnTo>
                <a:cubicBezTo>
                  <a:pt x="2436" y="3890"/>
                  <a:pt x="2409" y="4268"/>
                  <a:pt x="2585" y="4504"/>
                </a:cubicBezTo>
                <a:lnTo>
                  <a:pt x="3497" y="5728"/>
                </a:lnTo>
                <a:cubicBezTo>
                  <a:pt x="2754" y="6797"/>
                  <a:pt x="2268" y="7990"/>
                  <a:pt x="2047" y="9222"/>
                </a:cubicBezTo>
                <a:lnTo>
                  <a:pt x="538" y="9442"/>
                </a:lnTo>
                <a:cubicBezTo>
                  <a:pt x="246" y="9485"/>
                  <a:pt x="0" y="9771"/>
                  <a:pt x="0" y="10066"/>
                </a:cubicBezTo>
                <a:lnTo>
                  <a:pt x="0" y="11534"/>
                </a:lnTo>
                <a:cubicBezTo>
                  <a:pt x="0" y="11829"/>
                  <a:pt x="246" y="12115"/>
                  <a:pt x="538" y="12158"/>
                </a:cubicBezTo>
                <a:lnTo>
                  <a:pt x="2047" y="12378"/>
                </a:lnTo>
                <a:cubicBezTo>
                  <a:pt x="2268" y="13610"/>
                  <a:pt x="2754" y="14803"/>
                  <a:pt x="3497" y="15872"/>
                </a:cubicBezTo>
                <a:lnTo>
                  <a:pt x="2585" y="17096"/>
                </a:lnTo>
                <a:cubicBezTo>
                  <a:pt x="2409" y="17333"/>
                  <a:pt x="2435" y="17707"/>
                  <a:pt x="2644" y="17916"/>
                </a:cubicBezTo>
                <a:lnTo>
                  <a:pt x="3681" y="18956"/>
                </a:lnTo>
                <a:cubicBezTo>
                  <a:pt x="3882" y="19156"/>
                  <a:pt x="4277" y="19185"/>
                  <a:pt x="4504" y="19015"/>
                </a:cubicBezTo>
                <a:lnTo>
                  <a:pt x="5731" y="18103"/>
                </a:lnTo>
                <a:cubicBezTo>
                  <a:pt x="6799" y="18846"/>
                  <a:pt x="7990" y="19332"/>
                  <a:pt x="9222" y="19553"/>
                </a:cubicBezTo>
                <a:lnTo>
                  <a:pt x="9442" y="21062"/>
                </a:lnTo>
                <a:cubicBezTo>
                  <a:pt x="9485" y="21354"/>
                  <a:pt x="9771" y="21600"/>
                  <a:pt x="10066" y="21600"/>
                </a:cubicBezTo>
                <a:lnTo>
                  <a:pt x="11534" y="21600"/>
                </a:lnTo>
                <a:cubicBezTo>
                  <a:pt x="11829" y="21600"/>
                  <a:pt x="12115" y="21354"/>
                  <a:pt x="12158" y="21062"/>
                </a:cubicBezTo>
                <a:lnTo>
                  <a:pt x="12381" y="19553"/>
                </a:lnTo>
                <a:cubicBezTo>
                  <a:pt x="13612" y="19332"/>
                  <a:pt x="14802" y="18845"/>
                  <a:pt x="15869" y="18103"/>
                </a:cubicBezTo>
                <a:lnTo>
                  <a:pt x="17096" y="19015"/>
                </a:lnTo>
                <a:cubicBezTo>
                  <a:pt x="17196" y="19090"/>
                  <a:pt x="17329" y="19131"/>
                  <a:pt x="17467" y="19131"/>
                </a:cubicBezTo>
                <a:cubicBezTo>
                  <a:pt x="17642" y="19131"/>
                  <a:pt x="17807" y="19067"/>
                  <a:pt x="17919" y="18956"/>
                </a:cubicBezTo>
                <a:lnTo>
                  <a:pt x="18956" y="17919"/>
                </a:lnTo>
                <a:cubicBezTo>
                  <a:pt x="19164" y="17710"/>
                  <a:pt x="19191" y="17332"/>
                  <a:pt x="19015" y="17096"/>
                </a:cubicBezTo>
                <a:lnTo>
                  <a:pt x="18103" y="15872"/>
                </a:lnTo>
                <a:cubicBezTo>
                  <a:pt x="18846" y="14803"/>
                  <a:pt x="19332" y="13610"/>
                  <a:pt x="19553" y="12378"/>
                </a:cubicBezTo>
                <a:lnTo>
                  <a:pt x="21062" y="12158"/>
                </a:lnTo>
                <a:cubicBezTo>
                  <a:pt x="21354" y="12115"/>
                  <a:pt x="21600" y="11829"/>
                  <a:pt x="21600" y="11534"/>
                </a:cubicBezTo>
                <a:lnTo>
                  <a:pt x="21600" y="10066"/>
                </a:lnTo>
                <a:cubicBezTo>
                  <a:pt x="21600" y="9771"/>
                  <a:pt x="21354" y="9485"/>
                  <a:pt x="21062" y="9442"/>
                </a:cubicBezTo>
                <a:lnTo>
                  <a:pt x="19553" y="9222"/>
                </a:lnTo>
                <a:cubicBezTo>
                  <a:pt x="19332" y="7990"/>
                  <a:pt x="18846" y="6797"/>
                  <a:pt x="18103" y="5728"/>
                </a:cubicBezTo>
                <a:lnTo>
                  <a:pt x="19015" y="4504"/>
                </a:lnTo>
                <a:cubicBezTo>
                  <a:pt x="19191" y="4268"/>
                  <a:pt x="19164" y="3893"/>
                  <a:pt x="18956" y="3684"/>
                </a:cubicBezTo>
                <a:lnTo>
                  <a:pt x="17919" y="2644"/>
                </a:lnTo>
                <a:cubicBezTo>
                  <a:pt x="17719" y="2444"/>
                  <a:pt x="17323" y="2416"/>
                  <a:pt x="17096" y="2585"/>
                </a:cubicBezTo>
                <a:lnTo>
                  <a:pt x="15872" y="3497"/>
                </a:lnTo>
                <a:cubicBezTo>
                  <a:pt x="14804" y="2754"/>
                  <a:pt x="13612" y="2268"/>
                  <a:pt x="12381" y="2047"/>
                </a:cubicBezTo>
                <a:lnTo>
                  <a:pt x="12158" y="538"/>
                </a:lnTo>
                <a:cubicBezTo>
                  <a:pt x="12115" y="246"/>
                  <a:pt x="11829" y="0"/>
                  <a:pt x="11534" y="0"/>
                </a:cubicBezTo>
                <a:lnTo>
                  <a:pt x="10066" y="0"/>
                </a:lnTo>
                <a:close/>
              </a:path>
            </a:pathLst>
          </a:custGeom>
          <a:solidFill>
            <a:srgbClr val="72B1D7"/>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7" name="Shape 4573">
            <a:extLst>
              <a:ext uri="{FF2B5EF4-FFF2-40B4-BE49-F238E27FC236}">
                <a16:creationId xmlns:a16="http://schemas.microsoft.com/office/drawing/2014/main" id="{27CC20FA-7847-664F-9D01-B8A51F23FB41}"/>
              </a:ext>
            </a:extLst>
          </p:cNvPr>
          <p:cNvSpPr/>
          <p:nvPr/>
        </p:nvSpPr>
        <p:spPr>
          <a:xfrm rot="10325804">
            <a:off x="14117892" y="10965093"/>
            <a:ext cx="2395672" cy="363720"/>
          </a:xfrm>
          <a:custGeom>
            <a:avLst/>
            <a:gdLst/>
            <a:ahLst/>
            <a:cxnLst>
              <a:cxn ang="0">
                <a:pos x="wd2" y="hd2"/>
              </a:cxn>
              <a:cxn ang="5400000">
                <a:pos x="wd2" y="hd2"/>
              </a:cxn>
              <a:cxn ang="10800000">
                <a:pos x="wd2" y="hd2"/>
              </a:cxn>
              <a:cxn ang="16200000">
                <a:pos x="wd2" y="hd2"/>
              </a:cxn>
            </a:cxnLst>
            <a:rect l="0" t="0" r="r" b="b"/>
            <a:pathLst>
              <a:path w="21600" h="20427" extrusionOk="0">
                <a:moveTo>
                  <a:pt x="0" y="20427"/>
                </a:moveTo>
                <a:cubicBezTo>
                  <a:pt x="3482" y="5935"/>
                  <a:pt x="7623" y="-1173"/>
                  <a:pt x="11805" y="158"/>
                </a:cubicBezTo>
                <a:cubicBezTo>
                  <a:pt x="15304" y="1271"/>
                  <a:pt x="18690" y="8276"/>
                  <a:pt x="21600" y="20427"/>
                </a:cubicBezTo>
              </a:path>
            </a:pathLst>
          </a:custGeom>
          <a:noFill/>
          <a:ln w="38100" cap="flat">
            <a:solidFill>
              <a:schemeClr val="bg1">
                <a:lumMod val="85000"/>
              </a:schemeClr>
            </a:solidFill>
            <a:prstDash val="solid"/>
            <a:miter lim="400000"/>
            <a:tailEnd type="triangle" w="lg" len="lg"/>
          </a:ln>
          <a:effectLst/>
        </p:spPr>
        <p:txBody>
          <a:bodyPr wrap="square" lIns="0" tIns="0" rIns="0" bIns="0" numCol="1" anchor="ctr">
            <a:noAutofit/>
          </a:bodyPr>
          <a:lstStyle/>
          <a:p>
            <a:pPr>
              <a:defRPr sz="1200">
                <a:solidFill>
                  <a:srgbClr val="000000"/>
                </a:solidFill>
                <a:latin typeface="Helvetica"/>
                <a:ea typeface="Helvetica"/>
                <a:cs typeface="Helvetica"/>
                <a:sym typeface="Helvetica"/>
              </a:defRPr>
            </a:pPr>
            <a:endParaRPr sz="1688" dirty="0">
              <a:latin typeface="Lato Light" panose="020F0502020204030203" pitchFamily="34" charset="0"/>
              <a:ea typeface="Lato Light" panose="020F0502020204030203" pitchFamily="34" charset="0"/>
              <a:cs typeface="Lato Light" panose="020F0502020204030203" pitchFamily="34" charset="0"/>
            </a:endParaRPr>
          </a:p>
        </p:txBody>
      </p:sp>
      <p:sp>
        <p:nvSpPr>
          <p:cNvPr id="8" name="Shape 4574">
            <a:extLst>
              <a:ext uri="{FF2B5EF4-FFF2-40B4-BE49-F238E27FC236}">
                <a16:creationId xmlns:a16="http://schemas.microsoft.com/office/drawing/2014/main" id="{72E71E4C-F265-974B-8120-474F73FB2772}"/>
              </a:ext>
            </a:extLst>
          </p:cNvPr>
          <p:cNvSpPr/>
          <p:nvPr/>
        </p:nvSpPr>
        <p:spPr>
          <a:xfrm rot="21196011">
            <a:off x="8567834" y="3982326"/>
            <a:ext cx="2395670" cy="363720"/>
          </a:xfrm>
          <a:custGeom>
            <a:avLst/>
            <a:gdLst/>
            <a:ahLst/>
            <a:cxnLst>
              <a:cxn ang="0">
                <a:pos x="wd2" y="hd2"/>
              </a:cxn>
              <a:cxn ang="5400000">
                <a:pos x="wd2" y="hd2"/>
              </a:cxn>
              <a:cxn ang="10800000">
                <a:pos x="wd2" y="hd2"/>
              </a:cxn>
              <a:cxn ang="16200000">
                <a:pos x="wd2" y="hd2"/>
              </a:cxn>
            </a:cxnLst>
            <a:rect l="0" t="0" r="r" b="b"/>
            <a:pathLst>
              <a:path w="21600" h="20427" extrusionOk="0">
                <a:moveTo>
                  <a:pt x="0" y="20427"/>
                </a:moveTo>
                <a:cubicBezTo>
                  <a:pt x="3482" y="5935"/>
                  <a:pt x="7623" y="-1173"/>
                  <a:pt x="11805" y="158"/>
                </a:cubicBezTo>
                <a:cubicBezTo>
                  <a:pt x="15304" y="1271"/>
                  <a:pt x="18690" y="8276"/>
                  <a:pt x="21600" y="20427"/>
                </a:cubicBezTo>
              </a:path>
            </a:pathLst>
          </a:custGeom>
          <a:noFill/>
          <a:ln w="38100" cap="flat">
            <a:solidFill>
              <a:schemeClr val="bg1">
                <a:lumMod val="85000"/>
              </a:schemeClr>
            </a:solidFill>
            <a:prstDash val="solid"/>
            <a:miter lim="400000"/>
            <a:tailEnd type="triangle" w="lg" len="lg"/>
          </a:ln>
          <a:effectLst/>
        </p:spPr>
        <p:txBody>
          <a:bodyPr wrap="square" lIns="0" tIns="0" rIns="0" bIns="0" numCol="1" anchor="ctr">
            <a:noAutofit/>
          </a:bodyPr>
          <a:lstStyle/>
          <a:p>
            <a:pPr>
              <a:defRPr sz="1200">
                <a:solidFill>
                  <a:srgbClr val="000000"/>
                </a:solidFill>
                <a:latin typeface="Helvetica"/>
                <a:ea typeface="Helvetica"/>
                <a:cs typeface="Helvetica"/>
                <a:sym typeface="Helvetica"/>
              </a:defRPr>
            </a:pPr>
            <a:endParaRPr sz="1688" dirty="0">
              <a:latin typeface="Lato Light" panose="020F0502020204030203" pitchFamily="34" charset="0"/>
              <a:ea typeface="Lato Light" panose="020F0502020204030203" pitchFamily="34" charset="0"/>
              <a:cs typeface="Lato Light" panose="020F0502020204030203" pitchFamily="34" charset="0"/>
            </a:endParaRPr>
          </a:p>
        </p:txBody>
      </p:sp>
      <p:sp>
        <p:nvSpPr>
          <p:cNvPr id="14" name="Shape 4575">
            <a:extLst>
              <a:ext uri="{FF2B5EF4-FFF2-40B4-BE49-F238E27FC236}">
                <a16:creationId xmlns:a16="http://schemas.microsoft.com/office/drawing/2014/main" id="{CA1016E6-8C61-C944-B419-B09C577E2396}"/>
              </a:ext>
            </a:extLst>
          </p:cNvPr>
          <p:cNvSpPr/>
          <p:nvPr/>
        </p:nvSpPr>
        <p:spPr>
          <a:xfrm>
            <a:off x="11400309" y="2569047"/>
            <a:ext cx="4858407" cy="4858408"/>
          </a:xfrm>
          <a:custGeom>
            <a:avLst/>
            <a:gdLst/>
            <a:ahLst/>
            <a:cxnLst>
              <a:cxn ang="0">
                <a:pos x="wd2" y="hd2"/>
              </a:cxn>
              <a:cxn ang="5400000">
                <a:pos x="wd2" y="hd2"/>
              </a:cxn>
              <a:cxn ang="10800000">
                <a:pos x="wd2" y="hd2"/>
              </a:cxn>
              <a:cxn ang="16200000">
                <a:pos x="wd2" y="hd2"/>
              </a:cxn>
            </a:cxnLst>
            <a:rect l="0" t="0" r="r" b="b"/>
            <a:pathLst>
              <a:path w="21600" h="21600" extrusionOk="0">
                <a:moveTo>
                  <a:pt x="10066" y="0"/>
                </a:moveTo>
                <a:cubicBezTo>
                  <a:pt x="9771" y="0"/>
                  <a:pt x="9485" y="246"/>
                  <a:pt x="9442" y="538"/>
                </a:cubicBezTo>
                <a:lnTo>
                  <a:pt x="9222" y="2047"/>
                </a:lnTo>
                <a:cubicBezTo>
                  <a:pt x="7990" y="2268"/>
                  <a:pt x="6797" y="2754"/>
                  <a:pt x="5728" y="3497"/>
                </a:cubicBezTo>
                <a:lnTo>
                  <a:pt x="4504" y="2585"/>
                </a:lnTo>
                <a:cubicBezTo>
                  <a:pt x="4277" y="2415"/>
                  <a:pt x="3882" y="2444"/>
                  <a:pt x="3681" y="2644"/>
                </a:cubicBezTo>
                <a:lnTo>
                  <a:pt x="2644" y="3681"/>
                </a:lnTo>
                <a:cubicBezTo>
                  <a:pt x="2436" y="3890"/>
                  <a:pt x="2409" y="4268"/>
                  <a:pt x="2585" y="4504"/>
                </a:cubicBezTo>
                <a:lnTo>
                  <a:pt x="3497" y="5728"/>
                </a:lnTo>
                <a:cubicBezTo>
                  <a:pt x="2754" y="6797"/>
                  <a:pt x="2268" y="7990"/>
                  <a:pt x="2047" y="9222"/>
                </a:cubicBezTo>
                <a:lnTo>
                  <a:pt x="538" y="9442"/>
                </a:lnTo>
                <a:cubicBezTo>
                  <a:pt x="246" y="9485"/>
                  <a:pt x="0" y="9771"/>
                  <a:pt x="0" y="10066"/>
                </a:cubicBezTo>
                <a:lnTo>
                  <a:pt x="0" y="11534"/>
                </a:lnTo>
                <a:cubicBezTo>
                  <a:pt x="0" y="11829"/>
                  <a:pt x="246" y="12115"/>
                  <a:pt x="538" y="12158"/>
                </a:cubicBezTo>
                <a:lnTo>
                  <a:pt x="2047" y="12378"/>
                </a:lnTo>
                <a:cubicBezTo>
                  <a:pt x="2268" y="13610"/>
                  <a:pt x="2754" y="14803"/>
                  <a:pt x="3497" y="15872"/>
                </a:cubicBezTo>
                <a:lnTo>
                  <a:pt x="2585" y="17096"/>
                </a:lnTo>
                <a:cubicBezTo>
                  <a:pt x="2409" y="17333"/>
                  <a:pt x="2435" y="17707"/>
                  <a:pt x="2644" y="17916"/>
                </a:cubicBezTo>
                <a:lnTo>
                  <a:pt x="3681" y="18956"/>
                </a:lnTo>
                <a:cubicBezTo>
                  <a:pt x="3882" y="19156"/>
                  <a:pt x="4277" y="19185"/>
                  <a:pt x="4504" y="19015"/>
                </a:cubicBezTo>
                <a:lnTo>
                  <a:pt x="5731" y="18103"/>
                </a:lnTo>
                <a:cubicBezTo>
                  <a:pt x="6799" y="18846"/>
                  <a:pt x="7990" y="19332"/>
                  <a:pt x="9222" y="19553"/>
                </a:cubicBezTo>
                <a:lnTo>
                  <a:pt x="9442" y="21062"/>
                </a:lnTo>
                <a:cubicBezTo>
                  <a:pt x="9485" y="21354"/>
                  <a:pt x="9771" y="21600"/>
                  <a:pt x="10066" y="21600"/>
                </a:cubicBezTo>
                <a:lnTo>
                  <a:pt x="11534" y="21600"/>
                </a:lnTo>
                <a:cubicBezTo>
                  <a:pt x="11829" y="21600"/>
                  <a:pt x="12115" y="21354"/>
                  <a:pt x="12158" y="21062"/>
                </a:cubicBezTo>
                <a:lnTo>
                  <a:pt x="12381" y="19553"/>
                </a:lnTo>
                <a:cubicBezTo>
                  <a:pt x="13612" y="19332"/>
                  <a:pt x="14802" y="18845"/>
                  <a:pt x="15869" y="18103"/>
                </a:cubicBezTo>
                <a:lnTo>
                  <a:pt x="17096" y="19015"/>
                </a:lnTo>
                <a:cubicBezTo>
                  <a:pt x="17196" y="19090"/>
                  <a:pt x="17329" y="19131"/>
                  <a:pt x="17467" y="19131"/>
                </a:cubicBezTo>
                <a:cubicBezTo>
                  <a:pt x="17642" y="19131"/>
                  <a:pt x="17807" y="19067"/>
                  <a:pt x="17919" y="18956"/>
                </a:cubicBezTo>
                <a:lnTo>
                  <a:pt x="18956" y="17919"/>
                </a:lnTo>
                <a:cubicBezTo>
                  <a:pt x="19164" y="17710"/>
                  <a:pt x="19191" y="17332"/>
                  <a:pt x="19015" y="17096"/>
                </a:cubicBezTo>
                <a:lnTo>
                  <a:pt x="18103" y="15872"/>
                </a:lnTo>
                <a:cubicBezTo>
                  <a:pt x="18846" y="14803"/>
                  <a:pt x="19332" y="13610"/>
                  <a:pt x="19553" y="12378"/>
                </a:cubicBezTo>
                <a:lnTo>
                  <a:pt x="21062" y="12158"/>
                </a:lnTo>
                <a:cubicBezTo>
                  <a:pt x="21354" y="12115"/>
                  <a:pt x="21600" y="11829"/>
                  <a:pt x="21600" y="11534"/>
                </a:cubicBezTo>
                <a:lnTo>
                  <a:pt x="21600" y="10066"/>
                </a:lnTo>
                <a:cubicBezTo>
                  <a:pt x="21600" y="9771"/>
                  <a:pt x="21354" y="9485"/>
                  <a:pt x="21062" y="9442"/>
                </a:cubicBezTo>
                <a:lnTo>
                  <a:pt x="19553" y="9222"/>
                </a:lnTo>
                <a:cubicBezTo>
                  <a:pt x="19332" y="7990"/>
                  <a:pt x="18846" y="6797"/>
                  <a:pt x="18103" y="5728"/>
                </a:cubicBezTo>
                <a:lnTo>
                  <a:pt x="19015" y="4504"/>
                </a:lnTo>
                <a:cubicBezTo>
                  <a:pt x="19191" y="4268"/>
                  <a:pt x="19164" y="3893"/>
                  <a:pt x="18956" y="3684"/>
                </a:cubicBezTo>
                <a:lnTo>
                  <a:pt x="17919" y="2644"/>
                </a:lnTo>
                <a:cubicBezTo>
                  <a:pt x="17719" y="2444"/>
                  <a:pt x="17323" y="2416"/>
                  <a:pt x="17096" y="2585"/>
                </a:cubicBezTo>
                <a:lnTo>
                  <a:pt x="15872" y="3497"/>
                </a:lnTo>
                <a:cubicBezTo>
                  <a:pt x="14804" y="2754"/>
                  <a:pt x="13612" y="2268"/>
                  <a:pt x="12381" y="2047"/>
                </a:cubicBezTo>
                <a:lnTo>
                  <a:pt x="12158" y="538"/>
                </a:lnTo>
                <a:cubicBezTo>
                  <a:pt x="12115" y="246"/>
                  <a:pt x="11829" y="0"/>
                  <a:pt x="11534" y="0"/>
                </a:cubicBezTo>
                <a:lnTo>
                  <a:pt x="10066" y="0"/>
                </a:lnTo>
                <a:close/>
              </a:path>
            </a:pathLst>
          </a:custGeom>
          <a:solidFill>
            <a:schemeClr val="accent2"/>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11" name="Shape 4579">
            <a:extLst>
              <a:ext uri="{FF2B5EF4-FFF2-40B4-BE49-F238E27FC236}">
                <a16:creationId xmlns:a16="http://schemas.microsoft.com/office/drawing/2014/main" id="{32660CB9-851D-F04F-A8F7-5975255B0C85}"/>
              </a:ext>
            </a:extLst>
          </p:cNvPr>
          <p:cNvSpPr/>
          <p:nvPr/>
        </p:nvSpPr>
        <p:spPr>
          <a:xfrm>
            <a:off x="17146297" y="6384132"/>
            <a:ext cx="4858407" cy="4858408"/>
          </a:xfrm>
          <a:custGeom>
            <a:avLst/>
            <a:gdLst/>
            <a:ahLst/>
            <a:cxnLst>
              <a:cxn ang="0">
                <a:pos x="wd2" y="hd2"/>
              </a:cxn>
              <a:cxn ang="5400000">
                <a:pos x="wd2" y="hd2"/>
              </a:cxn>
              <a:cxn ang="10800000">
                <a:pos x="wd2" y="hd2"/>
              </a:cxn>
              <a:cxn ang="16200000">
                <a:pos x="wd2" y="hd2"/>
              </a:cxn>
            </a:cxnLst>
            <a:rect l="0" t="0" r="r" b="b"/>
            <a:pathLst>
              <a:path w="21600" h="21600" extrusionOk="0">
                <a:moveTo>
                  <a:pt x="10066" y="0"/>
                </a:moveTo>
                <a:cubicBezTo>
                  <a:pt x="9771" y="0"/>
                  <a:pt x="9485" y="246"/>
                  <a:pt x="9442" y="538"/>
                </a:cubicBezTo>
                <a:lnTo>
                  <a:pt x="9222" y="2047"/>
                </a:lnTo>
                <a:cubicBezTo>
                  <a:pt x="7990" y="2268"/>
                  <a:pt x="6797" y="2754"/>
                  <a:pt x="5728" y="3497"/>
                </a:cubicBezTo>
                <a:lnTo>
                  <a:pt x="4504" y="2585"/>
                </a:lnTo>
                <a:cubicBezTo>
                  <a:pt x="4277" y="2415"/>
                  <a:pt x="3882" y="2444"/>
                  <a:pt x="3681" y="2644"/>
                </a:cubicBezTo>
                <a:lnTo>
                  <a:pt x="2644" y="3681"/>
                </a:lnTo>
                <a:cubicBezTo>
                  <a:pt x="2436" y="3890"/>
                  <a:pt x="2409" y="4268"/>
                  <a:pt x="2585" y="4504"/>
                </a:cubicBezTo>
                <a:lnTo>
                  <a:pt x="3497" y="5728"/>
                </a:lnTo>
                <a:cubicBezTo>
                  <a:pt x="2754" y="6797"/>
                  <a:pt x="2268" y="7990"/>
                  <a:pt x="2047" y="9222"/>
                </a:cubicBezTo>
                <a:lnTo>
                  <a:pt x="538" y="9442"/>
                </a:lnTo>
                <a:cubicBezTo>
                  <a:pt x="246" y="9485"/>
                  <a:pt x="0" y="9771"/>
                  <a:pt x="0" y="10066"/>
                </a:cubicBezTo>
                <a:lnTo>
                  <a:pt x="0" y="11534"/>
                </a:lnTo>
                <a:cubicBezTo>
                  <a:pt x="0" y="11829"/>
                  <a:pt x="246" y="12115"/>
                  <a:pt x="538" y="12158"/>
                </a:cubicBezTo>
                <a:lnTo>
                  <a:pt x="2047" y="12378"/>
                </a:lnTo>
                <a:cubicBezTo>
                  <a:pt x="2268" y="13610"/>
                  <a:pt x="2754" y="14803"/>
                  <a:pt x="3497" y="15872"/>
                </a:cubicBezTo>
                <a:lnTo>
                  <a:pt x="2585" y="17096"/>
                </a:lnTo>
                <a:cubicBezTo>
                  <a:pt x="2409" y="17333"/>
                  <a:pt x="2435" y="17707"/>
                  <a:pt x="2644" y="17916"/>
                </a:cubicBezTo>
                <a:lnTo>
                  <a:pt x="3681" y="18956"/>
                </a:lnTo>
                <a:cubicBezTo>
                  <a:pt x="3882" y="19156"/>
                  <a:pt x="4277" y="19185"/>
                  <a:pt x="4504" y="19015"/>
                </a:cubicBezTo>
                <a:lnTo>
                  <a:pt x="5731" y="18103"/>
                </a:lnTo>
                <a:cubicBezTo>
                  <a:pt x="6799" y="18846"/>
                  <a:pt x="7990" y="19332"/>
                  <a:pt x="9222" y="19553"/>
                </a:cubicBezTo>
                <a:lnTo>
                  <a:pt x="9442" y="21062"/>
                </a:lnTo>
                <a:cubicBezTo>
                  <a:pt x="9485" y="21354"/>
                  <a:pt x="9771" y="21600"/>
                  <a:pt x="10066" y="21600"/>
                </a:cubicBezTo>
                <a:lnTo>
                  <a:pt x="11534" y="21600"/>
                </a:lnTo>
                <a:cubicBezTo>
                  <a:pt x="11829" y="21600"/>
                  <a:pt x="12115" y="21354"/>
                  <a:pt x="12158" y="21062"/>
                </a:cubicBezTo>
                <a:lnTo>
                  <a:pt x="12381" y="19553"/>
                </a:lnTo>
                <a:cubicBezTo>
                  <a:pt x="13612" y="19332"/>
                  <a:pt x="14802" y="18845"/>
                  <a:pt x="15869" y="18103"/>
                </a:cubicBezTo>
                <a:lnTo>
                  <a:pt x="17096" y="19015"/>
                </a:lnTo>
                <a:cubicBezTo>
                  <a:pt x="17196" y="19090"/>
                  <a:pt x="17329" y="19131"/>
                  <a:pt x="17467" y="19131"/>
                </a:cubicBezTo>
                <a:cubicBezTo>
                  <a:pt x="17642" y="19131"/>
                  <a:pt x="17807" y="19067"/>
                  <a:pt x="17919" y="18956"/>
                </a:cubicBezTo>
                <a:lnTo>
                  <a:pt x="18956" y="17919"/>
                </a:lnTo>
                <a:cubicBezTo>
                  <a:pt x="19164" y="17710"/>
                  <a:pt x="19191" y="17332"/>
                  <a:pt x="19015" y="17096"/>
                </a:cubicBezTo>
                <a:lnTo>
                  <a:pt x="18103" y="15872"/>
                </a:lnTo>
                <a:cubicBezTo>
                  <a:pt x="18846" y="14803"/>
                  <a:pt x="19332" y="13610"/>
                  <a:pt x="19553" y="12378"/>
                </a:cubicBezTo>
                <a:lnTo>
                  <a:pt x="21062" y="12158"/>
                </a:lnTo>
                <a:cubicBezTo>
                  <a:pt x="21354" y="12115"/>
                  <a:pt x="21600" y="11829"/>
                  <a:pt x="21600" y="11534"/>
                </a:cubicBezTo>
                <a:lnTo>
                  <a:pt x="21600" y="10066"/>
                </a:lnTo>
                <a:cubicBezTo>
                  <a:pt x="21600" y="9771"/>
                  <a:pt x="21354" y="9485"/>
                  <a:pt x="21062" y="9442"/>
                </a:cubicBezTo>
                <a:lnTo>
                  <a:pt x="19553" y="9222"/>
                </a:lnTo>
                <a:cubicBezTo>
                  <a:pt x="19332" y="7990"/>
                  <a:pt x="18846" y="6797"/>
                  <a:pt x="18103" y="5728"/>
                </a:cubicBezTo>
                <a:lnTo>
                  <a:pt x="19015" y="4504"/>
                </a:lnTo>
                <a:cubicBezTo>
                  <a:pt x="19191" y="4268"/>
                  <a:pt x="19164" y="3893"/>
                  <a:pt x="18956" y="3684"/>
                </a:cubicBezTo>
                <a:lnTo>
                  <a:pt x="17919" y="2644"/>
                </a:lnTo>
                <a:cubicBezTo>
                  <a:pt x="17719" y="2444"/>
                  <a:pt x="17323" y="2416"/>
                  <a:pt x="17096" y="2585"/>
                </a:cubicBezTo>
                <a:lnTo>
                  <a:pt x="15872" y="3497"/>
                </a:lnTo>
                <a:cubicBezTo>
                  <a:pt x="14804" y="2754"/>
                  <a:pt x="13612" y="2268"/>
                  <a:pt x="12381" y="2047"/>
                </a:cubicBezTo>
                <a:lnTo>
                  <a:pt x="12158" y="538"/>
                </a:lnTo>
                <a:cubicBezTo>
                  <a:pt x="12115" y="246"/>
                  <a:pt x="11829" y="0"/>
                  <a:pt x="11534" y="0"/>
                </a:cubicBezTo>
                <a:lnTo>
                  <a:pt x="10066" y="0"/>
                </a:lnTo>
                <a:close/>
              </a:path>
            </a:pathLst>
          </a:custGeom>
          <a:solidFill>
            <a:schemeClr val="accent3"/>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24" name="TextBox 23">
            <a:extLst>
              <a:ext uri="{FF2B5EF4-FFF2-40B4-BE49-F238E27FC236}">
                <a16:creationId xmlns:a16="http://schemas.microsoft.com/office/drawing/2014/main" id="{015DDDA4-11CA-734C-B3EF-7CAD67CA9D83}"/>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25" name="TextBox 24">
            <a:extLst>
              <a:ext uri="{FF2B5EF4-FFF2-40B4-BE49-F238E27FC236}">
                <a16:creationId xmlns:a16="http://schemas.microsoft.com/office/drawing/2014/main" id="{6E331462-1E2D-4547-A9D6-DB6407C580A4}"/>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26" name="TextBox 25">
            <a:extLst>
              <a:ext uri="{FF2B5EF4-FFF2-40B4-BE49-F238E27FC236}">
                <a16:creationId xmlns:a16="http://schemas.microsoft.com/office/drawing/2014/main" id="{A2D1114E-F832-7647-B4BD-0C9727BF0C18}"/>
              </a:ext>
            </a:extLst>
          </p:cNvPr>
          <p:cNvSpPr txBox="1"/>
          <p:nvPr/>
        </p:nvSpPr>
        <p:spPr>
          <a:xfrm>
            <a:off x="5620258" y="4371258"/>
            <a:ext cx="473206"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1</a:t>
            </a:r>
          </a:p>
        </p:txBody>
      </p:sp>
      <p:sp>
        <p:nvSpPr>
          <p:cNvPr id="27" name="TextBox 26">
            <a:extLst>
              <a:ext uri="{FF2B5EF4-FFF2-40B4-BE49-F238E27FC236}">
                <a16:creationId xmlns:a16="http://schemas.microsoft.com/office/drawing/2014/main" id="{F2EA251F-CFEA-B74C-9F49-9DE958FB2B81}"/>
              </a:ext>
            </a:extLst>
          </p:cNvPr>
          <p:cNvSpPr txBox="1"/>
          <p:nvPr/>
        </p:nvSpPr>
        <p:spPr>
          <a:xfrm>
            <a:off x="4632808" y="5421318"/>
            <a:ext cx="2448106"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TITLE</a:t>
            </a:r>
          </a:p>
        </p:txBody>
      </p:sp>
      <p:sp>
        <p:nvSpPr>
          <p:cNvPr id="28" name="TextBox 27">
            <a:extLst>
              <a:ext uri="{FF2B5EF4-FFF2-40B4-BE49-F238E27FC236}">
                <a16:creationId xmlns:a16="http://schemas.microsoft.com/office/drawing/2014/main" id="{BBDFE506-4F16-1E4A-857B-D2D0A8966D4C}"/>
              </a:ext>
            </a:extLst>
          </p:cNvPr>
          <p:cNvSpPr txBox="1"/>
          <p:nvPr/>
        </p:nvSpPr>
        <p:spPr>
          <a:xfrm>
            <a:off x="4420686" y="6071756"/>
            <a:ext cx="2872349" cy="1204945"/>
          </a:xfrm>
          <a:prstGeom prst="rect">
            <a:avLst/>
          </a:prstGeom>
          <a:noFill/>
        </p:spPr>
        <p:txBody>
          <a:bodyPr wrap="square" rtlCol="0" anchor="t">
            <a:spAutoFit/>
          </a:bodyPr>
          <a:lstStyle/>
          <a:p>
            <a:pPr>
              <a:lnSpc>
                <a:spcPts val="3000"/>
              </a:lnSpc>
            </a:pPr>
            <a:r>
              <a:rPr lang="en-US" sz="20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a:t>
            </a:r>
          </a:p>
        </p:txBody>
      </p:sp>
      <p:sp>
        <p:nvSpPr>
          <p:cNvPr id="31" name="TextBox 30">
            <a:extLst>
              <a:ext uri="{FF2B5EF4-FFF2-40B4-BE49-F238E27FC236}">
                <a16:creationId xmlns:a16="http://schemas.microsoft.com/office/drawing/2014/main" id="{3EB1D96F-2BF8-024C-B37B-0EB3C5E687D8}"/>
              </a:ext>
            </a:extLst>
          </p:cNvPr>
          <p:cNvSpPr txBox="1"/>
          <p:nvPr/>
        </p:nvSpPr>
        <p:spPr>
          <a:xfrm>
            <a:off x="13567610" y="3335310"/>
            <a:ext cx="623889"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2</a:t>
            </a:r>
          </a:p>
        </p:txBody>
      </p:sp>
      <p:sp>
        <p:nvSpPr>
          <p:cNvPr id="32" name="TextBox 31">
            <a:extLst>
              <a:ext uri="{FF2B5EF4-FFF2-40B4-BE49-F238E27FC236}">
                <a16:creationId xmlns:a16="http://schemas.microsoft.com/office/drawing/2014/main" id="{662CB9EA-A5EF-2346-8958-3EFB5BD092D0}"/>
              </a:ext>
            </a:extLst>
          </p:cNvPr>
          <p:cNvSpPr txBox="1"/>
          <p:nvPr/>
        </p:nvSpPr>
        <p:spPr>
          <a:xfrm>
            <a:off x="12655501" y="4385370"/>
            <a:ext cx="2448106"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TITLE</a:t>
            </a:r>
          </a:p>
        </p:txBody>
      </p:sp>
      <p:sp>
        <p:nvSpPr>
          <p:cNvPr id="33" name="TextBox 32">
            <a:extLst>
              <a:ext uri="{FF2B5EF4-FFF2-40B4-BE49-F238E27FC236}">
                <a16:creationId xmlns:a16="http://schemas.microsoft.com/office/drawing/2014/main" id="{9103F341-C333-014D-B68A-4A124A1513B0}"/>
              </a:ext>
            </a:extLst>
          </p:cNvPr>
          <p:cNvSpPr txBox="1"/>
          <p:nvPr/>
        </p:nvSpPr>
        <p:spPr>
          <a:xfrm>
            <a:off x="12443379" y="5035808"/>
            <a:ext cx="2872349" cy="1204945"/>
          </a:xfrm>
          <a:prstGeom prst="rect">
            <a:avLst/>
          </a:prstGeom>
          <a:noFill/>
        </p:spPr>
        <p:txBody>
          <a:bodyPr wrap="square" rtlCol="0" anchor="t">
            <a:spAutoFit/>
          </a:bodyPr>
          <a:lstStyle/>
          <a:p>
            <a:pPr>
              <a:lnSpc>
                <a:spcPts val="3000"/>
              </a:lnSpc>
            </a:pPr>
            <a:r>
              <a:rPr lang="en-US" sz="20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a:t>
            </a:r>
          </a:p>
        </p:txBody>
      </p:sp>
      <p:sp>
        <p:nvSpPr>
          <p:cNvPr id="35" name="TextBox 34">
            <a:extLst>
              <a:ext uri="{FF2B5EF4-FFF2-40B4-BE49-F238E27FC236}">
                <a16:creationId xmlns:a16="http://schemas.microsoft.com/office/drawing/2014/main" id="{81DFAB09-DDA9-364E-91A3-9825F9885A1F}"/>
              </a:ext>
            </a:extLst>
          </p:cNvPr>
          <p:cNvSpPr txBox="1"/>
          <p:nvPr/>
        </p:nvSpPr>
        <p:spPr>
          <a:xfrm>
            <a:off x="19270991" y="7140614"/>
            <a:ext cx="649537"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3</a:t>
            </a:r>
          </a:p>
        </p:txBody>
      </p:sp>
      <p:sp>
        <p:nvSpPr>
          <p:cNvPr id="36" name="TextBox 35">
            <a:extLst>
              <a:ext uri="{FF2B5EF4-FFF2-40B4-BE49-F238E27FC236}">
                <a16:creationId xmlns:a16="http://schemas.microsoft.com/office/drawing/2014/main" id="{5720FBBB-B87E-884F-86FF-F6E48AC7A861}"/>
              </a:ext>
            </a:extLst>
          </p:cNvPr>
          <p:cNvSpPr txBox="1"/>
          <p:nvPr/>
        </p:nvSpPr>
        <p:spPr>
          <a:xfrm>
            <a:off x="18371706" y="8190674"/>
            <a:ext cx="2448106"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TITLE</a:t>
            </a:r>
          </a:p>
        </p:txBody>
      </p:sp>
      <p:sp>
        <p:nvSpPr>
          <p:cNvPr id="37" name="TextBox 36">
            <a:extLst>
              <a:ext uri="{FF2B5EF4-FFF2-40B4-BE49-F238E27FC236}">
                <a16:creationId xmlns:a16="http://schemas.microsoft.com/office/drawing/2014/main" id="{EC8CDA8A-D8FA-A443-A112-481218186836}"/>
              </a:ext>
            </a:extLst>
          </p:cNvPr>
          <p:cNvSpPr txBox="1"/>
          <p:nvPr/>
        </p:nvSpPr>
        <p:spPr>
          <a:xfrm>
            <a:off x="18159584" y="8841112"/>
            <a:ext cx="2872349" cy="1204945"/>
          </a:xfrm>
          <a:prstGeom prst="rect">
            <a:avLst/>
          </a:prstGeom>
          <a:noFill/>
        </p:spPr>
        <p:txBody>
          <a:bodyPr wrap="square" rtlCol="0" anchor="t">
            <a:spAutoFit/>
          </a:bodyPr>
          <a:lstStyle/>
          <a:p>
            <a:pPr>
              <a:lnSpc>
                <a:spcPts val="3000"/>
              </a:lnSpc>
            </a:pPr>
            <a:r>
              <a:rPr lang="en-US" sz="20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a:t>
            </a:r>
          </a:p>
        </p:txBody>
      </p:sp>
      <p:sp>
        <p:nvSpPr>
          <p:cNvPr id="39" name="TextBox 38">
            <a:extLst>
              <a:ext uri="{FF2B5EF4-FFF2-40B4-BE49-F238E27FC236}">
                <a16:creationId xmlns:a16="http://schemas.microsoft.com/office/drawing/2014/main" id="{FA9191CD-E261-324A-8198-294F08ABCA95}"/>
              </a:ext>
            </a:extLst>
          </p:cNvPr>
          <p:cNvSpPr txBox="1"/>
          <p:nvPr/>
        </p:nvSpPr>
        <p:spPr>
          <a:xfrm>
            <a:off x="10089828" y="8879188"/>
            <a:ext cx="705642"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4</a:t>
            </a:r>
          </a:p>
        </p:txBody>
      </p:sp>
      <p:sp>
        <p:nvSpPr>
          <p:cNvPr id="40" name="TextBox 39">
            <a:extLst>
              <a:ext uri="{FF2B5EF4-FFF2-40B4-BE49-F238E27FC236}">
                <a16:creationId xmlns:a16="http://schemas.microsoft.com/office/drawing/2014/main" id="{1D5ED5F1-365C-FF49-B9BF-A37B9793F620}"/>
              </a:ext>
            </a:extLst>
          </p:cNvPr>
          <p:cNvSpPr txBox="1"/>
          <p:nvPr/>
        </p:nvSpPr>
        <p:spPr>
          <a:xfrm>
            <a:off x="9218596" y="9929248"/>
            <a:ext cx="2448106"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TITLE</a:t>
            </a:r>
          </a:p>
        </p:txBody>
      </p:sp>
      <p:sp>
        <p:nvSpPr>
          <p:cNvPr id="41" name="TextBox 40">
            <a:extLst>
              <a:ext uri="{FF2B5EF4-FFF2-40B4-BE49-F238E27FC236}">
                <a16:creationId xmlns:a16="http://schemas.microsoft.com/office/drawing/2014/main" id="{70437B44-DF59-E242-9658-D246F31E7603}"/>
              </a:ext>
            </a:extLst>
          </p:cNvPr>
          <p:cNvSpPr txBox="1"/>
          <p:nvPr/>
        </p:nvSpPr>
        <p:spPr>
          <a:xfrm>
            <a:off x="9006474" y="10579686"/>
            <a:ext cx="2872349" cy="1204945"/>
          </a:xfrm>
          <a:prstGeom prst="rect">
            <a:avLst/>
          </a:prstGeom>
          <a:noFill/>
        </p:spPr>
        <p:txBody>
          <a:bodyPr wrap="square" rtlCol="0" anchor="t">
            <a:spAutoFit/>
          </a:bodyPr>
          <a:lstStyle/>
          <a:p>
            <a:pPr>
              <a:lnSpc>
                <a:spcPts val="3000"/>
              </a:lnSpc>
            </a:pPr>
            <a:r>
              <a:rPr lang="en-US" sz="20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a:t>
            </a:r>
          </a:p>
        </p:txBody>
      </p:sp>
    </p:spTree>
    <p:extLst>
      <p:ext uri="{BB962C8B-B14F-4D97-AF65-F5344CB8AC3E}">
        <p14:creationId xmlns:p14="http://schemas.microsoft.com/office/powerpoint/2010/main" val="23209556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6" name="Shape 9516"/>
          <p:cNvSpPr/>
          <p:nvPr/>
        </p:nvSpPr>
        <p:spPr>
          <a:xfrm>
            <a:off x="8327559" y="3675743"/>
            <a:ext cx="7786917" cy="7786914"/>
          </a:xfrm>
          <a:prstGeom prst="ellipse">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9517" name="Shape 9517"/>
          <p:cNvSpPr/>
          <p:nvPr/>
        </p:nvSpPr>
        <p:spPr>
          <a:xfrm>
            <a:off x="8883767" y="4231951"/>
            <a:ext cx="6674500" cy="6674498"/>
          </a:xfrm>
          <a:prstGeom prst="ellipse">
            <a:avLst/>
          </a:prstGeom>
          <a:solidFill>
            <a:schemeClr val="accent3">
              <a:lumMod val="60000"/>
              <a:lumOff val="4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9518" name="Shape 9518"/>
          <p:cNvSpPr/>
          <p:nvPr/>
        </p:nvSpPr>
        <p:spPr>
          <a:xfrm>
            <a:off x="9439976" y="4788159"/>
            <a:ext cx="5562084" cy="5562081"/>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9519" name="Shape 9519"/>
          <p:cNvSpPr/>
          <p:nvPr/>
        </p:nvSpPr>
        <p:spPr>
          <a:xfrm>
            <a:off x="9996184" y="5344367"/>
            <a:ext cx="4449667" cy="4449665"/>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9522" name="Shape 9522"/>
          <p:cNvSpPr/>
          <p:nvPr/>
        </p:nvSpPr>
        <p:spPr>
          <a:xfrm>
            <a:off x="15386792" y="9234782"/>
            <a:ext cx="1435808" cy="112339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115" y="21600"/>
                </a:lnTo>
                <a:lnTo>
                  <a:pt x="21600" y="2160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9523" name="Shape 9523"/>
          <p:cNvSpPr/>
          <p:nvPr/>
        </p:nvSpPr>
        <p:spPr>
          <a:xfrm>
            <a:off x="14584526" y="4885842"/>
            <a:ext cx="2238076" cy="77330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7463" y="0"/>
                </a:lnTo>
                <a:lnTo>
                  <a:pt x="0" y="2160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9524" name="Shape 9524"/>
          <p:cNvSpPr/>
          <p:nvPr/>
        </p:nvSpPr>
        <p:spPr>
          <a:xfrm>
            <a:off x="7658652" y="4850835"/>
            <a:ext cx="2981692" cy="83650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40" y="0"/>
                </a:lnTo>
                <a:lnTo>
                  <a:pt x="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9525" name="Shape 9525"/>
          <p:cNvSpPr/>
          <p:nvPr/>
        </p:nvSpPr>
        <p:spPr>
          <a:xfrm>
            <a:off x="7658652" y="8703656"/>
            <a:ext cx="3098636" cy="165434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2572" y="21600"/>
                </a:lnTo>
                <a:lnTo>
                  <a:pt x="0" y="21367"/>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1" name="TextBox 30">
            <a:extLst>
              <a:ext uri="{FF2B5EF4-FFF2-40B4-BE49-F238E27FC236}">
                <a16:creationId xmlns:a16="http://schemas.microsoft.com/office/drawing/2014/main" id="{D21135E2-0E35-7148-92E1-8D195A1F0B14}"/>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32" name="TextBox 31">
            <a:extLst>
              <a:ext uri="{FF2B5EF4-FFF2-40B4-BE49-F238E27FC236}">
                <a16:creationId xmlns:a16="http://schemas.microsoft.com/office/drawing/2014/main" id="{6C097DE1-1F19-4043-B7B9-F25BD18766DD}"/>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33" name="Freeform 82">
            <a:extLst>
              <a:ext uri="{FF2B5EF4-FFF2-40B4-BE49-F238E27FC236}">
                <a16:creationId xmlns:a16="http://schemas.microsoft.com/office/drawing/2014/main" id="{87F0BED1-58D5-6D48-B6E6-AD2FB0E478F9}"/>
              </a:ext>
            </a:extLst>
          </p:cNvPr>
          <p:cNvSpPr>
            <a:spLocks noChangeAspect="1" noChangeArrowheads="1"/>
          </p:cNvSpPr>
          <p:nvPr/>
        </p:nvSpPr>
        <p:spPr bwMode="auto">
          <a:xfrm>
            <a:off x="6607781" y="9928758"/>
            <a:ext cx="900113" cy="842963"/>
          </a:xfrm>
          <a:custGeom>
            <a:avLst/>
            <a:gdLst>
              <a:gd name="T0" fmla="*/ 28575 w 899753"/>
              <a:gd name="T1" fmla="*/ 444500 h 842603"/>
              <a:gd name="T2" fmla="*/ 65686 w 899753"/>
              <a:gd name="T3" fmla="*/ 449899 h 842603"/>
              <a:gd name="T4" fmla="*/ 366179 w 899753"/>
              <a:gd name="T5" fmla="*/ 475816 h 842603"/>
              <a:gd name="T6" fmla="*/ 366179 w 899753"/>
              <a:gd name="T7" fmla="*/ 533047 h 842603"/>
              <a:gd name="T8" fmla="*/ 535161 w 899753"/>
              <a:gd name="T9" fmla="*/ 533047 h 842603"/>
              <a:gd name="T10" fmla="*/ 535161 w 899753"/>
              <a:gd name="T11" fmla="*/ 475816 h 842603"/>
              <a:gd name="T12" fmla="*/ 835293 w 899753"/>
              <a:gd name="T13" fmla="*/ 449899 h 842603"/>
              <a:gd name="T14" fmla="*/ 872765 w 899753"/>
              <a:gd name="T15" fmla="*/ 444500 h 842603"/>
              <a:gd name="T16" fmla="*/ 872765 w 899753"/>
              <a:gd name="T17" fmla="*/ 769894 h 842603"/>
              <a:gd name="T18" fmla="*/ 799984 w 899753"/>
              <a:gd name="T19" fmla="*/ 842603 h 842603"/>
              <a:gd name="T20" fmla="*/ 101356 w 899753"/>
              <a:gd name="T21" fmla="*/ 842603 h 842603"/>
              <a:gd name="T22" fmla="*/ 28575 w 899753"/>
              <a:gd name="T23" fmla="*/ 769894 h 842603"/>
              <a:gd name="T24" fmla="*/ 348884 w 899753"/>
              <a:gd name="T25" fmla="*/ 56606 h 842603"/>
              <a:gd name="T26" fmla="*/ 337362 w 899753"/>
              <a:gd name="T27" fmla="*/ 68144 h 842603"/>
              <a:gd name="T28" fmla="*/ 337362 w 899753"/>
              <a:gd name="T29" fmla="*/ 112852 h 842603"/>
              <a:gd name="T30" fmla="*/ 562391 w 899753"/>
              <a:gd name="T31" fmla="*/ 112852 h 842603"/>
              <a:gd name="T32" fmla="*/ 562391 w 899753"/>
              <a:gd name="T33" fmla="*/ 68144 h 842603"/>
              <a:gd name="T34" fmla="*/ 550869 w 899753"/>
              <a:gd name="T35" fmla="*/ 56606 h 842603"/>
              <a:gd name="T36" fmla="*/ 325841 w 899753"/>
              <a:gd name="T37" fmla="*/ 0 h 842603"/>
              <a:gd name="T38" fmla="*/ 573912 w 899753"/>
              <a:gd name="T39" fmla="*/ 0 h 842603"/>
              <a:gd name="T40" fmla="*/ 618558 w 899753"/>
              <a:gd name="T41" fmla="*/ 44708 h 842603"/>
              <a:gd name="T42" fmla="*/ 618558 w 899753"/>
              <a:gd name="T43" fmla="*/ 112852 h 842603"/>
              <a:gd name="T44" fmla="*/ 855108 w 899753"/>
              <a:gd name="T45" fmla="*/ 112852 h 842603"/>
              <a:gd name="T46" fmla="*/ 899753 w 899753"/>
              <a:gd name="T47" fmla="*/ 157561 h 842603"/>
              <a:gd name="T48" fmla="*/ 899753 w 899753"/>
              <a:gd name="T49" fmla="*/ 390837 h 842603"/>
              <a:gd name="T50" fmla="*/ 816943 w 899753"/>
              <a:gd name="T51" fmla="*/ 402014 h 842603"/>
              <a:gd name="T52" fmla="*/ 534307 w 899753"/>
              <a:gd name="T53" fmla="*/ 425089 h 842603"/>
              <a:gd name="T54" fmla="*/ 534307 w 899753"/>
              <a:gd name="T55" fmla="*/ 366320 h 842603"/>
              <a:gd name="T56" fmla="*/ 365446 w 899753"/>
              <a:gd name="T57" fmla="*/ 366320 h 842603"/>
              <a:gd name="T58" fmla="*/ 365446 w 899753"/>
              <a:gd name="T59" fmla="*/ 425089 h 842603"/>
              <a:gd name="T60" fmla="*/ 83171 w 899753"/>
              <a:gd name="T61" fmla="*/ 402014 h 842603"/>
              <a:gd name="T62" fmla="*/ 0 w 899753"/>
              <a:gd name="T63" fmla="*/ 390837 h 842603"/>
              <a:gd name="T64" fmla="*/ 0 w 899753"/>
              <a:gd name="T65" fmla="*/ 157561 h 842603"/>
              <a:gd name="T66" fmla="*/ 44646 w 899753"/>
              <a:gd name="T67" fmla="*/ 112852 h 842603"/>
              <a:gd name="T68" fmla="*/ 281195 w 899753"/>
              <a:gd name="T69" fmla="*/ 112852 h 842603"/>
              <a:gd name="T70" fmla="*/ 281195 w 899753"/>
              <a:gd name="T71" fmla="*/ 44708 h 8426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34" name="Freeform 89">
            <a:extLst>
              <a:ext uri="{FF2B5EF4-FFF2-40B4-BE49-F238E27FC236}">
                <a16:creationId xmlns:a16="http://schemas.microsoft.com/office/drawing/2014/main" id="{2C6AEDB4-D13D-EE4E-AF9F-A7E99B8C6F7C}"/>
              </a:ext>
            </a:extLst>
          </p:cNvPr>
          <p:cNvSpPr>
            <a:spLocks noChangeAspect="1" noChangeArrowheads="1"/>
          </p:cNvSpPr>
          <p:nvPr/>
        </p:nvSpPr>
        <p:spPr bwMode="auto">
          <a:xfrm>
            <a:off x="17061141" y="10022744"/>
            <a:ext cx="896112" cy="670507"/>
          </a:xfrm>
          <a:custGeom>
            <a:avLst/>
            <a:gdLst>
              <a:gd name="T0" fmla="*/ 573956 w 901340"/>
              <a:gd name="T1" fmla="*/ 561975 h 674329"/>
              <a:gd name="T2" fmla="*/ 901340 w 901340"/>
              <a:gd name="T3" fmla="*/ 561975 h 674329"/>
              <a:gd name="T4" fmla="*/ 901340 w 901340"/>
              <a:gd name="T5" fmla="*/ 674329 h 674329"/>
              <a:gd name="T6" fmla="*/ 468313 w 901340"/>
              <a:gd name="T7" fmla="*/ 674329 h 674329"/>
              <a:gd name="T8" fmla="*/ 573956 w 901340"/>
              <a:gd name="T9" fmla="*/ 561975 h 674329"/>
              <a:gd name="T10" fmla="*/ 616811 w 901340"/>
              <a:gd name="T11" fmla="*/ 420688 h 674329"/>
              <a:gd name="T12" fmla="*/ 842604 w 901340"/>
              <a:gd name="T13" fmla="*/ 420688 h 674329"/>
              <a:gd name="T14" fmla="*/ 842604 w 901340"/>
              <a:gd name="T15" fmla="*/ 533040 h 674329"/>
              <a:gd name="T16" fmla="*/ 587375 w 901340"/>
              <a:gd name="T17" fmla="*/ 533040 h 674329"/>
              <a:gd name="T18" fmla="*/ 616811 w 901340"/>
              <a:gd name="T19" fmla="*/ 420688 h 674329"/>
              <a:gd name="T20" fmla="*/ 600075 w 901340"/>
              <a:gd name="T21" fmla="*/ 280988 h 674329"/>
              <a:gd name="T22" fmla="*/ 901339 w 901340"/>
              <a:gd name="T23" fmla="*/ 280988 h 674329"/>
              <a:gd name="T24" fmla="*/ 901339 w 901340"/>
              <a:gd name="T25" fmla="*/ 393341 h 674329"/>
              <a:gd name="T26" fmla="*/ 619919 w 901340"/>
              <a:gd name="T27" fmla="*/ 393341 h 674329"/>
              <a:gd name="T28" fmla="*/ 600075 w 901340"/>
              <a:gd name="T29" fmla="*/ 280988 h 674329"/>
              <a:gd name="T30" fmla="*/ 196799 w 901340"/>
              <a:gd name="T31" fmla="*/ 280982 h 674329"/>
              <a:gd name="T32" fmla="*/ 196799 w 901340"/>
              <a:gd name="T33" fmla="*/ 337072 h 674329"/>
              <a:gd name="T34" fmla="*/ 252925 w 901340"/>
              <a:gd name="T35" fmla="*/ 337072 h 674329"/>
              <a:gd name="T36" fmla="*/ 252925 w 901340"/>
              <a:gd name="T37" fmla="*/ 449611 h 674329"/>
              <a:gd name="T38" fmla="*/ 196799 w 901340"/>
              <a:gd name="T39" fmla="*/ 449611 h 674329"/>
              <a:gd name="T40" fmla="*/ 196799 w 901340"/>
              <a:gd name="T41" fmla="*/ 505700 h 674329"/>
              <a:gd name="T42" fmla="*/ 365176 w 901340"/>
              <a:gd name="T43" fmla="*/ 505700 h 674329"/>
              <a:gd name="T44" fmla="*/ 365176 w 901340"/>
              <a:gd name="T45" fmla="*/ 449611 h 674329"/>
              <a:gd name="T46" fmla="*/ 309051 w 901340"/>
              <a:gd name="T47" fmla="*/ 449611 h 674329"/>
              <a:gd name="T48" fmla="*/ 309051 w 901340"/>
              <a:gd name="T49" fmla="*/ 280982 h 674329"/>
              <a:gd name="T50" fmla="*/ 503238 w 901340"/>
              <a:gd name="T51" fmla="*/ 139700 h 674329"/>
              <a:gd name="T52" fmla="*/ 787040 w 901340"/>
              <a:gd name="T53" fmla="*/ 139700 h 674329"/>
              <a:gd name="T54" fmla="*/ 787040 w 901340"/>
              <a:gd name="T55" fmla="*/ 252053 h 674329"/>
              <a:gd name="T56" fmla="*/ 587154 w 901340"/>
              <a:gd name="T57" fmla="*/ 252053 h 674329"/>
              <a:gd name="T58" fmla="*/ 503238 w 901340"/>
              <a:gd name="T59" fmla="*/ 139700 h 674329"/>
              <a:gd name="T60" fmla="*/ 280988 w 901340"/>
              <a:gd name="T61" fmla="*/ 112713 h 674329"/>
              <a:gd name="T62" fmla="*/ 561615 w 901340"/>
              <a:gd name="T63" fmla="*/ 393521 h 674329"/>
              <a:gd name="T64" fmla="*/ 280988 w 901340"/>
              <a:gd name="T65" fmla="*/ 674329 h 674329"/>
              <a:gd name="T66" fmla="*/ 0 w 901340"/>
              <a:gd name="T67" fmla="*/ 393521 h 674329"/>
              <a:gd name="T68" fmla="*/ 280988 w 901340"/>
              <a:gd name="T69" fmla="*/ 112713 h 674329"/>
              <a:gd name="T70" fmla="*/ 282575 w 901340"/>
              <a:gd name="T71" fmla="*/ 0 h 674329"/>
              <a:gd name="T72" fmla="*/ 844190 w 901340"/>
              <a:gd name="T73" fmla="*/ 0 h 674329"/>
              <a:gd name="T74" fmla="*/ 844190 w 901340"/>
              <a:gd name="T75" fmla="*/ 112353 h 674329"/>
              <a:gd name="T76" fmla="*/ 468221 w 901340"/>
              <a:gd name="T77" fmla="*/ 112353 h 674329"/>
              <a:gd name="T78" fmla="*/ 282575 w 901340"/>
              <a:gd name="T79" fmla="*/ 55816 h 6743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01340" h="674329">
                <a:moveTo>
                  <a:pt x="573956" y="561975"/>
                </a:moveTo>
                <a:lnTo>
                  <a:pt x="901340" y="561975"/>
                </a:lnTo>
                <a:lnTo>
                  <a:pt x="901340" y="674329"/>
                </a:lnTo>
                <a:lnTo>
                  <a:pt x="468313" y="674329"/>
                </a:lnTo>
                <a:cubicBezTo>
                  <a:pt x="511940" y="645613"/>
                  <a:pt x="547996" y="607204"/>
                  <a:pt x="573956" y="561975"/>
                </a:cubicBezTo>
                <a:close/>
                <a:moveTo>
                  <a:pt x="616811" y="420688"/>
                </a:moveTo>
                <a:lnTo>
                  <a:pt x="842604" y="420688"/>
                </a:lnTo>
                <a:lnTo>
                  <a:pt x="842604" y="533040"/>
                </a:lnTo>
                <a:lnTo>
                  <a:pt x="587375" y="533040"/>
                </a:lnTo>
                <a:cubicBezTo>
                  <a:pt x="603529" y="498470"/>
                  <a:pt x="613580" y="460660"/>
                  <a:pt x="616811" y="420688"/>
                </a:cubicBezTo>
                <a:close/>
                <a:moveTo>
                  <a:pt x="600075" y="280988"/>
                </a:moveTo>
                <a:lnTo>
                  <a:pt x="901339" y="280988"/>
                </a:lnTo>
                <a:lnTo>
                  <a:pt x="901339" y="393341"/>
                </a:lnTo>
                <a:lnTo>
                  <a:pt x="619919" y="393341"/>
                </a:lnTo>
                <a:cubicBezTo>
                  <a:pt x="619919" y="353856"/>
                  <a:pt x="612703" y="316166"/>
                  <a:pt x="600075" y="280988"/>
                </a:cubicBezTo>
                <a:close/>
                <a:moveTo>
                  <a:pt x="196799" y="280982"/>
                </a:moveTo>
                <a:lnTo>
                  <a:pt x="196799" y="337072"/>
                </a:lnTo>
                <a:lnTo>
                  <a:pt x="252925" y="337072"/>
                </a:lnTo>
                <a:lnTo>
                  <a:pt x="252925" y="449611"/>
                </a:lnTo>
                <a:lnTo>
                  <a:pt x="196799" y="449611"/>
                </a:lnTo>
                <a:lnTo>
                  <a:pt x="196799" y="505700"/>
                </a:lnTo>
                <a:lnTo>
                  <a:pt x="365176" y="505700"/>
                </a:lnTo>
                <a:lnTo>
                  <a:pt x="365176" y="449611"/>
                </a:lnTo>
                <a:lnTo>
                  <a:pt x="309051" y="449611"/>
                </a:lnTo>
                <a:lnTo>
                  <a:pt x="309051" y="280982"/>
                </a:lnTo>
                <a:lnTo>
                  <a:pt x="196799" y="280982"/>
                </a:lnTo>
                <a:close/>
                <a:moveTo>
                  <a:pt x="503238" y="139700"/>
                </a:moveTo>
                <a:lnTo>
                  <a:pt x="787040" y="139700"/>
                </a:lnTo>
                <a:lnTo>
                  <a:pt x="787040" y="252053"/>
                </a:lnTo>
                <a:lnTo>
                  <a:pt x="587154" y="252053"/>
                </a:lnTo>
                <a:cubicBezTo>
                  <a:pt x="567346" y="208840"/>
                  <a:pt x="538894" y="170669"/>
                  <a:pt x="503238" y="139700"/>
                </a:cubicBezTo>
                <a:close/>
                <a:moveTo>
                  <a:pt x="280988" y="112713"/>
                </a:moveTo>
                <a:cubicBezTo>
                  <a:pt x="436053" y="112713"/>
                  <a:pt x="561615" y="238555"/>
                  <a:pt x="561615" y="393521"/>
                </a:cubicBezTo>
                <a:cubicBezTo>
                  <a:pt x="561615" y="548487"/>
                  <a:pt x="436053" y="674329"/>
                  <a:pt x="280988" y="674329"/>
                </a:cubicBezTo>
                <a:cubicBezTo>
                  <a:pt x="125923" y="674329"/>
                  <a:pt x="0" y="548487"/>
                  <a:pt x="0" y="393521"/>
                </a:cubicBezTo>
                <a:cubicBezTo>
                  <a:pt x="0" y="238555"/>
                  <a:pt x="125923" y="112713"/>
                  <a:pt x="280988" y="112713"/>
                </a:cubicBezTo>
                <a:close/>
                <a:moveTo>
                  <a:pt x="282575" y="0"/>
                </a:moveTo>
                <a:lnTo>
                  <a:pt x="844190" y="0"/>
                </a:lnTo>
                <a:lnTo>
                  <a:pt x="844190" y="112353"/>
                </a:lnTo>
                <a:lnTo>
                  <a:pt x="468221" y="112353"/>
                </a:lnTo>
                <a:cubicBezTo>
                  <a:pt x="415694" y="76702"/>
                  <a:pt x="351293" y="55816"/>
                  <a:pt x="282575" y="55816"/>
                </a:cubicBezTo>
                <a:lnTo>
                  <a:pt x="282575" y="0"/>
                </a:lnTo>
                <a:close/>
              </a:path>
            </a:pathLst>
          </a:custGeom>
          <a:solidFill>
            <a:schemeClr val="accent4"/>
          </a:solidFill>
          <a:ln>
            <a:noFill/>
          </a:ln>
          <a:effectLst/>
        </p:spPr>
        <p:txBody>
          <a:bodyPr anchor="ctr"/>
          <a:lstStyle/>
          <a:p>
            <a:endParaRPr lang="en-US" dirty="0">
              <a:latin typeface="Lato Light" panose="020F0502020204030203" pitchFamily="34" charset="0"/>
            </a:endParaRPr>
          </a:p>
        </p:txBody>
      </p:sp>
      <p:sp>
        <p:nvSpPr>
          <p:cNvPr id="35" name="Freeform 90">
            <a:extLst>
              <a:ext uri="{FF2B5EF4-FFF2-40B4-BE49-F238E27FC236}">
                <a16:creationId xmlns:a16="http://schemas.microsoft.com/office/drawing/2014/main" id="{E0D5AAF1-1360-3A46-A286-852585D06875}"/>
              </a:ext>
            </a:extLst>
          </p:cNvPr>
          <p:cNvSpPr>
            <a:spLocks noChangeAspect="1" noChangeArrowheads="1"/>
          </p:cNvSpPr>
          <p:nvPr/>
        </p:nvSpPr>
        <p:spPr bwMode="auto">
          <a:xfrm>
            <a:off x="17061141" y="4467267"/>
            <a:ext cx="896112" cy="837738"/>
          </a:xfrm>
          <a:custGeom>
            <a:avLst/>
            <a:gdLst>
              <a:gd name="T0" fmla="*/ 619798 w 901340"/>
              <a:gd name="T1" fmla="*/ 730250 h 842602"/>
              <a:gd name="T2" fmla="*/ 845104 w 901340"/>
              <a:gd name="T3" fmla="*/ 730250 h 842602"/>
              <a:gd name="T4" fmla="*/ 901340 w 901340"/>
              <a:gd name="T5" fmla="*/ 786426 h 842602"/>
              <a:gd name="T6" fmla="*/ 901340 w 901340"/>
              <a:gd name="T7" fmla="*/ 842602 h 842602"/>
              <a:gd name="T8" fmla="*/ 563562 w 901340"/>
              <a:gd name="T9" fmla="*/ 842602 h 842602"/>
              <a:gd name="T10" fmla="*/ 563562 w 901340"/>
              <a:gd name="T11" fmla="*/ 786426 h 842602"/>
              <a:gd name="T12" fmla="*/ 56536 w 901340"/>
              <a:gd name="T13" fmla="*/ 730250 h 842602"/>
              <a:gd name="T14" fmla="*/ 281241 w 901340"/>
              <a:gd name="T15" fmla="*/ 730250 h 842602"/>
              <a:gd name="T16" fmla="*/ 337777 w 901340"/>
              <a:gd name="T17" fmla="*/ 786426 h 842602"/>
              <a:gd name="T18" fmla="*/ 337777 w 901340"/>
              <a:gd name="T19" fmla="*/ 842602 h 842602"/>
              <a:gd name="T20" fmla="*/ 0 w 901340"/>
              <a:gd name="T21" fmla="*/ 842602 h 842602"/>
              <a:gd name="T22" fmla="*/ 0 w 901340"/>
              <a:gd name="T23" fmla="*/ 786426 h 842602"/>
              <a:gd name="T24" fmla="*/ 318349 w 901340"/>
              <a:gd name="T25" fmla="*/ 612775 h 842602"/>
              <a:gd name="T26" fmla="*/ 582992 w 901340"/>
              <a:gd name="T27" fmla="*/ 612775 h 842602"/>
              <a:gd name="T28" fmla="*/ 609241 w 901340"/>
              <a:gd name="T29" fmla="*/ 662402 h 842602"/>
              <a:gd name="T30" fmla="*/ 450670 w 901340"/>
              <a:gd name="T31" fmla="*/ 701318 h 842602"/>
              <a:gd name="T32" fmla="*/ 292100 w 901340"/>
              <a:gd name="T33" fmla="*/ 662402 h 842602"/>
              <a:gd name="T34" fmla="*/ 732270 w 901340"/>
              <a:gd name="T35" fmla="*/ 504825 h 842602"/>
              <a:gd name="T36" fmla="*/ 817201 w 901340"/>
              <a:gd name="T37" fmla="*/ 588881 h 842602"/>
              <a:gd name="T38" fmla="*/ 817201 w 901340"/>
              <a:gd name="T39" fmla="*/ 616900 h 842602"/>
              <a:gd name="T40" fmla="*/ 732270 w 901340"/>
              <a:gd name="T41" fmla="*/ 701316 h 842602"/>
              <a:gd name="T42" fmla="*/ 647700 w 901340"/>
              <a:gd name="T43" fmla="*/ 616900 h 842602"/>
              <a:gd name="T44" fmla="*/ 647700 w 901340"/>
              <a:gd name="T45" fmla="*/ 588881 h 842602"/>
              <a:gd name="T46" fmla="*/ 732270 w 901340"/>
              <a:gd name="T47" fmla="*/ 504825 h 842602"/>
              <a:gd name="T48" fmla="*/ 168095 w 901340"/>
              <a:gd name="T49" fmla="*/ 504825 h 842602"/>
              <a:gd name="T50" fmla="*/ 252053 w 901340"/>
              <a:gd name="T51" fmla="*/ 588881 h 842602"/>
              <a:gd name="T52" fmla="*/ 252053 w 901340"/>
              <a:gd name="T53" fmla="*/ 616900 h 842602"/>
              <a:gd name="T54" fmla="*/ 168095 w 901340"/>
              <a:gd name="T55" fmla="*/ 701316 h 842602"/>
              <a:gd name="T56" fmla="*/ 84137 w 901340"/>
              <a:gd name="T57" fmla="*/ 616900 h 842602"/>
              <a:gd name="T58" fmla="*/ 84137 w 901340"/>
              <a:gd name="T59" fmla="*/ 588881 h 842602"/>
              <a:gd name="T60" fmla="*/ 168095 w 901340"/>
              <a:gd name="T61" fmla="*/ 504825 h 842602"/>
              <a:gd name="T62" fmla="*/ 337524 w 901340"/>
              <a:gd name="T63" fmla="*/ 223837 h 842602"/>
              <a:gd name="T64" fmla="*/ 562589 w 901340"/>
              <a:gd name="T65" fmla="*/ 223837 h 842602"/>
              <a:gd name="T66" fmla="*/ 618765 w 901340"/>
              <a:gd name="T67" fmla="*/ 280013 h 842602"/>
              <a:gd name="T68" fmla="*/ 618765 w 901340"/>
              <a:gd name="T69" fmla="*/ 336190 h 842602"/>
              <a:gd name="T70" fmla="*/ 280987 w 901340"/>
              <a:gd name="T71" fmla="*/ 336190 h 842602"/>
              <a:gd name="T72" fmla="*/ 280987 w 901340"/>
              <a:gd name="T73" fmla="*/ 280013 h 842602"/>
              <a:gd name="T74" fmla="*/ 337524 w 901340"/>
              <a:gd name="T75" fmla="*/ 223837 h 842602"/>
              <a:gd name="T76" fmla="*/ 637877 w 901340"/>
              <a:gd name="T77" fmla="*/ 142875 h 842602"/>
              <a:gd name="T78" fmla="*/ 788626 w 901340"/>
              <a:gd name="T79" fmla="*/ 421914 h 842602"/>
              <a:gd name="T80" fmla="*/ 732230 w 901340"/>
              <a:gd name="T81" fmla="*/ 421914 h 842602"/>
              <a:gd name="T82" fmla="*/ 606425 w 901340"/>
              <a:gd name="T83" fmla="*/ 189742 h 842602"/>
              <a:gd name="T84" fmla="*/ 261899 w 901340"/>
              <a:gd name="T85" fmla="*/ 142875 h 842602"/>
              <a:gd name="T86" fmla="*/ 293326 w 901340"/>
              <a:gd name="T87" fmla="*/ 189657 h 842602"/>
              <a:gd name="T88" fmla="*/ 169064 w 901340"/>
              <a:gd name="T89" fmla="*/ 420327 h 842602"/>
              <a:gd name="T90" fmla="*/ 112712 w 901340"/>
              <a:gd name="T91" fmla="*/ 420327 h 842602"/>
              <a:gd name="T92" fmla="*/ 261899 w 901340"/>
              <a:gd name="T93" fmla="*/ 142875 h 842602"/>
              <a:gd name="T94" fmla="*/ 450670 w 901340"/>
              <a:gd name="T95" fmla="*/ 0 h 842602"/>
              <a:gd name="T96" fmla="*/ 534628 w 901340"/>
              <a:gd name="T97" fmla="*/ 84415 h 842602"/>
              <a:gd name="T98" fmla="*/ 534628 w 901340"/>
              <a:gd name="T99" fmla="*/ 112434 h 842602"/>
              <a:gd name="T100" fmla="*/ 450670 w 901340"/>
              <a:gd name="T101" fmla="*/ 196491 h 842602"/>
              <a:gd name="T102" fmla="*/ 366712 w 901340"/>
              <a:gd name="T103" fmla="*/ 112434 h 842602"/>
              <a:gd name="T104" fmla="*/ 366712 w 901340"/>
              <a:gd name="T105" fmla="*/ 84415 h 842602"/>
              <a:gd name="T106" fmla="*/ 450670 w 901340"/>
              <a:gd name="T107" fmla="*/ 0 h 8426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01340" h="842602">
                <a:moveTo>
                  <a:pt x="619798" y="730250"/>
                </a:moveTo>
                <a:lnTo>
                  <a:pt x="845104" y="730250"/>
                </a:lnTo>
                <a:cubicBezTo>
                  <a:pt x="867093" y="752216"/>
                  <a:pt x="879350" y="764460"/>
                  <a:pt x="901340" y="786426"/>
                </a:cubicBezTo>
                <a:lnTo>
                  <a:pt x="901340" y="842602"/>
                </a:lnTo>
                <a:lnTo>
                  <a:pt x="563562" y="842602"/>
                </a:lnTo>
                <a:lnTo>
                  <a:pt x="563562" y="786426"/>
                </a:lnTo>
                <a:lnTo>
                  <a:pt x="619798" y="730250"/>
                </a:lnTo>
                <a:close/>
                <a:moveTo>
                  <a:pt x="56536" y="730250"/>
                </a:moveTo>
                <a:lnTo>
                  <a:pt x="281241" y="730250"/>
                </a:lnTo>
                <a:lnTo>
                  <a:pt x="337777" y="786426"/>
                </a:lnTo>
                <a:lnTo>
                  <a:pt x="337777" y="842602"/>
                </a:lnTo>
                <a:lnTo>
                  <a:pt x="0" y="842602"/>
                </a:lnTo>
                <a:lnTo>
                  <a:pt x="0" y="786426"/>
                </a:lnTo>
                <a:lnTo>
                  <a:pt x="56536" y="730250"/>
                </a:lnTo>
                <a:close/>
                <a:moveTo>
                  <a:pt x="318349" y="612775"/>
                </a:moveTo>
                <a:cubicBezTo>
                  <a:pt x="399252" y="655618"/>
                  <a:pt x="502089" y="655618"/>
                  <a:pt x="582992" y="612775"/>
                </a:cubicBezTo>
                <a:lnTo>
                  <a:pt x="609241" y="662402"/>
                </a:lnTo>
                <a:cubicBezTo>
                  <a:pt x="561058" y="687751"/>
                  <a:pt x="506044" y="701318"/>
                  <a:pt x="450670" y="701318"/>
                </a:cubicBezTo>
                <a:cubicBezTo>
                  <a:pt x="395297" y="701318"/>
                  <a:pt x="340642" y="687751"/>
                  <a:pt x="292100" y="662402"/>
                </a:cubicBezTo>
                <a:lnTo>
                  <a:pt x="318349" y="612775"/>
                </a:lnTo>
                <a:close/>
                <a:moveTo>
                  <a:pt x="732270" y="504825"/>
                </a:moveTo>
                <a:cubicBezTo>
                  <a:pt x="778892" y="504825"/>
                  <a:pt x="817201" y="542542"/>
                  <a:pt x="817201" y="588881"/>
                </a:cubicBezTo>
                <a:lnTo>
                  <a:pt x="817201" y="616900"/>
                </a:lnTo>
                <a:cubicBezTo>
                  <a:pt x="817201" y="663598"/>
                  <a:pt x="778892" y="701316"/>
                  <a:pt x="732270" y="701316"/>
                </a:cubicBezTo>
                <a:cubicBezTo>
                  <a:pt x="685648" y="701316"/>
                  <a:pt x="647700" y="663598"/>
                  <a:pt x="647700" y="616900"/>
                </a:cubicBezTo>
                <a:lnTo>
                  <a:pt x="647700" y="588881"/>
                </a:lnTo>
                <a:cubicBezTo>
                  <a:pt x="647700" y="542542"/>
                  <a:pt x="685648" y="504825"/>
                  <a:pt x="732270" y="504825"/>
                </a:cubicBezTo>
                <a:close/>
                <a:moveTo>
                  <a:pt x="168095" y="504825"/>
                </a:moveTo>
                <a:cubicBezTo>
                  <a:pt x="214739" y="504825"/>
                  <a:pt x="252053" y="542542"/>
                  <a:pt x="252053" y="588881"/>
                </a:cubicBezTo>
                <a:lnTo>
                  <a:pt x="252053" y="616900"/>
                </a:lnTo>
                <a:cubicBezTo>
                  <a:pt x="252053" y="663598"/>
                  <a:pt x="214739" y="701316"/>
                  <a:pt x="168095" y="701316"/>
                </a:cubicBezTo>
                <a:cubicBezTo>
                  <a:pt x="121811" y="701316"/>
                  <a:pt x="84137" y="663598"/>
                  <a:pt x="84137" y="616900"/>
                </a:cubicBezTo>
                <a:lnTo>
                  <a:pt x="84137" y="588881"/>
                </a:lnTo>
                <a:cubicBezTo>
                  <a:pt x="84137" y="542542"/>
                  <a:pt x="121811" y="504825"/>
                  <a:pt x="168095" y="504825"/>
                </a:cubicBezTo>
                <a:close/>
                <a:moveTo>
                  <a:pt x="337524" y="223837"/>
                </a:moveTo>
                <a:lnTo>
                  <a:pt x="562589" y="223837"/>
                </a:lnTo>
                <a:cubicBezTo>
                  <a:pt x="584555" y="245803"/>
                  <a:pt x="596799" y="258407"/>
                  <a:pt x="618765" y="280013"/>
                </a:cubicBezTo>
                <a:lnTo>
                  <a:pt x="618765" y="336190"/>
                </a:lnTo>
                <a:lnTo>
                  <a:pt x="280987" y="336190"/>
                </a:lnTo>
                <a:lnTo>
                  <a:pt x="280987" y="280013"/>
                </a:lnTo>
                <a:cubicBezTo>
                  <a:pt x="302954" y="258407"/>
                  <a:pt x="315557" y="245803"/>
                  <a:pt x="337524" y="223837"/>
                </a:cubicBezTo>
                <a:close/>
                <a:moveTo>
                  <a:pt x="637877" y="142875"/>
                </a:moveTo>
                <a:cubicBezTo>
                  <a:pt x="732230" y="205605"/>
                  <a:pt x="788626" y="309794"/>
                  <a:pt x="788626" y="421914"/>
                </a:cubicBezTo>
                <a:lnTo>
                  <a:pt x="732230" y="421914"/>
                </a:lnTo>
                <a:cubicBezTo>
                  <a:pt x="732230" y="328901"/>
                  <a:pt x="685234" y="242017"/>
                  <a:pt x="606425" y="189742"/>
                </a:cubicBezTo>
                <a:lnTo>
                  <a:pt x="637877" y="142875"/>
                </a:lnTo>
                <a:close/>
                <a:moveTo>
                  <a:pt x="261899" y="142875"/>
                </a:moveTo>
                <a:lnTo>
                  <a:pt x="293326" y="189657"/>
                </a:lnTo>
                <a:cubicBezTo>
                  <a:pt x="215301" y="241477"/>
                  <a:pt x="169064" y="327843"/>
                  <a:pt x="169064" y="420327"/>
                </a:cubicBezTo>
                <a:lnTo>
                  <a:pt x="112712" y="420327"/>
                </a:lnTo>
                <a:cubicBezTo>
                  <a:pt x="112712" y="309130"/>
                  <a:pt x="168341" y="205491"/>
                  <a:pt x="261899" y="142875"/>
                </a:cubicBezTo>
                <a:close/>
                <a:moveTo>
                  <a:pt x="450670" y="0"/>
                </a:moveTo>
                <a:cubicBezTo>
                  <a:pt x="496955" y="0"/>
                  <a:pt x="534628" y="37717"/>
                  <a:pt x="534628" y="84415"/>
                </a:cubicBezTo>
                <a:lnTo>
                  <a:pt x="534628" y="112434"/>
                </a:lnTo>
                <a:cubicBezTo>
                  <a:pt x="534628" y="158773"/>
                  <a:pt x="496955" y="196491"/>
                  <a:pt x="450670" y="196491"/>
                </a:cubicBezTo>
                <a:cubicBezTo>
                  <a:pt x="404386" y="196491"/>
                  <a:pt x="366712" y="158773"/>
                  <a:pt x="366712" y="112434"/>
                </a:cubicBezTo>
                <a:lnTo>
                  <a:pt x="366712" y="84415"/>
                </a:lnTo>
                <a:cubicBezTo>
                  <a:pt x="366712" y="37717"/>
                  <a:pt x="404386" y="0"/>
                  <a:pt x="450670"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36" name="Freeform 55">
            <a:extLst>
              <a:ext uri="{FF2B5EF4-FFF2-40B4-BE49-F238E27FC236}">
                <a16:creationId xmlns:a16="http://schemas.microsoft.com/office/drawing/2014/main" id="{91BC5EA7-D4C2-7140-B072-8DA48E574ACB}"/>
              </a:ext>
            </a:extLst>
          </p:cNvPr>
          <p:cNvSpPr>
            <a:spLocks noChangeAspect="1" noChangeArrowheads="1"/>
          </p:cNvSpPr>
          <p:nvPr/>
        </p:nvSpPr>
        <p:spPr bwMode="auto">
          <a:xfrm>
            <a:off x="6607781" y="4375164"/>
            <a:ext cx="896112" cy="957443"/>
          </a:xfrm>
          <a:custGeom>
            <a:avLst/>
            <a:gdLst>
              <a:gd name="T0" fmla="*/ 668338 w 835212"/>
              <a:gd name="T1" fmla="*/ 779462 h 891813"/>
              <a:gd name="T2" fmla="*/ 723542 w 835212"/>
              <a:gd name="T3" fmla="*/ 836000 h 891813"/>
              <a:gd name="T4" fmla="*/ 668338 w 835212"/>
              <a:gd name="T5" fmla="*/ 891813 h 891813"/>
              <a:gd name="T6" fmla="*/ 612775 w 835212"/>
              <a:gd name="T7" fmla="*/ 836000 h 891813"/>
              <a:gd name="T8" fmla="*/ 668338 w 835212"/>
              <a:gd name="T9" fmla="*/ 779462 h 891813"/>
              <a:gd name="T10" fmla="*/ 362563 w 835212"/>
              <a:gd name="T11" fmla="*/ 779462 h 891813"/>
              <a:gd name="T12" fmla="*/ 418738 w 835212"/>
              <a:gd name="T13" fmla="*/ 836000 h 891813"/>
              <a:gd name="T14" fmla="*/ 362563 w 835212"/>
              <a:gd name="T15" fmla="*/ 891813 h 891813"/>
              <a:gd name="T16" fmla="*/ 306388 w 835212"/>
              <a:gd name="T17" fmla="*/ 836000 h 891813"/>
              <a:gd name="T18" fmla="*/ 362563 w 835212"/>
              <a:gd name="T19" fmla="*/ 779462 h 891813"/>
              <a:gd name="T20" fmla="*/ 28079 w 835212"/>
              <a:gd name="T21" fmla="*/ 0 h 891813"/>
              <a:gd name="T22" fmla="*/ 96477 w 835212"/>
              <a:gd name="T23" fmla="*/ 0 h 891813"/>
              <a:gd name="T24" fmla="*/ 177115 w 835212"/>
              <a:gd name="T25" fmla="*/ 62316 h 891813"/>
              <a:gd name="T26" fmla="*/ 212033 w 835212"/>
              <a:gd name="T27" fmla="*/ 194873 h 891813"/>
              <a:gd name="T28" fmla="*/ 222833 w 835212"/>
              <a:gd name="T29" fmla="*/ 194873 h 891813"/>
              <a:gd name="T30" fmla="*/ 250552 w 835212"/>
              <a:gd name="T31" fmla="*/ 194873 h 891813"/>
              <a:gd name="T32" fmla="*/ 807094 w 835212"/>
              <a:gd name="T33" fmla="*/ 194873 h 891813"/>
              <a:gd name="T34" fmla="*/ 828333 w 835212"/>
              <a:gd name="T35" fmla="*/ 204959 h 891813"/>
              <a:gd name="T36" fmla="*/ 834813 w 835212"/>
              <a:gd name="T37" fmla="*/ 227292 h 891813"/>
              <a:gd name="T38" fmla="*/ 786935 w 835212"/>
              <a:gd name="T39" fmla="*/ 515098 h 891813"/>
              <a:gd name="T40" fmla="*/ 704497 w 835212"/>
              <a:gd name="T41" fmla="*/ 584978 h 891813"/>
              <a:gd name="T42" fmla="*/ 306350 w 835212"/>
              <a:gd name="T43" fmla="*/ 584978 h 891813"/>
              <a:gd name="T44" fmla="*/ 250552 w 835212"/>
              <a:gd name="T45" fmla="*/ 640811 h 891813"/>
              <a:gd name="T46" fmla="*/ 306350 w 835212"/>
              <a:gd name="T47" fmla="*/ 696283 h 891813"/>
              <a:gd name="T48" fmla="*/ 695858 w 835212"/>
              <a:gd name="T49" fmla="*/ 696283 h 891813"/>
              <a:gd name="T50" fmla="*/ 723577 w 835212"/>
              <a:gd name="T51" fmla="*/ 724379 h 891813"/>
              <a:gd name="T52" fmla="*/ 695858 w 835212"/>
              <a:gd name="T53" fmla="*/ 752115 h 891813"/>
              <a:gd name="T54" fmla="*/ 306350 w 835212"/>
              <a:gd name="T55" fmla="*/ 752115 h 891813"/>
              <a:gd name="T56" fmla="*/ 195114 w 835212"/>
              <a:gd name="T57" fmla="*/ 640811 h 891813"/>
              <a:gd name="T58" fmla="*/ 246952 w 835212"/>
              <a:gd name="T59" fmla="*/ 546796 h 891813"/>
              <a:gd name="T60" fmla="*/ 125276 w 835212"/>
              <a:gd name="T61" fmla="*/ 83568 h 891813"/>
              <a:gd name="T62" fmla="*/ 28079 w 835212"/>
              <a:gd name="T63" fmla="*/ 83568 h 891813"/>
              <a:gd name="T64" fmla="*/ 0 w 835212"/>
              <a:gd name="T65" fmla="*/ 55832 h 891813"/>
              <a:gd name="T66" fmla="*/ 0 w 835212"/>
              <a:gd name="T67" fmla="*/ 27736 h 891813"/>
              <a:gd name="T68" fmla="*/ 28079 w 835212"/>
              <a:gd name="T69" fmla="*/ 0 h 8918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35212" h="891813">
                <a:moveTo>
                  <a:pt x="668338" y="779462"/>
                </a:moveTo>
                <a:cubicBezTo>
                  <a:pt x="698808" y="779462"/>
                  <a:pt x="723542" y="804832"/>
                  <a:pt x="723542" y="836000"/>
                </a:cubicBezTo>
                <a:cubicBezTo>
                  <a:pt x="723542" y="866806"/>
                  <a:pt x="698808" y="891813"/>
                  <a:pt x="668338" y="891813"/>
                </a:cubicBezTo>
                <a:cubicBezTo>
                  <a:pt x="637510" y="891813"/>
                  <a:pt x="612775" y="866806"/>
                  <a:pt x="612775" y="836000"/>
                </a:cubicBezTo>
                <a:cubicBezTo>
                  <a:pt x="612775" y="804832"/>
                  <a:pt x="637510" y="779462"/>
                  <a:pt x="668338" y="779462"/>
                </a:cubicBezTo>
                <a:close/>
                <a:moveTo>
                  <a:pt x="362563" y="779462"/>
                </a:moveTo>
                <a:cubicBezTo>
                  <a:pt x="393731" y="779462"/>
                  <a:pt x="418738" y="804832"/>
                  <a:pt x="418738" y="836000"/>
                </a:cubicBezTo>
                <a:cubicBezTo>
                  <a:pt x="418738" y="866806"/>
                  <a:pt x="393731" y="891813"/>
                  <a:pt x="362563" y="891813"/>
                </a:cubicBezTo>
                <a:cubicBezTo>
                  <a:pt x="331758" y="891813"/>
                  <a:pt x="306388" y="866806"/>
                  <a:pt x="306388" y="836000"/>
                </a:cubicBezTo>
                <a:cubicBezTo>
                  <a:pt x="306388" y="804832"/>
                  <a:pt x="331758" y="779462"/>
                  <a:pt x="362563" y="779462"/>
                </a:cubicBezTo>
                <a:close/>
                <a:moveTo>
                  <a:pt x="28079" y="0"/>
                </a:moveTo>
                <a:lnTo>
                  <a:pt x="96477" y="0"/>
                </a:lnTo>
                <a:cubicBezTo>
                  <a:pt x="134276" y="0"/>
                  <a:pt x="167395" y="25575"/>
                  <a:pt x="177115" y="62316"/>
                </a:cubicBezTo>
                <a:lnTo>
                  <a:pt x="212033" y="194873"/>
                </a:lnTo>
                <a:lnTo>
                  <a:pt x="222833" y="194873"/>
                </a:lnTo>
                <a:lnTo>
                  <a:pt x="250552" y="194873"/>
                </a:lnTo>
                <a:lnTo>
                  <a:pt x="807094" y="194873"/>
                </a:lnTo>
                <a:cubicBezTo>
                  <a:pt x="815374" y="194873"/>
                  <a:pt x="823294" y="198835"/>
                  <a:pt x="828333" y="204959"/>
                </a:cubicBezTo>
                <a:cubicBezTo>
                  <a:pt x="833733" y="211082"/>
                  <a:pt x="836253" y="219367"/>
                  <a:pt x="834813" y="227292"/>
                </a:cubicBezTo>
                <a:lnTo>
                  <a:pt x="786935" y="515098"/>
                </a:lnTo>
                <a:cubicBezTo>
                  <a:pt x="780095" y="555441"/>
                  <a:pt x="745536" y="584978"/>
                  <a:pt x="704497" y="584978"/>
                </a:cubicBezTo>
                <a:lnTo>
                  <a:pt x="306350" y="584978"/>
                </a:lnTo>
                <a:cubicBezTo>
                  <a:pt x="275751" y="584978"/>
                  <a:pt x="250552" y="609833"/>
                  <a:pt x="250552" y="640811"/>
                </a:cubicBezTo>
                <a:cubicBezTo>
                  <a:pt x="250552" y="671428"/>
                  <a:pt x="275751" y="696283"/>
                  <a:pt x="306350" y="696283"/>
                </a:cubicBezTo>
                <a:lnTo>
                  <a:pt x="695858" y="696283"/>
                </a:lnTo>
                <a:cubicBezTo>
                  <a:pt x="711337" y="696283"/>
                  <a:pt x="723577" y="708890"/>
                  <a:pt x="723577" y="724379"/>
                </a:cubicBezTo>
                <a:cubicBezTo>
                  <a:pt x="723577" y="739508"/>
                  <a:pt x="711337" y="752115"/>
                  <a:pt x="695858" y="752115"/>
                </a:cubicBezTo>
                <a:lnTo>
                  <a:pt x="306350" y="752115"/>
                </a:lnTo>
                <a:cubicBezTo>
                  <a:pt x="244792" y="752115"/>
                  <a:pt x="195114" y="702046"/>
                  <a:pt x="195114" y="640811"/>
                </a:cubicBezTo>
                <a:cubicBezTo>
                  <a:pt x="195114" y="601188"/>
                  <a:pt x="215993" y="566608"/>
                  <a:pt x="246952" y="546796"/>
                </a:cubicBezTo>
                <a:lnTo>
                  <a:pt x="125276" y="83568"/>
                </a:lnTo>
                <a:lnTo>
                  <a:pt x="28079" y="83568"/>
                </a:lnTo>
                <a:cubicBezTo>
                  <a:pt x="12600" y="83568"/>
                  <a:pt x="0" y="70961"/>
                  <a:pt x="0" y="55832"/>
                </a:cubicBezTo>
                <a:lnTo>
                  <a:pt x="0" y="27736"/>
                </a:lnTo>
                <a:cubicBezTo>
                  <a:pt x="0" y="12607"/>
                  <a:pt x="12600" y="0"/>
                  <a:pt x="28079" y="0"/>
                </a:cubicBez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37" name="TextBox 36">
            <a:extLst>
              <a:ext uri="{FF2B5EF4-FFF2-40B4-BE49-F238E27FC236}">
                <a16:creationId xmlns:a16="http://schemas.microsoft.com/office/drawing/2014/main" id="{51A5A726-11C7-B047-87B8-1F82075DAADB}"/>
              </a:ext>
            </a:extLst>
          </p:cNvPr>
          <p:cNvSpPr txBox="1"/>
          <p:nvPr/>
        </p:nvSpPr>
        <p:spPr>
          <a:xfrm>
            <a:off x="18346027" y="4493206"/>
            <a:ext cx="4557511" cy="1392176"/>
          </a:xfrm>
          <a:prstGeom prst="rect">
            <a:avLst/>
          </a:prstGeom>
          <a:noFill/>
        </p:spPr>
        <p:txBody>
          <a:bodyPr wrap="square" rtlCol="0" anchor="t">
            <a:spAutoFit/>
          </a:bodyPr>
          <a:lstStyle/>
          <a:p>
            <a:pP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cause maintaining positive cash flow and a stable balance sheet. </a:t>
            </a:r>
          </a:p>
        </p:txBody>
      </p:sp>
      <p:sp>
        <p:nvSpPr>
          <p:cNvPr id="38" name="TextBox 37">
            <a:extLst>
              <a:ext uri="{FF2B5EF4-FFF2-40B4-BE49-F238E27FC236}">
                <a16:creationId xmlns:a16="http://schemas.microsoft.com/office/drawing/2014/main" id="{A20810A6-923B-3B47-967B-1581AC2A74C1}"/>
              </a:ext>
            </a:extLst>
          </p:cNvPr>
          <p:cNvSpPr txBox="1"/>
          <p:nvPr/>
        </p:nvSpPr>
        <p:spPr>
          <a:xfrm>
            <a:off x="18346028" y="3886887"/>
            <a:ext cx="4557510" cy="584775"/>
          </a:xfrm>
          <a:prstGeom prst="rect">
            <a:avLst/>
          </a:prstGeom>
          <a:noFill/>
        </p:spPr>
        <p:txBody>
          <a:bodyPr wrap="square" rtlCol="0" anchor="b">
            <a:spAutoFit/>
          </a:bodyPr>
          <a:lstStyle/>
          <a:p>
            <a:r>
              <a:rPr lang="en-US" sz="3200" b="1" dirty="0">
                <a:solidFill>
                  <a:schemeClr val="accent3"/>
                </a:solidFill>
                <a:latin typeface="Poppins" pitchFamily="2" charset="77"/>
                <a:cs typeface="Poppins" pitchFamily="2" charset="77"/>
              </a:rPr>
              <a:t>MARKET ANALYSIS</a:t>
            </a:r>
          </a:p>
        </p:txBody>
      </p:sp>
      <p:sp>
        <p:nvSpPr>
          <p:cNvPr id="41" name="TextBox 40">
            <a:extLst>
              <a:ext uri="{FF2B5EF4-FFF2-40B4-BE49-F238E27FC236}">
                <a16:creationId xmlns:a16="http://schemas.microsoft.com/office/drawing/2014/main" id="{DB531033-A739-0E4A-8A98-48B7A2E59BD0}"/>
              </a:ext>
            </a:extLst>
          </p:cNvPr>
          <p:cNvSpPr txBox="1"/>
          <p:nvPr/>
        </p:nvSpPr>
        <p:spPr>
          <a:xfrm>
            <a:off x="18346027" y="9965068"/>
            <a:ext cx="4557511" cy="1392176"/>
          </a:xfrm>
          <a:prstGeom prst="rect">
            <a:avLst/>
          </a:prstGeom>
          <a:noFill/>
        </p:spPr>
        <p:txBody>
          <a:bodyPr wrap="square" rtlCol="0" anchor="t">
            <a:spAutoFit/>
          </a:bodyPr>
          <a:lstStyle/>
          <a:p>
            <a:pP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cause maintaining positive cash flow and a stable balance sheet. </a:t>
            </a:r>
          </a:p>
        </p:txBody>
      </p:sp>
      <p:sp>
        <p:nvSpPr>
          <p:cNvPr id="42" name="TextBox 41">
            <a:extLst>
              <a:ext uri="{FF2B5EF4-FFF2-40B4-BE49-F238E27FC236}">
                <a16:creationId xmlns:a16="http://schemas.microsoft.com/office/drawing/2014/main" id="{D45FD161-4DD4-274E-B49E-A5C3B77F48B3}"/>
              </a:ext>
            </a:extLst>
          </p:cNvPr>
          <p:cNvSpPr txBox="1"/>
          <p:nvPr/>
        </p:nvSpPr>
        <p:spPr>
          <a:xfrm>
            <a:off x="18346028" y="9358749"/>
            <a:ext cx="4557510" cy="584775"/>
          </a:xfrm>
          <a:prstGeom prst="rect">
            <a:avLst/>
          </a:prstGeom>
          <a:noFill/>
        </p:spPr>
        <p:txBody>
          <a:bodyPr wrap="square" rtlCol="0" anchor="b">
            <a:spAutoFit/>
          </a:bodyPr>
          <a:lstStyle/>
          <a:p>
            <a:r>
              <a:rPr lang="en-US" sz="3200" b="1" dirty="0">
                <a:solidFill>
                  <a:schemeClr val="accent4"/>
                </a:solidFill>
                <a:latin typeface="Poppins" pitchFamily="2" charset="77"/>
                <a:cs typeface="Poppins" pitchFamily="2" charset="77"/>
              </a:rPr>
              <a:t>FINANCIAL PLANNING</a:t>
            </a:r>
          </a:p>
        </p:txBody>
      </p:sp>
      <p:sp>
        <p:nvSpPr>
          <p:cNvPr id="44" name="TextBox 43">
            <a:extLst>
              <a:ext uri="{FF2B5EF4-FFF2-40B4-BE49-F238E27FC236}">
                <a16:creationId xmlns:a16="http://schemas.microsoft.com/office/drawing/2014/main" id="{3C29C21E-A436-224B-8224-B0C3C2B37E6C}"/>
              </a:ext>
            </a:extLst>
          </p:cNvPr>
          <p:cNvSpPr txBox="1"/>
          <p:nvPr/>
        </p:nvSpPr>
        <p:spPr>
          <a:xfrm>
            <a:off x="1661495" y="4493206"/>
            <a:ext cx="4557511" cy="1392176"/>
          </a:xfrm>
          <a:prstGeom prst="rect">
            <a:avLst/>
          </a:prstGeom>
          <a:noFill/>
        </p:spPr>
        <p:txBody>
          <a:bodyPr wrap="square" rtlCol="0" anchor="t">
            <a:spAutoFit/>
          </a:bodyPr>
          <a:lstStyle/>
          <a:p>
            <a:pPr algn="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cause maintaining positive cash flow and a stable balance sheet. </a:t>
            </a:r>
          </a:p>
        </p:txBody>
      </p:sp>
      <p:sp>
        <p:nvSpPr>
          <p:cNvPr id="45" name="TextBox 44">
            <a:extLst>
              <a:ext uri="{FF2B5EF4-FFF2-40B4-BE49-F238E27FC236}">
                <a16:creationId xmlns:a16="http://schemas.microsoft.com/office/drawing/2014/main" id="{7F356153-F69A-7C4A-8FD2-303C1E17FF8A}"/>
              </a:ext>
            </a:extLst>
          </p:cNvPr>
          <p:cNvSpPr txBox="1"/>
          <p:nvPr/>
        </p:nvSpPr>
        <p:spPr>
          <a:xfrm>
            <a:off x="1346200" y="3886887"/>
            <a:ext cx="4872806" cy="584775"/>
          </a:xfrm>
          <a:prstGeom prst="rect">
            <a:avLst/>
          </a:prstGeom>
          <a:noFill/>
        </p:spPr>
        <p:txBody>
          <a:bodyPr wrap="square" rtlCol="0" anchor="b">
            <a:spAutoFit/>
          </a:bodyPr>
          <a:lstStyle/>
          <a:p>
            <a:pPr algn="r"/>
            <a:r>
              <a:rPr lang="en-US" sz="3200" b="1" dirty="0">
                <a:solidFill>
                  <a:schemeClr val="accent2"/>
                </a:solidFill>
                <a:latin typeface="Poppins" pitchFamily="2" charset="77"/>
                <a:cs typeface="Poppins" pitchFamily="2" charset="77"/>
              </a:rPr>
              <a:t>MARKETING STRATEGY</a:t>
            </a:r>
          </a:p>
        </p:txBody>
      </p:sp>
      <p:sp>
        <p:nvSpPr>
          <p:cNvPr id="47" name="TextBox 46">
            <a:extLst>
              <a:ext uri="{FF2B5EF4-FFF2-40B4-BE49-F238E27FC236}">
                <a16:creationId xmlns:a16="http://schemas.microsoft.com/office/drawing/2014/main" id="{244C4C0F-200A-5945-9E9E-7D791E8C3964}"/>
              </a:ext>
            </a:extLst>
          </p:cNvPr>
          <p:cNvSpPr txBox="1"/>
          <p:nvPr/>
        </p:nvSpPr>
        <p:spPr>
          <a:xfrm>
            <a:off x="1661495" y="9965068"/>
            <a:ext cx="4557511" cy="1392176"/>
          </a:xfrm>
          <a:prstGeom prst="rect">
            <a:avLst/>
          </a:prstGeom>
          <a:noFill/>
        </p:spPr>
        <p:txBody>
          <a:bodyPr wrap="square" rtlCol="0" anchor="t">
            <a:spAutoFit/>
          </a:bodyPr>
          <a:lstStyle/>
          <a:p>
            <a:pPr algn="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cause maintaining positive cash flow and a stable balance sheet. </a:t>
            </a:r>
          </a:p>
        </p:txBody>
      </p:sp>
      <p:sp>
        <p:nvSpPr>
          <p:cNvPr id="48" name="TextBox 47">
            <a:extLst>
              <a:ext uri="{FF2B5EF4-FFF2-40B4-BE49-F238E27FC236}">
                <a16:creationId xmlns:a16="http://schemas.microsoft.com/office/drawing/2014/main" id="{525B8D27-5661-2149-B4D0-7D5AC417E5EB}"/>
              </a:ext>
            </a:extLst>
          </p:cNvPr>
          <p:cNvSpPr txBox="1"/>
          <p:nvPr/>
        </p:nvSpPr>
        <p:spPr>
          <a:xfrm>
            <a:off x="1346200" y="9358749"/>
            <a:ext cx="4872806" cy="584775"/>
          </a:xfrm>
          <a:prstGeom prst="rect">
            <a:avLst/>
          </a:prstGeom>
          <a:noFill/>
        </p:spPr>
        <p:txBody>
          <a:bodyPr wrap="square" rtlCol="0" anchor="b">
            <a:spAutoFit/>
          </a:bodyPr>
          <a:lstStyle/>
          <a:p>
            <a:pPr algn="r"/>
            <a:r>
              <a:rPr lang="en-US" sz="3200" b="1" dirty="0">
                <a:solidFill>
                  <a:schemeClr val="accent1"/>
                </a:solidFill>
                <a:latin typeface="Poppins" pitchFamily="2" charset="77"/>
                <a:cs typeface="Poppins" pitchFamily="2" charset="77"/>
              </a:rPr>
              <a:t>PRODUCTS &amp; SERVICES</a:t>
            </a:r>
          </a:p>
        </p:txBody>
      </p:sp>
    </p:spTree>
    <p:extLst>
      <p:ext uri="{BB962C8B-B14F-4D97-AF65-F5344CB8AC3E}">
        <p14:creationId xmlns:p14="http://schemas.microsoft.com/office/powerpoint/2010/main" val="2688912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5979">
            <a:extLst>
              <a:ext uri="{FF2B5EF4-FFF2-40B4-BE49-F238E27FC236}">
                <a16:creationId xmlns:a16="http://schemas.microsoft.com/office/drawing/2014/main" id="{69EBA52F-3BAD-D447-9207-CAF0C89EBDD0}"/>
              </a:ext>
            </a:extLst>
          </p:cNvPr>
          <p:cNvSpPr/>
          <p:nvPr/>
        </p:nvSpPr>
        <p:spPr>
          <a:xfrm>
            <a:off x="856297" y="3945083"/>
            <a:ext cx="22665055" cy="4506190"/>
          </a:xfrm>
          <a:prstGeom prst="rightArrow">
            <a:avLst>
              <a:gd name="adj1" fmla="val 53640"/>
              <a:gd name="adj2" fmla="val 44103"/>
            </a:avLst>
          </a:prstGeom>
          <a:solidFill>
            <a:schemeClr val="bg1">
              <a:lumMod val="9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1" name="Shape 5980">
            <a:extLst>
              <a:ext uri="{FF2B5EF4-FFF2-40B4-BE49-F238E27FC236}">
                <a16:creationId xmlns:a16="http://schemas.microsoft.com/office/drawing/2014/main" id="{52C5EEB0-505C-864C-8703-48C749DDC4CF}"/>
              </a:ext>
            </a:extLst>
          </p:cNvPr>
          <p:cNvSpPr/>
          <p:nvPr/>
        </p:nvSpPr>
        <p:spPr>
          <a:xfrm>
            <a:off x="9940421" y="3945083"/>
            <a:ext cx="4496808" cy="4496810"/>
          </a:xfrm>
          <a:prstGeom prst="ellipse">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9" name="Shape 5983">
            <a:extLst>
              <a:ext uri="{FF2B5EF4-FFF2-40B4-BE49-F238E27FC236}">
                <a16:creationId xmlns:a16="http://schemas.microsoft.com/office/drawing/2014/main" id="{F940A2EC-7F20-AD44-8452-D4C578444B6A}"/>
              </a:ext>
            </a:extLst>
          </p:cNvPr>
          <p:cNvSpPr/>
          <p:nvPr/>
        </p:nvSpPr>
        <p:spPr>
          <a:xfrm>
            <a:off x="3482218" y="3945083"/>
            <a:ext cx="4496810" cy="4496810"/>
          </a:xfrm>
          <a:prstGeom prst="ellipse">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7" name="Shape 5986">
            <a:extLst>
              <a:ext uri="{FF2B5EF4-FFF2-40B4-BE49-F238E27FC236}">
                <a16:creationId xmlns:a16="http://schemas.microsoft.com/office/drawing/2014/main" id="{5EEE22C8-E16E-0942-9454-0C2C05C4F63D}"/>
              </a:ext>
            </a:extLst>
          </p:cNvPr>
          <p:cNvSpPr/>
          <p:nvPr/>
        </p:nvSpPr>
        <p:spPr>
          <a:xfrm>
            <a:off x="16398621" y="3945083"/>
            <a:ext cx="4496810" cy="4496810"/>
          </a:xfrm>
          <a:prstGeom prst="ellipse">
            <a:avLst/>
          </a:prstGeom>
          <a:solidFill>
            <a:schemeClr val="accent3"/>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13" name="Freeform 12">
            <a:extLst>
              <a:ext uri="{FF2B5EF4-FFF2-40B4-BE49-F238E27FC236}">
                <a16:creationId xmlns:a16="http://schemas.microsoft.com/office/drawing/2014/main" id="{E4A509DF-787B-7542-8669-7619AE5AEE2E}"/>
              </a:ext>
            </a:extLst>
          </p:cNvPr>
          <p:cNvSpPr>
            <a:spLocks noChangeArrowheads="1"/>
          </p:cNvSpPr>
          <p:nvPr/>
        </p:nvSpPr>
        <p:spPr bwMode="auto">
          <a:xfrm>
            <a:off x="11449273" y="4883042"/>
            <a:ext cx="1479102" cy="1387760"/>
          </a:xfrm>
          <a:custGeom>
            <a:avLst/>
            <a:gdLst>
              <a:gd name="connsiteX0" fmla="*/ 56190 w 899753"/>
              <a:gd name="connsiteY0" fmla="*/ 309563 h 844190"/>
              <a:gd name="connsiteX1" fmla="*/ 168929 w 899753"/>
              <a:gd name="connsiteY1" fmla="*/ 309563 h 844190"/>
              <a:gd name="connsiteX2" fmla="*/ 168929 w 899753"/>
              <a:gd name="connsiteY2" fmla="*/ 731428 h 844190"/>
              <a:gd name="connsiteX3" fmla="*/ 281308 w 899753"/>
              <a:gd name="connsiteY3" fmla="*/ 731428 h 844190"/>
              <a:gd name="connsiteX4" fmla="*/ 281308 w 899753"/>
              <a:gd name="connsiteY4" fmla="*/ 309563 h 844190"/>
              <a:gd name="connsiteX5" fmla="*/ 394047 w 899753"/>
              <a:gd name="connsiteY5" fmla="*/ 309563 h 844190"/>
              <a:gd name="connsiteX6" fmla="*/ 394047 w 899753"/>
              <a:gd name="connsiteY6" fmla="*/ 731428 h 844190"/>
              <a:gd name="connsiteX7" fmla="*/ 506066 w 899753"/>
              <a:gd name="connsiteY7" fmla="*/ 731428 h 844190"/>
              <a:gd name="connsiteX8" fmla="*/ 506066 w 899753"/>
              <a:gd name="connsiteY8" fmla="*/ 309563 h 844190"/>
              <a:gd name="connsiteX9" fmla="*/ 618805 w 899753"/>
              <a:gd name="connsiteY9" fmla="*/ 309563 h 844190"/>
              <a:gd name="connsiteX10" fmla="*/ 618805 w 899753"/>
              <a:gd name="connsiteY10" fmla="*/ 731428 h 844190"/>
              <a:gd name="connsiteX11" fmla="*/ 731184 w 899753"/>
              <a:gd name="connsiteY11" fmla="*/ 731428 h 844190"/>
              <a:gd name="connsiteX12" fmla="*/ 731184 w 899753"/>
              <a:gd name="connsiteY12" fmla="*/ 309563 h 844190"/>
              <a:gd name="connsiteX13" fmla="*/ 843564 w 899753"/>
              <a:gd name="connsiteY13" fmla="*/ 309563 h 844190"/>
              <a:gd name="connsiteX14" fmla="*/ 843564 w 899753"/>
              <a:gd name="connsiteY14" fmla="*/ 731428 h 844190"/>
              <a:gd name="connsiteX15" fmla="*/ 899753 w 899753"/>
              <a:gd name="connsiteY15" fmla="*/ 731428 h 844190"/>
              <a:gd name="connsiteX16" fmla="*/ 899753 w 899753"/>
              <a:gd name="connsiteY16" fmla="*/ 844190 h 844190"/>
              <a:gd name="connsiteX17" fmla="*/ 0 w 899753"/>
              <a:gd name="connsiteY17" fmla="*/ 844190 h 844190"/>
              <a:gd name="connsiteX18" fmla="*/ 0 w 899753"/>
              <a:gd name="connsiteY18" fmla="*/ 731428 h 844190"/>
              <a:gd name="connsiteX19" fmla="*/ 56190 w 899753"/>
              <a:gd name="connsiteY19" fmla="*/ 731428 h 844190"/>
              <a:gd name="connsiteX20" fmla="*/ 450237 w 899753"/>
              <a:gd name="connsiteY20" fmla="*/ 112929 h 844190"/>
              <a:gd name="connsiteX21" fmla="*/ 422142 w 899753"/>
              <a:gd name="connsiteY21" fmla="*/ 141071 h 844190"/>
              <a:gd name="connsiteX22" fmla="*/ 450237 w 899753"/>
              <a:gd name="connsiteY22" fmla="*/ 169213 h 844190"/>
              <a:gd name="connsiteX23" fmla="*/ 477971 w 899753"/>
              <a:gd name="connsiteY23" fmla="*/ 141071 h 844190"/>
              <a:gd name="connsiteX24" fmla="*/ 450237 w 899753"/>
              <a:gd name="connsiteY24" fmla="*/ 112929 h 844190"/>
              <a:gd name="connsiteX25" fmla="*/ 450237 w 899753"/>
              <a:gd name="connsiteY25" fmla="*/ 0 h 844190"/>
              <a:gd name="connsiteX26" fmla="*/ 899753 w 899753"/>
              <a:gd name="connsiteY26" fmla="*/ 149009 h 844190"/>
              <a:gd name="connsiteX27" fmla="*/ 899753 w 899753"/>
              <a:gd name="connsiteY27" fmla="*/ 253639 h 844190"/>
              <a:gd name="connsiteX28" fmla="*/ 0 w 899753"/>
              <a:gd name="connsiteY28" fmla="*/ 253639 h 844190"/>
              <a:gd name="connsiteX29" fmla="*/ 0 w 899753"/>
              <a:gd name="connsiteY29" fmla="*/ 149009 h 844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99753" h="844190">
                <a:moveTo>
                  <a:pt x="56190" y="309563"/>
                </a:moveTo>
                <a:lnTo>
                  <a:pt x="168929" y="309563"/>
                </a:lnTo>
                <a:lnTo>
                  <a:pt x="168929" y="731428"/>
                </a:lnTo>
                <a:lnTo>
                  <a:pt x="281308" y="731428"/>
                </a:lnTo>
                <a:lnTo>
                  <a:pt x="281308" y="309563"/>
                </a:lnTo>
                <a:lnTo>
                  <a:pt x="394047" y="309563"/>
                </a:lnTo>
                <a:lnTo>
                  <a:pt x="394047" y="731428"/>
                </a:lnTo>
                <a:lnTo>
                  <a:pt x="506066" y="731428"/>
                </a:lnTo>
                <a:lnTo>
                  <a:pt x="506066" y="309563"/>
                </a:lnTo>
                <a:lnTo>
                  <a:pt x="618805" y="309563"/>
                </a:lnTo>
                <a:lnTo>
                  <a:pt x="618805" y="731428"/>
                </a:lnTo>
                <a:lnTo>
                  <a:pt x="731184" y="731428"/>
                </a:lnTo>
                <a:lnTo>
                  <a:pt x="731184" y="309563"/>
                </a:lnTo>
                <a:lnTo>
                  <a:pt x="843564" y="309563"/>
                </a:lnTo>
                <a:lnTo>
                  <a:pt x="843564" y="731428"/>
                </a:lnTo>
                <a:lnTo>
                  <a:pt x="899753" y="731428"/>
                </a:lnTo>
                <a:lnTo>
                  <a:pt x="899753" y="844190"/>
                </a:lnTo>
                <a:lnTo>
                  <a:pt x="0" y="844190"/>
                </a:lnTo>
                <a:lnTo>
                  <a:pt x="0" y="731428"/>
                </a:lnTo>
                <a:lnTo>
                  <a:pt x="56190" y="731428"/>
                </a:lnTo>
                <a:close/>
                <a:moveTo>
                  <a:pt x="450237" y="112929"/>
                </a:moveTo>
                <a:cubicBezTo>
                  <a:pt x="434389" y="112929"/>
                  <a:pt x="422142" y="125557"/>
                  <a:pt x="422142" y="141071"/>
                </a:cubicBezTo>
                <a:cubicBezTo>
                  <a:pt x="422142" y="156585"/>
                  <a:pt x="434389" y="169213"/>
                  <a:pt x="450237" y="169213"/>
                </a:cubicBezTo>
                <a:cubicBezTo>
                  <a:pt x="465365" y="169213"/>
                  <a:pt x="477971" y="156585"/>
                  <a:pt x="477971" y="141071"/>
                </a:cubicBezTo>
                <a:cubicBezTo>
                  <a:pt x="477971" y="125557"/>
                  <a:pt x="465365" y="112929"/>
                  <a:pt x="450237" y="112929"/>
                </a:cubicBezTo>
                <a:close/>
                <a:moveTo>
                  <a:pt x="450237" y="0"/>
                </a:moveTo>
                <a:lnTo>
                  <a:pt x="899753" y="149009"/>
                </a:lnTo>
                <a:lnTo>
                  <a:pt x="899753" y="253639"/>
                </a:lnTo>
                <a:lnTo>
                  <a:pt x="0" y="253639"/>
                </a:lnTo>
                <a:lnTo>
                  <a:pt x="0" y="149009"/>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4" name="Freeform 13">
            <a:extLst>
              <a:ext uri="{FF2B5EF4-FFF2-40B4-BE49-F238E27FC236}">
                <a16:creationId xmlns:a16="http://schemas.microsoft.com/office/drawing/2014/main" id="{53343937-0AF1-B448-AAAD-404FF7F1B939}"/>
              </a:ext>
            </a:extLst>
          </p:cNvPr>
          <p:cNvSpPr>
            <a:spLocks noChangeArrowheads="1"/>
          </p:cNvSpPr>
          <p:nvPr/>
        </p:nvSpPr>
        <p:spPr bwMode="auto">
          <a:xfrm>
            <a:off x="4990280" y="4975688"/>
            <a:ext cx="1479100" cy="1202468"/>
          </a:xfrm>
          <a:custGeom>
            <a:avLst/>
            <a:gdLst>
              <a:gd name="connsiteX0" fmla="*/ 0 w 899752"/>
              <a:gd name="connsiteY0" fmla="*/ 674688 h 731474"/>
              <a:gd name="connsiteX1" fmla="*/ 899752 w 899752"/>
              <a:gd name="connsiteY1" fmla="*/ 674688 h 731474"/>
              <a:gd name="connsiteX2" fmla="*/ 899752 w 899752"/>
              <a:gd name="connsiteY2" fmla="*/ 731474 h 731474"/>
              <a:gd name="connsiteX3" fmla="*/ 0 w 899752"/>
              <a:gd name="connsiteY3" fmla="*/ 731474 h 731474"/>
              <a:gd name="connsiteX4" fmla="*/ 477948 w 899752"/>
              <a:gd name="connsiteY4" fmla="*/ 0 h 731474"/>
              <a:gd name="connsiteX5" fmla="*/ 646742 w 899752"/>
              <a:gd name="connsiteY5" fmla="*/ 0 h 731474"/>
              <a:gd name="connsiteX6" fmla="*/ 646742 w 899752"/>
              <a:gd name="connsiteY6" fmla="*/ 562219 h 731474"/>
              <a:gd name="connsiteX7" fmla="*/ 702886 w 899752"/>
              <a:gd name="connsiteY7" fmla="*/ 562219 h 731474"/>
              <a:gd name="connsiteX8" fmla="*/ 702886 w 899752"/>
              <a:gd name="connsiteY8" fmla="*/ 140465 h 731474"/>
              <a:gd name="connsiteX9" fmla="*/ 871680 w 899752"/>
              <a:gd name="connsiteY9" fmla="*/ 140465 h 731474"/>
              <a:gd name="connsiteX10" fmla="*/ 871680 w 899752"/>
              <a:gd name="connsiteY10" fmla="*/ 562219 h 731474"/>
              <a:gd name="connsiteX11" fmla="*/ 899752 w 899752"/>
              <a:gd name="connsiteY11" fmla="*/ 562219 h 731474"/>
              <a:gd name="connsiteX12" fmla="*/ 899752 w 899752"/>
              <a:gd name="connsiteY12" fmla="*/ 618765 h 731474"/>
              <a:gd name="connsiteX13" fmla="*/ 815176 w 899752"/>
              <a:gd name="connsiteY13" fmla="*/ 618765 h 731474"/>
              <a:gd name="connsiteX14" fmla="*/ 815176 w 899752"/>
              <a:gd name="connsiteY14" fmla="*/ 196651 h 731474"/>
              <a:gd name="connsiteX15" fmla="*/ 759031 w 899752"/>
              <a:gd name="connsiteY15" fmla="*/ 196651 h 731474"/>
              <a:gd name="connsiteX16" fmla="*/ 759031 w 899752"/>
              <a:gd name="connsiteY16" fmla="*/ 618765 h 731474"/>
              <a:gd name="connsiteX17" fmla="*/ 590597 w 899752"/>
              <a:gd name="connsiteY17" fmla="*/ 618765 h 731474"/>
              <a:gd name="connsiteX18" fmla="*/ 590597 w 899752"/>
              <a:gd name="connsiteY18" fmla="*/ 56186 h 731474"/>
              <a:gd name="connsiteX19" fmla="*/ 534093 w 899752"/>
              <a:gd name="connsiteY19" fmla="*/ 56186 h 731474"/>
              <a:gd name="connsiteX20" fmla="*/ 534093 w 899752"/>
              <a:gd name="connsiteY20" fmla="*/ 618765 h 731474"/>
              <a:gd name="connsiteX21" fmla="*/ 365659 w 899752"/>
              <a:gd name="connsiteY21" fmla="*/ 618765 h 731474"/>
              <a:gd name="connsiteX22" fmla="*/ 365659 w 899752"/>
              <a:gd name="connsiteY22" fmla="*/ 252837 h 731474"/>
              <a:gd name="connsiteX23" fmla="*/ 309155 w 899752"/>
              <a:gd name="connsiteY23" fmla="*/ 252837 h 731474"/>
              <a:gd name="connsiteX24" fmla="*/ 309155 w 899752"/>
              <a:gd name="connsiteY24" fmla="*/ 618765 h 731474"/>
              <a:gd name="connsiteX25" fmla="*/ 140721 w 899752"/>
              <a:gd name="connsiteY25" fmla="*/ 618765 h 731474"/>
              <a:gd name="connsiteX26" fmla="*/ 140721 w 899752"/>
              <a:gd name="connsiteY26" fmla="*/ 393661 h 731474"/>
              <a:gd name="connsiteX27" fmla="*/ 84217 w 899752"/>
              <a:gd name="connsiteY27" fmla="*/ 393661 h 731474"/>
              <a:gd name="connsiteX28" fmla="*/ 84217 w 899752"/>
              <a:gd name="connsiteY28" fmla="*/ 618765 h 731474"/>
              <a:gd name="connsiteX29" fmla="*/ 0 w 899752"/>
              <a:gd name="connsiteY29" fmla="*/ 618765 h 731474"/>
              <a:gd name="connsiteX30" fmla="*/ 0 w 899752"/>
              <a:gd name="connsiteY30" fmla="*/ 562219 h 731474"/>
              <a:gd name="connsiteX31" fmla="*/ 28072 w 899752"/>
              <a:gd name="connsiteY31" fmla="*/ 562219 h 731474"/>
              <a:gd name="connsiteX32" fmla="*/ 28072 w 899752"/>
              <a:gd name="connsiteY32" fmla="*/ 337476 h 731474"/>
              <a:gd name="connsiteX33" fmla="*/ 196866 w 899752"/>
              <a:gd name="connsiteY33" fmla="*/ 337476 h 731474"/>
              <a:gd name="connsiteX34" fmla="*/ 196866 w 899752"/>
              <a:gd name="connsiteY34" fmla="*/ 562219 h 731474"/>
              <a:gd name="connsiteX35" fmla="*/ 253010 w 899752"/>
              <a:gd name="connsiteY35" fmla="*/ 562219 h 731474"/>
              <a:gd name="connsiteX36" fmla="*/ 253010 w 899752"/>
              <a:gd name="connsiteY36" fmla="*/ 196651 h 731474"/>
              <a:gd name="connsiteX37" fmla="*/ 421804 w 899752"/>
              <a:gd name="connsiteY37" fmla="*/ 196651 h 731474"/>
              <a:gd name="connsiteX38" fmla="*/ 421804 w 899752"/>
              <a:gd name="connsiteY38" fmla="*/ 562219 h 731474"/>
              <a:gd name="connsiteX39" fmla="*/ 477948 w 899752"/>
              <a:gd name="connsiteY39" fmla="*/ 562219 h 731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99752" h="731474">
                <a:moveTo>
                  <a:pt x="0" y="674688"/>
                </a:moveTo>
                <a:lnTo>
                  <a:pt x="899752" y="674688"/>
                </a:lnTo>
                <a:lnTo>
                  <a:pt x="899752" y="731474"/>
                </a:lnTo>
                <a:lnTo>
                  <a:pt x="0" y="731474"/>
                </a:lnTo>
                <a:close/>
                <a:moveTo>
                  <a:pt x="477948" y="0"/>
                </a:moveTo>
                <a:lnTo>
                  <a:pt x="646742" y="0"/>
                </a:lnTo>
                <a:lnTo>
                  <a:pt x="646742" y="562219"/>
                </a:lnTo>
                <a:lnTo>
                  <a:pt x="702886" y="562219"/>
                </a:lnTo>
                <a:lnTo>
                  <a:pt x="702886" y="140465"/>
                </a:lnTo>
                <a:lnTo>
                  <a:pt x="871680" y="140465"/>
                </a:lnTo>
                <a:lnTo>
                  <a:pt x="871680" y="562219"/>
                </a:lnTo>
                <a:lnTo>
                  <a:pt x="899752" y="562219"/>
                </a:lnTo>
                <a:lnTo>
                  <a:pt x="899752" y="618765"/>
                </a:lnTo>
                <a:lnTo>
                  <a:pt x="815176" y="618765"/>
                </a:lnTo>
                <a:lnTo>
                  <a:pt x="815176" y="196651"/>
                </a:lnTo>
                <a:lnTo>
                  <a:pt x="759031" y="196651"/>
                </a:lnTo>
                <a:lnTo>
                  <a:pt x="759031" y="618765"/>
                </a:lnTo>
                <a:lnTo>
                  <a:pt x="590597" y="618765"/>
                </a:lnTo>
                <a:lnTo>
                  <a:pt x="590597" y="56186"/>
                </a:lnTo>
                <a:lnTo>
                  <a:pt x="534093" y="56186"/>
                </a:lnTo>
                <a:lnTo>
                  <a:pt x="534093" y="618765"/>
                </a:lnTo>
                <a:lnTo>
                  <a:pt x="365659" y="618765"/>
                </a:lnTo>
                <a:lnTo>
                  <a:pt x="365659" y="252837"/>
                </a:lnTo>
                <a:lnTo>
                  <a:pt x="309155" y="252837"/>
                </a:lnTo>
                <a:lnTo>
                  <a:pt x="309155" y="618765"/>
                </a:lnTo>
                <a:lnTo>
                  <a:pt x="140721" y="618765"/>
                </a:lnTo>
                <a:lnTo>
                  <a:pt x="140721" y="393661"/>
                </a:lnTo>
                <a:lnTo>
                  <a:pt x="84217" y="393661"/>
                </a:lnTo>
                <a:lnTo>
                  <a:pt x="84217" y="618765"/>
                </a:lnTo>
                <a:lnTo>
                  <a:pt x="0" y="618765"/>
                </a:lnTo>
                <a:lnTo>
                  <a:pt x="0" y="562219"/>
                </a:lnTo>
                <a:lnTo>
                  <a:pt x="28072" y="562219"/>
                </a:lnTo>
                <a:lnTo>
                  <a:pt x="28072" y="337476"/>
                </a:lnTo>
                <a:lnTo>
                  <a:pt x="196866" y="337476"/>
                </a:lnTo>
                <a:lnTo>
                  <a:pt x="196866" y="562219"/>
                </a:lnTo>
                <a:lnTo>
                  <a:pt x="253010" y="562219"/>
                </a:lnTo>
                <a:lnTo>
                  <a:pt x="253010" y="196651"/>
                </a:lnTo>
                <a:lnTo>
                  <a:pt x="421804" y="196651"/>
                </a:lnTo>
                <a:lnTo>
                  <a:pt x="421804" y="562219"/>
                </a:lnTo>
                <a:lnTo>
                  <a:pt x="477948" y="562219"/>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5" name="Freeform 14">
            <a:extLst>
              <a:ext uri="{FF2B5EF4-FFF2-40B4-BE49-F238E27FC236}">
                <a16:creationId xmlns:a16="http://schemas.microsoft.com/office/drawing/2014/main" id="{736668A7-2F4A-3446-BCEC-D718362D45CC}"/>
              </a:ext>
            </a:extLst>
          </p:cNvPr>
          <p:cNvSpPr>
            <a:spLocks noChangeArrowheads="1"/>
          </p:cNvSpPr>
          <p:nvPr/>
        </p:nvSpPr>
        <p:spPr bwMode="auto">
          <a:xfrm>
            <a:off x="17906171" y="4885141"/>
            <a:ext cx="1481710" cy="1385150"/>
          </a:xfrm>
          <a:custGeom>
            <a:avLst/>
            <a:gdLst>
              <a:gd name="connsiteX0" fmla="*/ 619798 w 901340"/>
              <a:gd name="connsiteY0" fmla="*/ 730250 h 842602"/>
              <a:gd name="connsiteX1" fmla="*/ 845104 w 901340"/>
              <a:gd name="connsiteY1" fmla="*/ 730250 h 842602"/>
              <a:gd name="connsiteX2" fmla="*/ 901340 w 901340"/>
              <a:gd name="connsiteY2" fmla="*/ 786426 h 842602"/>
              <a:gd name="connsiteX3" fmla="*/ 901340 w 901340"/>
              <a:gd name="connsiteY3" fmla="*/ 842602 h 842602"/>
              <a:gd name="connsiteX4" fmla="*/ 563562 w 901340"/>
              <a:gd name="connsiteY4" fmla="*/ 842602 h 842602"/>
              <a:gd name="connsiteX5" fmla="*/ 563562 w 901340"/>
              <a:gd name="connsiteY5" fmla="*/ 786426 h 842602"/>
              <a:gd name="connsiteX6" fmla="*/ 56536 w 901340"/>
              <a:gd name="connsiteY6" fmla="*/ 730250 h 842602"/>
              <a:gd name="connsiteX7" fmla="*/ 281241 w 901340"/>
              <a:gd name="connsiteY7" fmla="*/ 730250 h 842602"/>
              <a:gd name="connsiteX8" fmla="*/ 337777 w 901340"/>
              <a:gd name="connsiteY8" fmla="*/ 786426 h 842602"/>
              <a:gd name="connsiteX9" fmla="*/ 337777 w 901340"/>
              <a:gd name="connsiteY9" fmla="*/ 842602 h 842602"/>
              <a:gd name="connsiteX10" fmla="*/ 0 w 901340"/>
              <a:gd name="connsiteY10" fmla="*/ 842602 h 842602"/>
              <a:gd name="connsiteX11" fmla="*/ 0 w 901340"/>
              <a:gd name="connsiteY11" fmla="*/ 786426 h 842602"/>
              <a:gd name="connsiteX12" fmla="*/ 318349 w 901340"/>
              <a:gd name="connsiteY12" fmla="*/ 612775 h 842602"/>
              <a:gd name="connsiteX13" fmla="*/ 582992 w 901340"/>
              <a:gd name="connsiteY13" fmla="*/ 612775 h 842602"/>
              <a:gd name="connsiteX14" fmla="*/ 609241 w 901340"/>
              <a:gd name="connsiteY14" fmla="*/ 662402 h 842602"/>
              <a:gd name="connsiteX15" fmla="*/ 450670 w 901340"/>
              <a:gd name="connsiteY15" fmla="*/ 701318 h 842602"/>
              <a:gd name="connsiteX16" fmla="*/ 292100 w 901340"/>
              <a:gd name="connsiteY16" fmla="*/ 662402 h 842602"/>
              <a:gd name="connsiteX17" fmla="*/ 732270 w 901340"/>
              <a:gd name="connsiteY17" fmla="*/ 504825 h 842602"/>
              <a:gd name="connsiteX18" fmla="*/ 817201 w 901340"/>
              <a:gd name="connsiteY18" fmla="*/ 588881 h 842602"/>
              <a:gd name="connsiteX19" fmla="*/ 817201 w 901340"/>
              <a:gd name="connsiteY19" fmla="*/ 616900 h 842602"/>
              <a:gd name="connsiteX20" fmla="*/ 732270 w 901340"/>
              <a:gd name="connsiteY20" fmla="*/ 701316 h 842602"/>
              <a:gd name="connsiteX21" fmla="*/ 647700 w 901340"/>
              <a:gd name="connsiteY21" fmla="*/ 616900 h 842602"/>
              <a:gd name="connsiteX22" fmla="*/ 647700 w 901340"/>
              <a:gd name="connsiteY22" fmla="*/ 588881 h 842602"/>
              <a:gd name="connsiteX23" fmla="*/ 732270 w 901340"/>
              <a:gd name="connsiteY23" fmla="*/ 504825 h 842602"/>
              <a:gd name="connsiteX24" fmla="*/ 168095 w 901340"/>
              <a:gd name="connsiteY24" fmla="*/ 504825 h 842602"/>
              <a:gd name="connsiteX25" fmla="*/ 252053 w 901340"/>
              <a:gd name="connsiteY25" fmla="*/ 588881 h 842602"/>
              <a:gd name="connsiteX26" fmla="*/ 252053 w 901340"/>
              <a:gd name="connsiteY26" fmla="*/ 616900 h 842602"/>
              <a:gd name="connsiteX27" fmla="*/ 168095 w 901340"/>
              <a:gd name="connsiteY27" fmla="*/ 701316 h 842602"/>
              <a:gd name="connsiteX28" fmla="*/ 84137 w 901340"/>
              <a:gd name="connsiteY28" fmla="*/ 616900 h 842602"/>
              <a:gd name="connsiteX29" fmla="*/ 84137 w 901340"/>
              <a:gd name="connsiteY29" fmla="*/ 588881 h 842602"/>
              <a:gd name="connsiteX30" fmla="*/ 168095 w 901340"/>
              <a:gd name="connsiteY30" fmla="*/ 504825 h 842602"/>
              <a:gd name="connsiteX31" fmla="*/ 337524 w 901340"/>
              <a:gd name="connsiteY31" fmla="*/ 223837 h 842602"/>
              <a:gd name="connsiteX32" fmla="*/ 562589 w 901340"/>
              <a:gd name="connsiteY32" fmla="*/ 223837 h 842602"/>
              <a:gd name="connsiteX33" fmla="*/ 618765 w 901340"/>
              <a:gd name="connsiteY33" fmla="*/ 280013 h 842602"/>
              <a:gd name="connsiteX34" fmla="*/ 618765 w 901340"/>
              <a:gd name="connsiteY34" fmla="*/ 336190 h 842602"/>
              <a:gd name="connsiteX35" fmla="*/ 280987 w 901340"/>
              <a:gd name="connsiteY35" fmla="*/ 336190 h 842602"/>
              <a:gd name="connsiteX36" fmla="*/ 280987 w 901340"/>
              <a:gd name="connsiteY36" fmla="*/ 280013 h 842602"/>
              <a:gd name="connsiteX37" fmla="*/ 337524 w 901340"/>
              <a:gd name="connsiteY37" fmla="*/ 223837 h 842602"/>
              <a:gd name="connsiteX38" fmla="*/ 637877 w 901340"/>
              <a:gd name="connsiteY38" fmla="*/ 142875 h 842602"/>
              <a:gd name="connsiteX39" fmla="*/ 788626 w 901340"/>
              <a:gd name="connsiteY39" fmla="*/ 421914 h 842602"/>
              <a:gd name="connsiteX40" fmla="*/ 732230 w 901340"/>
              <a:gd name="connsiteY40" fmla="*/ 421914 h 842602"/>
              <a:gd name="connsiteX41" fmla="*/ 606425 w 901340"/>
              <a:gd name="connsiteY41" fmla="*/ 189742 h 842602"/>
              <a:gd name="connsiteX42" fmla="*/ 261899 w 901340"/>
              <a:gd name="connsiteY42" fmla="*/ 142875 h 842602"/>
              <a:gd name="connsiteX43" fmla="*/ 293326 w 901340"/>
              <a:gd name="connsiteY43" fmla="*/ 189657 h 842602"/>
              <a:gd name="connsiteX44" fmla="*/ 169064 w 901340"/>
              <a:gd name="connsiteY44" fmla="*/ 420327 h 842602"/>
              <a:gd name="connsiteX45" fmla="*/ 112712 w 901340"/>
              <a:gd name="connsiteY45" fmla="*/ 420327 h 842602"/>
              <a:gd name="connsiteX46" fmla="*/ 261899 w 901340"/>
              <a:gd name="connsiteY46" fmla="*/ 142875 h 842602"/>
              <a:gd name="connsiteX47" fmla="*/ 450670 w 901340"/>
              <a:gd name="connsiteY47" fmla="*/ 0 h 842602"/>
              <a:gd name="connsiteX48" fmla="*/ 534628 w 901340"/>
              <a:gd name="connsiteY48" fmla="*/ 84415 h 842602"/>
              <a:gd name="connsiteX49" fmla="*/ 534628 w 901340"/>
              <a:gd name="connsiteY49" fmla="*/ 112434 h 842602"/>
              <a:gd name="connsiteX50" fmla="*/ 450670 w 901340"/>
              <a:gd name="connsiteY50" fmla="*/ 196491 h 842602"/>
              <a:gd name="connsiteX51" fmla="*/ 366712 w 901340"/>
              <a:gd name="connsiteY51" fmla="*/ 112434 h 842602"/>
              <a:gd name="connsiteX52" fmla="*/ 366712 w 901340"/>
              <a:gd name="connsiteY52" fmla="*/ 84415 h 842602"/>
              <a:gd name="connsiteX53" fmla="*/ 450670 w 901340"/>
              <a:gd name="connsiteY53" fmla="*/ 0 h 842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901340" h="842602">
                <a:moveTo>
                  <a:pt x="619798" y="730250"/>
                </a:moveTo>
                <a:lnTo>
                  <a:pt x="845104" y="730250"/>
                </a:lnTo>
                <a:cubicBezTo>
                  <a:pt x="867093" y="752216"/>
                  <a:pt x="879350" y="764460"/>
                  <a:pt x="901340" y="786426"/>
                </a:cubicBezTo>
                <a:lnTo>
                  <a:pt x="901340" y="842602"/>
                </a:lnTo>
                <a:lnTo>
                  <a:pt x="563562" y="842602"/>
                </a:lnTo>
                <a:lnTo>
                  <a:pt x="563562" y="786426"/>
                </a:lnTo>
                <a:close/>
                <a:moveTo>
                  <a:pt x="56536" y="730250"/>
                </a:moveTo>
                <a:lnTo>
                  <a:pt x="281241" y="730250"/>
                </a:lnTo>
                <a:lnTo>
                  <a:pt x="337777" y="786426"/>
                </a:lnTo>
                <a:lnTo>
                  <a:pt x="337777" y="842602"/>
                </a:lnTo>
                <a:lnTo>
                  <a:pt x="0" y="842602"/>
                </a:lnTo>
                <a:lnTo>
                  <a:pt x="0" y="786426"/>
                </a:lnTo>
                <a:close/>
                <a:moveTo>
                  <a:pt x="318349" y="612775"/>
                </a:moveTo>
                <a:cubicBezTo>
                  <a:pt x="399252" y="655618"/>
                  <a:pt x="502089" y="655618"/>
                  <a:pt x="582992" y="612775"/>
                </a:cubicBezTo>
                <a:lnTo>
                  <a:pt x="609241" y="662402"/>
                </a:lnTo>
                <a:cubicBezTo>
                  <a:pt x="561058" y="687751"/>
                  <a:pt x="506044" y="701318"/>
                  <a:pt x="450670" y="701318"/>
                </a:cubicBezTo>
                <a:cubicBezTo>
                  <a:pt x="395297" y="701318"/>
                  <a:pt x="340642" y="687751"/>
                  <a:pt x="292100" y="662402"/>
                </a:cubicBezTo>
                <a:close/>
                <a:moveTo>
                  <a:pt x="732270" y="504825"/>
                </a:moveTo>
                <a:cubicBezTo>
                  <a:pt x="778892" y="504825"/>
                  <a:pt x="817201" y="542542"/>
                  <a:pt x="817201" y="588881"/>
                </a:cubicBezTo>
                <a:lnTo>
                  <a:pt x="817201" y="616900"/>
                </a:lnTo>
                <a:cubicBezTo>
                  <a:pt x="817201" y="663598"/>
                  <a:pt x="778892" y="701316"/>
                  <a:pt x="732270" y="701316"/>
                </a:cubicBezTo>
                <a:cubicBezTo>
                  <a:pt x="685648" y="701316"/>
                  <a:pt x="647700" y="663598"/>
                  <a:pt x="647700" y="616900"/>
                </a:cubicBezTo>
                <a:lnTo>
                  <a:pt x="647700" y="588881"/>
                </a:lnTo>
                <a:cubicBezTo>
                  <a:pt x="647700" y="542542"/>
                  <a:pt x="685648" y="504825"/>
                  <a:pt x="732270" y="504825"/>
                </a:cubicBezTo>
                <a:close/>
                <a:moveTo>
                  <a:pt x="168095" y="504825"/>
                </a:moveTo>
                <a:cubicBezTo>
                  <a:pt x="214739" y="504825"/>
                  <a:pt x="252053" y="542542"/>
                  <a:pt x="252053" y="588881"/>
                </a:cubicBezTo>
                <a:lnTo>
                  <a:pt x="252053" y="616900"/>
                </a:lnTo>
                <a:cubicBezTo>
                  <a:pt x="252053" y="663598"/>
                  <a:pt x="214739" y="701316"/>
                  <a:pt x="168095" y="701316"/>
                </a:cubicBezTo>
                <a:cubicBezTo>
                  <a:pt x="121811" y="701316"/>
                  <a:pt x="84137" y="663598"/>
                  <a:pt x="84137" y="616900"/>
                </a:cubicBezTo>
                <a:lnTo>
                  <a:pt x="84137" y="588881"/>
                </a:lnTo>
                <a:cubicBezTo>
                  <a:pt x="84137" y="542542"/>
                  <a:pt x="121811" y="504825"/>
                  <a:pt x="168095" y="504825"/>
                </a:cubicBezTo>
                <a:close/>
                <a:moveTo>
                  <a:pt x="337524" y="223837"/>
                </a:moveTo>
                <a:lnTo>
                  <a:pt x="562589" y="223837"/>
                </a:lnTo>
                <a:cubicBezTo>
                  <a:pt x="584555" y="245803"/>
                  <a:pt x="596799" y="258407"/>
                  <a:pt x="618765" y="280013"/>
                </a:cubicBezTo>
                <a:lnTo>
                  <a:pt x="618765" y="336190"/>
                </a:lnTo>
                <a:lnTo>
                  <a:pt x="280987" y="336190"/>
                </a:lnTo>
                <a:lnTo>
                  <a:pt x="280987" y="280013"/>
                </a:lnTo>
                <a:cubicBezTo>
                  <a:pt x="302954" y="258407"/>
                  <a:pt x="315557" y="245803"/>
                  <a:pt x="337524" y="223837"/>
                </a:cubicBezTo>
                <a:close/>
                <a:moveTo>
                  <a:pt x="637877" y="142875"/>
                </a:moveTo>
                <a:cubicBezTo>
                  <a:pt x="732230" y="205605"/>
                  <a:pt x="788626" y="309794"/>
                  <a:pt x="788626" y="421914"/>
                </a:cubicBezTo>
                <a:lnTo>
                  <a:pt x="732230" y="421914"/>
                </a:lnTo>
                <a:cubicBezTo>
                  <a:pt x="732230" y="328901"/>
                  <a:pt x="685234" y="242017"/>
                  <a:pt x="606425" y="189742"/>
                </a:cubicBezTo>
                <a:close/>
                <a:moveTo>
                  <a:pt x="261899" y="142875"/>
                </a:moveTo>
                <a:lnTo>
                  <a:pt x="293326" y="189657"/>
                </a:lnTo>
                <a:cubicBezTo>
                  <a:pt x="215301" y="241477"/>
                  <a:pt x="169064" y="327843"/>
                  <a:pt x="169064" y="420327"/>
                </a:cubicBezTo>
                <a:lnTo>
                  <a:pt x="112712" y="420327"/>
                </a:lnTo>
                <a:cubicBezTo>
                  <a:pt x="112712" y="309130"/>
                  <a:pt x="168341" y="205491"/>
                  <a:pt x="261899" y="142875"/>
                </a:cubicBezTo>
                <a:close/>
                <a:moveTo>
                  <a:pt x="450670" y="0"/>
                </a:moveTo>
                <a:cubicBezTo>
                  <a:pt x="496955" y="0"/>
                  <a:pt x="534628" y="37717"/>
                  <a:pt x="534628" y="84415"/>
                </a:cubicBezTo>
                <a:lnTo>
                  <a:pt x="534628" y="112434"/>
                </a:lnTo>
                <a:cubicBezTo>
                  <a:pt x="534628" y="158773"/>
                  <a:pt x="496955" y="196491"/>
                  <a:pt x="450670" y="196491"/>
                </a:cubicBezTo>
                <a:cubicBezTo>
                  <a:pt x="404386" y="196491"/>
                  <a:pt x="366712" y="158773"/>
                  <a:pt x="366712" y="112434"/>
                </a:cubicBezTo>
                <a:lnTo>
                  <a:pt x="366712" y="84415"/>
                </a:lnTo>
                <a:cubicBezTo>
                  <a:pt x="366712" y="37717"/>
                  <a:pt x="404386" y="0"/>
                  <a:pt x="450670"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6" name="TextBox 15">
            <a:extLst>
              <a:ext uri="{FF2B5EF4-FFF2-40B4-BE49-F238E27FC236}">
                <a16:creationId xmlns:a16="http://schemas.microsoft.com/office/drawing/2014/main" id="{27F3B32E-CF10-424E-B24C-8D79D5CC4B8D}"/>
              </a:ext>
            </a:extLst>
          </p:cNvPr>
          <p:cNvSpPr txBox="1"/>
          <p:nvPr/>
        </p:nvSpPr>
        <p:spPr>
          <a:xfrm>
            <a:off x="4251701" y="6523919"/>
            <a:ext cx="2956259"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TITLE 01</a:t>
            </a:r>
          </a:p>
        </p:txBody>
      </p:sp>
      <p:sp>
        <p:nvSpPr>
          <p:cNvPr id="17" name="TextBox 16">
            <a:extLst>
              <a:ext uri="{FF2B5EF4-FFF2-40B4-BE49-F238E27FC236}">
                <a16:creationId xmlns:a16="http://schemas.microsoft.com/office/drawing/2014/main" id="{8B1EB433-3BA9-8F47-A0C4-60DD09BC4192}"/>
              </a:ext>
            </a:extLst>
          </p:cNvPr>
          <p:cNvSpPr txBox="1"/>
          <p:nvPr/>
        </p:nvSpPr>
        <p:spPr>
          <a:xfrm>
            <a:off x="10670620" y="6523919"/>
            <a:ext cx="3036409"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TITLE 02</a:t>
            </a:r>
          </a:p>
        </p:txBody>
      </p:sp>
      <p:sp>
        <p:nvSpPr>
          <p:cNvPr id="18" name="TextBox 17">
            <a:extLst>
              <a:ext uri="{FF2B5EF4-FFF2-40B4-BE49-F238E27FC236}">
                <a16:creationId xmlns:a16="http://schemas.microsoft.com/office/drawing/2014/main" id="{5DD71637-7B03-B44C-B5AE-0CAAD3A5AF56}"/>
              </a:ext>
            </a:extLst>
          </p:cNvPr>
          <p:cNvSpPr txBox="1"/>
          <p:nvPr/>
        </p:nvSpPr>
        <p:spPr>
          <a:xfrm>
            <a:off x="17121608" y="6523919"/>
            <a:ext cx="3050836"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TITLE 03</a:t>
            </a:r>
          </a:p>
        </p:txBody>
      </p:sp>
      <p:sp>
        <p:nvSpPr>
          <p:cNvPr id="19" name="TextBox 18">
            <a:extLst>
              <a:ext uri="{FF2B5EF4-FFF2-40B4-BE49-F238E27FC236}">
                <a16:creationId xmlns:a16="http://schemas.microsoft.com/office/drawing/2014/main" id="{7CCAE505-E14F-B941-BCEA-192C9200E2B5}"/>
              </a:ext>
            </a:extLst>
          </p:cNvPr>
          <p:cNvSpPr txBox="1"/>
          <p:nvPr/>
        </p:nvSpPr>
        <p:spPr>
          <a:xfrm>
            <a:off x="3185926" y="9013336"/>
            <a:ext cx="5089394" cy="2289858"/>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a:t>
            </a:r>
          </a:p>
        </p:txBody>
      </p:sp>
      <p:sp>
        <p:nvSpPr>
          <p:cNvPr id="20" name="TextBox 19">
            <a:extLst>
              <a:ext uri="{FF2B5EF4-FFF2-40B4-BE49-F238E27FC236}">
                <a16:creationId xmlns:a16="http://schemas.microsoft.com/office/drawing/2014/main" id="{844522DD-96E9-DA40-880E-F411A935E8BB}"/>
              </a:ext>
            </a:extLst>
          </p:cNvPr>
          <p:cNvSpPr txBox="1"/>
          <p:nvPr/>
        </p:nvSpPr>
        <p:spPr>
          <a:xfrm>
            <a:off x="9644128" y="9013336"/>
            <a:ext cx="5089394" cy="2289858"/>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a:t>
            </a:r>
          </a:p>
        </p:txBody>
      </p:sp>
      <p:sp>
        <p:nvSpPr>
          <p:cNvPr id="21" name="TextBox 20">
            <a:extLst>
              <a:ext uri="{FF2B5EF4-FFF2-40B4-BE49-F238E27FC236}">
                <a16:creationId xmlns:a16="http://schemas.microsoft.com/office/drawing/2014/main" id="{EAC947C3-CCC4-BD40-9E06-C4B91625B500}"/>
              </a:ext>
            </a:extLst>
          </p:cNvPr>
          <p:cNvSpPr txBox="1"/>
          <p:nvPr/>
        </p:nvSpPr>
        <p:spPr>
          <a:xfrm>
            <a:off x="16102329" y="9013336"/>
            <a:ext cx="5089394" cy="2289858"/>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a:t>
            </a:r>
          </a:p>
        </p:txBody>
      </p:sp>
      <p:sp>
        <p:nvSpPr>
          <p:cNvPr id="23" name="TextBox 22">
            <a:extLst>
              <a:ext uri="{FF2B5EF4-FFF2-40B4-BE49-F238E27FC236}">
                <a16:creationId xmlns:a16="http://schemas.microsoft.com/office/drawing/2014/main" id="{0C65A4B0-6C72-4746-AF6A-322D048CD81D}"/>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24" name="TextBox 23">
            <a:extLst>
              <a:ext uri="{FF2B5EF4-FFF2-40B4-BE49-F238E27FC236}">
                <a16:creationId xmlns:a16="http://schemas.microsoft.com/office/drawing/2014/main" id="{F7310157-37E1-FA4F-BE9A-2146E42D272C}"/>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Tree>
    <p:extLst>
      <p:ext uri="{BB962C8B-B14F-4D97-AF65-F5344CB8AC3E}">
        <p14:creationId xmlns:p14="http://schemas.microsoft.com/office/powerpoint/2010/main" val="106553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643">
            <a:extLst>
              <a:ext uri="{FF2B5EF4-FFF2-40B4-BE49-F238E27FC236}">
                <a16:creationId xmlns:a16="http://schemas.microsoft.com/office/drawing/2014/main" id="{E3F8D4A0-FC95-3A4B-BD85-545627E1DD35}"/>
              </a:ext>
            </a:extLst>
          </p:cNvPr>
          <p:cNvSpPr/>
          <p:nvPr/>
        </p:nvSpPr>
        <p:spPr>
          <a:xfrm>
            <a:off x="12188827" y="6384385"/>
            <a:ext cx="0" cy="565535"/>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pPr>
              <a:defRPr sz="1200">
                <a:solidFill>
                  <a:srgbClr val="000000"/>
                </a:solidFill>
                <a:latin typeface="Helvetica"/>
                <a:ea typeface="Helvetica"/>
                <a:cs typeface="Helvetica"/>
                <a:sym typeface="Helvetica"/>
              </a:defRPr>
            </a:pPr>
            <a:endParaRPr sz="1688" dirty="0">
              <a:latin typeface="Lato Light" panose="020F0502020204030203" pitchFamily="34" charset="0"/>
              <a:ea typeface="Lato Light" panose="020F0502020204030203" pitchFamily="34" charset="0"/>
              <a:cs typeface="Lato Light" panose="020F0502020204030203" pitchFamily="34" charset="0"/>
            </a:endParaRPr>
          </a:p>
        </p:txBody>
      </p:sp>
      <p:sp>
        <p:nvSpPr>
          <p:cNvPr id="4" name="Shape 649">
            <a:extLst>
              <a:ext uri="{FF2B5EF4-FFF2-40B4-BE49-F238E27FC236}">
                <a16:creationId xmlns:a16="http://schemas.microsoft.com/office/drawing/2014/main" id="{28091EE7-6FCF-6249-8D84-6645085EF230}"/>
              </a:ext>
            </a:extLst>
          </p:cNvPr>
          <p:cNvSpPr/>
          <p:nvPr/>
        </p:nvSpPr>
        <p:spPr>
          <a:xfrm>
            <a:off x="10402887" y="2812511"/>
            <a:ext cx="3571877" cy="3571876"/>
          </a:xfrm>
          <a:prstGeom prst="ellipse">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16" name="TextBox 15">
            <a:extLst>
              <a:ext uri="{FF2B5EF4-FFF2-40B4-BE49-F238E27FC236}">
                <a16:creationId xmlns:a16="http://schemas.microsoft.com/office/drawing/2014/main" id="{B72551E9-A3BC-B742-BCFF-86FDE1669108}"/>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17" name="TextBox 16">
            <a:extLst>
              <a:ext uri="{FF2B5EF4-FFF2-40B4-BE49-F238E27FC236}">
                <a16:creationId xmlns:a16="http://schemas.microsoft.com/office/drawing/2014/main" id="{89A79D2A-A746-B445-AFC3-AE2A47F643A0}"/>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18" name="TextBox 17">
            <a:extLst>
              <a:ext uri="{FF2B5EF4-FFF2-40B4-BE49-F238E27FC236}">
                <a16:creationId xmlns:a16="http://schemas.microsoft.com/office/drawing/2014/main" id="{CA226543-90AF-4D47-A9FF-786D649166A6}"/>
              </a:ext>
            </a:extLst>
          </p:cNvPr>
          <p:cNvSpPr txBox="1"/>
          <p:nvPr/>
        </p:nvSpPr>
        <p:spPr>
          <a:xfrm>
            <a:off x="10729132" y="4059840"/>
            <a:ext cx="2919389" cy="1077218"/>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BUSINESS</a:t>
            </a:r>
          </a:p>
          <a:p>
            <a:pPr algn="ctr"/>
            <a:r>
              <a:rPr lang="en-US" sz="3200" b="1" dirty="0">
                <a:solidFill>
                  <a:schemeClr val="bg1"/>
                </a:solidFill>
                <a:latin typeface="Poppins" pitchFamily="2" charset="77"/>
                <a:cs typeface="Poppins" pitchFamily="2" charset="77"/>
              </a:rPr>
              <a:t>PLAN PHASES</a:t>
            </a:r>
          </a:p>
        </p:txBody>
      </p:sp>
      <p:sp>
        <p:nvSpPr>
          <p:cNvPr id="12" name="Shape 644">
            <a:extLst>
              <a:ext uri="{FF2B5EF4-FFF2-40B4-BE49-F238E27FC236}">
                <a16:creationId xmlns:a16="http://schemas.microsoft.com/office/drawing/2014/main" id="{0607BCFF-2DAD-E344-B253-64534091E870}"/>
              </a:ext>
            </a:extLst>
          </p:cNvPr>
          <p:cNvSpPr/>
          <p:nvPr/>
        </p:nvSpPr>
        <p:spPr>
          <a:xfrm flipH="1" flipV="1">
            <a:off x="4712522" y="6954890"/>
            <a:ext cx="14953639"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pPr>
              <a:defRPr sz="1200">
                <a:solidFill>
                  <a:srgbClr val="000000"/>
                </a:solidFill>
                <a:latin typeface="Helvetica"/>
                <a:ea typeface="Helvetica"/>
                <a:cs typeface="Helvetica"/>
                <a:sym typeface="Helvetica"/>
              </a:defRPr>
            </a:pPr>
            <a:endParaRPr sz="1688" dirty="0">
              <a:latin typeface="Lato Light" panose="020F0502020204030203" pitchFamily="34" charset="0"/>
              <a:ea typeface="Lato Light" panose="020F0502020204030203" pitchFamily="34" charset="0"/>
              <a:cs typeface="Lato Light" panose="020F0502020204030203" pitchFamily="34" charset="0"/>
            </a:endParaRPr>
          </a:p>
        </p:txBody>
      </p:sp>
      <p:sp>
        <p:nvSpPr>
          <p:cNvPr id="10" name="Shape 642">
            <a:extLst>
              <a:ext uri="{FF2B5EF4-FFF2-40B4-BE49-F238E27FC236}">
                <a16:creationId xmlns:a16="http://schemas.microsoft.com/office/drawing/2014/main" id="{56A1F908-778C-6246-9201-2E8B5F7545BB}"/>
              </a:ext>
            </a:extLst>
          </p:cNvPr>
          <p:cNvSpPr/>
          <p:nvPr/>
        </p:nvSpPr>
        <p:spPr>
          <a:xfrm>
            <a:off x="19666163" y="6949921"/>
            <a:ext cx="0" cy="513484"/>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pPr>
              <a:defRPr sz="1200">
                <a:solidFill>
                  <a:srgbClr val="000000"/>
                </a:solidFill>
                <a:latin typeface="Helvetica"/>
                <a:ea typeface="Helvetica"/>
                <a:cs typeface="Helvetica"/>
                <a:sym typeface="Helvetica"/>
              </a:defRPr>
            </a:pPr>
            <a:endParaRPr sz="1688" dirty="0">
              <a:latin typeface="Lato Light" panose="020F0502020204030203" pitchFamily="34" charset="0"/>
              <a:ea typeface="Lato Light" panose="020F0502020204030203" pitchFamily="34" charset="0"/>
              <a:cs typeface="Lato Light" panose="020F0502020204030203" pitchFamily="34" charset="0"/>
            </a:endParaRPr>
          </a:p>
        </p:txBody>
      </p:sp>
      <p:sp>
        <p:nvSpPr>
          <p:cNvPr id="13" name="Shape 645">
            <a:extLst>
              <a:ext uri="{FF2B5EF4-FFF2-40B4-BE49-F238E27FC236}">
                <a16:creationId xmlns:a16="http://schemas.microsoft.com/office/drawing/2014/main" id="{F2A20633-973C-C448-BA04-D618725B2C00}"/>
              </a:ext>
            </a:extLst>
          </p:cNvPr>
          <p:cNvSpPr/>
          <p:nvPr/>
        </p:nvSpPr>
        <p:spPr>
          <a:xfrm flipH="1">
            <a:off x="4712523" y="6949921"/>
            <a:ext cx="0" cy="513483"/>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pPr>
              <a:defRPr sz="1200">
                <a:solidFill>
                  <a:srgbClr val="000000"/>
                </a:solidFill>
                <a:latin typeface="Helvetica"/>
                <a:ea typeface="Helvetica"/>
                <a:cs typeface="Helvetica"/>
                <a:sym typeface="Helvetica"/>
              </a:defRPr>
            </a:pPr>
            <a:endParaRPr sz="1688" dirty="0">
              <a:latin typeface="Lato Light" panose="020F0502020204030203" pitchFamily="34" charset="0"/>
              <a:ea typeface="Lato Light" panose="020F0502020204030203" pitchFamily="34" charset="0"/>
              <a:cs typeface="Lato Light" panose="020F0502020204030203" pitchFamily="34" charset="0"/>
            </a:endParaRPr>
          </a:p>
        </p:txBody>
      </p:sp>
      <p:sp>
        <p:nvSpPr>
          <p:cNvPr id="14" name="Shape 646">
            <a:extLst>
              <a:ext uri="{FF2B5EF4-FFF2-40B4-BE49-F238E27FC236}">
                <a16:creationId xmlns:a16="http://schemas.microsoft.com/office/drawing/2014/main" id="{88E3C9CA-4DFE-BF40-A54D-C709035EC4C3}"/>
              </a:ext>
            </a:extLst>
          </p:cNvPr>
          <p:cNvSpPr/>
          <p:nvPr/>
        </p:nvSpPr>
        <p:spPr>
          <a:xfrm flipH="1">
            <a:off x="9715335" y="6949921"/>
            <a:ext cx="0" cy="513483"/>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pPr>
              <a:defRPr sz="1200">
                <a:solidFill>
                  <a:srgbClr val="000000"/>
                </a:solidFill>
                <a:latin typeface="Helvetica"/>
                <a:ea typeface="Helvetica"/>
                <a:cs typeface="Helvetica"/>
                <a:sym typeface="Helvetica"/>
              </a:defRPr>
            </a:pPr>
            <a:endParaRPr sz="1688" dirty="0">
              <a:latin typeface="Lato Light" panose="020F0502020204030203" pitchFamily="34" charset="0"/>
              <a:ea typeface="Lato Light" panose="020F0502020204030203" pitchFamily="34" charset="0"/>
              <a:cs typeface="Lato Light" panose="020F0502020204030203" pitchFamily="34" charset="0"/>
            </a:endParaRPr>
          </a:p>
        </p:txBody>
      </p:sp>
      <p:sp>
        <p:nvSpPr>
          <p:cNvPr id="15" name="Shape 647">
            <a:extLst>
              <a:ext uri="{FF2B5EF4-FFF2-40B4-BE49-F238E27FC236}">
                <a16:creationId xmlns:a16="http://schemas.microsoft.com/office/drawing/2014/main" id="{25D785C5-FBC8-E749-BC2B-5EA7ACF9B5C4}"/>
              </a:ext>
            </a:extLst>
          </p:cNvPr>
          <p:cNvSpPr/>
          <p:nvPr/>
        </p:nvSpPr>
        <p:spPr>
          <a:xfrm>
            <a:off x="14688624" y="6949921"/>
            <a:ext cx="0" cy="513483"/>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pPr>
              <a:defRPr sz="1200">
                <a:solidFill>
                  <a:srgbClr val="000000"/>
                </a:solidFill>
                <a:latin typeface="Helvetica"/>
                <a:ea typeface="Helvetica"/>
                <a:cs typeface="Helvetica"/>
                <a:sym typeface="Helvetica"/>
              </a:defRPr>
            </a:pPr>
            <a:endParaRPr sz="1688" dirty="0">
              <a:latin typeface="Lato Light" panose="020F0502020204030203" pitchFamily="34" charset="0"/>
              <a:ea typeface="Lato Light" panose="020F0502020204030203" pitchFamily="34" charset="0"/>
              <a:cs typeface="Lato Light" panose="020F0502020204030203" pitchFamily="34" charset="0"/>
            </a:endParaRPr>
          </a:p>
        </p:txBody>
      </p:sp>
      <p:sp>
        <p:nvSpPr>
          <p:cNvPr id="6" name="Shape 650">
            <a:extLst>
              <a:ext uri="{FF2B5EF4-FFF2-40B4-BE49-F238E27FC236}">
                <a16:creationId xmlns:a16="http://schemas.microsoft.com/office/drawing/2014/main" id="{BF2298E2-4CDA-1845-BEC0-FBDAF4D7C93B}"/>
              </a:ext>
            </a:extLst>
          </p:cNvPr>
          <p:cNvSpPr/>
          <p:nvPr/>
        </p:nvSpPr>
        <p:spPr>
          <a:xfrm>
            <a:off x="3500739" y="7463404"/>
            <a:ext cx="2433440" cy="2433440"/>
          </a:xfrm>
          <a:prstGeom prst="ellipse">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defTabSz="821560">
              <a:defRPr sz="1500" cap="all">
                <a:solidFill>
                  <a:srgbClr val="FFFFFF"/>
                </a:solidFill>
                <a:latin typeface="Helvetica Neue"/>
                <a:ea typeface="Helvetica Neue"/>
                <a:cs typeface="Helvetica Neue"/>
                <a:sym typeface="Helvetica Neue"/>
              </a:defRPr>
            </a:pP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7" name="Shape 651">
            <a:extLst>
              <a:ext uri="{FF2B5EF4-FFF2-40B4-BE49-F238E27FC236}">
                <a16:creationId xmlns:a16="http://schemas.microsoft.com/office/drawing/2014/main" id="{8CC78F93-9DBD-8C4F-A714-D3CE0E797F7E}"/>
              </a:ext>
            </a:extLst>
          </p:cNvPr>
          <p:cNvSpPr/>
          <p:nvPr/>
        </p:nvSpPr>
        <p:spPr>
          <a:xfrm>
            <a:off x="18449442" y="7463404"/>
            <a:ext cx="2433441" cy="2433440"/>
          </a:xfrm>
          <a:prstGeom prst="ellipse">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defTabSz="821560">
              <a:defRPr sz="1500" cap="all">
                <a:solidFill>
                  <a:srgbClr val="FFFFFF"/>
                </a:solidFill>
                <a:latin typeface="Helvetica Neue"/>
                <a:ea typeface="Helvetica Neue"/>
                <a:cs typeface="Helvetica Neue"/>
                <a:sym typeface="Helvetica Neue"/>
              </a:defRPr>
            </a:pP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8" name="Shape 652">
            <a:extLst>
              <a:ext uri="{FF2B5EF4-FFF2-40B4-BE49-F238E27FC236}">
                <a16:creationId xmlns:a16="http://schemas.microsoft.com/office/drawing/2014/main" id="{8E07AAC0-61CA-734F-AE37-B9923C10B0C4}"/>
              </a:ext>
            </a:extLst>
          </p:cNvPr>
          <p:cNvSpPr/>
          <p:nvPr/>
        </p:nvSpPr>
        <p:spPr>
          <a:xfrm>
            <a:off x="8498616" y="7463404"/>
            <a:ext cx="2433440" cy="2433440"/>
          </a:xfrm>
          <a:prstGeom prst="ellipse">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defTabSz="821560">
              <a:defRPr sz="1500" cap="all">
                <a:solidFill>
                  <a:srgbClr val="FFFFFF"/>
                </a:solidFill>
                <a:latin typeface="Helvetica Neue"/>
                <a:ea typeface="Helvetica Neue"/>
                <a:cs typeface="Helvetica Neue"/>
                <a:sym typeface="Helvetica Neue"/>
              </a:defRPr>
            </a:pP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9" name="Shape 653">
            <a:extLst>
              <a:ext uri="{FF2B5EF4-FFF2-40B4-BE49-F238E27FC236}">
                <a16:creationId xmlns:a16="http://schemas.microsoft.com/office/drawing/2014/main" id="{7E39E070-EF6C-2C4F-9421-76C2CCC9E283}"/>
              </a:ext>
            </a:extLst>
          </p:cNvPr>
          <p:cNvSpPr/>
          <p:nvPr/>
        </p:nvSpPr>
        <p:spPr>
          <a:xfrm>
            <a:off x="13471904" y="7463404"/>
            <a:ext cx="2433440" cy="2433440"/>
          </a:xfrm>
          <a:prstGeom prst="ellipse">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defTabSz="821560">
              <a:defRPr sz="1500" cap="all">
                <a:solidFill>
                  <a:srgbClr val="FFFFFF"/>
                </a:solidFill>
                <a:latin typeface="Helvetica Neue"/>
                <a:ea typeface="Helvetica Neue"/>
                <a:cs typeface="Helvetica Neue"/>
                <a:sym typeface="Helvetica Neue"/>
              </a:defRPr>
            </a:pP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9" name="TextBox 18">
            <a:extLst>
              <a:ext uri="{FF2B5EF4-FFF2-40B4-BE49-F238E27FC236}">
                <a16:creationId xmlns:a16="http://schemas.microsoft.com/office/drawing/2014/main" id="{EC41A092-8CD3-F944-8D04-BC6759D15B44}"/>
              </a:ext>
            </a:extLst>
          </p:cNvPr>
          <p:cNvSpPr txBox="1"/>
          <p:nvPr/>
        </p:nvSpPr>
        <p:spPr>
          <a:xfrm>
            <a:off x="3721173" y="8264625"/>
            <a:ext cx="1977906" cy="830997"/>
          </a:xfrm>
          <a:prstGeom prst="rect">
            <a:avLst/>
          </a:prstGeom>
          <a:noFill/>
        </p:spPr>
        <p:txBody>
          <a:bodyPr wrap="square" rtlCol="0" anchor="ctr">
            <a:spAutoFit/>
          </a:bodyPr>
          <a:lstStyle/>
          <a:p>
            <a:pPr algn="ctr"/>
            <a:r>
              <a:rPr lang="en-US" sz="2400" b="1" dirty="0">
                <a:solidFill>
                  <a:schemeClr val="bg1"/>
                </a:solidFill>
                <a:latin typeface="Poppins" pitchFamily="2" charset="77"/>
                <a:cs typeface="Poppins" pitchFamily="2" charset="77"/>
              </a:rPr>
              <a:t>EXECUTIVESUMMARY</a:t>
            </a:r>
          </a:p>
        </p:txBody>
      </p:sp>
      <p:sp>
        <p:nvSpPr>
          <p:cNvPr id="20" name="TextBox 19">
            <a:extLst>
              <a:ext uri="{FF2B5EF4-FFF2-40B4-BE49-F238E27FC236}">
                <a16:creationId xmlns:a16="http://schemas.microsoft.com/office/drawing/2014/main" id="{08F0C65C-9069-3844-8696-0809EC89F7DA}"/>
              </a:ext>
            </a:extLst>
          </p:cNvPr>
          <p:cNvSpPr txBox="1"/>
          <p:nvPr/>
        </p:nvSpPr>
        <p:spPr>
          <a:xfrm>
            <a:off x="8726382" y="8264625"/>
            <a:ext cx="1977906" cy="830997"/>
          </a:xfrm>
          <a:prstGeom prst="rect">
            <a:avLst/>
          </a:prstGeom>
          <a:noFill/>
        </p:spPr>
        <p:txBody>
          <a:bodyPr wrap="square" rtlCol="0" anchor="ctr">
            <a:spAutoFit/>
          </a:bodyPr>
          <a:lstStyle/>
          <a:p>
            <a:pPr algn="ctr"/>
            <a:r>
              <a:rPr lang="en-US" sz="2400" b="1" dirty="0">
                <a:solidFill>
                  <a:schemeClr val="bg1"/>
                </a:solidFill>
                <a:latin typeface="Poppins" pitchFamily="2" charset="77"/>
                <a:cs typeface="Poppins" pitchFamily="2" charset="77"/>
              </a:rPr>
              <a:t>MARKET</a:t>
            </a:r>
          </a:p>
          <a:p>
            <a:pPr algn="ctr"/>
            <a:r>
              <a:rPr lang="en-US" sz="2400" b="1" dirty="0">
                <a:solidFill>
                  <a:schemeClr val="bg1"/>
                </a:solidFill>
                <a:latin typeface="Poppins" pitchFamily="2" charset="77"/>
                <a:cs typeface="Poppins" pitchFamily="2" charset="77"/>
              </a:rPr>
              <a:t>ANALYSIS</a:t>
            </a:r>
          </a:p>
        </p:txBody>
      </p:sp>
      <p:sp>
        <p:nvSpPr>
          <p:cNvPr id="21" name="TextBox 20">
            <a:extLst>
              <a:ext uri="{FF2B5EF4-FFF2-40B4-BE49-F238E27FC236}">
                <a16:creationId xmlns:a16="http://schemas.microsoft.com/office/drawing/2014/main" id="{D5674D54-8279-FC4E-97AC-6D870F719F48}"/>
              </a:ext>
            </a:extLst>
          </p:cNvPr>
          <p:cNvSpPr txBox="1"/>
          <p:nvPr/>
        </p:nvSpPr>
        <p:spPr>
          <a:xfrm>
            <a:off x="13699670" y="8264625"/>
            <a:ext cx="1977906" cy="830997"/>
          </a:xfrm>
          <a:prstGeom prst="rect">
            <a:avLst/>
          </a:prstGeom>
          <a:noFill/>
        </p:spPr>
        <p:txBody>
          <a:bodyPr wrap="square" rtlCol="0" anchor="ctr">
            <a:spAutoFit/>
          </a:bodyPr>
          <a:lstStyle/>
          <a:p>
            <a:pPr algn="ctr"/>
            <a:r>
              <a:rPr lang="en-US" sz="2400" b="1" dirty="0">
                <a:solidFill>
                  <a:schemeClr val="bg1"/>
                </a:solidFill>
                <a:latin typeface="Poppins" pitchFamily="2" charset="77"/>
                <a:cs typeface="Poppins" pitchFamily="2" charset="77"/>
              </a:rPr>
              <a:t>PRODUCTS &amp; SERVICES</a:t>
            </a:r>
          </a:p>
        </p:txBody>
      </p:sp>
      <p:sp>
        <p:nvSpPr>
          <p:cNvPr id="22" name="TextBox 21">
            <a:extLst>
              <a:ext uri="{FF2B5EF4-FFF2-40B4-BE49-F238E27FC236}">
                <a16:creationId xmlns:a16="http://schemas.microsoft.com/office/drawing/2014/main" id="{D68F050B-7A84-B84F-915E-A721B967F91B}"/>
              </a:ext>
            </a:extLst>
          </p:cNvPr>
          <p:cNvSpPr txBox="1"/>
          <p:nvPr/>
        </p:nvSpPr>
        <p:spPr>
          <a:xfrm>
            <a:off x="18677209" y="8264625"/>
            <a:ext cx="1977906" cy="830997"/>
          </a:xfrm>
          <a:prstGeom prst="rect">
            <a:avLst/>
          </a:prstGeom>
          <a:noFill/>
        </p:spPr>
        <p:txBody>
          <a:bodyPr wrap="square" rtlCol="0" anchor="ctr">
            <a:spAutoFit/>
          </a:bodyPr>
          <a:lstStyle/>
          <a:p>
            <a:pPr algn="ctr"/>
            <a:r>
              <a:rPr lang="en-US" sz="2400" b="1" dirty="0">
                <a:solidFill>
                  <a:schemeClr val="bg1"/>
                </a:solidFill>
                <a:latin typeface="Poppins" pitchFamily="2" charset="77"/>
                <a:cs typeface="Poppins" pitchFamily="2" charset="77"/>
              </a:rPr>
              <a:t>FINANCIAL PLANNING</a:t>
            </a:r>
          </a:p>
        </p:txBody>
      </p:sp>
      <p:sp>
        <p:nvSpPr>
          <p:cNvPr id="23" name="TextBox 22">
            <a:extLst>
              <a:ext uri="{FF2B5EF4-FFF2-40B4-BE49-F238E27FC236}">
                <a16:creationId xmlns:a16="http://schemas.microsoft.com/office/drawing/2014/main" id="{4756C2D4-0A85-014C-BECA-C13B94597270}"/>
              </a:ext>
            </a:extLst>
          </p:cNvPr>
          <p:cNvSpPr txBox="1"/>
          <p:nvPr/>
        </p:nvSpPr>
        <p:spPr>
          <a:xfrm>
            <a:off x="2707687" y="10405357"/>
            <a:ext cx="4019539" cy="1841017"/>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t>
            </a:r>
          </a:p>
        </p:txBody>
      </p:sp>
      <p:sp>
        <p:nvSpPr>
          <p:cNvPr id="24" name="TextBox 23">
            <a:extLst>
              <a:ext uri="{FF2B5EF4-FFF2-40B4-BE49-F238E27FC236}">
                <a16:creationId xmlns:a16="http://schemas.microsoft.com/office/drawing/2014/main" id="{935BEA03-A7A4-BB4A-8E6F-38AC490A543E}"/>
              </a:ext>
            </a:extLst>
          </p:cNvPr>
          <p:cNvSpPr txBox="1"/>
          <p:nvPr/>
        </p:nvSpPr>
        <p:spPr>
          <a:xfrm>
            <a:off x="7697904" y="10405357"/>
            <a:ext cx="4019539" cy="1841017"/>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t>
            </a:r>
          </a:p>
        </p:txBody>
      </p:sp>
      <p:sp>
        <p:nvSpPr>
          <p:cNvPr id="25" name="TextBox 24">
            <a:extLst>
              <a:ext uri="{FF2B5EF4-FFF2-40B4-BE49-F238E27FC236}">
                <a16:creationId xmlns:a16="http://schemas.microsoft.com/office/drawing/2014/main" id="{99F395B1-8B9E-5249-9D28-485D5D5C1EA8}"/>
              </a:ext>
            </a:extLst>
          </p:cNvPr>
          <p:cNvSpPr txBox="1"/>
          <p:nvPr/>
        </p:nvSpPr>
        <p:spPr>
          <a:xfrm>
            <a:off x="12686512" y="10405357"/>
            <a:ext cx="4019539" cy="1841017"/>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t>
            </a:r>
          </a:p>
        </p:txBody>
      </p:sp>
      <p:sp>
        <p:nvSpPr>
          <p:cNvPr id="26" name="TextBox 25">
            <a:extLst>
              <a:ext uri="{FF2B5EF4-FFF2-40B4-BE49-F238E27FC236}">
                <a16:creationId xmlns:a16="http://schemas.microsoft.com/office/drawing/2014/main" id="{48B4AB42-1CE8-4747-A0C1-EC0F99CDBB19}"/>
              </a:ext>
            </a:extLst>
          </p:cNvPr>
          <p:cNvSpPr txBox="1"/>
          <p:nvPr/>
        </p:nvSpPr>
        <p:spPr>
          <a:xfrm>
            <a:off x="17676729" y="10405357"/>
            <a:ext cx="4019539" cy="1841017"/>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t>
            </a:r>
          </a:p>
        </p:txBody>
      </p:sp>
    </p:spTree>
    <p:extLst>
      <p:ext uri="{BB962C8B-B14F-4D97-AF65-F5344CB8AC3E}">
        <p14:creationId xmlns:p14="http://schemas.microsoft.com/office/powerpoint/2010/main" val="238211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712">
            <a:extLst>
              <a:ext uri="{FF2B5EF4-FFF2-40B4-BE49-F238E27FC236}">
                <a16:creationId xmlns:a16="http://schemas.microsoft.com/office/drawing/2014/main" id="{4CE22545-004F-1B42-920E-E54C76CDEF22}"/>
              </a:ext>
            </a:extLst>
          </p:cNvPr>
          <p:cNvSpPr/>
          <p:nvPr/>
        </p:nvSpPr>
        <p:spPr>
          <a:xfrm rot="16200000">
            <a:off x="7639233" y="3030871"/>
            <a:ext cx="5214722" cy="37411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6889" y="0"/>
                </a:lnTo>
                <a:lnTo>
                  <a:pt x="12819" y="0"/>
                </a:lnTo>
                <a:lnTo>
                  <a:pt x="4711" y="0"/>
                </a:lnTo>
                <a:cubicBezTo>
                  <a:pt x="2109" y="0"/>
                  <a:pt x="0" y="2938"/>
                  <a:pt x="0" y="6561"/>
                </a:cubicBezTo>
                <a:lnTo>
                  <a:pt x="0" y="9373"/>
                </a:lnTo>
                <a:lnTo>
                  <a:pt x="0" y="15039"/>
                </a:lnTo>
                <a:lnTo>
                  <a:pt x="0" y="21600"/>
                </a:lnTo>
                <a:cubicBezTo>
                  <a:pt x="0" y="21600"/>
                  <a:pt x="4711" y="21600"/>
                  <a:pt x="4711" y="21600"/>
                </a:cubicBezTo>
                <a:lnTo>
                  <a:pt x="8781" y="21600"/>
                </a:lnTo>
                <a:lnTo>
                  <a:pt x="16889" y="21600"/>
                </a:lnTo>
                <a:cubicBezTo>
                  <a:pt x="19491" y="21600"/>
                  <a:pt x="21600" y="18662"/>
                  <a:pt x="21600" y="15039"/>
                </a:cubicBezTo>
                <a:lnTo>
                  <a:pt x="21600" y="12227"/>
                </a:lnTo>
                <a:lnTo>
                  <a:pt x="21600" y="6561"/>
                </a:lnTo>
                <a:lnTo>
                  <a:pt x="21600" y="0"/>
                </a:lnTo>
                <a:close/>
              </a:path>
            </a:pathLst>
          </a:cu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8000">
                <a:solidFill>
                  <a:srgbClr val="FFFFFF"/>
                </a:solidFill>
                <a:latin typeface="+mj-lt"/>
                <a:ea typeface="+mj-ea"/>
                <a:cs typeface="+mj-cs"/>
                <a:sym typeface="Helvetica Neue UltraLight"/>
              </a:defRPr>
            </a:lvl1pPr>
          </a:lstStyle>
          <a:p>
            <a:endParaRPr sz="11250" dirty="0">
              <a:latin typeface="Lato Light" panose="020F0502020204030203" pitchFamily="34" charset="0"/>
            </a:endParaRPr>
          </a:p>
        </p:txBody>
      </p:sp>
      <p:sp>
        <p:nvSpPr>
          <p:cNvPr id="4" name="Shape 1713">
            <a:extLst>
              <a:ext uri="{FF2B5EF4-FFF2-40B4-BE49-F238E27FC236}">
                <a16:creationId xmlns:a16="http://schemas.microsoft.com/office/drawing/2014/main" id="{86169782-85F0-C84E-8794-DA45CF6F2C0B}"/>
              </a:ext>
            </a:extLst>
          </p:cNvPr>
          <p:cNvSpPr/>
          <p:nvPr/>
        </p:nvSpPr>
        <p:spPr>
          <a:xfrm>
            <a:off x="12315826" y="3767655"/>
            <a:ext cx="5214723" cy="374115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6889" y="0"/>
                </a:lnTo>
                <a:lnTo>
                  <a:pt x="12819" y="0"/>
                </a:lnTo>
                <a:lnTo>
                  <a:pt x="4711" y="0"/>
                </a:lnTo>
                <a:cubicBezTo>
                  <a:pt x="2109" y="0"/>
                  <a:pt x="0" y="2938"/>
                  <a:pt x="0" y="6561"/>
                </a:cubicBezTo>
                <a:lnTo>
                  <a:pt x="0" y="9373"/>
                </a:lnTo>
                <a:lnTo>
                  <a:pt x="0" y="15039"/>
                </a:lnTo>
                <a:lnTo>
                  <a:pt x="0" y="21600"/>
                </a:lnTo>
                <a:cubicBezTo>
                  <a:pt x="0" y="21600"/>
                  <a:pt x="4711" y="21600"/>
                  <a:pt x="4711" y="21600"/>
                </a:cubicBezTo>
                <a:lnTo>
                  <a:pt x="8781" y="21600"/>
                </a:lnTo>
                <a:lnTo>
                  <a:pt x="16889" y="21600"/>
                </a:lnTo>
                <a:cubicBezTo>
                  <a:pt x="19491" y="21600"/>
                  <a:pt x="21600" y="18662"/>
                  <a:pt x="21600" y="15039"/>
                </a:cubicBezTo>
                <a:lnTo>
                  <a:pt x="21600" y="12227"/>
                </a:lnTo>
                <a:lnTo>
                  <a:pt x="21600" y="6561"/>
                </a:lnTo>
                <a:lnTo>
                  <a:pt x="21600" y="0"/>
                </a:lnTo>
                <a:close/>
              </a:path>
            </a:pathLst>
          </a:cu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8000">
                <a:solidFill>
                  <a:srgbClr val="FFFFFF"/>
                </a:solidFill>
                <a:latin typeface="+mj-lt"/>
                <a:ea typeface="+mj-ea"/>
                <a:cs typeface="+mj-cs"/>
                <a:sym typeface="Helvetica Neue UltraLight"/>
              </a:defRPr>
            </a:lvl1pPr>
          </a:lstStyle>
          <a:p>
            <a:endParaRPr sz="11250" dirty="0">
              <a:latin typeface="Lato Light" panose="020F0502020204030203" pitchFamily="34" charset="0"/>
            </a:endParaRPr>
          </a:p>
        </p:txBody>
      </p:sp>
      <p:sp>
        <p:nvSpPr>
          <p:cNvPr id="5" name="Shape 1714">
            <a:extLst>
              <a:ext uri="{FF2B5EF4-FFF2-40B4-BE49-F238E27FC236}">
                <a16:creationId xmlns:a16="http://schemas.microsoft.com/office/drawing/2014/main" id="{C31783F3-44A2-5648-B53C-85E443563490}"/>
              </a:ext>
            </a:extLst>
          </p:cNvPr>
          <p:cNvSpPr/>
          <p:nvPr/>
        </p:nvSpPr>
        <p:spPr>
          <a:xfrm>
            <a:off x="6902452" y="7739278"/>
            <a:ext cx="5214720" cy="37411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6889" y="0"/>
                </a:lnTo>
                <a:lnTo>
                  <a:pt x="12819" y="0"/>
                </a:lnTo>
                <a:lnTo>
                  <a:pt x="4711" y="0"/>
                </a:lnTo>
                <a:cubicBezTo>
                  <a:pt x="2109" y="0"/>
                  <a:pt x="0" y="2938"/>
                  <a:pt x="0" y="6561"/>
                </a:cubicBezTo>
                <a:lnTo>
                  <a:pt x="0" y="9373"/>
                </a:lnTo>
                <a:lnTo>
                  <a:pt x="0" y="15039"/>
                </a:lnTo>
                <a:lnTo>
                  <a:pt x="0" y="21600"/>
                </a:lnTo>
                <a:cubicBezTo>
                  <a:pt x="0" y="21600"/>
                  <a:pt x="4711" y="21600"/>
                  <a:pt x="4711" y="21600"/>
                </a:cubicBezTo>
                <a:lnTo>
                  <a:pt x="8781" y="21600"/>
                </a:lnTo>
                <a:lnTo>
                  <a:pt x="16889" y="21600"/>
                </a:lnTo>
                <a:cubicBezTo>
                  <a:pt x="19491" y="21600"/>
                  <a:pt x="21600" y="18662"/>
                  <a:pt x="21600" y="15039"/>
                </a:cubicBezTo>
                <a:lnTo>
                  <a:pt x="21600" y="12227"/>
                </a:lnTo>
                <a:lnTo>
                  <a:pt x="21600" y="6561"/>
                </a:lnTo>
                <a:lnTo>
                  <a:pt x="21600" y="0"/>
                </a:lnTo>
                <a:close/>
              </a:path>
            </a:pathLst>
          </a:custGeom>
          <a:solidFill>
            <a:schemeClr val="accent4"/>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8000">
                <a:solidFill>
                  <a:srgbClr val="FFFFFF"/>
                </a:solidFill>
                <a:latin typeface="+mj-lt"/>
                <a:ea typeface="+mj-ea"/>
                <a:cs typeface="+mj-cs"/>
                <a:sym typeface="Helvetica Neue UltraLight"/>
              </a:defRPr>
            </a:lvl1pPr>
          </a:lstStyle>
          <a:p>
            <a:endParaRPr sz="11250" dirty="0">
              <a:latin typeface="Lato Light" panose="020F0502020204030203" pitchFamily="34" charset="0"/>
            </a:endParaRPr>
          </a:p>
        </p:txBody>
      </p:sp>
      <p:sp>
        <p:nvSpPr>
          <p:cNvPr id="6" name="Shape 1715">
            <a:extLst>
              <a:ext uri="{FF2B5EF4-FFF2-40B4-BE49-F238E27FC236}">
                <a16:creationId xmlns:a16="http://schemas.microsoft.com/office/drawing/2014/main" id="{27DC8A38-331B-DF42-9C28-6A59E55FCD08}"/>
              </a:ext>
            </a:extLst>
          </p:cNvPr>
          <p:cNvSpPr/>
          <p:nvPr/>
        </p:nvSpPr>
        <p:spPr>
          <a:xfrm rot="16200000">
            <a:off x="11579042" y="8476061"/>
            <a:ext cx="5214722" cy="37411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6889" y="0"/>
                </a:lnTo>
                <a:lnTo>
                  <a:pt x="12819" y="0"/>
                </a:lnTo>
                <a:lnTo>
                  <a:pt x="4711" y="0"/>
                </a:lnTo>
                <a:cubicBezTo>
                  <a:pt x="2109" y="0"/>
                  <a:pt x="0" y="2938"/>
                  <a:pt x="0" y="6561"/>
                </a:cubicBezTo>
                <a:lnTo>
                  <a:pt x="0" y="9373"/>
                </a:lnTo>
                <a:lnTo>
                  <a:pt x="0" y="15039"/>
                </a:lnTo>
                <a:lnTo>
                  <a:pt x="0" y="21600"/>
                </a:lnTo>
                <a:cubicBezTo>
                  <a:pt x="0" y="21600"/>
                  <a:pt x="4711" y="21600"/>
                  <a:pt x="4711" y="21600"/>
                </a:cubicBezTo>
                <a:lnTo>
                  <a:pt x="8781" y="21600"/>
                </a:lnTo>
                <a:lnTo>
                  <a:pt x="16889" y="21600"/>
                </a:lnTo>
                <a:cubicBezTo>
                  <a:pt x="19491" y="21600"/>
                  <a:pt x="21600" y="18662"/>
                  <a:pt x="21600" y="15039"/>
                </a:cubicBezTo>
                <a:lnTo>
                  <a:pt x="21600" y="12227"/>
                </a:lnTo>
                <a:lnTo>
                  <a:pt x="21600" y="6561"/>
                </a:lnTo>
                <a:lnTo>
                  <a:pt x="21600" y="0"/>
                </a:lnTo>
                <a:close/>
              </a:path>
            </a:pathLst>
          </a:custGeom>
          <a:solidFill>
            <a:schemeClr val="accent3"/>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8000">
                <a:solidFill>
                  <a:srgbClr val="FFFFFF"/>
                </a:solidFill>
                <a:latin typeface="+mj-lt"/>
                <a:ea typeface="+mj-ea"/>
                <a:cs typeface="+mj-cs"/>
                <a:sym typeface="Helvetica Neue UltraLight"/>
              </a:defRPr>
            </a:lvl1pPr>
          </a:lstStyle>
          <a:p>
            <a:endParaRPr sz="11250" dirty="0">
              <a:latin typeface="Lato Light" panose="020F0502020204030203" pitchFamily="34" charset="0"/>
            </a:endParaRPr>
          </a:p>
        </p:txBody>
      </p:sp>
      <p:sp>
        <p:nvSpPr>
          <p:cNvPr id="9" name="TextBox 8">
            <a:extLst>
              <a:ext uri="{FF2B5EF4-FFF2-40B4-BE49-F238E27FC236}">
                <a16:creationId xmlns:a16="http://schemas.microsoft.com/office/drawing/2014/main" id="{7E58A91C-8910-0E4E-9F94-94FC72ADF8EA}"/>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10" name="TextBox 9">
            <a:extLst>
              <a:ext uri="{FF2B5EF4-FFF2-40B4-BE49-F238E27FC236}">
                <a16:creationId xmlns:a16="http://schemas.microsoft.com/office/drawing/2014/main" id="{14DD9A21-DDA9-384B-9EB5-C0FE36F5D315}"/>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24" name="TextBox 23">
            <a:extLst>
              <a:ext uri="{FF2B5EF4-FFF2-40B4-BE49-F238E27FC236}">
                <a16:creationId xmlns:a16="http://schemas.microsoft.com/office/drawing/2014/main" id="{23765BF1-4923-C044-AAEC-C70786BC1B53}"/>
              </a:ext>
            </a:extLst>
          </p:cNvPr>
          <p:cNvSpPr txBox="1"/>
          <p:nvPr/>
        </p:nvSpPr>
        <p:spPr>
          <a:xfrm>
            <a:off x="16703505" y="9206987"/>
            <a:ext cx="5443449" cy="2289858"/>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a:t>
            </a:r>
          </a:p>
        </p:txBody>
      </p:sp>
      <p:sp>
        <p:nvSpPr>
          <p:cNvPr id="25" name="TextBox 24">
            <a:extLst>
              <a:ext uri="{FF2B5EF4-FFF2-40B4-BE49-F238E27FC236}">
                <a16:creationId xmlns:a16="http://schemas.microsoft.com/office/drawing/2014/main" id="{DF400BA2-BF29-8F41-8B74-3DCD53F9B873}"/>
              </a:ext>
            </a:extLst>
          </p:cNvPr>
          <p:cNvSpPr txBox="1"/>
          <p:nvPr/>
        </p:nvSpPr>
        <p:spPr>
          <a:xfrm>
            <a:off x="18136292" y="4267618"/>
            <a:ext cx="4720533" cy="2289858"/>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a:t>
            </a:r>
          </a:p>
        </p:txBody>
      </p:sp>
      <p:sp>
        <p:nvSpPr>
          <p:cNvPr id="26" name="TextBox 25">
            <a:extLst>
              <a:ext uri="{FF2B5EF4-FFF2-40B4-BE49-F238E27FC236}">
                <a16:creationId xmlns:a16="http://schemas.microsoft.com/office/drawing/2014/main" id="{FFD1FB67-7A5C-974E-84E9-B3183D2C09AF}"/>
              </a:ext>
            </a:extLst>
          </p:cNvPr>
          <p:cNvSpPr txBox="1"/>
          <p:nvPr/>
        </p:nvSpPr>
        <p:spPr>
          <a:xfrm>
            <a:off x="1555785" y="8464927"/>
            <a:ext cx="4720533" cy="2289858"/>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a:t>
            </a:r>
          </a:p>
        </p:txBody>
      </p:sp>
      <p:sp>
        <p:nvSpPr>
          <p:cNvPr id="27" name="TextBox 26">
            <a:extLst>
              <a:ext uri="{FF2B5EF4-FFF2-40B4-BE49-F238E27FC236}">
                <a16:creationId xmlns:a16="http://schemas.microsoft.com/office/drawing/2014/main" id="{5DDC1814-DBDA-F849-8E10-E18A3C4051E8}"/>
              </a:ext>
            </a:extLst>
          </p:cNvPr>
          <p:cNvSpPr txBox="1"/>
          <p:nvPr/>
        </p:nvSpPr>
        <p:spPr>
          <a:xfrm>
            <a:off x="2190249" y="3754408"/>
            <a:ext cx="5443449" cy="2289858"/>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a:t>
            </a:r>
          </a:p>
        </p:txBody>
      </p:sp>
      <p:sp>
        <p:nvSpPr>
          <p:cNvPr id="13" name="Freeform 12">
            <a:extLst>
              <a:ext uri="{FF2B5EF4-FFF2-40B4-BE49-F238E27FC236}">
                <a16:creationId xmlns:a16="http://schemas.microsoft.com/office/drawing/2014/main" id="{477BF001-6F44-3A44-8AF1-D026FC7D5805}"/>
              </a:ext>
            </a:extLst>
          </p:cNvPr>
          <p:cNvSpPr>
            <a:spLocks noChangeArrowheads="1"/>
          </p:cNvSpPr>
          <p:nvPr/>
        </p:nvSpPr>
        <p:spPr bwMode="auto">
          <a:xfrm>
            <a:off x="13568092" y="9630407"/>
            <a:ext cx="1236620" cy="1236620"/>
          </a:xfrm>
          <a:custGeom>
            <a:avLst/>
            <a:gdLst>
              <a:gd name="connsiteX0" fmla="*/ 57150 w 899753"/>
              <a:gd name="connsiteY0" fmla="*/ 225425 h 899754"/>
              <a:gd name="connsiteX1" fmla="*/ 113290 w 899753"/>
              <a:gd name="connsiteY1" fmla="*/ 225425 h 899754"/>
              <a:gd name="connsiteX2" fmla="*/ 113290 w 899753"/>
              <a:gd name="connsiteY2" fmla="*/ 562409 h 899754"/>
              <a:gd name="connsiteX3" fmla="*/ 422780 w 899753"/>
              <a:gd name="connsiteY3" fmla="*/ 562409 h 899754"/>
              <a:gd name="connsiteX4" fmla="*/ 478920 w 899753"/>
              <a:gd name="connsiteY4" fmla="*/ 562409 h 899754"/>
              <a:gd name="connsiteX5" fmla="*/ 788050 w 899753"/>
              <a:gd name="connsiteY5" fmla="*/ 562409 h 899754"/>
              <a:gd name="connsiteX6" fmla="*/ 788050 w 899753"/>
              <a:gd name="connsiteY6" fmla="*/ 225425 h 899754"/>
              <a:gd name="connsiteX7" fmla="*/ 844190 w 899753"/>
              <a:gd name="connsiteY7" fmla="*/ 225425 h 899754"/>
              <a:gd name="connsiteX8" fmla="*/ 844190 w 899753"/>
              <a:gd name="connsiteY8" fmla="*/ 618873 h 899754"/>
              <a:gd name="connsiteX9" fmla="*/ 478920 w 899753"/>
              <a:gd name="connsiteY9" fmla="*/ 618873 h 899754"/>
              <a:gd name="connsiteX10" fmla="*/ 478920 w 899753"/>
              <a:gd name="connsiteY10" fmla="*/ 803729 h 899754"/>
              <a:gd name="connsiteX11" fmla="*/ 490436 w 899753"/>
              <a:gd name="connsiteY11" fmla="*/ 815597 h 899754"/>
              <a:gd name="connsiteX12" fmla="*/ 518506 w 899753"/>
              <a:gd name="connsiteY12" fmla="*/ 843649 h 899754"/>
              <a:gd name="connsiteX13" fmla="*/ 591200 w 899753"/>
              <a:gd name="connsiteY13" fmla="*/ 843649 h 899754"/>
              <a:gd name="connsiteX14" fmla="*/ 591200 w 899753"/>
              <a:gd name="connsiteY14" fmla="*/ 899754 h 899754"/>
              <a:gd name="connsiteX15" fmla="*/ 495114 w 899753"/>
              <a:gd name="connsiteY15" fmla="*/ 899754 h 899754"/>
              <a:gd name="connsiteX16" fmla="*/ 450850 w 899753"/>
              <a:gd name="connsiteY16" fmla="*/ 855158 h 899754"/>
              <a:gd name="connsiteX17" fmla="*/ 406226 w 899753"/>
              <a:gd name="connsiteY17" fmla="*/ 899754 h 899754"/>
              <a:gd name="connsiteX18" fmla="*/ 310140 w 899753"/>
              <a:gd name="connsiteY18" fmla="*/ 899754 h 899754"/>
              <a:gd name="connsiteX19" fmla="*/ 310140 w 899753"/>
              <a:gd name="connsiteY19" fmla="*/ 843649 h 899754"/>
              <a:gd name="connsiteX20" fmla="*/ 382834 w 899753"/>
              <a:gd name="connsiteY20" fmla="*/ 843649 h 899754"/>
              <a:gd name="connsiteX21" fmla="*/ 410904 w 899753"/>
              <a:gd name="connsiteY21" fmla="*/ 815597 h 899754"/>
              <a:gd name="connsiteX22" fmla="*/ 422780 w 899753"/>
              <a:gd name="connsiteY22" fmla="*/ 803729 h 899754"/>
              <a:gd name="connsiteX23" fmla="*/ 422780 w 899753"/>
              <a:gd name="connsiteY23" fmla="*/ 618873 h 899754"/>
              <a:gd name="connsiteX24" fmla="*/ 57150 w 899753"/>
              <a:gd name="connsiteY24" fmla="*/ 618873 h 899754"/>
              <a:gd name="connsiteX25" fmla="*/ 672018 w 899753"/>
              <a:gd name="connsiteY25" fmla="*/ 214313 h 899754"/>
              <a:gd name="connsiteX26" fmla="*/ 715603 w 899753"/>
              <a:gd name="connsiteY26" fmla="*/ 249981 h 899754"/>
              <a:gd name="connsiteX27" fmla="*/ 542343 w 899753"/>
              <a:gd name="connsiteY27" fmla="*/ 457505 h 899754"/>
              <a:gd name="connsiteX28" fmla="*/ 371965 w 899753"/>
              <a:gd name="connsiteY28" fmla="*/ 372478 h 899754"/>
              <a:gd name="connsiteX29" fmla="*/ 225721 w 899753"/>
              <a:gd name="connsiteY29" fmla="*/ 518753 h 899754"/>
              <a:gd name="connsiteX30" fmla="*/ 185738 w 899753"/>
              <a:gd name="connsiteY30" fmla="*/ 478761 h 899754"/>
              <a:gd name="connsiteX31" fmla="*/ 360799 w 899753"/>
              <a:gd name="connsiteY31" fmla="*/ 303663 h 899754"/>
              <a:gd name="connsiteX32" fmla="*/ 527935 w 899753"/>
              <a:gd name="connsiteY32" fmla="*/ 387249 h 899754"/>
              <a:gd name="connsiteX33" fmla="*/ 421973 w 899753"/>
              <a:gd name="connsiteY33" fmla="*/ 0 h 899754"/>
              <a:gd name="connsiteX34" fmla="*/ 478140 w 899753"/>
              <a:gd name="connsiteY34" fmla="*/ 0 h 899754"/>
              <a:gd name="connsiteX35" fmla="*/ 478140 w 899753"/>
              <a:gd name="connsiteY35" fmla="*/ 56380 h 899754"/>
              <a:gd name="connsiteX36" fmla="*/ 899753 w 899753"/>
              <a:gd name="connsiteY36" fmla="*/ 56380 h 899754"/>
              <a:gd name="connsiteX37" fmla="*/ 899753 w 899753"/>
              <a:gd name="connsiteY37" fmla="*/ 169501 h 899754"/>
              <a:gd name="connsiteX38" fmla="*/ 0 w 899753"/>
              <a:gd name="connsiteY38" fmla="*/ 169501 h 899754"/>
              <a:gd name="connsiteX39" fmla="*/ 0 w 899753"/>
              <a:gd name="connsiteY39" fmla="*/ 56380 h 899754"/>
              <a:gd name="connsiteX40" fmla="*/ 421973 w 899753"/>
              <a:gd name="connsiteY40" fmla="*/ 56380 h 89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99753" h="899754">
                <a:moveTo>
                  <a:pt x="57150" y="225425"/>
                </a:moveTo>
                <a:lnTo>
                  <a:pt x="113290" y="225425"/>
                </a:lnTo>
                <a:lnTo>
                  <a:pt x="113290" y="562409"/>
                </a:lnTo>
                <a:lnTo>
                  <a:pt x="422780" y="562409"/>
                </a:lnTo>
                <a:lnTo>
                  <a:pt x="478920" y="562409"/>
                </a:lnTo>
                <a:lnTo>
                  <a:pt x="788050" y="562409"/>
                </a:lnTo>
                <a:lnTo>
                  <a:pt x="788050" y="225425"/>
                </a:lnTo>
                <a:lnTo>
                  <a:pt x="844190" y="225425"/>
                </a:lnTo>
                <a:lnTo>
                  <a:pt x="844190" y="618873"/>
                </a:lnTo>
                <a:lnTo>
                  <a:pt x="478920" y="618873"/>
                </a:lnTo>
                <a:lnTo>
                  <a:pt x="478920" y="803729"/>
                </a:lnTo>
                <a:lnTo>
                  <a:pt x="490436" y="815597"/>
                </a:lnTo>
                <a:lnTo>
                  <a:pt x="518506" y="843649"/>
                </a:lnTo>
                <a:lnTo>
                  <a:pt x="591200" y="843649"/>
                </a:lnTo>
                <a:lnTo>
                  <a:pt x="591200" y="899754"/>
                </a:lnTo>
                <a:lnTo>
                  <a:pt x="495114" y="899754"/>
                </a:lnTo>
                <a:lnTo>
                  <a:pt x="450850" y="855158"/>
                </a:lnTo>
                <a:lnTo>
                  <a:pt x="406226" y="899754"/>
                </a:lnTo>
                <a:lnTo>
                  <a:pt x="310140" y="899754"/>
                </a:lnTo>
                <a:lnTo>
                  <a:pt x="310140" y="843649"/>
                </a:lnTo>
                <a:lnTo>
                  <a:pt x="382834" y="843649"/>
                </a:lnTo>
                <a:lnTo>
                  <a:pt x="410904" y="815597"/>
                </a:lnTo>
                <a:lnTo>
                  <a:pt x="422780" y="803729"/>
                </a:lnTo>
                <a:lnTo>
                  <a:pt x="422780" y="618873"/>
                </a:lnTo>
                <a:lnTo>
                  <a:pt x="57150" y="618873"/>
                </a:lnTo>
                <a:close/>
                <a:moveTo>
                  <a:pt x="672018" y="214313"/>
                </a:moveTo>
                <a:lnTo>
                  <a:pt x="715603" y="249981"/>
                </a:lnTo>
                <a:lnTo>
                  <a:pt x="542343" y="457505"/>
                </a:lnTo>
                <a:lnTo>
                  <a:pt x="371965" y="372478"/>
                </a:lnTo>
                <a:lnTo>
                  <a:pt x="225721" y="518753"/>
                </a:lnTo>
                <a:lnTo>
                  <a:pt x="185738" y="478761"/>
                </a:lnTo>
                <a:lnTo>
                  <a:pt x="360799" y="303663"/>
                </a:lnTo>
                <a:lnTo>
                  <a:pt x="527935" y="387249"/>
                </a:lnTo>
                <a:close/>
                <a:moveTo>
                  <a:pt x="421973" y="0"/>
                </a:moveTo>
                <a:lnTo>
                  <a:pt x="478140" y="0"/>
                </a:lnTo>
                <a:lnTo>
                  <a:pt x="478140" y="56380"/>
                </a:lnTo>
                <a:lnTo>
                  <a:pt x="899753" y="56380"/>
                </a:lnTo>
                <a:lnTo>
                  <a:pt x="899753" y="169501"/>
                </a:lnTo>
                <a:lnTo>
                  <a:pt x="0" y="169501"/>
                </a:lnTo>
                <a:lnTo>
                  <a:pt x="0" y="56380"/>
                </a:lnTo>
                <a:lnTo>
                  <a:pt x="421973" y="56380"/>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6" name="TextBox 15">
            <a:extLst>
              <a:ext uri="{FF2B5EF4-FFF2-40B4-BE49-F238E27FC236}">
                <a16:creationId xmlns:a16="http://schemas.microsoft.com/office/drawing/2014/main" id="{A48F770D-C1ED-9147-8835-0381173EF25E}"/>
              </a:ext>
            </a:extLst>
          </p:cNvPr>
          <p:cNvSpPr txBox="1"/>
          <p:nvPr/>
        </p:nvSpPr>
        <p:spPr>
          <a:xfrm>
            <a:off x="12767585" y="11112455"/>
            <a:ext cx="2837636" cy="1077218"/>
          </a:xfrm>
          <a:prstGeom prst="rect">
            <a:avLst/>
          </a:prstGeom>
          <a:noFill/>
        </p:spPr>
        <p:txBody>
          <a:bodyPr wrap="none" rtlCol="0" anchor="t">
            <a:spAutoFit/>
          </a:bodyPr>
          <a:lstStyle/>
          <a:p>
            <a:pPr algn="ctr"/>
            <a:r>
              <a:rPr lang="en-US" sz="3200" b="1" dirty="0">
                <a:solidFill>
                  <a:schemeClr val="bg1"/>
                </a:solidFill>
                <a:latin typeface="Poppins" pitchFamily="2" charset="77"/>
                <a:cs typeface="Poppins" pitchFamily="2" charset="77"/>
              </a:rPr>
              <a:t>PRODUCTS &amp;</a:t>
            </a:r>
          </a:p>
          <a:p>
            <a:pPr algn="ctr"/>
            <a:r>
              <a:rPr lang="en-US" sz="3200" b="1" dirty="0">
                <a:solidFill>
                  <a:schemeClr val="bg1"/>
                </a:solidFill>
                <a:latin typeface="Poppins" pitchFamily="2" charset="77"/>
                <a:cs typeface="Poppins" pitchFamily="2" charset="77"/>
              </a:rPr>
              <a:t>SERVICES</a:t>
            </a:r>
          </a:p>
        </p:txBody>
      </p:sp>
      <p:sp>
        <p:nvSpPr>
          <p:cNvPr id="28" name="TextBox 27">
            <a:extLst>
              <a:ext uri="{FF2B5EF4-FFF2-40B4-BE49-F238E27FC236}">
                <a16:creationId xmlns:a16="http://schemas.microsoft.com/office/drawing/2014/main" id="{54365699-CB55-4F47-A642-3525FB60B2D0}"/>
              </a:ext>
            </a:extLst>
          </p:cNvPr>
          <p:cNvSpPr txBox="1"/>
          <p:nvPr/>
        </p:nvSpPr>
        <p:spPr>
          <a:xfrm>
            <a:off x="13861633" y="8460630"/>
            <a:ext cx="649537"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3</a:t>
            </a:r>
          </a:p>
        </p:txBody>
      </p:sp>
      <p:sp>
        <p:nvSpPr>
          <p:cNvPr id="14" name="Freeform 13">
            <a:extLst>
              <a:ext uri="{FF2B5EF4-FFF2-40B4-BE49-F238E27FC236}">
                <a16:creationId xmlns:a16="http://schemas.microsoft.com/office/drawing/2014/main" id="{6CA95117-ADAB-9D4C-8E30-CCCDD86E689D}"/>
              </a:ext>
            </a:extLst>
          </p:cNvPr>
          <p:cNvSpPr>
            <a:spLocks noChangeArrowheads="1"/>
          </p:cNvSpPr>
          <p:nvPr/>
        </p:nvSpPr>
        <p:spPr bwMode="auto">
          <a:xfrm>
            <a:off x="8828027" y="9174808"/>
            <a:ext cx="1236620" cy="1236620"/>
          </a:xfrm>
          <a:custGeom>
            <a:avLst/>
            <a:gdLst>
              <a:gd name="connsiteX0" fmla="*/ 0 w 899754"/>
              <a:gd name="connsiteY0" fmla="*/ 619125 h 899754"/>
              <a:gd name="connsiteX1" fmla="*/ 112108 w 899754"/>
              <a:gd name="connsiteY1" fmla="*/ 619125 h 899754"/>
              <a:gd name="connsiteX2" fmla="*/ 112108 w 899754"/>
              <a:gd name="connsiteY2" fmla="*/ 675179 h 899754"/>
              <a:gd name="connsiteX3" fmla="*/ 57850 w 899754"/>
              <a:gd name="connsiteY3" fmla="*/ 675179 h 899754"/>
              <a:gd name="connsiteX4" fmla="*/ 252602 w 899754"/>
              <a:gd name="connsiteY4" fmla="*/ 843700 h 899754"/>
              <a:gd name="connsiteX5" fmla="*/ 280629 w 899754"/>
              <a:gd name="connsiteY5" fmla="*/ 843700 h 899754"/>
              <a:gd name="connsiteX6" fmla="*/ 280629 w 899754"/>
              <a:gd name="connsiteY6" fmla="*/ 899754 h 899754"/>
              <a:gd name="connsiteX7" fmla="*/ 252602 w 899754"/>
              <a:gd name="connsiteY7" fmla="*/ 899754 h 899754"/>
              <a:gd name="connsiteX8" fmla="*/ 0 w 899754"/>
              <a:gd name="connsiteY8" fmla="*/ 647152 h 899754"/>
              <a:gd name="connsiteX9" fmla="*/ 618946 w 899754"/>
              <a:gd name="connsiteY9" fmla="*/ 338138 h 899754"/>
              <a:gd name="connsiteX10" fmla="*/ 899754 w 899754"/>
              <a:gd name="connsiteY10" fmla="*/ 618946 h 899754"/>
              <a:gd name="connsiteX11" fmla="*/ 618946 w 899754"/>
              <a:gd name="connsiteY11" fmla="*/ 899754 h 899754"/>
              <a:gd name="connsiteX12" fmla="*/ 338138 w 899754"/>
              <a:gd name="connsiteY12" fmla="*/ 618946 h 899754"/>
              <a:gd name="connsiteX13" fmla="*/ 340295 w 899754"/>
              <a:gd name="connsiteY13" fmla="*/ 585148 h 899754"/>
              <a:gd name="connsiteX14" fmla="*/ 585148 w 899754"/>
              <a:gd name="connsiteY14" fmla="*/ 340296 h 899754"/>
              <a:gd name="connsiteX15" fmla="*/ 618946 w 899754"/>
              <a:gd name="connsiteY15" fmla="*/ 338138 h 899754"/>
              <a:gd name="connsiteX16" fmla="*/ 254262 w 899754"/>
              <a:gd name="connsiteY16" fmla="*/ 112713 h 899754"/>
              <a:gd name="connsiteX17" fmla="*/ 310528 w 899754"/>
              <a:gd name="connsiteY17" fmla="*/ 112713 h 899754"/>
              <a:gd name="connsiteX18" fmla="*/ 310528 w 899754"/>
              <a:gd name="connsiteY18" fmla="*/ 140831 h 899754"/>
              <a:gd name="connsiteX19" fmla="*/ 338661 w 899754"/>
              <a:gd name="connsiteY19" fmla="*/ 140831 h 899754"/>
              <a:gd name="connsiteX20" fmla="*/ 366794 w 899754"/>
              <a:gd name="connsiteY20" fmla="*/ 140831 h 899754"/>
              <a:gd name="connsiteX21" fmla="*/ 366794 w 899754"/>
              <a:gd name="connsiteY21" fmla="*/ 197067 h 899754"/>
              <a:gd name="connsiteX22" fmla="*/ 338661 w 899754"/>
              <a:gd name="connsiteY22" fmla="*/ 197067 h 899754"/>
              <a:gd name="connsiteX23" fmla="*/ 310528 w 899754"/>
              <a:gd name="connsiteY23" fmla="*/ 197067 h 899754"/>
              <a:gd name="connsiteX24" fmla="*/ 254262 w 899754"/>
              <a:gd name="connsiteY24" fmla="*/ 197067 h 899754"/>
              <a:gd name="connsiteX25" fmla="*/ 226129 w 899754"/>
              <a:gd name="connsiteY25" fmla="*/ 225545 h 899754"/>
              <a:gd name="connsiteX26" fmla="*/ 254262 w 899754"/>
              <a:gd name="connsiteY26" fmla="*/ 253663 h 899754"/>
              <a:gd name="connsiteX27" fmla="*/ 310528 w 899754"/>
              <a:gd name="connsiteY27" fmla="*/ 253663 h 899754"/>
              <a:gd name="connsiteX28" fmla="*/ 394927 w 899754"/>
              <a:gd name="connsiteY28" fmla="*/ 338017 h 899754"/>
              <a:gd name="connsiteX29" fmla="*/ 310528 w 899754"/>
              <a:gd name="connsiteY29" fmla="*/ 422732 h 899754"/>
              <a:gd name="connsiteX30" fmla="*/ 310528 w 899754"/>
              <a:gd name="connsiteY30" fmla="*/ 450490 h 899754"/>
              <a:gd name="connsiteX31" fmla="*/ 254262 w 899754"/>
              <a:gd name="connsiteY31" fmla="*/ 450490 h 899754"/>
              <a:gd name="connsiteX32" fmla="*/ 254262 w 899754"/>
              <a:gd name="connsiteY32" fmla="*/ 422732 h 899754"/>
              <a:gd name="connsiteX33" fmla="*/ 226129 w 899754"/>
              <a:gd name="connsiteY33" fmla="*/ 422732 h 899754"/>
              <a:gd name="connsiteX34" fmla="*/ 197996 w 899754"/>
              <a:gd name="connsiteY34" fmla="*/ 422732 h 899754"/>
              <a:gd name="connsiteX35" fmla="*/ 197996 w 899754"/>
              <a:gd name="connsiteY35" fmla="*/ 366136 h 899754"/>
              <a:gd name="connsiteX36" fmla="*/ 226129 w 899754"/>
              <a:gd name="connsiteY36" fmla="*/ 366136 h 899754"/>
              <a:gd name="connsiteX37" fmla="*/ 254262 w 899754"/>
              <a:gd name="connsiteY37" fmla="*/ 366136 h 899754"/>
              <a:gd name="connsiteX38" fmla="*/ 310528 w 899754"/>
              <a:gd name="connsiteY38" fmla="*/ 366136 h 899754"/>
              <a:gd name="connsiteX39" fmla="*/ 338661 w 899754"/>
              <a:gd name="connsiteY39" fmla="*/ 338017 h 899754"/>
              <a:gd name="connsiteX40" fmla="*/ 310528 w 899754"/>
              <a:gd name="connsiteY40" fmla="*/ 309899 h 899754"/>
              <a:gd name="connsiteX41" fmla="*/ 254262 w 899754"/>
              <a:gd name="connsiteY41" fmla="*/ 309899 h 899754"/>
              <a:gd name="connsiteX42" fmla="*/ 169863 w 899754"/>
              <a:gd name="connsiteY42" fmla="*/ 225545 h 899754"/>
              <a:gd name="connsiteX43" fmla="*/ 254262 w 899754"/>
              <a:gd name="connsiteY43" fmla="*/ 140831 h 899754"/>
              <a:gd name="connsiteX44" fmla="*/ 280808 w 899754"/>
              <a:gd name="connsiteY44" fmla="*/ 56089 h 899754"/>
              <a:gd name="connsiteX45" fmla="*/ 56090 w 899754"/>
              <a:gd name="connsiteY45" fmla="*/ 280807 h 899754"/>
              <a:gd name="connsiteX46" fmla="*/ 280808 w 899754"/>
              <a:gd name="connsiteY46" fmla="*/ 505526 h 899754"/>
              <a:gd name="connsiteX47" fmla="*/ 505526 w 899754"/>
              <a:gd name="connsiteY47" fmla="*/ 280807 h 899754"/>
              <a:gd name="connsiteX48" fmla="*/ 280808 w 899754"/>
              <a:gd name="connsiteY48" fmla="*/ 56089 h 899754"/>
              <a:gd name="connsiteX49" fmla="*/ 619125 w 899754"/>
              <a:gd name="connsiteY49" fmla="*/ 0 h 899754"/>
              <a:gd name="connsiteX50" fmla="*/ 647152 w 899754"/>
              <a:gd name="connsiteY50" fmla="*/ 0 h 899754"/>
              <a:gd name="connsiteX51" fmla="*/ 899754 w 899754"/>
              <a:gd name="connsiteY51" fmla="*/ 252602 h 899754"/>
              <a:gd name="connsiteX52" fmla="*/ 899754 w 899754"/>
              <a:gd name="connsiteY52" fmla="*/ 280628 h 899754"/>
              <a:gd name="connsiteX53" fmla="*/ 787646 w 899754"/>
              <a:gd name="connsiteY53" fmla="*/ 280628 h 899754"/>
              <a:gd name="connsiteX54" fmla="*/ 787646 w 899754"/>
              <a:gd name="connsiteY54" fmla="*/ 224575 h 899754"/>
              <a:gd name="connsiteX55" fmla="*/ 841544 w 899754"/>
              <a:gd name="connsiteY55" fmla="*/ 224575 h 899754"/>
              <a:gd name="connsiteX56" fmla="*/ 647152 w 899754"/>
              <a:gd name="connsiteY56" fmla="*/ 56054 h 899754"/>
              <a:gd name="connsiteX57" fmla="*/ 619125 w 899754"/>
              <a:gd name="connsiteY57" fmla="*/ 56054 h 899754"/>
              <a:gd name="connsiteX58" fmla="*/ 280808 w 899754"/>
              <a:gd name="connsiteY58" fmla="*/ 0 h 899754"/>
              <a:gd name="connsiteX59" fmla="*/ 561616 w 899754"/>
              <a:gd name="connsiteY59" fmla="*/ 280807 h 899754"/>
              <a:gd name="connsiteX60" fmla="*/ 280808 w 899754"/>
              <a:gd name="connsiteY60" fmla="*/ 561616 h 899754"/>
              <a:gd name="connsiteX61" fmla="*/ 0 w 899754"/>
              <a:gd name="connsiteY61" fmla="*/ 280807 h 899754"/>
              <a:gd name="connsiteX62" fmla="*/ 280808 w 899754"/>
              <a:gd name="connsiteY62" fmla="*/ 0 h 89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899754" h="899754">
                <a:moveTo>
                  <a:pt x="0" y="619125"/>
                </a:moveTo>
                <a:lnTo>
                  <a:pt x="112108" y="619125"/>
                </a:lnTo>
                <a:lnTo>
                  <a:pt x="112108" y="675179"/>
                </a:lnTo>
                <a:lnTo>
                  <a:pt x="57850" y="675179"/>
                </a:lnTo>
                <a:cubicBezTo>
                  <a:pt x="71505" y="770399"/>
                  <a:pt x="153789" y="843700"/>
                  <a:pt x="252602" y="843700"/>
                </a:cubicBezTo>
                <a:lnTo>
                  <a:pt x="280629" y="843700"/>
                </a:lnTo>
                <a:lnTo>
                  <a:pt x="280629" y="899754"/>
                </a:lnTo>
                <a:lnTo>
                  <a:pt x="252602" y="899754"/>
                </a:lnTo>
                <a:cubicBezTo>
                  <a:pt x="113186" y="899754"/>
                  <a:pt x="0" y="786568"/>
                  <a:pt x="0" y="647152"/>
                </a:cubicBezTo>
                <a:close/>
                <a:moveTo>
                  <a:pt x="618946" y="338138"/>
                </a:moveTo>
                <a:cubicBezTo>
                  <a:pt x="773911" y="338138"/>
                  <a:pt x="899754" y="463621"/>
                  <a:pt x="899754" y="618946"/>
                </a:cubicBezTo>
                <a:cubicBezTo>
                  <a:pt x="899754" y="773912"/>
                  <a:pt x="773911" y="899754"/>
                  <a:pt x="618946" y="899754"/>
                </a:cubicBezTo>
                <a:cubicBezTo>
                  <a:pt x="463980" y="899754"/>
                  <a:pt x="338138" y="773912"/>
                  <a:pt x="338138" y="618946"/>
                </a:cubicBezTo>
                <a:cubicBezTo>
                  <a:pt x="338138" y="607800"/>
                  <a:pt x="338857" y="596294"/>
                  <a:pt x="340295" y="585148"/>
                </a:cubicBezTo>
                <a:cubicBezTo>
                  <a:pt x="463980" y="561418"/>
                  <a:pt x="561778" y="463980"/>
                  <a:pt x="585148" y="340296"/>
                </a:cubicBezTo>
                <a:cubicBezTo>
                  <a:pt x="596294" y="339217"/>
                  <a:pt x="607440" y="338138"/>
                  <a:pt x="618946" y="338138"/>
                </a:cubicBezTo>
                <a:close/>
                <a:moveTo>
                  <a:pt x="254262" y="112713"/>
                </a:moveTo>
                <a:lnTo>
                  <a:pt x="310528" y="112713"/>
                </a:lnTo>
                <a:lnTo>
                  <a:pt x="310528" y="140831"/>
                </a:lnTo>
                <a:lnTo>
                  <a:pt x="338661" y="140831"/>
                </a:lnTo>
                <a:lnTo>
                  <a:pt x="366794" y="140831"/>
                </a:lnTo>
                <a:lnTo>
                  <a:pt x="366794" y="197067"/>
                </a:lnTo>
                <a:lnTo>
                  <a:pt x="338661" y="197067"/>
                </a:lnTo>
                <a:lnTo>
                  <a:pt x="310528" y="197067"/>
                </a:lnTo>
                <a:lnTo>
                  <a:pt x="254262" y="197067"/>
                </a:lnTo>
                <a:cubicBezTo>
                  <a:pt x="238753" y="197067"/>
                  <a:pt x="226129" y="210044"/>
                  <a:pt x="226129" y="225545"/>
                </a:cubicBezTo>
                <a:cubicBezTo>
                  <a:pt x="226129" y="240686"/>
                  <a:pt x="238753" y="253663"/>
                  <a:pt x="254262" y="253663"/>
                </a:cubicBezTo>
                <a:lnTo>
                  <a:pt x="310528" y="253663"/>
                </a:lnTo>
                <a:cubicBezTo>
                  <a:pt x="357056" y="253663"/>
                  <a:pt x="394927" y="291514"/>
                  <a:pt x="394927" y="338017"/>
                </a:cubicBezTo>
                <a:cubicBezTo>
                  <a:pt x="394927" y="384521"/>
                  <a:pt x="357056" y="422732"/>
                  <a:pt x="310528" y="422732"/>
                </a:cubicBezTo>
                <a:lnTo>
                  <a:pt x="310528" y="450490"/>
                </a:lnTo>
                <a:lnTo>
                  <a:pt x="254262" y="450490"/>
                </a:lnTo>
                <a:lnTo>
                  <a:pt x="254262" y="422732"/>
                </a:lnTo>
                <a:lnTo>
                  <a:pt x="226129" y="422732"/>
                </a:lnTo>
                <a:lnTo>
                  <a:pt x="197996" y="422732"/>
                </a:lnTo>
                <a:lnTo>
                  <a:pt x="197996" y="366136"/>
                </a:lnTo>
                <a:lnTo>
                  <a:pt x="226129" y="366136"/>
                </a:lnTo>
                <a:lnTo>
                  <a:pt x="254262" y="366136"/>
                </a:lnTo>
                <a:lnTo>
                  <a:pt x="310528" y="366136"/>
                </a:lnTo>
                <a:cubicBezTo>
                  <a:pt x="326037" y="366136"/>
                  <a:pt x="338661" y="353519"/>
                  <a:pt x="338661" y="338017"/>
                </a:cubicBezTo>
                <a:cubicBezTo>
                  <a:pt x="338661" y="322516"/>
                  <a:pt x="326037" y="309899"/>
                  <a:pt x="310528" y="309899"/>
                </a:cubicBezTo>
                <a:lnTo>
                  <a:pt x="254262" y="309899"/>
                </a:lnTo>
                <a:cubicBezTo>
                  <a:pt x="207374" y="309899"/>
                  <a:pt x="169863" y="272048"/>
                  <a:pt x="169863" y="225545"/>
                </a:cubicBezTo>
                <a:cubicBezTo>
                  <a:pt x="169863" y="178682"/>
                  <a:pt x="207374" y="140831"/>
                  <a:pt x="254262" y="140831"/>
                </a:cubicBezTo>
                <a:close/>
                <a:moveTo>
                  <a:pt x="280808" y="56089"/>
                </a:moveTo>
                <a:cubicBezTo>
                  <a:pt x="156763" y="56089"/>
                  <a:pt x="56090" y="156763"/>
                  <a:pt x="56090" y="280807"/>
                </a:cubicBezTo>
                <a:cubicBezTo>
                  <a:pt x="56090" y="404493"/>
                  <a:pt x="156763" y="505526"/>
                  <a:pt x="280808" y="505526"/>
                </a:cubicBezTo>
                <a:cubicBezTo>
                  <a:pt x="404493" y="505526"/>
                  <a:pt x="505526" y="404493"/>
                  <a:pt x="505526" y="280807"/>
                </a:cubicBezTo>
                <a:cubicBezTo>
                  <a:pt x="505526" y="156763"/>
                  <a:pt x="404493" y="56089"/>
                  <a:pt x="280808" y="56089"/>
                </a:cubicBezTo>
                <a:close/>
                <a:moveTo>
                  <a:pt x="619125" y="0"/>
                </a:moveTo>
                <a:lnTo>
                  <a:pt x="647152" y="0"/>
                </a:lnTo>
                <a:cubicBezTo>
                  <a:pt x="786568" y="0"/>
                  <a:pt x="899754" y="113185"/>
                  <a:pt x="899754" y="252602"/>
                </a:cubicBezTo>
                <a:lnTo>
                  <a:pt x="899754" y="280628"/>
                </a:lnTo>
                <a:lnTo>
                  <a:pt x="787646" y="280628"/>
                </a:lnTo>
                <a:lnTo>
                  <a:pt x="787646" y="224575"/>
                </a:lnTo>
                <a:lnTo>
                  <a:pt x="841544" y="224575"/>
                </a:lnTo>
                <a:cubicBezTo>
                  <a:pt x="827890" y="129355"/>
                  <a:pt x="745965" y="56054"/>
                  <a:pt x="647152" y="56054"/>
                </a:cubicBezTo>
                <a:lnTo>
                  <a:pt x="619125" y="56054"/>
                </a:lnTo>
                <a:close/>
                <a:moveTo>
                  <a:pt x="280808" y="0"/>
                </a:moveTo>
                <a:cubicBezTo>
                  <a:pt x="435773" y="0"/>
                  <a:pt x="561616" y="125482"/>
                  <a:pt x="561616" y="280807"/>
                </a:cubicBezTo>
                <a:cubicBezTo>
                  <a:pt x="561616" y="435774"/>
                  <a:pt x="435773" y="561616"/>
                  <a:pt x="280808" y="561616"/>
                </a:cubicBezTo>
                <a:cubicBezTo>
                  <a:pt x="125483" y="561616"/>
                  <a:pt x="0" y="435774"/>
                  <a:pt x="0" y="280807"/>
                </a:cubicBezTo>
                <a:cubicBezTo>
                  <a:pt x="0" y="125482"/>
                  <a:pt x="125483" y="0"/>
                  <a:pt x="280808"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7" name="TextBox 16">
            <a:extLst>
              <a:ext uri="{FF2B5EF4-FFF2-40B4-BE49-F238E27FC236}">
                <a16:creationId xmlns:a16="http://schemas.microsoft.com/office/drawing/2014/main" id="{4592BA68-AF4F-134C-B8E5-947CFA4947ED}"/>
              </a:ext>
            </a:extLst>
          </p:cNvPr>
          <p:cNvSpPr txBox="1"/>
          <p:nvPr/>
        </p:nvSpPr>
        <p:spPr>
          <a:xfrm>
            <a:off x="8600754" y="10810532"/>
            <a:ext cx="1818126" cy="584775"/>
          </a:xfrm>
          <a:prstGeom prst="rect">
            <a:avLst/>
          </a:prstGeom>
          <a:noFill/>
        </p:spPr>
        <p:txBody>
          <a:bodyPr wrap="none" rtlCol="0" anchor="t">
            <a:spAutoFit/>
          </a:bodyPr>
          <a:lstStyle/>
          <a:p>
            <a:pPr algn="ctr"/>
            <a:r>
              <a:rPr lang="en-US" sz="3200" b="1" dirty="0">
                <a:solidFill>
                  <a:schemeClr val="bg1"/>
                </a:solidFill>
                <a:latin typeface="Poppins" pitchFamily="2" charset="77"/>
                <a:cs typeface="Poppins" pitchFamily="2" charset="77"/>
              </a:rPr>
              <a:t>BUDGET</a:t>
            </a:r>
          </a:p>
        </p:txBody>
      </p:sp>
      <p:sp>
        <p:nvSpPr>
          <p:cNvPr id="33" name="TextBox 32">
            <a:extLst>
              <a:ext uri="{FF2B5EF4-FFF2-40B4-BE49-F238E27FC236}">
                <a16:creationId xmlns:a16="http://schemas.microsoft.com/office/drawing/2014/main" id="{0094B2B9-996A-DC46-9319-126D88E1768E}"/>
              </a:ext>
            </a:extLst>
          </p:cNvPr>
          <p:cNvSpPr txBox="1"/>
          <p:nvPr/>
        </p:nvSpPr>
        <p:spPr>
          <a:xfrm>
            <a:off x="9156991" y="7952799"/>
            <a:ext cx="705642"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4</a:t>
            </a:r>
          </a:p>
        </p:txBody>
      </p:sp>
      <p:sp>
        <p:nvSpPr>
          <p:cNvPr id="11" name="Freeform 10">
            <a:extLst>
              <a:ext uri="{FF2B5EF4-FFF2-40B4-BE49-F238E27FC236}">
                <a16:creationId xmlns:a16="http://schemas.microsoft.com/office/drawing/2014/main" id="{3EB83BCB-01E3-134C-9752-B0246433879E}"/>
              </a:ext>
            </a:extLst>
          </p:cNvPr>
          <p:cNvSpPr>
            <a:spLocks noChangeArrowheads="1"/>
          </p:cNvSpPr>
          <p:nvPr/>
        </p:nvSpPr>
        <p:spPr bwMode="auto">
          <a:xfrm>
            <a:off x="9860650" y="4168718"/>
            <a:ext cx="771884" cy="1236618"/>
          </a:xfrm>
          <a:custGeom>
            <a:avLst/>
            <a:gdLst>
              <a:gd name="connsiteX0" fmla="*/ 252413 w 561616"/>
              <a:gd name="connsiteY0" fmla="*/ 533400 h 899752"/>
              <a:gd name="connsiteX1" fmla="*/ 309199 w 561616"/>
              <a:gd name="connsiteY1" fmla="*/ 533400 h 899752"/>
              <a:gd name="connsiteX2" fmla="*/ 309199 w 561616"/>
              <a:gd name="connsiteY2" fmla="*/ 590188 h 899752"/>
              <a:gd name="connsiteX3" fmla="*/ 252413 w 561616"/>
              <a:gd name="connsiteY3" fmla="*/ 590188 h 899752"/>
              <a:gd name="connsiteX4" fmla="*/ 252763 w 561616"/>
              <a:gd name="connsiteY4" fmla="*/ 478263 h 899752"/>
              <a:gd name="connsiteX5" fmla="*/ 252763 w 561616"/>
              <a:gd name="connsiteY5" fmla="*/ 490131 h 899752"/>
              <a:gd name="connsiteX6" fmla="*/ 153527 w 561616"/>
              <a:gd name="connsiteY6" fmla="*/ 589389 h 899752"/>
              <a:gd name="connsiteX7" fmla="*/ 112179 w 561616"/>
              <a:gd name="connsiteY7" fmla="*/ 688648 h 899752"/>
              <a:gd name="connsiteX8" fmla="*/ 112179 w 561616"/>
              <a:gd name="connsiteY8" fmla="*/ 703033 h 899752"/>
              <a:gd name="connsiteX9" fmla="*/ 252763 w 561616"/>
              <a:gd name="connsiteY9" fmla="*/ 646931 h 899752"/>
              <a:gd name="connsiteX10" fmla="*/ 308853 w 561616"/>
              <a:gd name="connsiteY10" fmla="*/ 646931 h 899752"/>
              <a:gd name="connsiteX11" fmla="*/ 449436 w 561616"/>
              <a:gd name="connsiteY11" fmla="*/ 703033 h 899752"/>
              <a:gd name="connsiteX12" fmla="*/ 449436 w 561616"/>
              <a:gd name="connsiteY12" fmla="*/ 688648 h 899752"/>
              <a:gd name="connsiteX13" fmla="*/ 408088 w 561616"/>
              <a:gd name="connsiteY13" fmla="*/ 589389 h 899752"/>
              <a:gd name="connsiteX14" fmla="*/ 308853 w 561616"/>
              <a:gd name="connsiteY14" fmla="*/ 490131 h 899752"/>
              <a:gd name="connsiteX15" fmla="*/ 308853 w 561616"/>
              <a:gd name="connsiteY15" fmla="*/ 478263 h 899752"/>
              <a:gd name="connsiteX16" fmla="*/ 56089 w 561616"/>
              <a:gd name="connsiteY16" fmla="*/ 141287 h 899752"/>
              <a:gd name="connsiteX17" fmla="*/ 112179 w 561616"/>
              <a:gd name="connsiteY17" fmla="*/ 141287 h 899752"/>
              <a:gd name="connsiteX18" fmla="*/ 112179 w 561616"/>
              <a:gd name="connsiteY18" fmla="*/ 212135 h 899752"/>
              <a:gd name="connsiteX19" fmla="*/ 152089 w 561616"/>
              <a:gd name="connsiteY19" fmla="*/ 309955 h 899752"/>
              <a:gd name="connsiteX20" fmla="*/ 409526 w 561616"/>
              <a:gd name="connsiteY20" fmla="*/ 309955 h 899752"/>
              <a:gd name="connsiteX21" fmla="*/ 449436 w 561616"/>
              <a:gd name="connsiteY21" fmla="*/ 212135 h 899752"/>
              <a:gd name="connsiteX22" fmla="*/ 449436 w 561616"/>
              <a:gd name="connsiteY22" fmla="*/ 141287 h 899752"/>
              <a:gd name="connsiteX23" fmla="*/ 505526 w 561616"/>
              <a:gd name="connsiteY23" fmla="*/ 141287 h 899752"/>
              <a:gd name="connsiteX24" fmla="*/ 505526 w 561616"/>
              <a:gd name="connsiteY24" fmla="*/ 212135 h 899752"/>
              <a:gd name="connsiteX25" fmla="*/ 447998 w 561616"/>
              <a:gd name="connsiteY25" fmla="*/ 350953 h 899752"/>
              <a:gd name="connsiteX26" fmla="*/ 364942 w 561616"/>
              <a:gd name="connsiteY26" fmla="*/ 434028 h 899752"/>
              <a:gd name="connsiteX27" fmla="*/ 364942 w 561616"/>
              <a:gd name="connsiteY27" fmla="*/ 466755 h 899752"/>
              <a:gd name="connsiteX28" fmla="*/ 447998 w 561616"/>
              <a:gd name="connsiteY28" fmla="*/ 549830 h 899752"/>
              <a:gd name="connsiteX29" fmla="*/ 505526 w 561616"/>
              <a:gd name="connsiteY29" fmla="*/ 688648 h 899752"/>
              <a:gd name="connsiteX30" fmla="*/ 505526 w 561616"/>
              <a:gd name="connsiteY30" fmla="*/ 787547 h 899752"/>
              <a:gd name="connsiteX31" fmla="*/ 561616 w 561616"/>
              <a:gd name="connsiteY31" fmla="*/ 787547 h 899752"/>
              <a:gd name="connsiteX32" fmla="*/ 561616 w 561616"/>
              <a:gd name="connsiteY32" fmla="*/ 899752 h 899752"/>
              <a:gd name="connsiteX33" fmla="*/ 0 w 561616"/>
              <a:gd name="connsiteY33" fmla="*/ 899752 h 899752"/>
              <a:gd name="connsiteX34" fmla="*/ 0 w 561616"/>
              <a:gd name="connsiteY34" fmla="*/ 787547 h 899752"/>
              <a:gd name="connsiteX35" fmla="*/ 56089 w 561616"/>
              <a:gd name="connsiteY35" fmla="*/ 787547 h 899752"/>
              <a:gd name="connsiteX36" fmla="*/ 56089 w 561616"/>
              <a:gd name="connsiteY36" fmla="*/ 688648 h 899752"/>
              <a:gd name="connsiteX37" fmla="*/ 113977 w 561616"/>
              <a:gd name="connsiteY37" fmla="*/ 549830 h 899752"/>
              <a:gd name="connsiteX38" fmla="*/ 196673 w 561616"/>
              <a:gd name="connsiteY38" fmla="*/ 466755 h 899752"/>
              <a:gd name="connsiteX39" fmla="*/ 196673 w 561616"/>
              <a:gd name="connsiteY39" fmla="*/ 434028 h 899752"/>
              <a:gd name="connsiteX40" fmla="*/ 113977 w 561616"/>
              <a:gd name="connsiteY40" fmla="*/ 350953 h 899752"/>
              <a:gd name="connsiteX41" fmla="*/ 56089 w 561616"/>
              <a:gd name="connsiteY41" fmla="*/ 212135 h 899752"/>
              <a:gd name="connsiteX42" fmla="*/ 0 w 561616"/>
              <a:gd name="connsiteY42" fmla="*/ 0 h 899752"/>
              <a:gd name="connsiteX43" fmla="*/ 561616 w 561616"/>
              <a:gd name="connsiteY43" fmla="*/ 0 h 899752"/>
              <a:gd name="connsiteX44" fmla="*/ 561616 w 561616"/>
              <a:gd name="connsiteY44" fmla="*/ 112352 h 899752"/>
              <a:gd name="connsiteX45" fmla="*/ 0 w 561616"/>
              <a:gd name="connsiteY45" fmla="*/ 112352 h 899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61616" h="899752">
                <a:moveTo>
                  <a:pt x="252413" y="533400"/>
                </a:moveTo>
                <a:lnTo>
                  <a:pt x="309199" y="533400"/>
                </a:lnTo>
                <a:lnTo>
                  <a:pt x="309199" y="590188"/>
                </a:lnTo>
                <a:lnTo>
                  <a:pt x="252413" y="590188"/>
                </a:lnTo>
                <a:close/>
                <a:moveTo>
                  <a:pt x="252763" y="478263"/>
                </a:moveTo>
                <a:lnTo>
                  <a:pt x="252763" y="490131"/>
                </a:lnTo>
                <a:lnTo>
                  <a:pt x="153527" y="589389"/>
                </a:lnTo>
                <a:cubicBezTo>
                  <a:pt x="126921" y="616002"/>
                  <a:pt x="112179" y="651246"/>
                  <a:pt x="112179" y="688648"/>
                </a:cubicBezTo>
                <a:lnTo>
                  <a:pt x="112179" y="703033"/>
                </a:lnTo>
                <a:lnTo>
                  <a:pt x="252763" y="646931"/>
                </a:lnTo>
                <a:lnTo>
                  <a:pt x="308853" y="646931"/>
                </a:lnTo>
                <a:lnTo>
                  <a:pt x="449436" y="703033"/>
                </a:lnTo>
                <a:lnTo>
                  <a:pt x="449436" y="688648"/>
                </a:lnTo>
                <a:cubicBezTo>
                  <a:pt x="449436" y="651246"/>
                  <a:pt x="434695" y="616002"/>
                  <a:pt x="408088" y="589389"/>
                </a:cubicBezTo>
                <a:lnTo>
                  <a:pt x="308853" y="490131"/>
                </a:lnTo>
                <a:lnTo>
                  <a:pt x="308853" y="478263"/>
                </a:lnTo>
                <a:close/>
                <a:moveTo>
                  <a:pt x="56089" y="141287"/>
                </a:moveTo>
                <a:lnTo>
                  <a:pt x="112179" y="141287"/>
                </a:lnTo>
                <a:lnTo>
                  <a:pt x="112179" y="212135"/>
                </a:lnTo>
                <a:cubicBezTo>
                  <a:pt x="112179" y="248817"/>
                  <a:pt x="126561" y="283701"/>
                  <a:pt x="152089" y="309955"/>
                </a:cubicBezTo>
                <a:lnTo>
                  <a:pt x="409526" y="309955"/>
                </a:lnTo>
                <a:cubicBezTo>
                  <a:pt x="435054" y="283701"/>
                  <a:pt x="449436" y="248817"/>
                  <a:pt x="449436" y="212135"/>
                </a:cubicBezTo>
                <a:lnTo>
                  <a:pt x="449436" y="141287"/>
                </a:lnTo>
                <a:lnTo>
                  <a:pt x="505526" y="141287"/>
                </a:lnTo>
                <a:lnTo>
                  <a:pt x="505526" y="212135"/>
                </a:lnTo>
                <a:cubicBezTo>
                  <a:pt x="505526" y="264641"/>
                  <a:pt x="485032" y="313911"/>
                  <a:pt x="447998" y="350953"/>
                </a:cubicBezTo>
                <a:lnTo>
                  <a:pt x="364942" y="434028"/>
                </a:lnTo>
                <a:lnTo>
                  <a:pt x="364942" y="466755"/>
                </a:lnTo>
                <a:lnTo>
                  <a:pt x="447998" y="549830"/>
                </a:lnTo>
                <a:cubicBezTo>
                  <a:pt x="485032" y="586872"/>
                  <a:pt x="505526" y="636142"/>
                  <a:pt x="505526" y="688648"/>
                </a:cubicBezTo>
                <a:lnTo>
                  <a:pt x="505526" y="787547"/>
                </a:lnTo>
                <a:lnTo>
                  <a:pt x="561616" y="787547"/>
                </a:lnTo>
                <a:lnTo>
                  <a:pt x="561616" y="899752"/>
                </a:lnTo>
                <a:lnTo>
                  <a:pt x="0" y="899752"/>
                </a:lnTo>
                <a:lnTo>
                  <a:pt x="0" y="787547"/>
                </a:lnTo>
                <a:lnTo>
                  <a:pt x="56089" y="787547"/>
                </a:lnTo>
                <a:lnTo>
                  <a:pt x="56089" y="688648"/>
                </a:lnTo>
                <a:cubicBezTo>
                  <a:pt x="56089" y="636142"/>
                  <a:pt x="76584" y="586872"/>
                  <a:pt x="113977" y="549830"/>
                </a:cubicBezTo>
                <a:lnTo>
                  <a:pt x="196673" y="466755"/>
                </a:lnTo>
                <a:lnTo>
                  <a:pt x="196673" y="434028"/>
                </a:lnTo>
                <a:lnTo>
                  <a:pt x="113977" y="350953"/>
                </a:lnTo>
                <a:cubicBezTo>
                  <a:pt x="76584" y="313911"/>
                  <a:pt x="56089" y="264641"/>
                  <a:pt x="56089" y="212135"/>
                </a:cubicBezTo>
                <a:close/>
                <a:moveTo>
                  <a:pt x="0" y="0"/>
                </a:moveTo>
                <a:lnTo>
                  <a:pt x="561616" y="0"/>
                </a:lnTo>
                <a:lnTo>
                  <a:pt x="561616" y="112352"/>
                </a:lnTo>
                <a:lnTo>
                  <a:pt x="0" y="112352"/>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5" name="TextBox 14">
            <a:extLst>
              <a:ext uri="{FF2B5EF4-FFF2-40B4-BE49-F238E27FC236}">
                <a16:creationId xmlns:a16="http://schemas.microsoft.com/office/drawing/2014/main" id="{3CA244C8-A6FA-424F-8040-6B87F89A12B4}"/>
              </a:ext>
            </a:extLst>
          </p:cNvPr>
          <p:cNvSpPr txBox="1"/>
          <p:nvPr/>
        </p:nvSpPr>
        <p:spPr>
          <a:xfrm>
            <a:off x="9043380" y="5678325"/>
            <a:ext cx="2406428" cy="1077218"/>
          </a:xfrm>
          <a:prstGeom prst="rect">
            <a:avLst/>
          </a:prstGeom>
          <a:noFill/>
        </p:spPr>
        <p:txBody>
          <a:bodyPr wrap="none" rtlCol="0" anchor="t">
            <a:spAutoFit/>
          </a:bodyPr>
          <a:lstStyle/>
          <a:p>
            <a:pPr algn="ctr"/>
            <a:r>
              <a:rPr lang="en-US" sz="3200" b="1" dirty="0">
                <a:solidFill>
                  <a:schemeClr val="bg1"/>
                </a:solidFill>
                <a:latin typeface="Poppins" pitchFamily="2" charset="77"/>
                <a:cs typeface="Poppins" pitchFamily="2" charset="77"/>
              </a:rPr>
              <a:t>EXECUTIVE</a:t>
            </a:r>
          </a:p>
          <a:p>
            <a:pPr algn="ctr"/>
            <a:r>
              <a:rPr lang="en-US" sz="3200" b="1" dirty="0">
                <a:solidFill>
                  <a:schemeClr val="bg1"/>
                </a:solidFill>
                <a:latin typeface="Poppins" pitchFamily="2" charset="77"/>
                <a:cs typeface="Poppins" pitchFamily="2" charset="77"/>
              </a:rPr>
              <a:t>SUMMARY</a:t>
            </a:r>
          </a:p>
        </p:txBody>
      </p:sp>
      <p:sp>
        <p:nvSpPr>
          <p:cNvPr id="30" name="TextBox 29">
            <a:extLst>
              <a:ext uri="{FF2B5EF4-FFF2-40B4-BE49-F238E27FC236}">
                <a16:creationId xmlns:a16="http://schemas.microsoft.com/office/drawing/2014/main" id="{4E46E74B-18E4-B841-9039-329FFD041CF5}"/>
              </a:ext>
            </a:extLst>
          </p:cNvPr>
          <p:cNvSpPr txBox="1"/>
          <p:nvPr/>
        </p:nvSpPr>
        <p:spPr>
          <a:xfrm>
            <a:off x="10009989" y="3033732"/>
            <a:ext cx="473206"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1</a:t>
            </a:r>
          </a:p>
        </p:txBody>
      </p:sp>
      <p:sp>
        <p:nvSpPr>
          <p:cNvPr id="12" name="Freeform 11">
            <a:extLst>
              <a:ext uri="{FF2B5EF4-FFF2-40B4-BE49-F238E27FC236}">
                <a16:creationId xmlns:a16="http://schemas.microsoft.com/office/drawing/2014/main" id="{39B7734F-3A94-154A-841D-3748959915D2}"/>
              </a:ext>
            </a:extLst>
          </p:cNvPr>
          <p:cNvSpPr>
            <a:spLocks noChangeArrowheads="1"/>
          </p:cNvSpPr>
          <p:nvPr/>
        </p:nvSpPr>
        <p:spPr bwMode="auto">
          <a:xfrm>
            <a:off x="14304878" y="5132220"/>
            <a:ext cx="1236618" cy="1236620"/>
          </a:xfrm>
          <a:custGeom>
            <a:avLst/>
            <a:gdLst>
              <a:gd name="connsiteX0" fmla="*/ 0 w 899752"/>
              <a:gd name="connsiteY0" fmla="*/ 590550 h 899753"/>
              <a:gd name="connsiteX1" fmla="*/ 85362 w 899752"/>
              <a:gd name="connsiteY1" fmla="*/ 590550 h 899753"/>
              <a:gd name="connsiteX2" fmla="*/ 85362 w 899752"/>
              <a:gd name="connsiteY2" fmla="*/ 899753 h 899753"/>
              <a:gd name="connsiteX3" fmla="*/ 0 w 899752"/>
              <a:gd name="connsiteY3" fmla="*/ 899753 h 899753"/>
              <a:gd name="connsiteX4" fmla="*/ 337632 w 899752"/>
              <a:gd name="connsiteY4" fmla="*/ 506773 h 899753"/>
              <a:gd name="connsiteX5" fmla="*/ 534122 w 899752"/>
              <a:gd name="connsiteY5" fmla="*/ 506773 h 899753"/>
              <a:gd name="connsiteX6" fmla="*/ 534122 w 899752"/>
              <a:gd name="connsiteY6" fmla="*/ 534861 h 899753"/>
              <a:gd name="connsiteX7" fmla="*/ 421842 w 899752"/>
              <a:gd name="connsiteY7" fmla="*/ 619126 h 899753"/>
              <a:gd name="connsiteX8" fmla="*/ 393772 w 899752"/>
              <a:gd name="connsiteY8" fmla="*/ 619126 h 899753"/>
              <a:gd name="connsiteX9" fmla="*/ 393772 w 899752"/>
              <a:gd name="connsiteY9" fmla="*/ 647214 h 899753"/>
              <a:gd name="connsiteX10" fmla="*/ 466466 w 899752"/>
              <a:gd name="connsiteY10" fmla="*/ 647214 h 899753"/>
              <a:gd name="connsiteX11" fmla="*/ 590262 w 899752"/>
              <a:gd name="connsiteY11" fmla="*/ 619126 h 899753"/>
              <a:gd name="connsiteX12" fmla="*/ 711179 w 899752"/>
              <a:gd name="connsiteY12" fmla="*/ 536662 h 899753"/>
              <a:gd name="connsiteX13" fmla="*/ 822020 w 899752"/>
              <a:gd name="connsiteY13" fmla="*/ 506773 h 899753"/>
              <a:gd name="connsiteX14" fmla="*/ 899752 w 899752"/>
              <a:gd name="connsiteY14" fmla="*/ 534861 h 899753"/>
              <a:gd name="connsiteX15" fmla="*/ 635966 w 899752"/>
              <a:gd name="connsiteY15" fmla="*/ 732558 h 899753"/>
              <a:gd name="connsiteX16" fmla="*/ 470784 w 899752"/>
              <a:gd name="connsiteY16" fmla="*/ 798097 h 899753"/>
              <a:gd name="connsiteX17" fmla="*/ 187565 w 899752"/>
              <a:gd name="connsiteY17" fmla="*/ 842030 h 899753"/>
              <a:gd name="connsiteX18" fmla="*/ 150138 w 899752"/>
              <a:gd name="connsiteY18" fmla="*/ 844190 h 899753"/>
              <a:gd name="connsiteX19" fmla="*/ 112712 w 899752"/>
              <a:gd name="connsiteY19" fmla="*/ 844190 h 899753"/>
              <a:gd name="connsiteX20" fmla="*/ 112712 w 899752"/>
              <a:gd name="connsiteY20" fmla="*/ 647214 h 899753"/>
              <a:gd name="connsiteX21" fmla="*/ 168132 w 899752"/>
              <a:gd name="connsiteY21" fmla="*/ 583475 h 899753"/>
              <a:gd name="connsiteX22" fmla="*/ 337632 w 899752"/>
              <a:gd name="connsiteY22" fmla="*/ 506773 h 899753"/>
              <a:gd name="connsiteX23" fmla="*/ 563563 w 899752"/>
              <a:gd name="connsiteY23" fmla="*/ 254000 h 899753"/>
              <a:gd name="connsiteX24" fmla="*/ 675915 w 899752"/>
              <a:gd name="connsiteY24" fmla="*/ 366353 h 899753"/>
              <a:gd name="connsiteX25" fmla="*/ 563563 w 899752"/>
              <a:gd name="connsiteY25" fmla="*/ 479065 h 899753"/>
              <a:gd name="connsiteX26" fmla="*/ 450850 w 899752"/>
              <a:gd name="connsiteY26" fmla="*/ 366353 h 899753"/>
              <a:gd name="connsiteX27" fmla="*/ 563563 w 899752"/>
              <a:gd name="connsiteY27" fmla="*/ 254000 h 899753"/>
              <a:gd name="connsiteX28" fmla="*/ 703083 w 899752"/>
              <a:gd name="connsiteY28" fmla="*/ 84138 h 899753"/>
              <a:gd name="connsiteX29" fmla="*/ 787041 w 899752"/>
              <a:gd name="connsiteY29" fmla="*/ 168708 h 899753"/>
              <a:gd name="connsiteX30" fmla="*/ 703083 w 899752"/>
              <a:gd name="connsiteY30" fmla="*/ 253639 h 899753"/>
              <a:gd name="connsiteX31" fmla="*/ 619125 w 899752"/>
              <a:gd name="connsiteY31" fmla="*/ 168708 h 899753"/>
              <a:gd name="connsiteX32" fmla="*/ 703083 w 899752"/>
              <a:gd name="connsiteY32" fmla="*/ 84138 h 899753"/>
              <a:gd name="connsiteX33" fmla="*/ 562769 w 899752"/>
              <a:gd name="connsiteY33" fmla="*/ 0 h 899753"/>
              <a:gd name="connsiteX34" fmla="*/ 618766 w 899752"/>
              <a:gd name="connsiteY34" fmla="*/ 56177 h 899753"/>
              <a:gd name="connsiteX35" fmla="*/ 562769 w 899752"/>
              <a:gd name="connsiteY35" fmla="*/ 112353 h 899753"/>
              <a:gd name="connsiteX36" fmla="*/ 506412 w 899752"/>
              <a:gd name="connsiteY36" fmla="*/ 56177 h 899753"/>
              <a:gd name="connsiteX37" fmla="*/ 562769 w 899752"/>
              <a:gd name="connsiteY37" fmla="*/ 0 h 899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99752" h="899753">
                <a:moveTo>
                  <a:pt x="0" y="590550"/>
                </a:moveTo>
                <a:lnTo>
                  <a:pt x="85362" y="590550"/>
                </a:lnTo>
                <a:lnTo>
                  <a:pt x="85362" y="899753"/>
                </a:lnTo>
                <a:lnTo>
                  <a:pt x="0" y="899753"/>
                </a:lnTo>
                <a:close/>
                <a:moveTo>
                  <a:pt x="337632" y="506773"/>
                </a:moveTo>
                <a:lnTo>
                  <a:pt x="534122" y="506773"/>
                </a:lnTo>
                <a:lnTo>
                  <a:pt x="534122" y="534861"/>
                </a:lnTo>
                <a:cubicBezTo>
                  <a:pt x="534122" y="597159"/>
                  <a:pt x="484100" y="619126"/>
                  <a:pt x="421842" y="619126"/>
                </a:cubicBezTo>
                <a:lnTo>
                  <a:pt x="393772" y="619126"/>
                </a:lnTo>
                <a:lnTo>
                  <a:pt x="393772" y="647214"/>
                </a:lnTo>
                <a:lnTo>
                  <a:pt x="466466" y="647214"/>
                </a:lnTo>
                <a:cubicBezTo>
                  <a:pt x="509651" y="647214"/>
                  <a:pt x="551756" y="637131"/>
                  <a:pt x="590262" y="619126"/>
                </a:cubicBezTo>
                <a:lnTo>
                  <a:pt x="711179" y="536662"/>
                </a:lnTo>
                <a:cubicBezTo>
                  <a:pt x="745727" y="517216"/>
                  <a:pt x="785313" y="506413"/>
                  <a:pt x="822020" y="506773"/>
                </a:cubicBezTo>
                <a:cubicBezTo>
                  <a:pt x="850810" y="506773"/>
                  <a:pt x="877800" y="512895"/>
                  <a:pt x="899752" y="534861"/>
                </a:cubicBezTo>
                <a:lnTo>
                  <a:pt x="635966" y="732558"/>
                </a:lnTo>
                <a:cubicBezTo>
                  <a:pt x="587743" y="768929"/>
                  <a:pt x="530884" y="791255"/>
                  <a:pt x="470784" y="798097"/>
                </a:cubicBezTo>
                <a:lnTo>
                  <a:pt x="187565" y="842030"/>
                </a:lnTo>
                <a:cubicBezTo>
                  <a:pt x="174970" y="843470"/>
                  <a:pt x="162734" y="844190"/>
                  <a:pt x="150138" y="844190"/>
                </a:cubicBezTo>
                <a:lnTo>
                  <a:pt x="112712" y="844190"/>
                </a:lnTo>
                <a:lnTo>
                  <a:pt x="112712" y="647214"/>
                </a:lnTo>
                <a:lnTo>
                  <a:pt x="168132" y="583475"/>
                </a:lnTo>
                <a:cubicBezTo>
                  <a:pt x="210957" y="534501"/>
                  <a:pt x="272495" y="506773"/>
                  <a:pt x="337632" y="506773"/>
                </a:cubicBezTo>
                <a:close/>
                <a:moveTo>
                  <a:pt x="563563" y="254000"/>
                </a:moveTo>
                <a:cubicBezTo>
                  <a:pt x="625501" y="254000"/>
                  <a:pt x="675915" y="304055"/>
                  <a:pt x="675915" y="366353"/>
                </a:cubicBezTo>
                <a:cubicBezTo>
                  <a:pt x="675915" y="428651"/>
                  <a:pt x="625501" y="479065"/>
                  <a:pt x="563563" y="479065"/>
                </a:cubicBezTo>
                <a:cubicBezTo>
                  <a:pt x="501264" y="479065"/>
                  <a:pt x="450850" y="428651"/>
                  <a:pt x="450850" y="366353"/>
                </a:cubicBezTo>
                <a:cubicBezTo>
                  <a:pt x="450850" y="304055"/>
                  <a:pt x="501264" y="254000"/>
                  <a:pt x="563563" y="254000"/>
                </a:cubicBezTo>
                <a:close/>
                <a:moveTo>
                  <a:pt x="703083" y="84138"/>
                </a:moveTo>
                <a:cubicBezTo>
                  <a:pt x="749368" y="84138"/>
                  <a:pt x="787041" y="122086"/>
                  <a:pt x="787041" y="168708"/>
                </a:cubicBezTo>
                <a:cubicBezTo>
                  <a:pt x="787041" y="215691"/>
                  <a:pt x="749368" y="253639"/>
                  <a:pt x="703083" y="253639"/>
                </a:cubicBezTo>
                <a:cubicBezTo>
                  <a:pt x="656799" y="253639"/>
                  <a:pt x="619125" y="215691"/>
                  <a:pt x="619125" y="168708"/>
                </a:cubicBezTo>
                <a:cubicBezTo>
                  <a:pt x="619125" y="122086"/>
                  <a:pt x="656799" y="84138"/>
                  <a:pt x="703083" y="84138"/>
                </a:cubicBezTo>
                <a:close/>
                <a:moveTo>
                  <a:pt x="562769" y="0"/>
                </a:moveTo>
                <a:cubicBezTo>
                  <a:pt x="593639" y="0"/>
                  <a:pt x="618766" y="25208"/>
                  <a:pt x="618766" y="56177"/>
                </a:cubicBezTo>
                <a:cubicBezTo>
                  <a:pt x="618766" y="87146"/>
                  <a:pt x="593639" y="112353"/>
                  <a:pt x="562769" y="112353"/>
                </a:cubicBezTo>
                <a:cubicBezTo>
                  <a:pt x="531539" y="112353"/>
                  <a:pt x="506412" y="87146"/>
                  <a:pt x="506412" y="56177"/>
                </a:cubicBezTo>
                <a:cubicBezTo>
                  <a:pt x="506412" y="25208"/>
                  <a:pt x="531539" y="0"/>
                  <a:pt x="562769"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8" name="TextBox 17">
            <a:extLst>
              <a:ext uri="{FF2B5EF4-FFF2-40B4-BE49-F238E27FC236}">
                <a16:creationId xmlns:a16="http://schemas.microsoft.com/office/drawing/2014/main" id="{E27760ED-0591-D14F-B03D-223D4989AE7E}"/>
              </a:ext>
            </a:extLst>
          </p:cNvPr>
          <p:cNvSpPr txBox="1"/>
          <p:nvPr/>
        </p:nvSpPr>
        <p:spPr>
          <a:xfrm>
            <a:off x="12933705" y="6726309"/>
            <a:ext cx="3978974" cy="584775"/>
          </a:xfrm>
          <a:prstGeom prst="rect">
            <a:avLst/>
          </a:prstGeom>
          <a:noFill/>
        </p:spPr>
        <p:txBody>
          <a:bodyPr wrap="none" rtlCol="0" anchor="t">
            <a:spAutoFit/>
          </a:bodyPr>
          <a:lstStyle/>
          <a:p>
            <a:pPr algn="ctr"/>
            <a:r>
              <a:rPr lang="en-US" sz="3200" b="1" dirty="0">
                <a:solidFill>
                  <a:schemeClr val="bg1"/>
                </a:solidFill>
                <a:latin typeface="Poppins" pitchFamily="2" charset="77"/>
                <a:cs typeface="Poppins" pitchFamily="2" charset="77"/>
              </a:rPr>
              <a:t>MARKET ANALYSIS</a:t>
            </a:r>
          </a:p>
        </p:txBody>
      </p:sp>
      <p:sp>
        <p:nvSpPr>
          <p:cNvPr id="35" name="TextBox 34">
            <a:extLst>
              <a:ext uri="{FF2B5EF4-FFF2-40B4-BE49-F238E27FC236}">
                <a16:creationId xmlns:a16="http://schemas.microsoft.com/office/drawing/2014/main" id="{B73E013A-441F-A04F-BCF7-6E3965A14E41}"/>
              </a:ext>
            </a:extLst>
          </p:cNvPr>
          <p:cNvSpPr txBox="1"/>
          <p:nvPr/>
        </p:nvSpPr>
        <p:spPr>
          <a:xfrm>
            <a:off x="14492768" y="3965378"/>
            <a:ext cx="623889"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2</a:t>
            </a:r>
          </a:p>
        </p:txBody>
      </p:sp>
    </p:spTree>
    <p:extLst>
      <p:ext uri="{BB962C8B-B14F-4D97-AF65-F5344CB8AC3E}">
        <p14:creationId xmlns:p14="http://schemas.microsoft.com/office/powerpoint/2010/main" val="3283466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39" name="Shape 33339"/>
          <p:cNvSpPr/>
          <p:nvPr/>
        </p:nvSpPr>
        <p:spPr>
          <a:xfrm>
            <a:off x="12190240" y="1092204"/>
            <a:ext cx="4638948" cy="3833292"/>
          </a:xfrm>
          <a:custGeom>
            <a:avLst/>
            <a:gdLst/>
            <a:ahLst/>
            <a:cxnLst>
              <a:cxn ang="0">
                <a:pos x="wd2" y="hd2"/>
              </a:cxn>
              <a:cxn ang="5400000">
                <a:pos x="wd2" y="hd2"/>
              </a:cxn>
              <a:cxn ang="10800000">
                <a:pos x="wd2" y="hd2"/>
              </a:cxn>
              <a:cxn ang="16200000">
                <a:pos x="wd2" y="hd2"/>
              </a:cxn>
            </a:cxnLst>
            <a:rect l="0" t="0" r="r" b="b"/>
            <a:pathLst>
              <a:path w="21600" h="21600" extrusionOk="0">
                <a:moveTo>
                  <a:pt x="0" y="8775"/>
                </a:moveTo>
                <a:lnTo>
                  <a:pt x="12622" y="0"/>
                </a:lnTo>
                <a:lnTo>
                  <a:pt x="21600" y="6349"/>
                </a:lnTo>
                <a:lnTo>
                  <a:pt x="0" y="21600"/>
                </a:lnTo>
                <a:lnTo>
                  <a:pt x="0" y="8775"/>
                </a:lnTo>
                <a:close/>
              </a:path>
            </a:pathLst>
          </a:cu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3340" name="Shape 33340"/>
          <p:cNvSpPr/>
          <p:nvPr/>
        </p:nvSpPr>
        <p:spPr>
          <a:xfrm flipH="1">
            <a:off x="7551295" y="1092204"/>
            <a:ext cx="4638947" cy="3833292"/>
          </a:xfrm>
          <a:custGeom>
            <a:avLst/>
            <a:gdLst/>
            <a:ahLst/>
            <a:cxnLst>
              <a:cxn ang="0">
                <a:pos x="wd2" y="hd2"/>
              </a:cxn>
              <a:cxn ang="5400000">
                <a:pos x="wd2" y="hd2"/>
              </a:cxn>
              <a:cxn ang="10800000">
                <a:pos x="wd2" y="hd2"/>
              </a:cxn>
              <a:cxn ang="16200000">
                <a:pos x="wd2" y="hd2"/>
              </a:cxn>
            </a:cxnLst>
            <a:rect l="0" t="0" r="r" b="b"/>
            <a:pathLst>
              <a:path w="21600" h="21600" extrusionOk="0">
                <a:moveTo>
                  <a:pt x="0" y="8775"/>
                </a:moveTo>
                <a:lnTo>
                  <a:pt x="12622" y="0"/>
                </a:lnTo>
                <a:lnTo>
                  <a:pt x="21600" y="6349"/>
                </a:lnTo>
                <a:lnTo>
                  <a:pt x="0" y="21600"/>
                </a:lnTo>
                <a:lnTo>
                  <a:pt x="0" y="8775"/>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3342" name="Shape 33342"/>
          <p:cNvSpPr/>
          <p:nvPr/>
        </p:nvSpPr>
        <p:spPr>
          <a:xfrm rot="10800000" flipH="1">
            <a:off x="12190240" y="8790508"/>
            <a:ext cx="4638948" cy="3833292"/>
          </a:xfrm>
          <a:custGeom>
            <a:avLst/>
            <a:gdLst/>
            <a:ahLst/>
            <a:cxnLst>
              <a:cxn ang="0">
                <a:pos x="wd2" y="hd2"/>
              </a:cxn>
              <a:cxn ang="5400000">
                <a:pos x="wd2" y="hd2"/>
              </a:cxn>
              <a:cxn ang="10800000">
                <a:pos x="wd2" y="hd2"/>
              </a:cxn>
              <a:cxn ang="16200000">
                <a:pos x="wd2" y="hd2"/>
              </a:cxn>
            </a:cxnLst>
            <a:rect l="0" t="0" r="r" b="b"/>
            <a:pathLst>
              <a:path w="21600" h="21600" extrusionOk="0">
                <a:moveTo>
                  <a:pt x="0" y="8775"/>
                </a:moveTo>
                <a:lnTo>
                  <a:pt x="12622" y="0"/>
                </a:lnTo>
                <a:lnTo>
                  <a:pt x="21600" y="6349"/>
                </a:lnTo>
                <a:lnTo>
                  <a:pt x="0" y="21600"/>
                </a:lnTo>
                <a:lnTo>
                  <a:pt x="0" y="8775"/>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3343" name="Shape 33343"/>
          <p:cNvSpPr/>
          <p:nvPr/>
        </p:nvSpPr>
        <p:spPr>
          <a:xfrm rot="10800000">
            <a:off x="7551295" y="8790508"/>
            <a:ext cx="4638947" cy="3833292"/>
          </a:xfrm>
          <a:custGeom>
            <a:avLst/>
            <a:gdLst/>
            <a:ahLst/>
            <a:cxnLst>
              <a:cxn ang="0">
                <a:pos x="wd2" y="hd2"/>
              </a:cxn>
              <a:cxn ang="5400000">
                <a:pos x="wd2" y="hd2"/>
              </a:cxn>
              <a:cxn ang="10800000">
                <a:pos x="wd2" y="hd2"/>
              </a:cxn>
              <a:cxn ang="16200000">
                <a:pos x="wd2" y="hd2"/>
              </a:cxn>
            </a:cxnLst>
            <a:rect l="0" t="0" r="r" b="b"/>
            <a:pathLst>
              <a:path w="21600" h="21600" extrusionOk="0">
                <a:moveTo>
                  <a:pt x="0" y="8775"/>
                </a:moveTo>
                <a:lnTo>
                  <a:pt x="12622" y="0"/>
                </a:lnTo>
                <a:lnTo>
                  <a:pt x="21600" y="6349"/>
                </a:lnTo>
                <a:lnTo>
                  <a:pt x="0" y="21600"/>
                </a:lnTo>
                <a:lnTo>
                  <a:pt x="0" y="8775"/>
                </a:lnTo>
                <a:close/>
              </a:path>
            </a:pathLst>
          </a:cu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3345" name="Shape 33345"/>
          <p:cNvSpPr/>
          <p:nvPr/>
        </p:nvSpPr>
        <p:spPr>
          <a:xfrm rot="16200000" flipH="1">
            <a:off x="6022988" y="7265274"/>
            <a:ext cx="4638947" cy="3833293"/>
          </a:xfrm>
          <a:custGeom>
            <a:avLst/>
            <a:gdLst/>
            <a:ahLst/>
            <a:cxnLst>
              <a:cxn ang="0">
                <a:pos x="wd2" y="hd2"/>
              </a:cxn>
              <a:cxn ang="5400000">
                <a:pos x="wd2" y="hd2"/>
              </a:cxn>
              <a:cxn ang="10800000">
                <a:pos x="wd2" y="hd2"/>
              </a:cxn>
              <a:cxn ang="16200000">
                <a:pos x="wd2" y="hd2"/>
              </a:cxn>
            </a:cxnLst>
            <a:rect l="0" t="0" r="r" b="b"/>
            <a:pathLst>
              <a:path w="21600" h="21600" extrusionOk="0">
                <a:moveTo>
                  <a:pt x="0" y="8775"/>
                </a:moveTo>
                <a:lnTo>
                  <a:pt x="12622" y="0"/>
                </a:lnTo>
                <a:lnTo>
                  <a:pt x="21600" y="6349"/>
                </a:lnTo>
                <a:lnTo>
                  <a:pt x="0" y="21600"/>
                </a:lnTo>
                <a:lnTo>
                  <a:pt x="0" y="8775"/>
                </a:lnTo>
                <a:close/>
              </a:path>
            </a:pathLst>
          </a:custGeom>
          <a:solidFill>
            <a:schemeClr val="accent4">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3346" name="Shape 33346"/>
          <p:cNvSpPr/>
          <p:nvPr/>
        </p:nvSpPr>
        <p:spPr>
          <a:xfrm rot="16200000">
            <a:off x="6022989" y="2626329"/>
            <a:ext cx="4638946" cy="3833293"/>
          </a:xfrm>
          <a:custGeom>
            <a:avLst/>
            <a:gdLst/>
            <a:ahLst/>
            <a:cxnLst>
              <a:cxn ang="0">
                <a:pos x="wd2" y="hd2"/>
              </a:cxn>
              <a:cxn ang="5400000">
                <a:pos x="wd2" y="hd2"/>
              </a:cxn>
              <a:cxn ang="10800000">
                <a:pos x="wd2" y="hd2"/>
              </a:cxn>
              <a:cxn ang="16200000">
                <a:pos x="wd2" y="hd2"/>
              </a:cxn>
            </a:cxnLst>
            <a:rect l="0" t="0" r="r" b="b"/>
            <a:pathLst>
              <a:path w="21600" h="21600" extrusionOk="0">
                <a:moveTo>
                  <a:pt x="0" y="8775"/>
                </a:moveTo>
                <a:lnTo>
                  <a:pt x="12622" y="0"/>
                </a:lnTo>
                <a:lnTo>
                  <a:pt x="21600" y="6349"/>
                </a:lnTo>
                <a:lnTo>
                  <a:pt x="0" y="21600"/>
                </a:lnTo>
                <a:lnTo>
                  <a:pt x="0" y="8775"/>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3348" name="Shape 33348"/>
          <p:cNvSpPr/>
          <p:nvPr/>
        </p:nvSpPr>
        <p:spPr>
          <a:xfrm rot="5400000">
            <a:off x="13715716" y="7265274"/>
            <a:ext cx="4638948" cy="3833293"/>
          </a:xfrm>
          <a:custGeom>
            <a:avLst/>
            <a:gdLst/>
            <a:ahLst/>
            <a:cxnLst>
              <a:cxn ang="0">
                <a:pos x="wd2" y="hd2"/>
              </a:cxn>
              <a:cxn ang="5400000">
                <a:pos x="wd2" y="hd2"/>
              </a:cxn>
              <a:cxn ang="10800000">
                <a:pos x="wd2" y="hd2"/>
              </a:cxn>
              <a:cxn ang="16200000">
                <a:pos x="wd2" y="hd2"/>
              </a:cxn>
            </a:cxnLst>
            <a:rect l="0" t="0" r="r" b="b"/>
            <a:pathLst>
              <a:path w="21600" h="21600" extrusionOk="0">
                <a:moveTo>
                  <a:pt x="0" y="8775"/>
                </a:moveTo>
                <a:lnTo>
                  <a:pt x="12622" y="0"/>
                </a:lnTo>
                <a:lnTo>
                  <a:pt x="21600" y="6349"/>
                </a:lnTo>
                <a:lnTo>
                  <a:pt x="0" y="21600"/>
                </a:lnTo>
                <a:lnTo>
                  <a:pt x="0" y="8775"/>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3349" name="Shape 33349"/>
          <p:cNvSpPr/>
          <p:nvPr/>
        </p:nvSpPr>
        <p:spPr>
          <a:xfrm rot="5400000" flipH="1">
            <a:off x="13715717" y="2626329"/>
            <a:ext cx="4638946" cy="3833293"/>
          </a:xfrm>
          <a:custGeom>
            <a:avLst/>
            <a:gdLst/>
            <a:ahLst/>
            <a:cxnLst>
              <a:cxn ang="0">
                <a:pos x="wd2" y="hd2"/>
              </a:cxn>
              <a:cxn ang="5400000">
                <a:pos x="wd2" y="hd2"/>
              </a:cxn>
              <a:cxn ang="10800000">
                <a:pos x="wd2" y="hd2"/>
              </a:cxn>
              <a:cxn ang="16200000">
                <a:pos x="wd2" y="hd2"/>
              </a:cxn>
            </a:cxnLst>
            <a:rect l="0" t="0" r="r" b="b"/>
            <a:pathLst>
              <a:path w="21600" h="21600" extrusionOk="0">
                <a:moveTo>
                  <a:pt x="0" y="8775"/>
                </a:moveTo>
                <a:lnTo>
                  <a:pt x="12622" y="0"/>
                </a:lnTo>
                <a:lnTo>
                  <a:pt x="21600" y="6349"/>
                </a:lnTo>
                <a:lnTo>
                  <a:pt x="0" y="21600"/>
                </a:lnTo>
                <a:lnTo>
                  <a:pt x="0" y="8775"/>
                </a:lnTo>
                <a:close/>
              </a:path>
            </a:pathLst>
          </a:custGeom>
          <a:solidFill>
            <a:schemeClr val="accent2">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8" name="TextBox 27">
            <a:extLst>
              <a:ext uri="{FF2B5EF4-FFF2-40B4-BE49-F238E27FC236}">
                <a16:creationId xmlns:a16="http://schemas.microsoft.com/office/drawing/2014/main" id="{1EE2D106-0A41-3343-8444-2777EECF79E2}"/>
              </a:ext>
            </a:extLst>
          </p:cNvPr>
          <p:cNvSpPr txBox="1"/>
          <p:nvPr/>
        </p:nvSpPr>
        <p:spPr>
          <a:xfrm>
            <a:off x="10128250" y="5800637"/>
            <a:ext cx="4121150" cy="2123658"/>
          </a:xfrm>
          <a:prstGeom prst="rect">
            <a:avLst/>
          </a:prstGeom>
          <a:noFill/>
        </p:spPr>
        <p:txBody>
          <a:bodyPr wrap="square" rtlCol="0" anchor="ctr">
            <a:spAutoFit/>
          </a:bodyPr>
          <a:lstStyle/>
          <a:p>
            <a:pPr algn="ctr"/>
            <a:r>
              <a:rPr lang="en-US" sz="4400" b="1" dirty="0">
                <a:solidFill>
                  <a:schemeClr val="tx2"/>
                </a:solidFill>
                <a:latin typeface="Poppins" pitchFamily="2" charset="77"/>
                <a:cs typeface="Poppins" pitchFamily="2" charset="77"/>
              </a:rPr>
              <a:t>BUSINESS PLAN INFOGRAPHIC</a:t>
            </a:r>
          </a:p>
        </p:txBody>
      </p:sp>
      <p:sp>
        <p:nvSpPr>
          <p:cNvPr id="2" name="TextBox 1">
            <a:extLst>
              <a:ext uri="{FF2B5EF4-FFF2-40B4-BE49-F238E27FC236}">
                <a16:creationId xmlns:a16="http://schemas.microsoft.com/office/drawing/2014/main" id="{AB481909-07D6-BC40-B276-621FC6DEE480}"/>
              </a:ext>
            </a:extLst>
          </p:cNvPr>
          <p:cNvSpPr txBox="1"/>
          <p:nvPr/>
        </p:nvSpPr>
        <p:spPr>
          <a:xfrm rot="18000000">
            <a:off x="6384438" y="8179981"/>
            <a:ext cx="3354276" cy="1077218"/>
          </a:xfrm>
          <a:prstGeom prst="rect">
            <a:avLst/>
          </a:prstGeom>
          <a:noFill/>
        </p:spPr>
        <p:txBody>
          <a:bodyPr wrap="square" rtlCol="0">
            <a:spAutoFit/>
          </a:bodyPr>
          <a:lstStyle/>
          <a:p>
            <a:pPr algn="ctr"/>
            <a:r>
              <a:rPr lang="en-US" sz="3200" b="1" dirty="0">
                <a:solidFill>
                  <a:schemeClr val="bg1"/>
                </a:solidFill>
                <a:latin typeface="Poppins" pitchFamily="2" charset="77"/>
                <a:cs typeface="Poppins" pitchFamily="2" charset="77"/>
              </a:rPr>
              <a:t>FINANCIAL PLANNING</a:t>
            </a:r>
          </a:p>
        </p:txBody>
      </p:sp>
      <p:sp>
        <p:nvSpPr>
          <p:cNvPr id="30" name="TextBox 29">
            <a:extLst>
              <a:ext uri="{FF2B5EF4-FFF2-40B4-BE49-F238E27FC236}">
                <a16:creationId xmlns:a16="http://schemas.microsoft.com/office/drawing/2014/main" id="{F8234F1C-CC60-8C41-ACA2-4BF21426EC56}"/>
              </a:ext>
            </a:extLst>
          </p:cNvPr>
          <p:cNvSpPr txBox="1"/>
          <p:nvPr/>
        </p:nvSpPr>
        <p:spPr>
          <a:xfrm rot="3600000">
            <a:off x="14653292" y="8426203"/>
            <a:ext cx="3354276" cy="584775"/>
          </a:xfrm>
          <a:prstGeom prst="rect">
            <a:avLst/>
          </a:prstGeom>
          <a:noFill/>
        </p:spPr>
        <p:txBody>
          <a:bodyPr wrap="square" rtlCol="0">
            <a:spAutoFit/>
          </a:bodyPr>
          <a:lstStyle/>
          <a:p>
            <a:pPr algn="ctr"/>
            <a:r>
              <a:rPr lang="en-US" sz="3200" b="1" dirty="0">
                <a:solidFill>
                  <a:schemeClr val="bg1"/>
                </a:solidFill>
                <a:latin typeface="Poppins" pitchFamily="2" charset="77"/>
                <a:cs typeface="Poppins" pitchFamily="2" charset="77"/>
              </a:rPr>
              <a:t>SERVICES</a:t>
            </a:r>
          </a:p>
        </p:txBody>
      </p:sp>
      <p:sp>
        <p:nvSpPr>
          <p:cNvPr id="31" name="TextBox 30">
            <a:extLst>
              <a:ext uri="{FF2B5EF4-FFF2-40B4-BE49-F238E27FC236}">
                <a16:creationId xmlns:a16="http://schemas.microsoft.com/office/drawing/2014/main" id="{20C34C01-A423-4347-8DC7-ED8002C78000}"/>
              </a:ext>
            </a:extLst>
          </p:cNvPr>
          <p:cNvSpPr txBox="1"/>
          <p:nvPr/>
        </p:nvSpPr>
        <p:spPr>
          <a:xfrm rot="18000000">
            <a:off x="14653292" y="4739974"/>
            <a:ext cx="3354276" cy="584775"/>
          </a:xfrm>
          <a:prstGeom prst="rect">
            <a:avLst/>
          </a:prstGeom>
          <a:noFill/>
        </p:spPr>
        <p:txBody>
          <a:bodyPr wrap="square" rtlCol="0">
            <a:spAutoFit/>
          </a:bodyPr>
          <a:lstStyle/>
          <a:p>
            <a:pPr algn="ctr"/>
            <a:r>
              <a:rPr lang="en-US" sz="3200" b="1" dirty="0">
                <a:solidFill>
                  <a:schemeClr val="bg1"/>
                </a:solidFill>
                <a:latin typeface="Poppins" pitchFamily="2" charset="77"/>
                <a:cs typeface="Poppins" pitchFamily="2" charset="77"/>
              </a:rPr>
              <a:t>PRODUCTS</a:t>
            </a:r>
          </a:p>
        </p:txBody>
      </p:sp>
      <p:sp>
        <p:nvSpPr>
          <p:cNvPr id="32" name="TextBox 31">
            <a:extLst>
              <a:ext uri="{FF2B5EF4-FFF2-40B4-BE49-F238E27FC236}">
                <a16:creationId xmlns:a16="http://schemas.microsoft.com/office/drawing/2014/main" id="{DFBA65E4-E303-0A4E-9213-AE4940113651}"/>
              </a:ext>
            </a:extLst>
          </p:cNvPr>
          <p:cNvSpPr txBox="1"/>
          <p:nvPr/>
        </p:nvSpPr>
        <p:spPr>
          <a:xfrm rot="3600000">
            <a:off x="6384439" y="4739975"/>
            <a:ext cx="3354276" cy="584775"/>
          </a:xfrm>
          <a:prstGeom prst="rect">
            <a:avLst/>
          </a:prstGeom>
          <a:noFill/>
        </p:spPr>
        <p:txBody>
          <a:bodyPr wrap="square" rtlCol="0">
            <a:spAutoFit/>
          </a:bodyPr>
          <a:lstStyle/>
          <a:p>
            <a:pPr algn="ctr"/>
            <a:r>
              <a:rPr lang="en-US" sz="3200" b="1" dirty="0">
                <a:solidFill>
                  <a:schemeClr val="bg1"/>
                </a:solidFill>
                <a:latin typeface="Poppins" pitchFamily="2" charset="77"/>
                <a:cs typeface="Poppins" pitchFamily="2" charset="77"/>
              </a:rPr>
              <a:t>BUDGETING</a:t>
            </a:r>
          </a:p>
        </p:txBody>
      </p:sp>
      <p:sp>
        <p:nvSpPr>
          <p:cNvPr id="33" name="TextBox 32">
            <a:extLst>
              <a:ext uri="{FF2B5EF4-FFF2-40B4-BE49-F238E27FC236}">
                <a16:creationId xmlns:a16="http://schemas.microsoft.com/office/drawing/2014/main" id="{8DFA2AAF-9776-D342-98CC-66C573271760}"/>
              </a:ext>
            </a:extLst>
          </p:cNvPr>
          <p:cNvSpPr txBox="1"/>
          <p:nvPr/>
        </p:nvSpPr>
        <p:spPr>
          <a:xfrm rot="1800000">
            <a:off x="8647286" y="2189940"/>
            <a:ext cx="3354276" cy="1077218"/>
          </a:xfrm>
          <a:prstGeom prst="rect">
            <a:avLst/>
          </a:prstGeom>
          <a:noFill/>
        </p:spPr>
        <p:txBody>
          <a:bodyPr wrap="square" rtlCol="0">
            <a:spAutoFit/>
          </a:bodyPr>
          <a:lstStyle/>
          <a:p>
            <a:pPr algn="ctr"/>
            <a:r>
              <a:rPr lang="en-US" sz="3200" b="1" dirty="0">
                <a:solidFill>
                  <a:schemeClr val="bg1"/>
                </a:solidFill>
                <a:latin typeface="Poppins" pitchFamily="2" charset="77"/>
                <a:cs typeface="Poppins" pitchFamily="2" charset="77"/>
              </a:rPr>
              <a:t>EXECUTIVE SUMMARY</a:t>
            </a:r>
          </a:p>
        </p:txBody>
      </p:sp>
      <p:sp>
        <p:nvSpPr>
          <p:cNvPr id="34" name="TextBox 33">
            <a:extLst>
              <a:ext uri="{FF2B5EF4-FFF2-40B4-BE49-F238E27FC236}">
                <a16:creationId xmlns:a16="http://schemas.microsoft.com/office/drawing/2014/main" id="{97A9CFDA-C0D6-7C4C-B851-BE5A2635AF61}"/>
              </a:ext>
            </a:extLst>
          </p:cNvPr>
          <p:cNvSpPr txBox="1"/>
          <p:nvPr/>
        </p:nvSpPr>
        <p:spPr>
          <a:xfrm rot="19800000">
            <a:off x="12376088" y="2189940"/>
            <a:ext cx="3354276" cy="1077218"/>
          </a:xfrm>
          <a:prstGeom prst="rect">
            <a:avLst/>
          </a:prstGeom>
          <a:noFill/>
        </p:spPr>
        <p:txBody>
          <a:bodyPr wrap="square" rtlCol="0">
            <a:spAutoFit/>
          </a:bodyPr>
          <a:lstStyle/>
          <a:p>
            <a:pPr algn="ctr"/>
            <a:r>
              <a:rPr lang="en-US" sz="3200" b="1" dirty="0">
                <a:solidFill>
                  <a:schemeClr val="bg1"/>
                </a:solidFill>
                <a:latin typeface="Poppins" pitchFamily="2" charset="77"/>
                <a:cs typeface="Poppins" pitchFamily="2" charset="77"/>
              </a:rPr>
              <a:t>WHY CHOOSE US?</a:t>
            </a:r>
          </a:p>
        </p:txBody>
      </p:sp>
      <p:sp>
        <p:nvSpPr>
          <p:cNvPr id="35" name="TextBox 34">
            <a:extLst>
              <a:ext uri="{FF2B5EF4-FFF2-40B4-BE49-F238E27FC236}">
                <a16:creationId xmlns:a16="http://schemas.microsoft.com/office/drawing/2014/main" id="{A32CAA8D-E03A-D649-B7D3-E927639E5524}"/>
              </a:ext>
            </a:extLst>
          </p:cNvPr>
          <p:cNvSpPr txBox="1"/>
          <p:nvPr/>
        </p:nvSpPr>
        <p:spPr>
          <a:xfrm rot="19800000">
            <a:off x="8647286" y="10460670"/>
            <a:ext cx="3354276" cy="1077218"/>
          </a:xfrm>
          <a:prstGeom prst="rect">
            <a:avLst/>
          </a:prstGeom>
          <a:noFill/>
        </p:spPr>
        <p:txBody>
          <a:bodyPr wrap="square" rtlCol="0">
            <a:spAutoFit/>
          </a:bodyPr>
          <a:lstStyle/>
          <a:p>
            <a:pPr algn="ctr"/>
            <a:r>
              <a:rPr lang="en-US" sz="3200" b="1" dirty="0">
                <a:solidFill>
                  <a:schemeClr val="bg1"/>
                </a:solidFill>
                <a:latin typeface="Poppins" pitchFamily="2" charset="77"/>
                <a:cs typeface="Poppins" pitchFamily="2" charset="77"/>
              </a:rPr>
              <a:t>MARKETING STRATEGY</a:t>
            </a:r>
          </a:p>
        </p:txBody>
      </p:sp>
      <p:sp>
        <p:nvSpPr>
          <p:cNvPr id="36" name="TextBox 35">
            <a:extLst>
              <a:ext uri="{FF2B5EF4-FFF2-40B4-BE49-F238E27FC236}">
                <a16:creationId xmlns:a16="http://schemas.microsoft.com/office/drawing/2014/main" id="{F2F68856-2997-CE4F-A91E-C828B567CF39}"/>
              </a:ext>
            </a:extLst>
          </p:cNvPr>
          <p:cNvSpPr txBox="1"/>
          <p:nvPr/>
        </p:nvSpPr>
        <p:spPr>
          <a:xfrm rot="1800000">
            <a:off x="12376088" y="10460670"/>
            <a:ext cx="3354276" cy="1077218"/>
          </a:xfrm>
          <a:prstGeom prst="rect">
            <a:avLst/>
          </a:prstGeom>
          <a:noFill/>
        </p:spPr>
        <p:txBody>
          <a:bodyPr wrap="square" rtlCol="0">
            <a:spAutoFit/>
          </a:bodyPr>
          <a:lstStyle/>
          <a:p>
            <a:pPr algn="ctr"/>
            <a:r>
              <a:rPr lang="en-US" sz="3200" b="1" dirty="0">
                <a:solidFill>
                  <a:schemeClr val="bg1"/>
                </a:solidFill>
                <a:latin typeface="Poppins" pitchFamily="2" charset="77"/>
                <a:cs typeface="Poppins" pitchFamily="2" charset="77"/>
              </a:rPr>
              <a:t>MARKET ANALYSIS</a:t>
            </a:r>
          </a:p>
        </p:txBody>
      </p:sp>
    </p:spTree>
    <p:extLst>
      <p:ext uri="{BB962C8B-B14F-4D97-AF65-F5344CB8AC3E}">
        <p14:creationId xmlns:p14="http://schemas.microsoft.com/office/powerpoint/2010/main" val="2629370841"/>
      </p:ext>
    </p:extLst>
  </p:cSld>
  <p:clrMapOvr>
    <a:masterClrMapping/>
  </p:clrMapOvr>
</p:sld>
</file>

<file path=ppt/theme/theme1.xml><?xml version="1.0" encoding="utf-8"?>
<a:theme xmlns:a="http://schemas.openxmlformats.org/drawingml/2006/main" name="Office Theme">
  <a:themeElements>
    <a:clrScheme name="IGPIA - Theme 15 - Light">
      <a:dk1>
        <a:srgbClr val="B3B3B3"/>
      </a:dk1>
      <a:lt1>
        <a:srgbClr val="FFFFFF"/>
      </a:lt1>
      <a:dk2>
        <a:srgbClr val="1C2835"/>
      </a:dk2>
      <a:lt2>
        <a:srgbClr val="FFFFFF"/>
      </a:lt2>
      <a:accent1>
        <a:srgbClr val="4DADB5"/>
      </a:accent1>
      <a:accent2>
        <a:srgbClr val="3984A3"/>
      </a:accent2>
      <a:accent3>
        <a:srgbClr val="2B526A"/>
      </a:accent3>
      <a:accent4>
        <a:srgbClr val="6C88B7"/>
      </a:accent4>
      <a:accent5>
        <a:srgbClr val="4C5974"/>
      </a:accent5>
      <a:accent6>
        <a:srgbClr val="303942"/>
      </a:accent6>
      <a:hlink>
        <a:srgbClr val="F33B48"/>
      </a:hlink>
      <a:folHlink>
        <a:srgbClr val="FFC0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{9BB6B025-EE7B-B14D-8EC8-5D2DE61B865A}tf16401378</Template>
  <TotalTime>86080</TotalTime>
  <Words>2464</Words>
  <Application>Microsoft Macintosh PowerPoint</Application>
  <PresentationFormat>Custom</PresentationFormat>
  <Paragraphs>593</Paragraphs>
  <Slides>50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50</vt:i4>
      </vt:variant>
    </vt:vector>
  </HeadingPairs>
  <TitlesOfParts>
    <vt:vector size="61" baseType="lpstr">
      <vt:lpstr>Arial</vt:lpstr>
      <vt:lpstr>Calibri</vt:lpstr>
      <vt:lpstr>Gill Sans</vt:lpstr>
      <vt:lpstr>Helvetica</vt:lpstr>
      <vt:lpstr>Helvetica Neue</vt:lpstr>
      <vt:lpstr>Helvetica Neue Light</vt:lpstr>
      <vt:lpstr>Helvetica Neue UltraLight</vt:lpstr>
      <vt:lpstr>Lato Light</vt:lpstr>
      <vt:lpstr>Poppins</vt:lpstr>
      <vt:lpstr>Poppins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Jetfabrik Design</cp:lastModifiedBy>
  <cp:revision>15344</cp:revision>
  <dcterms:created xsi:type="dcterms:W3CDTF">2014-11-12T21:47:38Z</dcterms:created>
  <dcterms:modified xsi:type="dcterms:W3CDTF">2019-05-24T17:41:22Z</dcterms:modified>
  <cp:category/>
</cp:coreProperties>
</file>