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style7.xml" ContentType="application/vnd.ms-office.chartstyle+xml"/>
  <Override PartName="/ppt/charts/colors7.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7" r:id="rId11"/>
    <p:sldId id="3318" r:id="rId12"/>
    <p:sldId id="3319" r:id="rId13"/>
    <p:sldId id="3320" r:id="rId14"/>
    <p:sldId id="3321" r:id="rId15"/>
    <p:sldId id="3322" r:id="rId16"/>
    <p:sldId id="3323" r:id="rId17"/>
    <p:sldId id="3324" r:id="rId18"/>
    <p:sldId id="3325" r:id="rId19"/>
    <p:sldId id="3326" r:id="rId20"/>
    <p:sldId id="3327"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orient="horz" pos="8160" userDrawn="1">
          <p15:clr>
            <a:srgbClr val="A4A3A4"/>
          </p15:clr>
        </p15:guide>
        <p15:guide id="55" pos="9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5432" autoAdjust="0"/>
  </p:normalViewPr>
  <p:slideViewPr>
    <p:cSldViewPr snapToGrid="0" snapToObjects="1">
      <p:cViewPr varScale="1">
        <p:scale>
          <a:sx n="60" d="100"/>
          <a:sy n="60" d="100"/>
        </p:scale>
        <p:origin x="208" y="224"/>
      </p:cViewPr>
      <p:guideLst>
        <p:guide pos="14398"/>
        <p:guide orient="horz" pos="480"/>
        <p:guide orient="horz" pos="8160"/>
        <p:guide pos="95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7.xml"/><Relationship Id="rId1" Type="http://schemas.microsoft.com/office/2011/relationships/chartStyle" Target="style7.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3166666666666666E-2"/>
          <c:y val="4.9739673098802555E-2"/>
          <c:w val="0.93876040494938129"/>
          <c:h val="0.87077669836179084"/>
        </c:manualLayout>
      </c:layout>
      <c:areaChart>
        <c:grouping val="stacked"/>
        <c:varyColors val="0"/>
        <c:ser>
          <c:idx val="0"/>
          <c:order val="0"/>
          <c:tx>
            <c:strRef>
              <c:f>Sheet1!$B$1</c:f>
              <c:strCache>
                <c:ptCount val="1"/>
                <c:pt idx="0">
                  <c:v>SERIES 1</c:v>
                </c:pt>
              </c:strCache>
            </c:strRef>
          </c:tx>
          <c:spPr>
            <a:solidFill>
              <a:schemeClr val="accent1"/>
            </a:solidFill>
            <a:ln w="3175">
              <a:solidFill>
                <a:schemeClr val="bg1">
                  <a:alpha val="50000"/>
                </a:schemeClr>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15</c:v>
                </c:pt>
                <c:pt idx="2">
                  <c:v>5</c:v>
                </c:pt>
                <c:pt idx="3">
                  <c:v>38</c:v>
                </c:pt>
                <c:pt idx="4">
                  <c:v>25</c:v>
                </c:pt>
                <c:pt idx="5">
                  <c:v>35</c:v>
                </c:pt>
                <c:pt idx="6">
                  <c:v>58</c:v>
                </c:pt>
                <c:pt idx="7">
                  <c:v>48.142857142857103</c:v>
                </c:pt>
                <c:pt idx="8">
                  <c:v>35</c:v>
                </c:pt>
                <c:pt idx="9">
                  <c:v>20</c:v>
                </c:pt>
                <c:pt idx="10">
                  <c:v>35</c:v>
                </c:pt>
                <c:pt idx="11">
                  <c:v>10</c:v>
                </c:pt>
              </c:numCache>
            </c:numRef>
          </c:val>
          <c:extLst>
            <c:ext xmlns:c16="http://schemas.microsoft.com/office/drawing/2014/chart" uri="{C3380CC4-5D6E-409C-BE32-E72D297353CC}">
              <c16:uniqueId val="{00000000-7491-E646-A975-EA4326A6D2D4}"/>
            </c:ext>
          </c:extLst>
        </c:ser>
        <c:ser>
          <c:idx val="1"/>
          <c:order val="1"/>
          <c:tx>
            <c:strRef>
              <c:f>Sheet1!$C$1</c:f>
              <c:strCache>
                <c:ptCount val="1"/>
                <c:pt idx="0">
                  <c:v>SERIES 2</c:v>
                </c:pt>
              </c:strCache>
            </c:strRef>
          </c:tx>
          <c:spPr>
            <a:solidFill>
              <a:schemeClr val="accent2"/>
            </a:solidFill>
            <a:ln w="38100">
              <a:solidFill>
                <a:schemeClr val="bg1"/>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4</c:v>
                </c:pt>
                <c:pt idx="1">
                  <c:v>8</c:v>
                </c:pt>
                <c:pt idx="2">
                  <c:v>9</c:v>
                </c:pt>
                <c:pt idx="3">
                  <c:v>10</c:v>
                </c:pt>
                <c:pt idx="4">
                  <c:v>15</c:v>
                </c:pt>
                <c:pt idx="5">
                  <c:v>12</c:v>
                </c:pt>
                <c:pt idx="6">
                  <c:v>8</c:v>
                </c:pt>
                <c:pt idx="7">
                  <c:v>70</c:v>
                </c:pt>
                <c:pt idx="8">
                  <c:v>51.535714285714299</c:v>
                </c:pt>
                <c:pt idx="9">
                  <c:v>65</c:v>
                </c:pt>
                <c:pt idx="10">
                  <c:v>75</c:v>
                </c:pt>
                <c:pt idx="11">
                  <c:v>69</c:v>
                </c:pt>
              </c:numCache>
            </c:numRef>
          </c:val>
          <c:extLst>
            <c:ext xmlns:c16="http://schemas.microsoft.com/office/drawing/2014/chart" uri="{C3380CC4-5D6E-409C-BE32-E72D297353CC}">
              <c16:uniqueId val="{00000001-7491-E646-A975-EA4326A6D2D4}"/>
            </c:ext>
          </c:extLst>
        </c:ser>
        <c:ser>
          <c:idx val="2"/>
          <c:order val="2"/>
          <c:tx>
            <c:strRef>
              <c:f>Sheet1!$D$1</c:f>
              <c:strCache>
                <c:ptCount val="1"/>
                <c:pt idx="0">
                  <c:v>SERIES 3</c:v>
                </c:pt>
              </c:strCache>
            </c:strRef>
          </c:tx>
          <c:spPr>
            <a:solidFill>
              <a:schemeClr val="accent3"/>
            </a:solidFill>
            <a:ln w="38100">
              <a:solidFill>
                <a:schemeClr val="bg1"/>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3</c:v>
                </c:pt>
                <c:pt idx="1">
                  <c:v>5</c:v>
                </c:pt>
                <c:pt idx="2">
                  <c:v>6</c:v>
                </c:pt>
                <c:pt idx="3">
                  <c:v>8</c:v>
                </c:pt>
                <c:pt idx="4">
                  <c:v>10</c:v>
                </c:pt>
                <c:pt idx="5">
                  <c:v>8</c:v>
                </c:pt>
                <c:pt idx="6">
                  <c:v>15</c:v>
                </c:pt>
                <c:pt idx="7">
                  <c:v>60.714285714285701</c:v>
                </c:pt>
                <c:pt idx="8">
                  <c:v>80</c:v>
                </c:pt>
                <c:pt idx="9">
                  <c:v>80</c:v>
                </c:pt>
                <c:pt idx="10">
                  <c:v>85.999999999999901</c:v>
                </c:pt>
                <c:pt idx="11">
                  <c:v>94.428571428571402</c:v>
                </c:pt>
              </c:numCache>
            </c:numRef>
          </c:val>
          <c:extLst>
            <c:ext xmlns:c16="http://schemas.microsoft.com/office/drawing/2014/chart" uri="{C3380CC4-5D6E-409C-BE32-E72D297353CC}">
              <c16:uniqueId val="{00000002-7491-E646-A975-EA4326A6D2D4}"/>
            </c:ext>
          </c:extLst>
        </c:ser>
        <c:ser>
          <c:idx val="3"/>
          <c:order val="3"/>
          <c:tx>
            <c:strRef>
              <c:f>Sheet1!$E$1</c:f>
              <c:strCache>
                <c:ptCount val="1"/>
                <c:pt idx="0">
                  <c:v>SERIES 4</c:v>
                </c:pt>
              </c:strCache>
            </c:strRef>
          </c:tx>
          <c:spPr>
            <a:solidFill>
              <a:schemeClr val="accent4"/>
            </a:solidFill>
            <a:ln w="38100">
              <a:solidFill>
                <a:schemeClr val="bg1"/>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10</c:v>
                </c:pt>
                <c:pt idx="1">
                  <c:v>15</c:v>
                </c:pt>
                <c:pt idx="2">
                  <c:v>5</c:v>
                </c:pt>
                <c:pt idx="3">
                  <c:v>38</c:v>
                </c:pt>
                <c:pt idx="4">
                  <c:v>25</c:v>
                </c:pt>
                <c:pt idx="5">
                  <c:v>35</c:v>
                </c:pt>
                <c:pt idx="6">
                  <c:v>58</c:v>
                </c:pt>
                <c:pt idx="7">
                  <c:v>48.142857142857103</c:v>
                </c:pt>
                <c:pt idx="8">
                  <c:v>35</c:v>
                </c:pt>
                <c:pt idx="9">
                  <c:v>20</c:v>
                </c:pt>
                <c:pt idx="10">
                  <c:v>35</c:v>
                </c:pt>
                <c:pt idx="11">
                  <c:v>10</c:v>
                </c:pt>
              </c:numCache>
            </c:numRef>
          </c:val>
          <c:extLst>
            <c:ext xmlns:c16="http://schemas.microsoft.com/office/drawing/2014/chart" uri="{C3380CC4-5D6E-409C-BE32-E72D297353CC}">
              <c16:uniqueId val="{00000003-7491-E646-A975-EA4326A6D2D4}"/>
            </c:ext>
          </c:extLst>
        </c:ser>
        <c:ser>
          <c:idx val="4"/>
          <c:order val="4"/>
          <c:tx>
            <c:strRef>
              <c:f>Sheet1!$F$1</c:f>
              <c:strCache>
                <c:ptCount val="1"/>
                <c:pt idx="0">
                  <c:v>SERIES 5</c:v>
                </c:pt>
              </c:strCache>
            </c:strRef>
          </c:tx>
          <c:spPr>
            <a:solidFill>
              <a:schemeClr val="accent5"/>
            </a:solidFill>
            <a:ln w="38100">
              <a:solidFill>
                <a:schemeClr val="bg1"/>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Sheet1!$F$2:$F$13</c:f>
              <c:numCache>
                <c:formatCode>General</c:formatCode>
                <c:ptCount val="12"/>
                <c:pt idx="0">
                  <c:v>4</c:v>
                </c:pt>
                <c:pt idx="1">
                  <c:v>8</c:v>
                </c:pt>
                <c:pt idx="2">
                  <c:v>9</c:v>
                </c:pt>
                <c:pt idx="3">
                  <c:v>10</c:v>
                </c:pt>
                <c:pt idx="4">
                  <c:v>15</c:v>
                </c:pt>
                <c:pt idx="5">
                  <c:v>12</c:v>
                </c:pt>
                <c:pt idx="6">
                  <c:v>8</c:v>
                </c:pt>
                <c:pt idx="7">
                  <c:v>70</c:v>
                </c:pt>
                <c:pt idx="8">
                  <c:v>51.535714285714299</c:v>
                </c:pt>
                <c:pt idx="9">
                  <c:v>65</c:v>
                </c:pt>
                <c:pt idx="10">
                  <c:v>75</c:v>
                </c:pt>
                <c:pt idx="11">
                  <c:v>69</c:v>
                </c:pt>
              </c:numCache>
            </c:numRef>
          </c:val>
          <c:extLst>
            <c:ext xmlns:c16="http://schemas.microsoft.com/office/drawing/2014/chart" uri="{C3380CC4-5D6E-409C-BE32-E72D297353CC}">
              <c16:uniqueId val="{00000004-7491-E646-A975-EA4326A6D2D4}"/>
            </c:ext>
          </c:extLst>
        </c:ser>
        <c:dLbls>
          <c:showLegendKey val="0"/>
          <c:showVal val="0"/>
          <c:showCatName val="0"/>
          <c:showSerName val="0"/>
          <c:showPercent val="0"/>
          <c:showBubbleSize val="0"/>
        </c:dLbls>
        <c:axId val="-130393184"/>
        <c:axId val="-1809003520"/>
      </c:areaChart>
      <c:catAx>
        <c:axId val="-130393184"/>
        <c:scaling>
          <c:orientation val="minMax"/>
        </c:scaling>
        <c:delete val="0"/>
        <c:axPos val="b"/>
        <c:majorGridlines>
          <c:spPr>
            <a:ln w="3175" cap="flat" cmpd="sng" algn="ctr">
              <a:solidFill>
                <a:schemeClr val="bg1">
                  <a:lumMod val="75000"/>
                </a:schemeClr>
              </a:solidFill>
              <a:round/>
            </a:ln>
            <a:effectLst/>
          </c:spPr>
        </c:majorGridlines>
        <c:numFmt formatCode="General" sourceLinked="1"/>
        <c:majorTickMark val="none"/>
        <c:minorTickMark val="none"/>
        <c:tickLblPos val="nextTo"/>
        <c:spPr>
          <a:noFill/>
          <a:ln w="12700" cap="flat" cmpd="sng" algn="ctr">
            <a:noFill/>
            <a:round/>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Lato" panose="020F0502020204030203" pitchFamily="34" charset="0"/>
                <a:cs typeface="Poppins" pitchFamily="2" charset="77"/>
              </a:defRPr>
            </a:pPr>
            <a:endParaRPr lang="en-US"/>
          </a:p>
        </c:txPr>
        <c:crossAx val="-1809003520"/>
        <c:crosses val="autoZero"/>
        <c:auto val="1"/>
        <c:lblAlgn val="ctr"/>
        <c:lblOffset val="100"/>
        <c:noMultiLvlLbl val="0"/>
      </c:catAx>
      <c:valAx>
        <c:axId val="-1809003520"/>
        <c:scaling>
          <c:orientation val="minMax"/>
        </c:scaling>
        <c:delete val="0"/>
        <c:axPos val="l"/>
        <c:majorGridlines>
          <c:spPr>
            <a:ln w="317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30393184"/>
        <c:crosses val="autoZero"/>
        <c:crossBetween val="midCat"/>
      </c:valAx>
      <c:spPr>
        <a:noFill/>
        <a:ln w="635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8431651679961"/>
          <c:y val="0.17700153315895992"/>
          <c:w val="0.50603161428533983"/>
          <c:h val="0.61520867228554343"/>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FFB4-504A-9CCA-291EDAF94D67}"/>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FFB4-504A-9CCA-291EDAF94D67}"/>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FFB4-504A-9CCA-291EDAF94D67}"/>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FFB4-504A-9CCA-291EDAF94D67}"/>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FFB4-504A-9CCA-291EDAF94D67}"/>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FFB4-504A-9CCA-291EDAF94D67}"/>
              </c:ext>
            </c:extLst>
          </c:dPt>
          <c:dLbls>
            <c:delete val="1"/>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8.1999999999999993</c:v>
                </c:pt>
                <c:pt idx="1">
                  <c:v>3.2</c:v>
                </c:pt>
                <c:pt idx="2">
                  <c:v>1.4</c:v>
                </c:pt>
                <c:pt idx="3">
                  <c:v>1.2</c:v>
                </c:pt>
                <c:pt idx="4">
                  <c:v>3</c:v>
                </c:pt>
                <c:pt idx="5">
                  <c:v>2</c:v>
                </c:pt>
              </c:numCache>
            </c:numRef>
          </c:val>
          <c:extLst>
            <c:ext xmlns:c16="http://schemas.microsoft.com/office/drawing/2014/chart" uri="{C3380CC4-5D6E-409C-BE32-E72D297353CC}">
              <c16:uniqueId val="{0000000C-FFB4-504A-9CCA-291EDAF94D6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spPr>
            <a:solidFill>
              <a:srgbClr val="A6A6A6"/>
            </a:solidFill>
            <a:effectLst/>
          </c:spPr>
          <c:dPt>
            <c:idx val="0"/>
            <c:bubble3D val="0"/>
            <c:spPr>
              <a:solidFill>
                <a:schemeClr val="accent2"/>
              </a:solidFill>
              <a:effectLst/>
            </c:spPr>
            <c:extLst>
              <c:ext xmlns:c16="http://schemas.microsoft.com/office/drawing/2014/chart" uri="{C3380CC4-5D6E-409C-BE32-E72D297353CC}">
                <c16:uniqueId val="{00000001-9B59-D94A-BBC4-0BC09D8EA5DC}"/>
              </c:ext>
            </c:extLst>
          </c:dPt>
          <c:dPt>
            <c:idx val="1"/>
            <c:bubble3D val="0"/>
            <c:spPr>
              <a:solidFill>
                <a:srgbClr val="A6A6A6">
                  <a:alpha val="30000"/>
                </a:srgbClr>
              </a:solidFill>
              <a:effectLst/>
            </c:spPr>
            <c:extLst>
              <c:ext xmlns:c16="http://schemas.microsoft.com/office/drawing/2014/chart" uri="{C3380CC4-5D6E-409C-BE32-E72D297353CC}">
                <c16:uniqueId val="{00000003-9B59-D94A-BBC4-0BC09D8EA5DC}"/>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9B59-D94A-BBC4-0BC09D8EA5DC}"/>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spPr>
            <a:solidFill>
              <a:srgbClr val="A6A6A6"/>
            </a:solidFill>
            <a:effectLst/>
          </c:spPr>
          <c:dPt>
            <c:idx val="0"/>
            <c:bubble3D val="0"/>
            <c:spPr>
              <a:solidFill>
                <a:schemeClr val="accent1"/>
              </a:solidFill>
              <a:effectLst/>
            </c:spPr>
            <c:extLst>
              <c:ext xmlns:c16="http://schemas.microsoft.com/office/drawing/2014/chart" uri="{C3380CC4-5D6E-409C-BE32-E72D297353CC}">
                <c16:uniqueId val="{00000001-C5F7-164B-9EC0-2E7131B425DB}"/>
              </c:ext>
            </c:extLst>
          </c:dPt>
          <c:dPt>
            <c:idx val="1"/>
            <c:bubble3D val="0"/>
            <c:spPr>
              <a:solidFill>
                <a:srgbClr val="A6A6A6">
                  <a:alpha val="30000"/>
                </a:srgbClr>
              </a:solidFill>
              <a:effectLst/>
            </c:spPr>
            <c:extLst>
              <c:ext xmlns:c16="http://schemas.microsoft.com/office/drawing/2014/chart" uri="{C3380CC4-5D6E-409C-BE32-E72D297353CC}">
                <c16:uniqueId val="{00000003-C5F7-164B-9EC0-2E7131B425DB}"/>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C5F7-164B-9EC0-2E7131B425DB}"/>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spPr>
            <a:noFill/>
            <a:ln>
              <a:noFill/>
            </a:ln>
            <a:effectLst/>
          </c:spPr>
          <c:invertIfNegative val="0"/>
          <c:dLbls>
            <c:numFmt formatCode="0&quot;mbps&quot;" sourceLinked="0"/>
            <c:spPr>
              <a:noFill/>
              <a:ln>
                <a:noFill/>
              </a:ln>
              <a:effectLst/>
            </c:spPr>
            <c:txPr>
              <a:bodyPr/>
              <a:lstStyle/>
              <a:p>
                <a:pPr>
                  <a:defRPr sz="2400" b="1" i="0">
                    <a:solidFill>
                      <a:srgbClr val="2A2A2A"/>
                    </a:solidFill>
                    <a:latin typeface="Poppins" pitchFamily="2" charset="77"/>
                    <a:cs typeface="Poppins" pitchFamily="2" charset="77"/>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chemeClr val="bg1">
                    <a:lumMod val="50000"/>
                  </a:schemeClr>
                </a:solidFill>
              </a:ln>
            </c:spPr>
            <c:trendlineType val="exp"/>
            <c:dispRSqr val="0"/>
            <c:dispEq val="0"/>
          </c:trendline>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18</c:v>
                </c:pt>
                <c:pt idx="1">
                  <c:v>22</c:v>
                </c:pt>
                <c:pt idx="2">
                  <c:v>30</c:v>
                </c:pt>
                <c:pt idx="3">
                  <c:v>45</c:v>
                </c:pt>
                <c:pt idx="4">
                  <c:v>75</c:v>
                </c:pt>
              </c:numCache>
            </c:numRef>
          </c:val>
          <c:extLst>
            <c:ext xmlns:c16="http://schemas.microsoft.com/office/drawing/2014/chart" uri="{C3380CC4-5D6E-409C-BE32-E72D297353CC}">
              <c16:uniqueId val="{00000000-FADD-CD4F-BF68-D9BD99A16BB0}"/>
            </c:ext>
          </c:extLst>
        </c:ser>
        <c:dLbls>
          <c:showLegendKey val="0"/>
          <c:showVal val="0"/>
          <c:showCatName val="0"/>
          <c:showSerName val="0"/>
          <c:showPercent val="0"/>
          <c:showBubbleSize val="0"/>
        </c:dLbls>
        <c:gapWidth val="170"/>
        <c:overlap val="-10"/>
        <c:axId val="-1808991008"/>
        <c:axId val="-1808990464"/>
      </c:barChart>
      <c:catAx>
        <c:axId val="-1808991008"/>
        <c:scaling>
          <c:orientation val="minMax"/>
        </c:scaling>
        <c:delete val="0"/>
        <c:axPos val="b"/>
        <c:majorGridlines>
          <c:spPr>
            <a:ln w="3175" cmpd="sng">
              <a:noFill/>
            </a:ln>
          </c:spPr>
        </c:majorGridlines>
        <c:numFmt formatCode="General" sourceLinked="1"/>
        <c:majorTickMark val="none"/>
        <c:minorTickMark val="none"/>
        <c:tickLblPos val="nextTo"/>
        <c:spPr>
          <a:ln>
            <a:solidFill>
              <a:schemeClr val="tx1">
                <a:alpha val="30000"/>
              </a:schemeClr>
            </a:solidFill>
          </a:ln>
        </c:spPr>
        <c:txPr>
          <a:bodyPr/>
          <a:lstStyle/>
          <a:p>
            <a:pPr>
              <a:defRPr sz="2400" b="1" i="0">
                <a:solidFill>
                  <a:schemeClr val="tx1"/>
                </a:solidFill>
                <a:latin typeface="Poppins" pitchFamily="2" charset="77"/>
                <a:cs typeface="Poppins" pitchFamily="2" charset="77"/>
              </a:defRPr>
            </a:pPr>
            <a:endParaRPr lang="en-US"/>
          </a:p>
        </c:txPr>
        <c:crossAx val="-1808990464"/>
        <c:crosses val="autoZero"/>
        <c:auto val="1"/>
        <c:lblAlgn val="ctr"/>
        <c:lblOffset val="100"/>
        <c:noMultiLvlLbl val="0"/>
      </c:catAx>
      <c:valAx>
        <c:axId val="-1808990464"/>
        <c:scaling>
          <c:orientation val="minMax"/>
        </c:scaling>
        <c:delete val="1"/>
        <c:axPos val="l"/>
        <c:numFmt formatCode="General" sourceLinked="1"/>
        <c:majorTickMark val="none"/>
        <c:minorTickMark val="none"/>
        <c:tickLblPos val="nextTo"/>
        <c:crossAx val="-1808991008"/>
        <c:crosses val="autoZero"/>
        <c:crossBetween val="between"/>
      </c:valAx>
      <c:spPr>
        <a:noFill/>
        <a:ln w="25400">
          <a:noFill/>
        </a:ln>
      </c:spPr>
    </c:plotArea>
    <c:plotVisOnly val="1"/>
    <c:dispBlanksAs val="gap"/>
    <c:showDLblsOverMax val="0"/>
  </c:chart>
  <c:txPr>
    <a:bodyPr/>
    <a:lstStyle/>
    <a:p>
      <a:pPr>
        <a:defRPr sz="1500">
          <a:solidFill>
            <a:schemeClr val="tx1">
              <a:lumMod val="50000"/>
              <a:lumOff val="50000"/>
            </a:schemeClr>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38E-BD4D-8CE0-127288C6BE0A}"/>
              </c:ext>
            </c:extLst>
          </c:dPt>
          <c:dPt>
            <c:idx val="1"/>
            <c:bubble3D val="0"/>
            <c:spPr>
              <a:solidFill>
                <a:schemeClr val="accent2"/>
              </a:solidFill>
              <a:ln w="19050">
                <a:noFill/>
              </a:ln>
              <a:effectLst/>
            </c:spPr>
            <c:extLst>
              <c:ext xmlns:c16="http://schemas.microsoft.com/office/drawing/2014/chart" uri="{C3380CC4-5D6E-409C-BE32-E72D297353CC}">
                <c16:uniqueId val="{00000003-738E-BD4D-8CE0-127288C6BE0A}"/>
              </c:ext>
            </c:extLst>
          </c:dPt>
          <c:dPt>
            <c:idx val="2"/>
            <c:bubble3D val="0"/>
            <c:spPr>
              <a:solidFill>
                <a:schemeClr val="accent3"/>
              </a:solidFill>
              <a:ln w="19050">
                <a:noFill/>
              </a:ln>
              <a:effectLst/>
            </c:spPr>
            <c:extLst>
              <c:ext xmlns:c16="http://schemas.microsoft.com/office/drawing/2014/chart" uri="{C3380CC4-5D6E-409C-BE32-E72D297353CC}">
                <c16:uniqueId val="{00000005-738E-BD4D-8CE0-127288C6BE0A}"/>
              </c:ext>
            </c:extLst>
          </c:dPt>
          <c:dLbls>
            <c:spPr>
              <a:noFill/>
              <a:ln>
                <a:noFill/>
              </a:ln>
              <a:effectLst/>
            </c:spPr>
            <c:txPr>
              <a:bodyPr rot="0" spcFirstLastPara="1" vertOverflow="ellipsis" vert="horz" wrap="square" anchor="ctr" anchorCtr="1"/>
              <a:lstStyle/>
              <a:p>
                <a:pPr>
                  <a:defRPr sz="2400" b="1" i="0" u="none" strike="noStrike" kern="1200" baseline="0">
                    <a:solidFill>
                      <a:schemeClr val="bg1"/>
                    </a:solidFill>
                    <a:latin typeface="Poppins" pitchFamily="2" charset="77"/>
                    <a:ea typeface="+mn-ea"/>
                    <a:cs typeface="Poppins" pitchFamily="2" charset="77"/>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38E-BD4D-8CE0-127288C6BE0A}"/>
            </c:ext>
          </c:extLst>
        </c:ser>
        <c:dLbls>
          <c:showLegendKey val="0"/>
          <c:showVal val="0"/>
          <c:showCatName val="0"/>
          <c:showSerName val="0"/>
          <c:showPercent val="0"/>
          <c:showBubbleSize val="0"/>
          <c:showLeaderLines val="1"/>
        </c:dLbls>
        <c:firstSliceAng val="0"/>
        <c:holeSize val="81"/>
      </c:doughnutChart>
      <c:spPr>
        <a:noFill/>
        <a:ln>
          <a:noFill/>
        </a:ln>
        <a:effectLst/>
      </c:spPr>
    </c:plotArea>
    <c:plotVisOnly val="1"/>
    <c:dispBlanksAs val="gap"/>
    <c:showDLblsOverMax val="0"/>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cluster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839D-3D48-A366-E845AD756316}"/>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839D-3D48-A366-E845AD756316}"/>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839D-3D48-A366-E845AD756316}"/>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839D-3D48-A366-E845AD756316}"/>
            </c:ext>
          </c:extLst>
        </c:ser>
        <c:dLbls>
          <c:showLegendKey val="0"/>
          <c:showVal val="0"/>
          <c:showCatName val="0"/>
          <c:showSerName val="0"/>
          <c:showPercent val="0"/>
          <c:showBubbleSize val="0"/>
        </c:dLbls>
        <c:gapWidth val="150"/>
        <c:axId val="-2071746992"/>
        <c:axId val="-2071802192"/>
      </c:barChart>
      <c:catAx>
        <c:axId val="-2071746992"/>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1802192"/>
        <c:crosses val="autoZero"/>
        <c:auto val="1"/>
        <c:lblAlgn val="ctr"/>
        <c:lblOffset val="100"/>
        <c:noMultiLvlLbl val="0"/>
      </c:catAx>
      <c:valAx>
        <c:axId val="-2071802192"/>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1746992"/>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cluster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B523-AE48-88B5-6A8BACFFC634}"/>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B523-AE48-88B5-6A8BACFFC634}"/>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B523-AE48-88B5-6A8BACFFC634}"/>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B523-AE48-88B5-6A8BACFFC634}"/>
            </c:ext>
          </c:extLst>
        </c:ser>
        <c:dLbls>
          <c:showLegendKey val="0"/>
          <c:showVal val="0"/>
          <c:showCatName val="0"/>
          <c:showSerName val="0"/>
          <c:showPercent val="0"/>
          <c:showBubbleSize val="0"/>
        </c:dLbls>
        <c:gapWidth val="150"/>
        <c:axId val="-2085790192"/>
        <c:axId val="-2091088400"/>
      </c:barChart>
      <c:catAx>
        <c:axId val="-2085790192"/>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91088400"/>
        <c:crosses val="autoZero"/>
        <c:auto val="1"/>
        <c:lblAlgn val="ctr"/>
        <c:lblOffset val="100"/>
        <c:noMultiLvlLbl val="0"/>
      </c:catAx>
      <c:valAx>
        <c:axId val="-2091088400"/>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85790192"/>
        <c:crosses val="autoZero"/>
        <c:crossBetween val="between"/>
      </c:valAx>
      <c:spPr>
        <a:ln>
          <a:solidFill>
            <a:schemeClr val="bg1">
              <a:lumMod val="75000"/>
            </a:schemeClr>
          </a:solidFill>
        </a:ln>
      </c:spPr>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percent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5979-414F-AF8D-E9451D627B11}"/>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5979-414F-AF8D-E9451D627B11}"/>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5979-414F-AF8D-E9451D627B11}"/>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5979-414F-AF8D-E9451D627B11}"/>
            </c:ext>
          </c:extLst>
        </c:ser>
        <c:dLbls>
          <c:showLegendKey val="0"/>
          <c:showVal val="0"/>
          <c:showCatName val="0"/>
          <c:showSerName val="0"/>
          <c:showPercent val="0"/>
          <c:showBubbleSize val="0"/>
        </c:dLbls>
        <c:gapWidth val="150"/>
        <c:overlap val="100"/>
        <c:axId val="-2070897520"/>
        <c:axId val="-2086543264"/>
      </c:barChart>
      <c:catAx>
        <c:axId val="-2070897520"/>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86543264"/>
        <c:crosses val="autoZero"/>
        <c:auto val="1"/>
        <c:lblAlgn val="ctr"/>
        <c:lblOffset val="100"/>
        <c:noMultiLvlLbl val="0"/>
      </c:catAx>
      <c:valAx>
        <c:axId val="-2086543264"/>
        <c:scaling>
          <c:orientation val="minMax"/>
        </c:scaling>
        <c:delete val="0"/>
        <c:axPos val="l"/>
        <c:majorGridlines>
          <c:spPr>
            <a:ln>
              <a:solidFill>
                <a:schemeClr val="bg1">
                  <a:lumMod val="75000"/>
                </a:schemeClr>
              </a:solidFill>
            </a:ln>
          </c:spPr>
        </c:majorGridlines>
        <c:numFmt formatCode="0%"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0897520"/>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3F1A-8F4E-B6D4-850D1006B210}"/>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3F1A-8F4E-B6D4-850D1006B210}"/>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F1A-8F4E-B6D4-850D1006B210}"/>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3F1A-8F4E-B6D4-850D1006B210}"/>
            </c:ext>
          </c:extLst>
        </c:ser>
        <c:dLbls>
          <c:showLegendKey val="0"/>
          <c:showVal val="0"/>
          <c:showCatName val="0"/>
          <c:showSerName val="0"/>
          <c:showPercent val="0"/>
          <c:showBubbleSize val="0"/>
        </c:dLbls>
        <c:gapWidth val="150"/>
        <c:overlap val="100"/>
        <c:axId val="-2091201712"/>
        <c:axId val="-2073175792"/>
      </c:barChart>
      <c:catAx>
        <c:axId val="-2091201712"/>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3175792"/>
        <c:crosses val="autoZero"/>
        <c:auto val="1"/>
        <c:lblAlgn val="ctr"/>
        <c:lblOffset val="100"/>
        <c:noMultiLvlLbl val="0"/>
      </c:catAx>
      <c:valAx>
        <c:axId val="-2073175792"/>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91201712"/>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785318501853902E-2"/>
          <c:y val="3.4150238508593299E-2"/>
          <c:w val="0.94921468343550597"/>
          <c:h val="0.88637804311149104"/>
        </c:manualLayout>
      </c:layout>
      <c:barChart>
        <c:barDir val="bar"/>
        <c:grouping val="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210</c:v>
                </c:pt>
                <c:pt idx="1">
                  <c:v>120</c:v>
                </c:pt>
                <c:pt idx="2">
                  <c:v>150</c:v>
                </c:pt>
              </c:numCache>
            </c:numRef>
          </c:val>
          <c:extLst>
            <c:ext xmlns:c16="http://schemas.microsoft.com/office/drawing/2014/chart" uri="{C3380CC4-5D6E-409C-BE32-E72D297353CC}">
              <c16:uniqueId val="{00000000-3B3D-A74C-8918-81689B54DFCC}"/>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470</c:v>
                </c:pt>
                <c:pt idx="1">
                  <c:v>430</c:v>
                </c:pt>
                <c:pt idx="2">
                  <c:v>400</c:v>
                </c:pt>
              </c:numCache>
            </c:numRef>
          </c:val>
          <c:extLst>
            <c:ext xmlns:c16="http://schemas.microsoft.com/office/drawing/2014/chart" uri="{C3380CC4-5D6E-409C-BE32-E72D297353CC}">
              <c16:uniqueId val="{00000001-3B3D-A74C-8918-81689B54DFCC}"/>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B3D-A74C-8918-81689B54DFCC}"/>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130</c:v>
                </c:pt>
                <c:pt idx="1">
                  <c:v>215</c:v>
                </c:pt>
                <c:pt idx="2">
                  <c:v>300</c:v>
                </c:pt>
              </c:numCache>
            </c:numRef>
          </c:val>
          <c:extLst>
            <c:ext xmlns:c16="http://schemas.microsoft.com/office/drawing/2014/chart" uri="{C3380CC4-5D6E-409C-BE32-E72D297353CC}">
              <c16:uniqueId val="{00000003-3B3D-A74C-8918-81689B54DFCC}"/>
            </c:ext>
          </c:extLst>
        </c:ser>
        <c:dLbls>
          <c:showLegendKey val="0"/>
          <c:showVal val="0"/>
          <c:showCatName val="0"/>
          <c:showSerName val="0"/>
          <c:showPercent val="0"/>
          <c:showBubbleSize val="0"/>
        </c:dLbls>
        <c:gapWidth val="150"/>
        <c:overlap val="100"/>
        <c:axId val="2127144032"/>
        <c:axId val="2127133904"/>
      </c:barChart>
      <c:catAx>
        <c:axId val="2127144032"/>
        <c:scaling>
          <c:orientation val="minMax"/>
        </c:scaling>
        <c:delete val="0"/>
        <c:axPos val="l"/>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crossAx val="2127133904"/>
        <c:crosses val="autoZero"/>
        <c:auto val="1"/>
        <c:lblAlgn val="ctr"/>
        <c:lblOffset val="100"/>
        <c:noMultiLvlLbl val="0"/>
      </c:catAx>
      <c:valAx>
        <c:axId val="2127133904"/>
        <c:scaling>
          <c:orientation val="minMax"/>
        </c:scaling>
        <c:delete val="0"/>
        <c:axPos val="b"/>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crossAx val="2127144032"/>
        <c:crosses val="autoZero"/>
        <c:crossBetween val="between"/>
      </c:valAx>
      <c:spPr>
        <a:ln>
          <a:solidFill>
            <a:schemeClr val="bg1">
              <a:lumMod val="75000"/>
            </a:schemeClr>
          </a:solidFill>
        </a:ln>
      </c:spPr>
    </c:plotArea>
    <c:plotVisOnly val="1"/>
    <c:dispBlanksAs val="gap"/>
    <c:showDLblsOverMax val="0"/>
  </c:chart>
  <c:txPr>
    <a:bodyPr/>
    <a:lstStyle/>
    <a:p>
      <a:pPr>
        <a:defRPr sz="2400" b="1" i="0">
          <a:solidFill>
            <a:schemeClr val="tx2"/>
          </a:solidFill>
          <a:latin typeface="Poppins" pitchFamily="2" charset="77"/>
          <a:cs typeface="Poppins" pitchFamily="2" charset="77"/>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3.9681571053618296E-2"/>
          <c:y val="3.8194624554262688E-2"/>
          <c:w val="0.93392707161604804"/>
          <c:h val="0.86211390126511589"/>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Sheet1!$A$2:$A$31</c:f>
              <c:numCache>
                <c:formatCode>m/d/yy</c:formatCode>
                <c:ptCount val="30"/>
                <c:pt idx="0">
                  <c:v>43565</c:v>
                </c:pt>
                <c:pt idx="1">
                  <c:v>43566</c:v>
                </c:pt>
                <c:pt idx="2">
                  <c:v>43567</c:v>
                </c:pt>
                <c:pt idx="3">
                  <c:v>43568</c:v>
                </c:pt>
                <c:pt idx="4">
                  <c:v>43569</c:v>
                </c:pt>
                <c:pt idx="5">
                  <c:v>43570</c:v>
                </c:pt>
                <c:pt idx="6">
                  <c:v>43571</c:v>
                </c:pt>
                <c:pt idx="7">
                  <c:v>43572</c:v>
                </c:pt>
                <c:pt idx="8">
                  <c:v>43573</c:v>
                </c:pt>
                <c:pt idx="9">
                  <c:v>43574</c:v>
                </c:pt>
                <c:pt idx="10">
                  <c:v>43575</c:v>
                </c:pt>
                <c:pt idx="11">
                  <c:v>43576</c:v>
                </c:pt>
                <c:pt idx="12">
                  <c:v>43577</c:v>
                </c:pt>
                <c:pt idx="13">
                  <c:v>43578</c:v>
                </c:pt>
                <c:pt idx="14">
                  <c:v>43579</c:v>
                </c:pt>
                <c:pt idx="15">
                  <c:v>43580</c:v>
                </c:pt>
                <c:pt idx="16">
                  <c:v>43581</c:v>
                </c:pt>
                <c:pt idx="17">
                  <c:v>43582</c:v>
                </c:pt>
                <c:pt idx="18">
                  <c:v>43583</c:v>
                </c:pt>
                <c:pt idx="19">
                  <c:v>43584</c:v>
                </c:pt>
                <c:pt idx="20">
                  <c:v>43585</c:v>
                </c:pt>
                <c:pt idx="21">
                  <c:v>43586</c:v>
                </c:pt>
                <c:pt idx="22">
                  <c:v>43587</c:v>
                </c:pt>
                <c:pt idx="23">
                  <c:v>43588</c:v>
                </c:pt>
                <c:pt idx="24">
                  <c:v>43589</c:v>
                </c:pt>
                <c:pt idx="25">
                  <c:v>43590</c:v>
                </c:pt>
                <c:pt idx="26">
                  <c:v>43591</c:v>
                </c:pt>
                <c:pt idx="27">
                  <c:v>43592</c:v>
                </c:pt>
                <c:pt idx="28">
                  <c:v>43593</c:v>
                </c:pt>
                <c:pt idx="29">
                  <c:v>43594</c:v>
                </c:pt>
              </c:numCache>
            </c:numRef>
          </c:cat>
          <c:val>
            <c:numRef>
              <c:f>Sheet1!$B$2:$B$31</c:f>
              <c:numCache>
                <c:formatCode>General</c:formatCode>
                <c:ptCount val="30"/>
                <c:pt idx="0">
                  <c:v>5</c:v>
                </c:pt>
                <c:pt idx="1">
                  <c:v>5</c:v>
                </c:pt>
                <c:pt idx="2">
                  <c:v>8</c:v>
                </c:pt>
                <c:pt idx="3">
                  <c:v>5</c:v>
                </c:pt>
                <c:pt idx="4">
                  <c:v>9</c:v>
                </c:pt>
                <c:pt idx="5">
                  <c:v>14</c:v>
                </c:pt>
                <c:pt idx="6">
                  <c:v>11</c:v>
                </c:pt>
                <c:pt idx="7">
                  <c:v>16</c:v>
                </c:pt>
                <c:pt idx="8">
                  <c:v>14</c:v>
                </c:pt>
                <c:pt idx="9">
                  <c:v>11</c:v>
                </c:pt>
                <c:pt idx="10">
                  <c:v>7</c:v>
                </c:pt>
                <c:pt idx="11">
                  <c:v>130</c:v>
                </c:pt>
                <c:pt idx="12">
                  <c:v>20</c:v>
                </c:pt>
                <c:pt idx="13">
                  <c:v>22</c:v>
                </c:pt>
                <c:pt idx="14">
                  <c:v>28</c:v>
                </c:pt>
                <c:pt idx="15">
                  <c:v>33</c:v>
                </c:pt>
                <c:pt idx="16">
                  <c:v>56</c:v>
                </c:pt>
                <c:pt idx="17">
                  <c:v>144</c:v>
                </c:pt>
                <c:pt idx="18">
                  <c:v>134</c:v>
                </c:pt>
                <c:pt idx="19">
                  <c:v>104</c:v>
                </c:pt>
                <c:pt idx="20">
                  <c:v>110</c:v>
                </c:pt>
                <c:pt idx="21">
                  <c:v>60</c:v>
                </c:pt>
                <c:pt idx="22">
                  <c:v>45</c:v>
                </c:pt>
                <c:pt idx="23">
                  <c:v>50</c:v>
                </c:pt>
                <c:pt idx="24">
                  <c:v>40</c:v>
                </c:pt>
                <c:pt idx="25">
                  <c:v>22</c:v>
                </c:pt>
                <c:pt idx="26">
                  <c:v>12</c:v>
                </c:pt>
                <c:pt idx="27">
                  <c:v>8</c:v>
                </c:pt>
                <c:pt idx="28">
                  <c:v>10</c:v>
                </c:pt>
                <c:pt idx="29">
                  <c:v>10</c:v>
                </c:pt>
              </c:numCache>
            </c:numRef>
          </c:val>
          <c:extLst>
            <c:ext xmlns:c16="http://schemas.microsoft.com/office/drawing/2014/chart" uri="{C3380CC4-5D6E-409C-BE32-E72D297353CC}">
              <c16:uniqueId val="{00000000-FE14-054F-ACD7-A57007E04BA3}"/>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c:spPr>
          <c:cat>
            <c:numRef>
              <c:f>Sheet1!$A$2:$A$31</c:f>
              <c:numCache>
                <c:formatCode>m/d/yy</c:formatCode>
                <c:ptCount val="30"/>
                <c:pt idx="0">
                  <c:v>43565</c:v>
                </c:pt>
                <c:pt idx="1">
                  <c:v>43566</c:v>
                </c:pt>
                <c:pt idx="2">
                  <c:v>43567</c:v>
                </c:pt>
                <c:pt idx="3">
                  <c:v>43568</c:v>
                </c:pt>
                <c:pt idx="4">
                  <c:v>43569</c:v>
                </c:pt>
                <c:pt idx="5">
                  <c:v>43570</c:v>
                </c:pt>
                <c:pt idx="6">
                  <c:v>43571</c:v>
                </c:pt>
                <c:pt idx="7">
                  <c:v>43572</c:v>
                </c:pt>
                <c:pt idx="8">
                  <c:v>43573</c:v>
                </c:pt>
                <c:pt idx="9">
                  <c:v>43574</c:v>
                </c:pt>
                <c:pt idx="10">
                  <c:v>43575</c:v>
                </c:pt>
                <c:pt idx="11">
                  <c:v>43576</c:v>
                </c:pt>
                <c:pt idx="12">
                  <c:v>43577</c:v>
                </c:pt>
                <c:pt idx="13">
                  <c:v>43578</c:v>
                </c:pt>
                <c:pt idx="14">
                  <c:v>43579</c:v>
                </c:pt>
                <c:pt idx="15">
                  <c:v>43580</c:v>
                </c:pt>
                <c:pt idx="16">
                  <c:v>43581</c:v>
                </c:pt>
                <c:pt idx="17">
                  <c:v>43582</c:v>
                </c:pt>
                <c:pt idx="18">
                  <c:v>43583</c:v>
                </c:pt>
                <c:pt idx="19">
                  <c:v>43584</c:v>
                </c:pt>
                <c:pt idx="20">
                  <c:v>43585</c:v>
                </c:pt>
                <c:pt idx="21">
                  <c:v>43586</c:v>
                </c:pt>
                <c:pt idx="22">
                  <c:v>43587</c:v>
                </c:pt>
                <c:pt idx="23">
                  <c:v>43588</c:v>
                </c:pt>
                <c:pt idx="24">
                  <c:v>43589</c:v>
                </c:pt>
                <c:pt idx="25">
                  <c:v>43590</c:v>
                </c:pt>
                <c:pt idx="26">
                  <c:v>43591</c:v>
                </c:pt>
                <c:pt idx="27">
                  <c:v>43592</c:v>
                </c:pt>
                <c:pt idx="28">
                  <c:v>43593</c:v>
                </c:pt>
                <c:pt idx="29">
                  <c:v>43594</c:v>
                </c:pt>
              </c:numCache>
            </c:numRef>
          </c:cat>
          <c:val>
            <c:numRef>
              <c:f>Sheet1!$E$2:$E$31</c:f>
              <c:numCache>
                <c:formatCode>General</c:formatCode>
                <c:ptCount val="30"/>
                <c:pt idx="0">
                  <c:v>100</c:v>
                </c:pt>
                <c:pt idx="1">
                  <c:v>2</c:v>
                </c:pt>
                <c:pt idx="2">
                  <c:v>2</c:v>
                </c:pt>
                <c:pt idx="3">
                  <c:v>8</c:v>
                </c:pt>
                <c:pt idx="4">
                  <c:v>13</c:v>
                </c:pt>
                <c:pt idx="5">
                  <c:v>89</c:v>
                </c:pt>
                <c:pt idx="6">
                  <c:v>19</c:v>
                </c:pt>
                <c:pt idx="7">
                  <c:v>34</c:v>
                </c:pt>
                <c:pt idx="8">
                  <c:v>12</c:v>
                </c:pt>
                <c:pt idx="9">
                  <c:v>40</c:v>
                </c:pt>
                <c:pt idx="10">
                  <c:v>22</c:v>
                </c:pt>
                <c:pt idx="11">
                  <c:v>35</c:v>
                </c:pt>
                <c:pt idx="12">
                  <c:v>35</c:v>
                </c:pt>
                <c:pt idx="13">
                  <c:v>30</c:v>
                </c:pt>
                <c:pt idx="14">
                  <c:v>33</c:v>
                </c:pt>
                <c:pt idx="15">
                  <c:v>40</c:v>
                </c:pt>
                <c:pt idx="16">
                  <c:v>80</c:v>
                </c:pt>
                <c:pt idx="17">
                  <c:v>105</c:v>
                </c:pt>
                <c:pt idx="18">
                  <c:v>80</c:v>
                </c:pt>
                <c:pt idx="19">
                  <c:v>70</c:v>
                </c:pt>
                <c:pt idx="20">
                  <c:v>40</c:v>
                </c:pt>
                <c:pt idx="21">
                  <c:v>30</c:v>
                </c:pt>
                <c:pt idx="22">
                  <c:v>35</c:v>
                </c:pt>
                <c:pt idx="23">
                  <c:v>39</c:v>
                </c:pt>
                <c:pt idx="24">
                  <c:v>37</c:v>
                </c:pt>
                <c:pt idx="25">
                  <c:v>45</c:v>
                </c:pt>
                <c:pt idx="26">
                  <c:v>30</c:v>
                </c:pt>
                <c:pt idx="27">
                  <c:v>25</c:v>
                </c:pt>
                <c:pt idx="28">
                  <c:v>20</c:v>
                </c:pt>
                <c:pt idx="29">
                  <c:v>20</c:v>
                </c:pt>
              </c:numCache>
            </c:numRef>
          </c:val>
          <c:extLst>
            <c:ext xmlns:c16="http://schemas.microsoft.com/office/drawing/2014/chart" uri="{C3380CC4-5D6E-409C-BE32-E72D297353CC}">
              <c16:uniqueId val="{00000001-FE14-054F-ACD7-A57007E04BA3}"/>
            </c:ext>
          </c:extLst>
        </c:ser>
        <c:dLbls>
          <c:showLegendKey val="0"/>
          <c:showVal val="0"/>
          <c:showCatName val="0"/>
          <c:showSerName val="0"/>
          <c:showPercent val="0"/>
          <c:showBubbleSize val="0"/>
        </c:dLbls>
        <c:axId val="-1808981760"/>
        <c:axId val="-1808989376"/>
      </c:areaChart>
      <c:lineChart>
        <c:grouping val="standard"/>
        <c:varyColors val="0"/>
        <c:ser>
          <c:idx val="1"/>
          <c:order val="1"/>
          <c:tx>
            <c:strRef>
              <c:f>Sheet1!$C$1</c:f>
              <c:strCache>
                <c:ptCount val="1"/>
                <c:pt idx="0">
                  <c:v>Category A Fill</c:v>
                </c:pt>
              </c:strCache>
            </c:strRef>
          </c:tx>
          <c:spPr>
            <a:ln w="50800">
              <a:solidFill>
                <a:schemeClr val="accent2"/>
              </a:solidFill>
            </a:ln>
          </c:spPr>
          <c:marker>
            <c:symbol val="circle"/>
            <c:size val="5"/>
            <c:spPr>
              <a:solidFill>
                <a:schemeClr val="accent2"/>
              </a:solidFill>
              <a:ln w="3175">
                <a:noFill/>
              </a:ln>
            </c:spPr>
          </c:marker>
          <c:cat>
            <c:numRef>
              <c:f>Sheet1!$A$2:$A$31</c:f>
              <c:numCache>
                <c:formatCode>m/d/yy</c:formatCode>
                <c:ptCount val="30"/>
                <c:pt idx="0">
                  <c:v>43565</c:v>
                </c:pt>
                <c:pt idx="1">
                  <c:v>43566</c:v>
                </c:pt>
                <c:pt idx="2">
                  <c:v>43567</c:v>
                </c:pt>
                <c:pt idx="3">
                  <c:v>43568</c:v>
                </c:pt>
                <c:pt idx="4">
                  <c:v>43569</c:v>
                </c:pt>
                <c:pt idx="5">
                  <c:v>43570</c:v>
                </c:pt>
                <c:pt idx="6">
                  <c:v>43571</c:v>
                </c:pt>
                <c:pt idx="7">
                  <c:v>43572</c:v>
                </c:pt>
                <c:pt idx="8">
                  <c:v>43573</c:v>
                </c:pt>
                <c:pt idx="9">
                  <c:v>43574</c:v>
                </c:pt>
                <c:pt idx="10">
                  <c:v>43575</c:v>
                </c:pt>
                <c:pt idx="11">
                  <c:v>43576</c:v>
                </c:pt>
                <c:pt idx="12">
                  <c:v>43577</c:v>
                </c:pt>
                <c:pt idx="13">
                  <c:v>43578</c:v>
                </c:pt>
                <c:pt idx="14">
                  <c:v>43579</c:v>
                </c:pt>
                <c:pt idx="15">
                  <c:v>43580</c:v>
                </c:pt>
                <c:pt idx="16">
                  <c:v>43581</c:v>
                </c:pt>
                <c:pt idx="17">
                  <c:v>43582</c:v>
                </c:pt>
                <c:pt idx="18">
                  <c:v>43583</c:v>
                </c:pt>
                <c:pt idx="19">
                  <c:v>43584</c:v>
                </c:pt>
                <c:pt idx="20">
                  <c:v>43585</c:v>
                </c:pt>
                <c:pt idx="21">
                  <c:v>43586</c:v>
                </c:pt>
                <c:pt idx="22">
                  <c:v>43587</c:v>
                </c:pt>
                <c:pt idx="23">
                  <c:v>43588</c:v>
                </c:pt>
                <c:pt idx="24">
                  <c:v>43589</c:v>
                </c:pt>
                <c:pt idx="25">
                  <c:v>43590</c:v>
                </c:pt>
                <c:pt idx="26">
                  <c:v>43591</c:v>
                </c:pt>
                <c:pt idx="27">
                  <c:v>43592</c:v>
                </c:pt>
                <c:pt idx="28">
                  <c:v>43593</c:v>
                </c:pt>
                <c:pt idx="29">
                  <c:v>43594</c:v>
                </c:pt>
              </c:numCache>
            </c:numRef>
          </c:cat>
          <c:val>
            <c:numRef>
              <c:f>Sheet1!$C$2:$C$31</c:f>
              <c:numCache>
                <c:formatCode>General</c:formatCode>
                <c:ptCount val="30"/>
                <c:pt idx="0">
                  <c:v>5</c:v>
                </c:pt>
                <c:pt idx="1">
                  <c:v>5</c:v>
                </c:pt>
                <c:pt idx="2">
                  <c:v>8</c:v>
                </c:pt>
                <c:pt idx="3">
                  <c:v>5</c:v>
                </c:pt>
                <c:pt idx="4">
                  <c:v>9</c:v>
                </c:pt>
                <c:pt idx="5">
                  <c:v>14</c:v>
                </c:pt>
                <c:pt idx="6">
                  <c:v>11</c:v>
                </c:pt>
                <c:pt idx="7">
                  <c:v>16</c:v>
                </c:pt>
                <c:pt idx="8">
                  <c:v>14</c:v>
                </c:pt>
                <c:pt idx="9">
                  <c:v>11</c:v>
                </c:pt>
                <c:pt idx="10">
                  <c:v>7</c:v>
                </c:pt>
                <c:pt idx="11">
                  <c:v>130</c:v>
                </c:pt>
                <c:pt idx="12">
                  <c:v>20</c:v>
                </c:pt>
                <c:pt idx="13">
                  <c:v>22</c:v>
                </c:pt>
                <c:pt idx="14">
                  <c:v>28</c:v>
                </c:pt>
                <c:pt idx="15">
                  <c:v>33</c:v>
                </c:pt>
                <c:pt idx="16">
                  <c:v>56</c:v>
                </c:pt>
                <c:pt idx="17">
                  <c:v>144</c:v>
                </c:pt>
                <c:pt idx="18">
                  <c:v>134</c:v>
                </c:pt>
                <c:pt idx="19">
                  <c:v>104</c:v>
                </c:pt>
                <c:pt idx="20">
                  <c:v>110</c:v>
                </c:pt>
                <c:pt idx="21">
                  <c:v>60</c:v>
                </c:pt>
                <c:pt idx="22">
                  <c:v>45</c:v>
                </c:pt>
                <c:pt idx="23">
                  <c:v>50</c:v>
                </c:pt>
                <c:pt idx="24">
                  <c:v>40</c:v>
                </c:pt>
                <c:pt idx="25">
                  <c:v>22</c:v>
                </c:pt>
                <c:pt idx="26">
                  <c:v>12</c:v>
                </c:pt>
                <c:pt idx="27">
                  <c:v>8</c:v>
                </c:pt>
                <c:pt idx="28">
                  <c:v>10</c:v>
                </c:pt>
                <c:pt idx="29">
                  <c:v>10</c:v>
                </c:pt>
              </c:numCache>
            </c:numRef>
          </c:val>
          <c:smooth val="0"/>
          <c:extLst>
            <c:ext xmlns:c16="http://schemas.microsoft.com/office/drawing/2014/chart" uri="{C3380CC4-5D6E-409C-BE32-E72D297353CC}">
              <c16:uniqueId val="{00000002-FE14-054F-ACD7-A57007E04BA3}"/>
            </c:ext>
          </c:extLst>
        </c:ser>
        <c:ser>
          <c:idx val="2"/>
          <c:order val="2"/>
          <c:tx>
            <c:strRef>
              <c:f>Sheet1!$D$1</c:f>
              <c:strCache>
                <c:ptCount val="1"/>
                <c:pt idx="0">
                  <c:v>Category B</c:v>
                </c:pt>
              </c:strCache>
            </c:strRef>
          </c:tx>
          <c:spPr>
            <a:ln w="50800">
              <a:solidFill>
                <a:schemeClr val="accent1"/>
              </a:solidFill>
            </a:ln>
          </c:spPr>
          <c:marker>
            <c:symbol val="circle"/>
            <c:size val="4"/>
          </c:marker>
          <c:cat>
            <c:numRef>
              <c:f>Sheet1!$A$2:$A$31</c:f>
              <c:numCache>
                <c:formatCode>m/d/yy</c:formatCode>
                <c:ptCount val="30"/>
                <c:pt idx="0">
                  <c:v>43565</c:v>
                </c:pt>
                <c:pt idx="1">
                  <c:v>43566</c:v>
                </c:pt>
                <c:pt idx="2">
                  <c:v>43567</c:v>
                </c:pt>
                <c:pt idx="3">
                  <c:v>43568</c:v>
                </c:pt>
                <c:pt idx="4">
                  <c:v>43569</c:v>
                </c:pt>
                <c:pt idx="5">
                  <c:v>43570</c:v>
                </c:pt>
                <c:pt idx="6">
                  <c:v>43571</c:v>
                </c:pt>
                <c:pt idx="7">
                  <c:v>43572</c:v>
                </c:pt>
                <c:pt idx="8">
                  <c:v>43573</c:v>
                </c:pt>
                <c:pt idx="9">
                  <c:v>43574</c:v>
                </c:pt>
                <c:pt idx="10">
                  <c:v>43575</c:v>
                </c:pt>
                <c:pt idx="11">
                  <c:v>43576</c:v>
                </c:pt>
                <c:pt idx="12">
                  <c:v>43577</c:v>
                </c:pt>
                <c:pt idx="13">
                  <c:v>43578</c:v>
                </c:pt>
                <c:pt idx="14">
                  <c:v>43579</c:v>
                </c:pt>
                <c:pt idx="15">
                  <c:v>43580</c:v>
                </c:pt>
                <c:pt idx="16">
                  <c:v>43581</c:v>
                </c:pt>
                <c:pt idx="17">
                  <c:v>43582</c:v>
                </c:pt>
                <c:pt idx="18">
                  <c:v>43583</c:v>
                </c:pt>
                <c:pt idx="19">
                  <c:v>43584</c:v>
                </c:pt>
                <c:pt idx="20">
                  <c:v>43585</c:v>
                </c:pt>
                <c:pt idx="21">
                  <c:v>43586</c:v>
                </c:pt>
                <c:pt idx="22">
                  <c:v>43587</c:v>
                </c:pt>
                <c:pt idx="23">
                  <c:v>43588</c:v>
                </c:pt>
                <c:pt idx="24">
                  <c:v>43589</c:v>
                </c:pt>
                <c:pt idx="25">
                  <c:v>43590</c:v>
                </c:pt>
                <c:pt idx="26">
                  <c:v>43591</c:v>
                </c:pt>
                <c:pt idx="27">
                  <c:v>43592</c:v>
                </c:pt>
                <c:pt idx="28">
                  <c:v>43593</c:v>
                </c:pt>
                <c:pt idx="29">
                  <c:v>43594</c:v>
                </c:pt>
              </c:numCache>
            </c:numRef>
          </c:cat>
          <c:val>
            <c:numRef>
              <c:f>Sheet1!$D$2:$D$31</c:f>
              <c:numCache>
                <c:formatCode>General</c:formatCode>
                <c:ptCount val="30"/>
                <c:pt idx="0">
                  <c:v>100</c:v>
                </c:pt>
                <c:pt idx="1">
                  <c:v>2</c:v>
                </c:pt>
                <c:pt idx="2">
                  <c:v>2</c:v>
                </c:pt>
                <c:pt idx="3">
                  <c:v>8</c:v>
                </c:pt>
                <c:pt idx="4">
                  <c:v>13</c:v>
                </c:pt>
                <c:pt idx="5">
                  <c:v>89</c:v>
                </c:pt>
                <c:pt idx="6">
                  <c:v>19</c:v>
                </c:pt>
                <c:pt idx="7">
                  <c:v>34</c:v>
                </c:pt>
                <c:pt idx="8">
                  <c:v>12</c:v>
                </c:pt>
                <c:pt idx="9">
                  <c:v>40</c:v>
                </c:pt>
                <c:pt idx="10">
                  <c:v>22</c:v>
                </c:pt>
                <c:pt idx="11">
                  <c:v>35</c:v>
                </c:pt>
                <c:pt idx="12">
                  <c:v>35</c:v>
                </c:pt>
                <c:pt idx="13">
                  <c:v>30</c:v>
                </c:pt>
                <c:pt idx="14">
                  <c:v>33</c:v>
                </c:pt>
                <c:pt idx="15">
                  <c:v>40</c:v>
                </c:pt>
                <c:pt idx="16">
                  <c:v>80</c:v>
                </c:pt>
                <c:pt idx="17">
                  <c:v>105</c:v>
                </c:pt>
                <c:pt idx="18">
                  <c:v>80</c:v>
                </c:pt>
                <c:pt idx="19">
                  <c:v>70</c:v>
                </c:pt>
                <c:pt idx="20">
                  <c:v>40</c:v>
                </c:pt>
                <c:pt idx="21">
                  <c:v>30</c:v>
                </c:pt>
                <c:pt idx="22">
                  <c:v>35</c:v>
                </c:pt>
                <c:pt idx="23">
                  <c:v>39</c:v>
                </c:pt>
                <c:pt idx="24">
                  <c:v>37</c:v>
                </c:pt>
                <c:pt idx="25">
                  <c:v>45</c:v>
                </c:pt>
                <c:pt idx="26">
                  <c:v>30</c:v>
                </c:pt>
                <c:pt idx="27">
                  <c:v>25</c:v>
                </c:pt>
                <c:pt idx="28">
                  <c:v>20</c:v>
                </c:pt>
                <c:pt idx="29">
                  <c:v>20</c:v>
                </c:pt>
              </c:numCache>
            </c:numRef>
          </c:val>
          <c:smooth val="0"/>
          <c:extLst>
            <c:ext xmlns:c16="http://schemas.microsoft.com/office/drawing/2014/chart" uri="{C3380CC4-5D6E-409C-BE32-E72D297353CC}">
              <c16:uniqueId val="{00000003-FE14-054F-ACD7-A57007E04BA3}"/>
            </c:ext>
          </c:extLst>
        </c:ser>
        <c:dLbls>
          <c:showLegendKey val="0"/>
          <c:showVal val="0"/>
          <c:showCatName val="0"/>
          <c:showSerName val="0"/>
          <c:showPercent val="0"/>
          <c:showBubbleSize val="0"/>
        </c:dLbls>
        <c:marker val="1"/>
        <c:smooth val="0"/>
        <c:axId val="-1808981760"/>
        <c:axId val="-1808989376"/>
      </c:lineChart>
      <c:dateAx>
        <c:axId val="-1808981760"/>
        <c:scaling>
          <c:orientation val="minMax"/>
        </c:scaling>
        <c:delete val="0"/>
        <c:axPos val="b"/>
        <c:majorGridlines>
          <c:spPr>
            <a:ln w="6350">
              <a:solidFill>
                <a:schemeClr val="tx1">
                  <a:lumMod val="60000"/>
                  <a:lumOff val="40000"/>
                  <a:alpha val="50000"/>
                </a:schemeClr>
              </a:solidFill>
            </a:ln>
          </c:spPr>
        </c:majorGridlines>
        <c:numFmt formatCode="m/d/yy" sourceLinked="1"/>
        <c:majorTickMark val="none"/>
        <c:minorTickMark val="none"/>
        <c:tickLblPos val="nextTo"/>
        <c:spPr>
          <a:ln>
            <a:noFill/>
          </a:ln>
        </c:spPr>
        <c:txPr>
          <a:bodyPr/>
          <a:lstStyle/>
          <a:p>
            <a:pPr>
              <a:defRPr sz="2400" b="1" i="0">
                <a:solidFill>
                  <a:schemeClr val="tx1"/>
                </a:solidFill>
                <a:latin typeface="Poppins" pitchFamily="2" charset="77"/>
                <a:cs typeface="Poppins" pitchFamily="2" charset="77"/>
              </a:defRPr>
            </a:pPr>
            <a:endParaRPr lang="en-US"/>
          </a:p>
        </c:txPr>
        <c:crossAx val="-1808989376"/>
        <c:crosses val="autoZero"/>
        <c:auto val="1"/>
        <c:lblOffset val="100"/>
        <c:baseTimeUnit val="days"/>
        <c:majorUnit val="7"/>
        <c:majorTimeUnit val="days"/>
      </c:dateAx>
      <c:valAx>
        <c:axId val="-1808989376"/>
        <c:scaling>
          <c:orientation val="minMax"/>
          <c:max val="160"/>
        </c:scaling>
        <c:delete val="0"/>
        <c:axPos val="l"/>
        <c:majorGridlines>
          <c:spPr>
            <a:ln w="6350">
              <a:solidFill>
                <a:schemeClr val="bg1">
                  <a:lumMod val="75000"/>
                </a:schemeClr>
              </a:solidFill>
            </a:ln>
          </c:spPr>
        </c:majorGridlines>
        <c:numFmt formatCode="General" sourceLinked="1"/>
        <c:majorTickMark val="none"/>
        <c:minorTickMark val="none"/>
        <c:tickLblPos val="nextTo"/>
        <c:spPr>
          <a:ln>
            <a:noFill/>
          </a:ln>
        </c:spPr>
        <c:txPr>
          <a:bodyPr/>
          <a:lstStyle/>
          <a:p>
            <a:pPr>
              <a:defRPr sz="2400" b="1" i="0">
                <a:latin typeface="Poppins" pitchFamily="2" charset="77"/>
                <a:cs typeface="Poppins" pitchFamily="2" charset="77"/>
              </a:defRPr>
            </a:pPr>
            <a:endParaRPr lang="en-US"/>
          </a:p>
        </c:txPr>
        <c:crossAx val="-1808981760"/>
        <c:crosses val="autoZero"/>
        <c:crossBetween val="midCat"/>
        <c:majorUnit val="40"/>
      </c:valAx>
      <c:spPr>
        <a:noFill/>
        <a:ln>
          <a:noFill/>
        </a:ln>
      </c:spPr>
    </c:plotArea>
    <c:plotVisOnly val="1"/>
    <c:dispBlanksAs val="zero"/>
    <c:showDLblsOverMax val="0"/>
  </c:chart>
  <c:txPr>
    <a:bodyPr/>
    <a:lstStyle/>
    <a:p>
      <a:pPr>
        <a:defRPr sz="12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785318501853902E-2"/>
          <c:y val="3.4150238508593299E-2"/>
          <c:w val="0.94921468343550597"/>
          <c:h val="0.88637804311149104"/>
        </c:manualLayout>
      </c:layout>
      <c:barChart>
        <c:barDir val="bar"/>
        <c:grouping val="percent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210</c:v>
                </c:pt>
                <c:pt idx="1">
                  <c:v>120</c:v>
                </c:pt>
                <c:pt idx="2">
                  <c:v>150</c:v>
                </c:pt>
              </c:numCache>
            </c:numRef>
          </c:val>
          <c:extLst>
            <c:ext xmlns:c16="http://schemas.microsoft.com/office/drawing/2014/chart" uri="{C3380CC4-5D6E-409C-BE32-E72D297353CC}">
              <c16:uniqueId val="{00000000-36F7-3749-9241-94DE5510A918}"/>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470</c:v>
                </c:pt>
                <c:pt idx="1">
                  <c:v>430</c:v>
                </c:pt>
                <c:pt idx="2">
                  <c:v>400</c:v>
                </c:pt>
              </c:numCache>
            </c:numRef>
          </c:val>
          <c:extLst>
            <c:ext xmlns:c16="http://schemas.microsoft.com/office/drawing/2014/chart" uri="{C3380CC4-5D6E-409C-BE32-E72D297353CC}">
              <c16:uniqueId val="{00000001-36F7-3749-9241-94DE5510A918}"/>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6F7-3749-9241-94DE5510A918}"/>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130</c:v>
                </c:pt>
                <c:pt idx="1">
                  <c:v>215</c:v>
                </c:pt>
                <c:pt idx="2">
                  <c:v>300</c:v>
                </c:pt>
              </c:numCache>
            </c:numRef>
          </c:val>
          <c:extLst>
            <c:ext xmlns:c16="http://schemas.microsoft.com/office/drawing/2014/chart" uri="{C3380CC4-5D6E-409C-BE32-E72D297353CC}">
              <c16:uniqueId val="{00000003-36F7-3749-9241-94DE5510A918}"/>
            </c:ext>
          </c:extLst>
        </c:ser>
        <c:dLbls>
          <c:showLegendKey val="0"/>
          <c:showVal val="0"/>
          <c:showCatName val="0"/>
          <c:showSerName val="0"/>
          <c:showPercent val="0"/>
          <c:showBubbleSize val="0"/>
        </c:dLbls>
        <c:gapWidth val="150"/>
        <c:overlap val="100"/>
        <c:axId val="-2087140928"/>
        <c:axId val="-2087137520"/>
      </c:barChart>
      <c:catAx>
        <c:axId val="-2087140928"/>
        <c:scaling>
          <c:orientation val="minMax"/>
        </c:scaling>
        <c:delete val="0"/>
        <c:axPos val="l"/>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crossAx val="-2087137520"/>
        <c:crosses val="autoZero"/>
        <c:auto val="1"/>
        <c:lblAlgn val="ctr"/>
        <c:lblOffset val="100"/>
        <c:noMultiLvlLbl val="0"/>
      </c:catAx>
      <c:valAx>
        <c:axId val="-2087137520"/>
        <c:scaling>
          <c:orientation val="minMax"/>
        </c:scaling>
        <c:delete val="0"/>
        <c:axPos val="b"/>
        <c:majorGridlines>
          <c:spPr>
            <a:ln>
              <a:solidFill>
                <a:schemeClr val="bg1">
                  <a:lumMod val="75000"/>
                </a:schemeClr>
              </a:solidFill>
            </a:ln>
          </c:spPr>
        </c:majorGridlines>
        <c:numFmt formatCode="0%" sourceLinked="1"/>
        <c:majorTickMark val="none"/>
        <c:minorTickMark val="none"/>
        <c:tickLblPos val="nextTo"/>
        <c:spPr>
          <a:ln>
            <a:solidFill>
              <a:schemeClr val="bg1">
                <a:lumMod val="75000"/>
              </a:schemeClr>
            </a:solidFill>
          </a:ln>
        </c:spPr>
        <c:crossAx val="-2087140928"/>
        <c:crosses val="autoZero"/>
        <c:crossBetween val="between"/>
      </c:valAx>
      <c:spPr>
        <a:ln>
          <a:solidFill>
            <a:schemeClr val="bg1">
              <a:lumMod val="75000"/>
            </a:schemeClr>
          </a:solidFill>
        </a:ln>
      </c:spPr>
    </c:plotArea>
    <c:plotVisOnly val="1"/>
    <c:dispBlanksAs val="gap"/>
    <c:showDLblsOverMax val="0"/>
  </c:chart>
  <c:txPr>
    <a:bodyPr/>
    <a:lstStyle/>
    <a:p>
      <a:pPr>
        <a:defRPr sz="2400" b="1" i="0">
          <a:solidFill>
            <a:schemeClr val="tx1"/>
          </a:solidFill>
          <a:latin typeface="Poppins" pitchFamily="2" charset="77"/>
          <a:cs typeface="Poppins" pitchFamily="2" charset="77"/>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3452002385493473E-2"/>
          <c:y val="3.0938070778966448E-2"/>
          <c:w val="0.85471812184453899"/>
          <c:h val="0.88831072613281381"/>
        </c:manualLayout>
      </c:layout>
      <c:lineChart>
        <c:grouping val="standard"/>
        <c:varyColors val="0"/>
        <c:ser>
          <c:idx val="0"/>
          <c:order val="0"/>
          <c:tx>
            <c:strRef>
              <c:f>Sheet1!$B$1</c:f>
              <c:strCache>
                <c:ptCount val="1"/>
                <c:pt idx="0">
                  <c:v>Line 1 Line</c:v>
                </c:pt>
              </c:strCache>
            </c:strRef>
          </c:tx>
          <c:spPr>
            <a:ln w="50800" cmpd="sng">
              <a:solidFill>
                <a:schemeClr val="accent3"/>
              </a:solidFill>
            </a:ln>
            <a:effectLst/>
          </c:spPr>
          <c:marker>
            <c:symbol val="circle"/>
            <c:size val="5"/>
            <c:spPr>
              <a:solidFill>
                <a:schemeClr val="accent4"/>
              </a:solidFill>
              <a:ln w="12700" cmpd="sng">
                <a:solidFill>
                  <a:schemeClr val="accent4"/>
                </a:solidFill>
              </a:ln>
              <a:effectLst/>
            </c:spPr>
          </c:marker>
          <c:cat>
            <c:strRef>
              <c:f>Sheet1!$A$2:$A$6</c:f>
              <c:strCache>
                <c:ptCount val="5"/>
                <c:pt idx="0">
                  <c:v>KEYPOINT 1</c:v>
                </c:pt>
                <c:pt idx="1">
                  <c:v>KEYPOINT 2</c:v>
                </c:pt>
                <c:pt idx="2">
                  <c:v>KEYPOINT 3</c:v>
                </c:pt>
                <c:pt idx="3">
                  <c:v>KEYPOINT 4</c:v>
                </c:pt>
                <c:pt idx="4">
                  <c:v>KEYPOINT 5</c:v>
                </c:pt>
              </c:strCache>
            </c:strRef>
          </c:cat>
          <c:val>
            <c:numRef>
              <c:f>Sheet1!$B$2:$B$6</c:f>
              <c:numCache>
                <c:formatCode>General</c:formatCode>
                <c:ptCount val="5"/>
                <c:pt idx="0">
                  <c:v>50</c:v>
                </c:pt>
                <c:pt idx="1">
                  <c:v>40</c:v>
                </c:pt>
                <c:pt idx="2">
                  <c:v>250</c:v>
                </c:pt>
                <c:pt idx="3">
                  <c:v>70</c:v>
                </c:pt>
                <c:pt idx="4">
                  <c:v>50</c:v>
                </c:pt>
              </c:numCache>
            </c:numRef>
          </c:val>
          <c:smooth val="1"/>
          <c:extLst>
            <c:ext xmlns:c16="http://schemas.microsoft.com/office/drawing/2014/chart" uri="{C3380CC4-5D6E-409C-BE32-E72D297353CC}">
              <c16:uniqueId val="{00000000-BAF9-5142-A0A7-9FD0376CAE46}"/>
            </c:ext>
          </c:extLst>
        </c:ser>
        <c:ser>
          <c:idx val="1"/>
          <c:order val="1"/>
          <c:tx>
            <c:strRef>
              <c:f>Sheet1!$C$1</c:f>
              <c:strCache>
                <c:ptCount val="1"/>
                <c:pt idx="0">
                  <c:v>Line 2 Line</c:v>
                </c:pt>
              </c:strCache>
            </c:strRef>
          </c:tx>
          <c:spPr>
            <a:ln w="50800" cmpd="sng">
              <a:solidFill>
                <a:schemeClr val="accent1"/>
              </a:solidFill>
            </a:ln>
            <a:effectLst/>
          </c:spPr>
          <c:marker>
            <c:symbol val="circle"/>
            <c:size val="5"/>
            <c:spPr>
              <a:solidFill>
                <a:schemeClr val="accent1"/>
              </a:solidFill>
              <a:ln w="12700" cmpd="sng">
                <a:solidFill>
                  <a:schemeClr val="accent1"/>
                </a:solidFill>
              </a:ln>
              <a:effectLst/>
            </c:spPr>
          </c:marker>
          <c:cat>
            <c:strRef>
              <c:f>Sheet1!$A$2:$A$6</c:f>
              <c:strCache>
                <c:ptCount val="5"/>
                <c:pt idx="0">
                  <c:v>KEYPOINT 1</c:v>
                </c:pt>
                <c:pt idx="1">
                  <c:v>KEYPOINT 2</c:v>
                </c:pt>
                <c:pt idx="2">
                  <c:v>KEYPOINT 3</c:v>
                </c:pt>
                <c:pt idx="3">
                  <c:v>KEYPOINT 4</c:v>
                </c:pt>
                <c:pt idx="4">
                  <c:v>KEYPOINT 5</c:v>
                </c:pt>
              </c:strCache>
            </c:strRef>
          </c:cat>
          <c:val>
            <c:numRef>
              <c:f>Sheet1!$C$2:$C$6</c:f>
              <c:numCache>
                <c:formatCode>General</c:formatCode>
                <c:ptCount val="5"/>
                <c:pt idx="0">
                  <c:v>0</c:v>
                </c:pt>
                <c:pt idx="1">
                  <c:v>170</c:v>
                </c:pt>
                <c:pt idx="2">
                  <c:v>110</c:v>
                </c:pt>
                <c:pt idx="3">
                  <c:v>210</c:v>
                </c:pt>
                <c:pt idx="4">
                  <c:v>300</c:v>
                </c:pt>
              </c:numCache>
            </c:numRef>
          </c:val>
          <c:smooth val="1"/>
          <c:extLst>
            <c:ext xmlns:c16="http://schemas.microsoft.com/office/drawing/2014/chart" uri="{C3380CC4-5D6E-409C-BE32-E72D297353CC}">
              <c16:uniqueId val="{00000001-BAF9-5142-A0A7-9FD0376CAE46}"/>
            </c:ext>
          </c:extLst>
        </c:ser>
        <c:dLbls>
          <c:showLegendKey val="0"/>
          <c:showVal val="0"/>
          <c:showCatName val="0"/>
          <c:showSerName val="0"/>
          <c:showPercent val="0"/>
          <c:showBubbleSize val="0"/>
        </c:dLbls>
        <c:marker val="1"/>
        <c:smooth val="0"/>
        <c:axId val="-1808985568"/>
        <c:axId val="-1808985024"/>
      </c:lineChart>
      <c:catAx>
        <c:axId val="-1808985568"/>
        <c:scaling>
          <c:orientation val="minMax"/>
        </c:scaling>
        <c:delete val="0"/>
        <c:axPos val="b"/>
        <c:majorGridlines>
          <c:spPr>
            <a:ln w="3175" cmpd="sng">
              <a:solidFill>
                <a:schemeClr val="bg1">
                  <a:lumMod val="75000"/>
                </a:schemeClr>
              </a:solidFill>
            </a:ln>
          </c:spPr>
        </c:majorGridlines>
        <c:numFmt formatCode="General" sourceLinked="0"/>
        <c:majorTickMark val="none"/>
        <c:minorTickMark val="none"/>
        <c:tickLblPos val="nextTo"/>
        <c:spPr>
          <a:ln>
            <a:noFill/>
          </a:ln>
        </c:spPr>
        <c:txPr>
          <a:bodyPr/>
          <a:lstStyle/>
          <a:p>
            <a:pPr algn="ctr">
              <a:defRPr sz="2400" b="1" i="0">
                <a:solidFill>
                  <a:schemeClr val="tx1"/>
                </a:solidFill>
                <a:latin typeface="Poppins" pitchFamily="2" charset="77"/>
                <a:cs typeface="Poppins" pitchFamily="2" charset="77"/>
              </a:defRPr>
            </a:pPr>
            <a:endParaRPr lang="en-US"/>
          </a:p>
        </c:txPr>
        <c:crossAx val="-1808985024"/>
        <c:crosses val="autoZero"/>
        <c:auto val="1"/>
        <c:lblAlgn val="ctr"/>
        <c:lblOffset val="100"/>
        <c:noMultiLvlLbl val="0"/>
      </c:catAx>
      <c:valAx>
        <c:axId val="-1808985024"/>
        <c:scaling>
          <c:orientation val="minMax"/>
        </c:scaling>
        <c:delete val="0"/>
        <c:axPos val="l"/>
        <c:majorGridlines>
          <c:spPr>
            <a:ln w="3175" cmpd="sng">
              <a:solidFill>
                <a:schemeClr val="bg1">
                  <a:lumMod val="75000"/>
                </a:schemeClr>
              </a:solidFill>
            </a:ln>
          </c:spPr>
        </c:majorGridlines>
        <c:numFmt formatCode="General" sourceLinked="1"/>
        <c:majorTickMark val="none"/>
        <c:minorTickMark val="none"/>
        <c:tickLblPos val="nextTo"/>
        <c:spPr>
          <a:ln>
            <a:noFill/>
          </a:ln>
        </c:spPr>
        <c:txPr>
          <a:bodyPr/>
          <a:lstStyle/>
          <a:p>
            <a:pPr>
              <a:defRPr sz="2400" b="1" i="0">
                <a:solidFill>
                  <a:schemeClr val="tx1"/>
                </a:solidFill>
                <a:latin typeface="Poppins" pitchFamily="2" charset="77"/>
                <a:cs typeface="Poppins" pitchFamily="2" charset="77"/>
              </a:defRPr>
            </a:pPr>
            <a:endParaRPr lang="en-US"/>
          </a:p>
        </c:txPr>
        <c:crossAx val="-1808985568"/>
        <c:crosses val="autoZero"/>
        <c:crossBetween val="midCat"/>
      </c:valAx>
      <c:spPr>
        <a:ln w="3175" cmpd="sng">
          <a:solidFill>
            <a:schemeClr val="bg1">
              <a:lumMod val="75000"/>
            </a:schemeClr>
          </a:solidFill>
        </a:ln>
      </c:spPr>
    </c:plotArea>
    <c:plotVisOnly val="1"/>
    <c:dispBlanksAs val="gap"/>
    <c:showDLblsOverMax val="0"/>
  </c:chart>
  <c:txPr>
    <a:bodyPr/>
    <a:lstStyle/>
    <a:p>
      <a:pPr>
        <a:defRPr sz="11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23809523809524E-2"/>
          <c:y val="2.2226588274953815E-2"/>
          <c:w val="0.9437619047619048"/>
          <c:h val="0.90045424079262326"/>
        </c:manualLayout>
      </c:layout>
      <c:barChart>
        <c:barDir val="col"/>
        <c:grouping val="clustered"/>
        <c:varyColors val="0"/>
        <c:ser>
          <c:idx val="0"/>
          <c:order val="0"/>
          <c:tx>
            <c:strRef>
              <c:f>Sheet1!$B$1</c:f>
              <c:strCache>
                <c:ptCount val="1"/>
                <c:pt idx="0">
                  <c:v>SERIES 1</c:v>
                </c:pt>
              </c:strCache>
            </c:strRef>
          </c:tx>
          <c:spPr>
            <a:solidFill>
              <a:schemeClr val="accent2"/>
            </a:solidFill>
          </c:spPr>
          <c:invertIfNegative val="0"/>
          <c:dPt>
            <c:idx val="8"/>
            <c:invertIfNegative val="0"/>
            <c:bubble3D val="0"/>
            <c:extLst>
              <c:ext xmlns:c16="http://schemas.microsoft.com/office/drawing/2014/chart" uri="{C3380CC4-5D6E-409C-BE32-E72D297353CC}">
                <c16:uniqueId val="{00000001-7F20-FD48-BB47-8F7D2A32F02E}"/>
              </c:ext>
            </c:extLst>
          </c:dPt>
          <c:dPt>
            <c:idx val="9"/>
            <c:invertIfNegative val="0"/>
            <c:bubble3D val="0"/>
            <c:extLst>
              <c:ext xmlns:c16="http://schemas.microsoft.com/office/drawing/2014/chart" uri="{C3380CC4-5D6E-409C-BE32-E72D297353CC}">
                <c16:uniqueId val="{00000003-7F20-FD48-BB47-8F7D2A32F02E}"/>
              </c:ext>
            </c:extLst>
          </c:dPt>
          <c:dPt>
            <c:idx val="10"/>
            <c:invertIfNegative val="0"/>
            <c:bubble3D val="0"/>
            <c:extLst>
              <c:ext xmlns:c16="http://schemas.microsoft.com/office/drawing/2014/chart" uri="{C3380CC4-5D6E-409C-BE32-E72D297353CC}">
                <c16:uniqueId val="{00000005-7F20-FD48-BB47-8F7D2A32F02E}"/>
              </c:ext>
            </c:extLst>
          </c:dPt>
          <c:dPt>
            <c:idx val="11"/>
            <c:invertIfNegative val="0"/>
            <c:bubble3D val="0"/>
            <c:extLst>
              <c:ext xmlns:c16="http://schemas.microsoft.com/office/drawing/2014/chart" uri="{C3380CC4-5D6E-409C-BE32-E72D297353CC}">
                <c16:uniqueId val="{00000007-7F20-FD48-BB47-8F7D2A32F02E}"/>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40</c:v>
                </c:pt>
                <c:pt idx="1">
                  <c:v>80</c:v>
                </c:pt>
                <c:pt idx="2">
                  <c:v>60</c:v>
                </c:pt>
                <c:pt idx="3">
                  <c:v>70</c:v>
                </c:pt>
                <c:pt idx="4">
                  <c:v>190</c:v>
                </c:pt>
                <c:pt idx="5">
                  <c:v>150</c:v>
                </c:pt>
                <c:pt idx="6">
                  <c:v>145</c:v>
                </c:pt>
                <c:pt idx="7">
                  <c:v>195</c:v>
                </c:pt>
                <c:pt idx="8">
                  <c:v>185</c:v>
                </c:pt>
                <c:pt idx="9">
                  <c:v>320</c:v>
                </c:pt>
                <c:pt idx="10">
                  <c:v>405</c:v>
                </c:pt>
                <c:pt idx="11">
                  <c:v>574</c:v>
                </c:pt>
              </c:numCache>
            </c:numRef>
          </c:val>
          <c:extLst>
            <c:ext xmlns:c16="http://schemas.microsoft.com/office/drawing/2014/chart" uri="{C3380CC4-5D6E-409C-BE32-E72D297353CC}">
              <c16:uniqueId val="{00000008-7F20-FD48-BB47-8F7D2A32F02E}"/>
            </c:ext>
          </c:extLst>
        </c:ser>
        <c:ser>
          <c:idx val="1"/>
          <c:order val="1"/>
          <c:tx>
            <c:strRef>
              <c:f>Sheet1!$C$1</c:f>
              <c:strCache>
                <c:ptCount val="1"/>
                <c:pt idx="0">
                  <c:v>SERIES 2</c:v>
                </c:pt>
              </c:strCache>
            </c:strRef>
          </c:tx>
          <c:spPr>
            <a:solidFill>
              <a:schemeClr val="accent3"/>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c:v>
                </c:pt>
                <c:pt idx="1">
                  <c:v>40</c:v>
                </c:pt>
                <c:pt idx="2">
                  <c:v>20</c:v>
                </c:pt>
                <c:pt idx="3">
                  <c:v>10</c:v>
                </c:pt>
                <c:pt idx="4">
                  <c:v>20</c:v>
                </c:pt>
                <c:pt idx="5">
                  <c:v>80</c:v>
                </c:pt>
                <c:pt idx="6">
                  <c:v>60</c:v>
                </c:pt>
                <c:pt idx="7">
                  <c:v>60</c:v>
                </c:pt>
                <c:pt idx="8">
                  <c:v>90</c:v>
                </c:pt>
                <c:pt idx="9">
                  <c:v>70</c:v>
                </c:pt>
                <c:pt idx="10">
                  <c:v>180</c:v>
                </c:pt>
                <c:pt idx="11">
                  <c:v>229</c:v>
                </c:pt>
              </c:numCache>
            </c:numRef>
          </c:val>
          <c:extLst>
            <c:ext xmlns:c16="http://schemas.microsoft.com/office/drawing/2014/chart" uri="{C3380CC4-5D6E-409C-BE32-E72D297353CC}">
              <c16:uniqueId val="{00000009-7F20-FD48-BB47-8F7D2A32F02E}"/>
            </c:ext>
          </c:extLst>
        </c:ser>
        <c:dLbls>
          <c:showLegendKey val="0"/>
          <c:showVal val="0"/>
          <c:showCatName val="0"/>
          <c:showSerName val="0"/>
          <c:showPercent val="0"/>
          <c:showBubbleSize val="0"/>
        </c:dLbls>
        <c:gapWidth val="85"/>
        <c:axId val="-1808995904"/>
        <c:axId val="-1809006240"/>
      </c:barChart>
      <c:catAx>
        <c:axId val="-1808995904"/>
        <c:scaling>
          <c:orientation val="minMax"/>
        </c:scaling>
        <c:delete val="0"/>
        <c:axPos val="b"/>
        <c:majorGridlines>
          <c:spPr>
            <a:ln w="3175">
              <a:solidFill>
                <a:schemeClr val="bg1">
                  <a:lumMod val="75000"/>
                </a:schemeClr>
              </a:solidFill>
            </a:ln>
          </c:spPr>
        </c:majorGridlines>
        <c:numFmt formatCode="General" sourceLinked="0"/>
        <c:majorTickMark val="none"/>
        <c:minorTickMark val="none"/>
        <c:tickLblPos val="nextTo"/>
        <c:spPr>
          <a:ln w="12700">
            <a:noFill/>
          </a:ln>
        </c:spPr>
        <c:txPr>
          <a:bodyPr/>
          <a:lstStyle/>
          <a:p>
            <a:pPr>
              <a:defRPr sz="2400" b="1" i="0">
                <a:latin typeface="Poppins" pitchFamily="2" charset="77"/>
                <a:cs typeface="Poppins" pitchFamily="2" charset="77"/>
              </a:defRPr>
            </a:pPr>
            <a:endParaRPr lang="en-US"/>
          </a:p>
        </c:txPr>
        <c:crossAx val="-1809006240"/>
        <c:crosses val="autoZero"/>
        <c:auto val="1"/>
        <c:lblAlgn val="ctr"/>
        <c:lblOffset val="100"/>
        <c:noMultiLvlLbl val="0"/>
      </c:catAx>
      <c:valAx>
        <c:axId val="-1809006240"/>
        <c:scaling>
          <c:orientation val="minMax"/>
          <c:max val="600"/>
        </c:scaling>
        <c:delete val="0"/>
        <c:axPos val="l"/>
        <c:majorGridlines>
          <c:spPr>
            <a:ln w="3175">
              <a:solidFill>
                <a:schemeClr val="bg1">
                  <a:lumMod val="75000"/>
                </a:schemeClr>
              </a:solidFill>
            </a:ln>
          </c:spPr>
        </c:majorGridlines>
        <c:numFmt formatCode="0&quot;%&quot;" sourceLinked="0"/>
        <c:majorTickMark val="none"/>
        <c:minorTickMark val="none"/>
        <c:tickLblPos val="nextTo"/>
        <c:spPr>
          <a:ln w="19050">
            <a:noFill/>
          </a:ln>
        </c:spPr>
        <c:txPr>
          <a:bodyPr/>
          <a:lstStyle/>
          <a:p>
            <a:pPr>
              <a:defRPr sz="2400" b="1" i="0">
                <a:latin typeface="Poppins" pitchFamily="2" charset="77"/>
                <a:cs typeface="Poppins" pitchFamily="2" charset="77"/>
              </a:defRPr>
            </a:pPr>
            <a:endParaRPr lang="en-US"/>
          </a:p>
        </c:txPr>
        <c:crossAx val="-1808995904"/>
        <c:crosses val="autoZero"/>
        <c:crossBetween val="between"/>
      </c:valAx>
      <c:spPr>
        <a:ln w="19050">
          <a:noFill/>
        </a:ln>
      </c:spPr>
    </c:plotArea>
    <c:legend>
      <c:legendPos val="l"/>
      <c:layout>
        <c:manualLayout>
          <c:xMode val="edge"/>
          <c:yMode val="edge"/>
          <c:x val="0.64820843855869326"/>
          <c:y val="3.724427508880696E-3"/>
          <c:w val="0.34970725114030432"/>
          <c:h val="8.5262932130059851E-2"/>
        </c:manualLayout>
      </c:layout>
      <c:overlay val="1"/>
      <c:txPr>
        <a:bodyPr/>
        <a:lstStyle/>
        <a:p>
          <a:pPr>
            <a:defRPr sz="2400" b="1" i="0">
              <a:latin typeface="Poppins" pitchFamily="2" charset="77"/>
              <a:cs typeface="Poppins" pitchFamily="2" charset="77"/>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304716648857101E-2"/>
          <c:y val="0.16847603538187073"/>
          <c:w val="0.93460006561679787"/>
          <c:h val="0.72976539291492326"/>
        </c:manualLayout>
      </c:layout>
      <c:barChart>
        <c:barDir val="col"/>
        <c:grouping val="clustered"/>
        <c:varyColors val="0"/>
        <c:ser>
          <c:idx val="0"/>
          <c:order val="0"/>
          <c:tx>
            <c:strRef>
              <c:f>Sheet1!$B$1</c:f>
              <c:strCache>
                <c:ptCount val="1"/>
                <c:pt idx="0">
                  <c:v>YOUR TITLE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Sheet1!$B$2:$B$3</c:f>
              <c:numCache>
                <c:formatCode>General</c:formatCode>
                <c:ptCount val="2"/>
                <c:pt idx="0">
                  <c:v>40</c:v>
                </c:pt>
                <c:pt idx="1">
                  <c:v>80</c:v>
                </c:pt>
              </c:numCache>
            </c:numRef>
          </c:val>
          <c:extLst>
            <c:ext xmlns:c16="http://schemas.microsoft.com/office/drawing/2014/chart" uri="{C3380CC4-5D6E-409C-BE32-E72D297353CC}">
              <c16:uniqueId val="{00000000-102D-0941-83E1-EF28FD1460A8}"/>
            </c:ext>
          </c:extLst>
        </c:ser>
        <c:ser>
          <c:idx val="1"/>
          <c:order val="1"/>
          <c:tx>
            <c:strRef>
              <c:f>Sheet1!$C$1</c:f>
              <c:strCache>
                <c:ptCount val="1"/>
                <c:pt idx="0">
                  <c:v>YOUR TITLE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Sheet1!$C$2:$C$3</c:f>
              <c:numCache>
                <c:formatCode>General</c:formatCode>
                <c:ptCount val="2"/>
                <c:pt idx="0">
                  <c:v>50</c:v>
                </c:pt>
                <c:pt idx="1">
                  <c:v>40</c:v>
                </c:pt>
              </c:numCache>
            </c:numRef>
          </c:val>
          <c:extLst>
            <c:ext xmlns:c16="http://schemas.microsoft.com/office/drawing/2014/chart" uri="{C3380CC4-5D6E-409C-BE32-E72D297353CC}">
              <c16:uniqueId val="{00000001-102D-0941-83E1-EF28FD1460A8}"/>
            </c:ext>
          </c:extLst>
        </c:ser>
        <c:ser>
          <c:idx val="2"/>
          <c:order val="2"/>
          <c:tx>
            <c:strRef>
              <c:f>Sheet1!$D$1</c:f>
              <c:strCache>
                <c:ptCount val="1"/>
                <c:pt idx="0">
                  <c:v>YOUR TITLE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Sheet1!$D$2:$D$3</c:f>
              <c:numCache>
                <c:formatCode>General</c:formatCode>
                <c:ptCount val="2"/>
                <c:pt idx="0">
                  <c:v>145</c:v>
                </c:pt>
                <c:pt idx="1">
                  <c:v>195</c:v>
                </c:pt>
              </c:numCache>
            </c:numRef>
          </c:val>
          <c:extLst>
            <c:ext xmlns:c16="http://schemas.microsoft.com/office/drawing/2014/chart" uri="{C3380CC4-5D6E-409C-BE32-E72D297353CC}">
              <c16:uniqueId val="{00000002-102D-0941-83E1-EF28FD1460A8}"/>
            </c:ext>
          </c:extLst>
        </c:ser>
        <c:ser>
          <c:idx val="3"/>
          <c:order val="3"/>
          <c:tx>
            <c:strRef>
              <c:f>Sheet1!$E$1</c:f>
              <c:strCache>
                <c:ptCount val="1"/>
                <c:pt idx="0">
                  <c:v>YOUR TITLE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Sheet1!$E$2:$E$3</c:f>
              <c:numCache>
                <c:formatCode>General</c:formatCode>
                <c:ptCount val="2"/>
                <c:pt idx="0">
                  <c:v>60</c:v>
                </c:pt>
                <c:pt idx="1">
                  <c:v>60</c:v>
                </c:pt>
              </c:numCache>
            </c:numRef>
          </c:val>
          <c:extLst>
            <c:ext xmlns:c16="http://schemas.microsoft.com/office/drawing/2014/chart" uri="{C3380CC4-5D6E-409C-BE32-E72D297353CC}">
              <c16:uniqueId val="{00000003-102D-0941-83E1-EF28FD1460A8}"/>
            </c:ext>
          </c:extLst>
        </c:ser>
        <c:ser>
          <c:idx val="4"/>
          <c:order val="4"/>
          <c:tx>
            <c:strRef>
              <c:f>Sheet1!$F$1</c:f>
              <c:strCache>
                <c:ptCount val="1"/>
                <c:pt idx="0">
                  <c:v>YOUR TITLE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Sheet1!$F$2:$F$3</c:f>
              <c:numCache>
                <c:formatCode>General</c:formatCode>
                <c:ptCount val="2"/>
                <c:pt idx="0">
                  <c:v>85</c:v>
                </c:pt>
                <c:pt idx="1">
                  <c:v>160</c:v>
                </c:pt>
              </c:numCache>
            </c:numRef>
          </c:val>
          <c:extLst>
            <c:ext xmlns:c16="http://schemas.microsoft.com/office/drawing/2014/chart" uri="{C3380CC4-5D6E-409C-BE32-E72D297353CC}">
              <c16:uniqueId val="{00000004-102D-0941-83E1-EF28FD1460A8}"/>
            </c:ext>
          </c:extLst>
        </c:ser>
        <c:ser>
          <c:idx val="5"/>
          <c:order val="5"/>
          <c:tx>
            <c:strRef>
              <c:f>Sheet1!$G$1</c:f>
              <c:strCache>
                <c:ptCount val="1"/>
                <c:pt idx="0">
                  <c:v>YOUR TITLE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Sheet1!$G$2:$G$3</c:f>
              <c:numCache>
                <c:formatCode>General</c:formatCode>
                <c:ptCount val="2"/>
                <c:pt idx="0">
                  <c:v>75</c:v>
                </c:pt>
                <c:pt idx="1">
                  <c:v>140</c:v>
                </c:pt>
              </c:numCache>
            </c:numRef>
          </c:val>
          <c:extLst>
            <c:ext xmlns:c16="http://schemas.microsoft.com/office/drawing/2014/chart" uri="{C3380CC4-5D6E-409C-BE32-E72D297353CC}">
              <c16:uniqueId val="{00000005-102D-0941-83E1-EF28FD1460A8}"/>
            </c:ext>
          </c:extLst>
        </c:ser>
        <c:dLbls>
          <c:dLblPos val="inEnd"/>
          <c:showLegendKey val="0"/>
          <c:showVal val="1"/>
          <c:showCatName val="0"/>
          <c:showSerName val="0"/>
          <c:showPercent val="0"/>
          <c:showBubbleSize val="0"/>
        </c:dLbls>
        <c:gapWidth val="100"/>
        <c:overlap val="-5"/>
        <c:axId val="-1809005696"/>
        <c:axId val="-1809007328"/>
      </c:barChart>
      <c:catAx>
        <c:axId val="-1809005696"/>
        <c:scaling>
          <c:orientation val="minMax"/>
        </c:scaling>
        <c:delete val="0"/>
        <c:axPos val="b"/>
        <c:majorGridlines>
          <c:spPr>
            <a:ln w="3175" cap="flat" cmpd="sng" algn="ctr">
              <a:solidFill>
                <a:schemeClr val="bg1">
                  <a:lumMod val="75000"/>
                </a:schemeClr>
              </a:solidFill>
              <a:round/>
            </a:ln>
            <a:effectLst/>
          </c:spPr>
        </c:majorGridlines>
        <c:numFmt formatCode="General"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809007328"/>
        <c:crosses val="autoZero"/>
        <c:auto val="1"/>
        <c:lblAlgn val="ctr"/>
        <c:lblOffset val="100"/>
        <c:noMultiLvlLbl val="0"/>
      </c:catAx>
      <c:valAx>
        <c:axId val="-1809007328"/>
        <c:scaling>
          <c:orientation val="minMax"/>
        </c:scaling>
        <c:delete val="0"/>
        <c:axPos val="l"/>
        <c:majorGridlines>
          <c:spPr>
            <a:ln w="3175" cap="flat" cmpd="sng" algn="ctr">
              <a:solidFill>
                <a:schemeClr val="bg1">
                  <a:lumMod val="7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809005696"/>
        <c:crosses val="autoZero"/>
        <c:crossBetween val="between"/>
      </c:valAx>
      <c:spPr>
        <a:noFill/>
        <a:ln>
          <a:noFill/>
        </a:ln>
        <a:effectLst/>
      </c:spPr>
    </c:plotArea>
    <c:legend>
      <c:legendPos val="b"/>
      <c:layout>
        <c:manualLayout>
          <c:xMode val="edge"/>
          <c:yMode val="edge"/>
          <c:x val="0"/>
          <c:y val="1.5395609858008382E-2"/>
          <c:w val="0.99954685944289734"/>
          <c:h val="0.1476634456098370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860327542715098E-2"/>
          <c:y val="1.0232870742275767E-2"/>
          <c:w val="0.90913806379552042"/>
          <c:h val="0.80154077886743891"/>
        </c:manualLayout>
      </c:layout>
      <c:barChart>
        <c:barDir val="bar"/>
        <c:grouping val="clustered"/>
        <c:varyColors val="0"/>
        <c:ser>
          <c:idx val="0"/>
          <c:order val="0"/>
          <c:tx>
            <c:strRef>
              <c:f>Sheet1!$B$1</c:f>
              <c:strCache>
                <c:ptCount val="1"/>
                <c:pt idx="0">
                  <c:v>YOUR TITLE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Sheet1!$B$2:$B$3</c:f>
              <c:numCache>
                <c:formatCode>General</c:formatCode>
                <c:ptCount val="2"/>
                <c:pt idx="0">
                  <c:v>40</c:v>
                </c:pt>
                <c:pt idx="1">
                  <c:v>80</c:v>
                </c:pt>
              </c:numCache>
            </c:numRef>
          </c:val>
          <c:extLst>
            <c:ext xmlns:c16="http://schemas.microsoft.com/office/drawing/2014/chart" uri="{C3380CC4-5D6E-409C-BE32-E72D297353CC}">
              <c16:uniqueId val="{00000000-5C95-4449-AD82-276D85F5465E}"/>
            </c:ext>
          </c:extLst>
        </c:ser>
        <c:ser>
          <c:idx val="1"/>
          <c:order val="1"/>
          <c:tx>
            <c:strRef>
              <c:f>Sheet1!$C$1</c:f>
              <c:strCache>
                <c:ptCount val="1"/>
                <c:pt idx="0">
                  <c:v>YOUR TITLE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Sheet1!$C$2:$C$3</c:f>
              <c:numCache>
                <c:formatCode>General</c:formatCode>
                <c:ptCount val="2"/>
                <c:pt idx="0">
                  <c:v>50</c:v>
                </c:pt>
                <c:pt idx="1">
                  <c:v>40</c:v>
                </c:pt>
              </c:numCache>
            </c:numRef>
          </c:val>
          <c:extLst>
            <c:ext xmlns:c16="http://schemas.microsoft.com/office/drawing/2014/chart" uri="{C3380CC4-5D6E-409C-BE32-E72D297353CC}">
              <c16:uniqueId val="{00000001-5C95-4449-AD82-276D85F5465E}"/>
            </c:ext>
          </c:extLst>
        </c:ser>
        <c:ser>
          <c:idx val="2"/>
          <c:order val="2"/>
          <c:tx>
            <c:strRef>
              <c:f>Sheet1!$D$1</c:f>
              <c:strCache>
                <c:ptCount val="1"/>
                <c:pt idx="0">
                  <c:v>YOUR TITLE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Sheet1!$D$2:$D$3</c:f>
              <c:numCache>
                <c:formatCode>General</c:formatCode>
                <c:ptCount val="2"/>
                <c:pt idx="0">
                  <c:v>145</c:v>
                </c:pt>
                <c:pt idx="1">
                  <c:v>195</c:v>
                </c:pt>
              </c:numCache>
            </c:numRef>
          </c:val>
          <c:extLst>
            <c:ext xmlns:c16="http://schemas.microsoft.com/office/drawing/2014/chart" uri="{C3380CC4-5D6E-409C-BE32-E72D297353CC}">
              <c16:uniqueId val="{00000002-5C95-4449-AD82-276D85F5465E}"/>
            </c:ext>
          </c:extLst>
        </c:ser>
        <c:ser>
          <c:idx val="3"/>
          <c:order val="3"/>
          <c:tx>
            <c:strRef>
              <c:f>Sheet1!$E$1</c:f>
              <c:strCache>
                <c:ptCount val="1"/>
                <c:pt idx="0">
                  <c:v>YOUR TITLE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Sheet1!$E$2:$E$3</c:f>
              <c:numCache>
                <c:formatCode>General</c:formatCode>
                <c:ptCount val="2"/>
                <c:pt idx="0">
                  <c:v>60</c:v>
                </c:pt>
                <c:pt idx="1">
                  <c:v>60</c:v>
                </c:pt>
              </c:numCache>
            </c:numRef>
          </c:val>
          <c:extLst>
            <c:ext xmlns:c16="http://schemas.microsoft.com/office/drawing/2014/chart" uri="{C3380CC4-5D6E-409C-BE32-E72D297353CC}">
              <c16:uniqueId val="{00000003-5C95-4449-AD82-276D85F5465E}"/>
            </c:ext>
          </c:extLst>
        </c:ser>
        <c:ser>
          <c:idx val="4"/>
          <c:order val="4"/>
          <c:tx>
            <c:strRef>
              <c:f>Sheet1!$F$1</c:f>
              <c:strCache>
                <c:ptCount val="1"/>
                <c:pt idx="0">
                  <c:v>YOUR TITLE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Sheet1!$F$2:$F$3</c:f>
              <c:numCache>
                <c:formatCode>General</c:formatCode>
                <c:ptCount val="2"/>
                <c:pt idx="0">
                  <c:v>85</c:v>
                </c:pt>
                <c:pt idx="1">
                  <c:v>160</c:v>
                </c:pt>
              </c:numCache>
            </c:numRef>
          </c:val>
          <c:extLst>
            <c:ext xmlns:c16="http://schemas.microsoft.com/office/drawing/2014/chart" uri="{C3380CC4-5D6E-409C-BE32-E72D297353CC}">
              <c16:uniqueId val="{00000004-5C95-4449-AD82-276D85F5465E}"/>
            </c:ext>
          </c:extLst>
        </c:ser>
        <c:ser>
          <c:idx val="5"/>
          <c:order val="5"/>
          <c:tx>
            <c:strRef>
              <c:f>Sheet1!$G$1</c:f>
              <c:strCache>
                <c:ptCount val="1"/>
                <c:pt idx="0">
                  <c:v>YOUR TITLE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Sheet1!$G$2:$G$3</c:f>
              <c:numCache>
                <c:formatCode>General</c:formatCode>
                <c:ptCount val="2"/>
                <c:pt idx="0">
                  <c:v>75</c:v>
                </c:pt>
                <c:pt idx="1">
                  <c:v>140</c:v>
                </c:pt>
              </c:numCache>
            </c:numRef>
          </c:val>
          <c:extLst>
            <c:ext xmlns:c16="http://schemas.microsoft.com/office/drawing/2014/chart" uri="{C3380CC4-5D6E-409C-BE32-E72D297353CC}">
              <c16:uniqueId val="{00000005-5C95-4449-AD82-276D85F5465E}"/>
            </c:ext>
          </c:extLst>
        </c:ser>
        <c:dLbls>
          <c:dLblPos val="inEnd"/>
          <c:showLegendKey val="0"/>
          <c:showVal val="1"/>
          <c:showCatName val="0"/>
          <c:showSerName val="0"/>
          <c:showPercent val="0"/>
          <c:showBubbleSize val="0"/>
        </c:dLbls>
        <c:gapWidth val="182"/>
        <c:axId val="-130395360"/>
        <c:axId val="-130398624"/>
      </c:barChart>
      <c:catAx>
        <c:axId val="-130395360"/>
        <c:scaling>
          <c:orientation val="maxMin"/>
        </c:scaling>
        <c:delete val="0"/>
        <c:axPos val="l"/>
        <c:majorGridlines>
          <c:spPr>
            <a:ln w="3175" cap="flat" cmpd="sng" algn="ctr">
              <a:solidFill>
                <a:schemeClr val="bg1">
                  <a:lumMod val="75000"/>
                </a:schemeClr>
              </a:solidFill>
              <a:round/>
            </a:ln>
            <a:effectLst/>
          </c:spPr>
        </c:majorGridlines>
        <c:numFmt formatCode="General" sourceLinked="0"/>
        <c:majorTickMark val="none"/>
        <c:minorTickMark val="none"/>
        <c:tickLblPos val="nextTo"/>
        <c:spPr>
          <a:noFill/>
          <a:ln w="12700" cap="flat" cmpd="sng" algn="ctr">
            <a:noFill/>
            <a:round/>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30398624"/>
        <c:crosses val="autoZero"/>
        <c:auto val="1"/>
        <c:lblAlgn val="ctr"/>
        <c:lblOffset val="100"/>
        <c:noMultiLvlLbl val="0"/>
      </c:catAx>
      <c:valAx>
        <c:axId val="-130398624"/>
        <c:scaling>
          <c:orientation val="minMax"/>
        </c:scaling>
        <c:delete val="0"/>
        <c:axPos val="b"/>
        <c:majorGridlines>
          <c:spPr>
            <a:ln w="3175" cap="flat" cmpd="sng" algn="ctr">
              <a:solidFill>
                <a:schemeClr val="bg1">
                  <a:lumMod val="75000"/>
                </a:schemeClr>
              </a:solidFill>
              <a:round/>
            </a:ln>
            <a:effectLst/>
          </c:spPr>
        </c:majorGridlines>
        <c:minorGridlines>
          <c:spPr>
            <a:ln w="3175" cap="flat" cmpd="sng" algn="ctr">
              <a:solidFill>
                <a:schemeClr val="bg1">
                  <a:lumMod val="7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30395360"/>
        <c:crosses val="max"/>
        <c:crossBetween val="between"/>
      </c:valAx>
      <c:spPr>
        <a:noFill/>
        <a:ln w="3175">
          <a:noFill/>
        </a:ln>
        <a:effectLst/>
      </c:spPr>
    </c:plotArea>
    <c:legend>
      <c:legendPos val="b"/>
      <c:layout>
        <c:manualLayout>
          <c:xMode val="edge"/>
          <c:yMode val="edge"/>
          <c:x val="0"/>
          <c:y val="0.91857674406976708"/>
          <c:w val="1"/>
          <c:h val="6.3588422846498696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627999625046869E-2"/>
          <c:y val="2.9301075268817204E-2"/>
          <c:w val="0.94837200037495317"/>
          <c:h val="0.79977965455930899"/>
        </c:manualLayout>
      </c:layout>
      <c:stockChart>
        <c:ser>
          <c:idx val="0"/>
          <c:order val="0"/>
          <c:tx>
            <c:strRef>
              <c:f>Sheet1!$B$1</c:f>
              <c:strCache>
                <c:ptCount val="1"/>
                <c:pt idx="0">
                  <c:v>OPEN</c:v>
                </c:pt>
              </c:strCache>
            </c:strRef>
          </c:tx>
          <c:spPr>
            <a:ln w="28575" cap="rnd">
              <a:noFill/>
              <a:round/>
            </a:ln>
            <a:effectLst/>
          </c:spPr>
          <c:marker>
            <c:symbol val="none"/>
          </c:marker>
          <c:cat>
            <c:numRef>
              <c:f>Sheet1!$A$2:$A$12</c:f>
              <c:numCache>
                <c:formatCode>m/d/yy</c:formatCode>
                <c:ptCount val="11"/>
                <c:pt idx="0">
                  <c:v>43565</c:v>
                </c:pt>
                <c:pt idx="1">
                  <c:v>43566</c:v>
                </c:pt>
                <c:pt idx="2">
                  <c:v>43567</c:v>
                </c:pt>
                <c:pt idx="3">
                  <c:v>43568</c:v>
                </c:pt>
                <c:pt idx="4">
                  <c:v>43569</c:v>
                </c:pt>
                <c:pt idx="5">
                  <c:v>43570</c:v>
                </c:pt>
                <c:pt idx="6">
                  <c:v>43571</c:v>
                </c:pt>
                <c:pt idx="7">
                  <c:v>43572</c:v>
                </c:pt>
                <c:pt idx="8">
                  <c:v>43573</c:v>
                </c:pt>
                <c:pt idx="9">
                  <c:v>43574</c:v>
                </c:pt>
                <c:pt idx="10">
                  <c:v>43575</c:v>
                </c:pt>
              </c:numCache>
            </c:numRef>
          </c:cat>
          <c:val>
            <c:numRef>
              <c:f>Sheet1!$B$2:$B$12</c:f>
              <c:numCache>
                <c:formatCode>General</c:formatCode>
                <c:ptCount val="11"/>
                <c:pt idx="0">
                  <c:v>2109.83</c:v>
                </c:pt>
                <c:pt idx="1">
                  <c:v>2096.4699999999998</c:v>
                </c:pt>
                <c:pt idx="2">
                  <c:v>2053.4699999999998</c:v>
                </c:pt>
                <c:pt idx="3">
                  <c:v>1996.67</c:v>
                </c:pt>
                <c:pt idx="4">
                  <c:v>2050.42</c:v>
                </c:pt>
                <c:pt idx="5">
                  <c:v>2020.76</c:v>
                </c:pt>
                <c:pt idx="6">
                  <c:v>2046.13</c:v>
                </c:pt>
                <c:pt idx="7">
                  <c:v>2054.44</c:v>
                </c:pt>
                <c:pt idx="8">
                  <c:v>2087.63</c:v>
                </c:pt>
                <c:pt idx="9">
                  <c:v>2069.2800000000002</c:v>
                </c:pt>
                <c:pt idx="10">
                  <c:v>2005.03</c:v>
                </c:pt>
              </c:numCache>
            </c:numRef>
          </c:val>
          <c:smooth val="0"/>
          <c:extLst>
            <c:ext xmlns:c16="http://schemas.microsoft.com/office/drawing/2014/chart" uri="{C3380CC4-5D6E-409C-BE32-E72D297353CC}">
              <c16:uniqueId val="{00000000-7498-B841-8A2E-8370C6B85D30}"/>
            </c:ext>
          </c:extLst>
        </c:ser>
        <c:ser>
          <c:idx val="1"/>
          <c:order val="1"/>
          <c:tx>
            <c:strRef>
              <c:f>Sheet1!$C$1</c:f>
              <c:strCache>
                <c:ptCount val="1"/>
                <c:pt idx="0">
                  <c:v>HIGH</c:v>
                </c:pt>
              </c:strCache>
            </c:strRef>
          </c:tx>
          <c:spPr>
            <a:ln w="28575" cap="rnd">
              <a:noFill/>
              <a:round/>
            </a:ln>
            <a:effectLst/>
          </c:spPr>
          <c:marker>
            <c:symbol val="none"/>
          </c:marker>
          <c:cat>
            <c:numRef>
              <c:f>Sheet1!$A$2:$A$12</c:f>
              <c:numCache>
                <c:formatCode>m/d/yy</c:formatCode>
                <c:ptCount val="11"/>
                <c:pt idx="0">
                  <c:v>43565</c:v>
                </c:pt>
                <c:pt idx="1">
                  <c:v>43566</c:v>
                </c:pt>
                <c:pt idx="2">
                  <c:v>43567</c:v>
                </c:pt>
                <c:pt idx="3">
                  <c:v>43568</c:v>
                </c:pt>
                <c:pt idx="4">
                  <c:v>43569</c:v>
                </c:pt>
                <c:pt idx="5">
                  <c:v>43570</c:v>
                </c:pt>
                <c:pt idx="6">
                  <c:v>43571</c:v>
                </c:pt>
                <c:pt idx="7">
                  <c:v>43572</c:v>
                </c:pt>
                <c:pt idx="8">
                  <c:v>43573</c:v>
                </c:pt>
                <c:pt idx="9">
                  <c:v>43574</c:v>
                </c:pt>
                <c:pt idx="10">
                  <c:v>43575</c:v>
                </c:pt>
              </c:numCache>
            </c:numRef>
          </c:cat>
          <c:val>
            <c:numRef>
              <c:f>Sheet1!$C$2:$C$12</c:f>
              <c:numCache>
                <c:formatCode>General</c:formatCode>
                <c:ptCount val="11"/>
                <c:pt idx="0">
                  <c:v>2119.59</c:v>
                </c:pt>
                <c:pt idx="1">
                  <c:v>2110.61</c:v>
                </c:pt>
                <c:pt idx="2">
                  <c:v>2097.0300000000002</c:v>
                </c:pt>
                <c:pt idx="3">
                  <c:v>2072.4</c:v>
                </c:pt>
                <c:pt idx="4">
                  <c:v>2057.62</c:v>
                </c:pt>
                <c:pt idx="5">
                  <c:v>2064.62</c:v>
                </c:pt>
                <c:pt idx="6">
                  <c:v>2056.9299999999998</c:v>
                </c:pt>
                <c:pt idx="7">
                  <c:v>2064.4299999999998</c:v>
                </c:pt>
                <c:pt idx="8">
                  <c:v>2093.5500000000002</c:v>
                </c:pt>
                <c:pt idx="9">
                  <c:v>2092.6999999999998</c:v>
                </c:pt>
                <c:pt idx="10">
                  <c:v>2077.85</c:v>
                </c:pt>
              </c:numCache>
            </c:numRef>
          </c:val>
          <c:smooth val="0"/>
          <c:extLst>
            <c:ext xmlns:c16="http://schemas.microsoft.com/office/drawing/2014/chart" uri="{C3380CC4-5D6E-409C-BE32-E72D297353CC}">
              <c16:uniqueId val="{00000001-7498-B841-8A2E-8370C6B85D30}"/>
            </c:ext>
          </c:extLst>
        </c:ser>
        <c:ser>
          <c:idx val="2"/>
          <c:order val="2"/>
          <c:tx>
            <c:strRef>
              <c:f>Sheet1!$D$1</c:f>
              <c:strCache>
                <c:ptCount val="1"/>
                <c:pt idx="0">
                  <c:v>LOW</c:v>
                </c:pt>
              </c:strCache>
            </c:strRef>
          </c:tx>
          <c:spPr>
            <a:ln w="28575" cap="rnd">
              <a:noFill/>
              <a:round/>
            </a:ln>
            <a:effectLst/>
          </c:spPr>
          <c:marker>
            <c:symbol val="none"/>
          </c:marker>
          <c:cat>
            <c:numRef>
              <c:f>Sheet1!$A$2:$A$12</c:f>
              <c:numCache>
                <c:formatCode>m/d/yy</c:formatCode>
                <c:ptCount val="11"/>
                <c:pt idx="0">
                  <c:v>43565</c:v>
                </c:pt>
                <c:pt idx="1">
                  <c:v>43566</c:v>
                </c:pt>
                <c:pt idx="2">
                  <c:v>43567</c:v>
                </c:pt>
                <c:pt idx="3">
                  <c:v>43568</c:v>
                </c:pt>
                <c:pt idx="4">
                  <c:v>43569</c:v>
                </c:pt>
                <c:pt idx="5">
                  <c:v>43570</c:v>
                </c:pt>
                <c:pt idx="6">
                  <c:v>43571</c:v>
                </c:pt>
                <c:pt idx="7">
                  <c:v>43572</c:v>
                </c:pt>
                <c:pt idx="8">
                  <c:v>43573</c:v>
                </c:pt>
                <c:pt idx="9">
                  <c:v>43574</c:v>
                </c:pt>
                <c:pt idx="10">
                  <c:v>43575</c:v>
                </c:pt>
              </c:numCache>
            </c:numRef>
          </c:cat>
          <c:val>
            <c:numRef>
              <c:f>Sheet1!$D$2:$D$12</c:f>
              <c:numCache>
                <c:formatCode>General</c:formatCode>
                <c:ptCount val="11"/>
                <c:pt idx="0">
                  <c:v>2103</c:v>
                </c:pt>
                <c:pt idx="1">
                  <c:v>2085.44</c:v>
                </c:pt>
                <c:pt idx="2">
                  <c:v>2041.88</c:v>
                </c:pt>
                <c:pt idx="3">
                  <c:v>1980.9</c:v>
                </c:pt>
                <c:pt idx="4">
                  <c:v>1989.18</c:v>
                </c:pt>
                <c:pt idx="5">
                  <c:v>2004.49</c:v>
                </c:pt>
                <c:pt idx="6">
                  <c:v>1988.12</c:v>
                </c:pt>
                <c:pt idx="7">
                  <c:v>1992.44</c:v>
                </c:pt>
                <c:pt idx="8">
                  <c:v>2046.04</c:v>
                </c:pt>
                <c:pt idx="9">
                  <c:v>2069.2800000000002</c:v>
                </c:pt>
                <c:pt idx="10">
                  <c:v>1972.56</c:v>
                </c:pt>
              </c:numCache>
            </c:numRef>
          </c:val>
          <c:smooth val="0"/>
          <c:extLst>
            <c:ext xmlns:c16="http://schemas.microsoft.com/office/drawing/2014/chart" uri="{C3380CC4-5D6E-409C-BE32-E72D297353CC}">
              <c16:uniqueId val="{00000002-7498-B841-8A2E-8370C6B85D30}"/>
            </c:ext>
          </c:extLst>
        </c:ser>
        <c:ser>
          <c:idx val="3"/>
          <c:order val="3"/>
          <c:tx>
            <c:strRef>
              <c:f>Sheet1!$E$1</c:f>
              <c:strCache>
                <c:ptCount val="1"/>
                <c:pt idx="0">
                  <c:v>CLOSE</c:v>
                </c:pt>
              </c:strCache>
            </c:strRef>
          </c:tx>
          <c:spPr>
            <a:ln w="28575" cap="rnd">
              <a:noFill/>
              <a:round/>
            </a:ln>
            <a:effectLst/>
          </c:spPr>
          <c:marker>
            <c:symbol val="none"/>
          </c:marker>
          <c:cat>
            <c:numRef>
              <c:f>Sheet1!$A$2:$A$12</c:f>
              <c:numCache>
                <c:formatCode>m/d/yy</c:formatCode>
                <c:ptCount val="11"/>
                <c:pt idx="0">
                  <c:v>43565</c:v>
                </c:pt>
                <c:pt idx="1">
                  <c:v>43566</c:v>
                </c:pt>
                <c:pt idx="2">
                  <c:v>43567</c:v>
                </c:pt>
                <c:pt idx="3">
                  <c:v>43568</c:v>
                </c:pt>
                <c:pt idx="4">
                  <c:v>43569</c:v>
                </c:pt>
                <c:pt idx="5">
                  <c:v>43570</c:v>
                </c:pt>
                <c:pt idx="6">
                  <c:v>43571</c:v>
                </c:pt>
                <c:pt idx="7">
                  <c:v>43572</c:v>
                </c:pt>
                <c:pt idx="8">
                  <c:v>43573</c:v>
                </c:pt>
                <c:pt idx="9">
                  <c:v>43574</c:v>
                </c:pt>
                <c:pt idx="10">
                  <c:v>43575</c:v>
                </c:pt>
              </c:numCache>
            </c:numRef>
          </c:cat>
          <c:val>
            <c:numRef>
              <c:f>Sheet1!$E$2:$E$12</c:f>
              <c:numCache>
                <c:formatCode>General</c:formatCode>
                <c:ptCount val="11"/>
                <c:pt idx="0">
                  <c:v>2104.5</c:v>
                </c:pt>
                <c:pt idx="1">
                  <c:v>2110.3000000000002</c:v>
                </c:pt>
                <c:pt idx="2">
                  <c:v>2096.9899999999998</c:v>
                </c:pt>
                <c:pt idx="3">
                  <c:v>2055.4699999999998</c:v>
                </c:pt>
                <c:pt idx="4">
                  <c:v>1994.99</c:v>
                </c:pt>
                <c:pt idx="5">
                  <c:v>2051.8200000000002</c:v>
                </c:pt>
                <c:pt idx="6">
                  <c:v>2019.42</c:v>
                </c:pt>
                <c:pt idx="7">
                  <c:v>2044.81</c:v>
                </c:pt>
                <c:pt idx="8">
                  <c:v>2058.1999999999998</c:v>
                </c:pt>
                <c:pt idx="9">
                  <c:v>2088.77</c:v>
                </c:pt>
                <c:pt idx="10">
                  <c:v>2070.65</c:v>
                </c:pt>
              </c:numCache>
            </c:numRef>
          </c:val>
          <c:smooth val="0"/>
          <c:extLst>
            <c:ext xmlns:c16="http://schemas.microsoft.com/office/drawing/2014/chart" uri="{C3380CC4-5D6E-409C-BE32-E72D297353CC}">
              <c16:uniqueId val="{00000003-7498-B841-8A2E-8370C6B85D30}"/>
            </c:ext>
          </c:extLst>
        </c:ser>
        <c:dLbls>
          <c:showLegendKey val="0"/>
          <c:showVal val="0"/>
          <c:showCatName val="0"/>
          <c:showSerName val="0"/>
          <c:showPercent val="0"/>
          <c:showBubbleSize val="0"/>
        </c:dLbls>
        <c:hiLowLines>
          <c:spPr>
            <a:ln w="50800" cap="rnd" cmpd="sng" algn="ctr">
              <a:solidFill>
                <a:schemeClr val="bg1">
                  <a:lumMod val="50000"/>
                </a:schemeClr>
              </a:solidFill>
              <a:round/>
            </a:ln>
            <a:effectLst/>
          </c:spPr>
        </c:hiLowLines>
        <c:upDownBars>
          <c:gapWidth val="150"/>
          <c:upBars>
            <c:spPr>
              <a:solidFill>
                <a:schemeClr val="accent1"/>
              </a:solidFill>
              <a:ln w="9525" cap="flat" cmpd="sng" algn="ctr">
                <a:noFill/>
                <a:round/>
              </a:ln>
              <a:effectLst/>
            </c:spPr>
          </c:upBars>
          <c:downBars>
            <c:spPr>
              <a:solidFill>
                <a:schemeClr val="accent1">
                  <a:lumMod val="50000"/>
                </a:schemeClr>
              </a:solidFill>
              <a:ln w="9525" cap="flat" cmpd="sng" algn="ctr">
                <a:noFill/>
                <a:round/>
              </a:ln>
              <a:effectLst/>
            </c:spPr>
          </c:downBars>
        </c:upDownBars>
        <c:axId val="-2079050368"/>
        <c:axId val="-2079055264"/>
      </c:stockChart>
      <c:catAx>
        <c:axId val="-2079050368"/>
        <c:scaling>
          <c:orientation val="minMax"/>
        </c:scaling>
        <c:delete val="0"/>
        <c:axPos val="b"/>
        <c:majorGridlines>
          <c:spPr>
            <a:ln w="3175" cap="flat" cmpd="sng" algn="ctr">
              <a:solidFill>
                <a:schemeClr val="bg1">
                  <a:lumMod val="75000"/>
                </a:schemeClr>
              </a:solidFill>
              <a:round/>
            </a:ln>
            <a:effectLst/>
          </c:spPr>
        </c:majorGridlines>
        <c:numFmt formatCode="m/d/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2079055264"/>
        <c:crosses val="autoZero"/>
        <c:auto val="0"/>
        <c:lblAlgn val="ctr"/>
        <c:lblOffset val="100"/>
        <c:noMultiLvlLbl val="0"/>
      </c:catAx>
      <c:valAx>
        <c:axId val="-2079055264"/>
        <c:scaling>
          <c:orientation val="minMax"/>
          <c:max val="2150"/>
          <c:min val="1950"/>
        </c:scaling>
        <c:delete val="0"/>
        <c:axPos val="l"/>
        <c:majorGridlines>
          <c:spPr>
            <a:ln w="317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2079050368"/>
        <c:crosses val="autoZero"/>
        <c:crossBetween val="between"/>
        <c:majorUnit val="40"/>
      </c:valAx>
      <c:spPr>
        <a:noFill/>
        <a:ln>
          <a:noFill/>
        </a:ln>
        <a:effectLst/>
      </c:spPr>
    </c:plotArea>
    <c:legend>
      <c:legendPos val="b"/>
      <c:layout>
        <c:manualLayout>
          <c:xMode val="edge"/>
          <c:yMode val="edge"/>
          <c:x val="0"/>
          <c:y val="0.93821900692060789"/>
          <c:w val="1"/>
          <c:h val="6.1780993079392145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
          <c:y val="0"/>
          <c:w val="1"/>
          <c:h val="0.9065871552767990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Pt>
            <c:idx val="0"/>
            <c:invertIfNegative val="0"/>
            <c:bubble3D val="0"/>
            <c:extLst>
              <c:ext xmlns:c16="http://schemas.microsoft.com/office/drawing/2014/chart" uri="{C3380CC4-5D6E-409C-BE32-E72D297353CC}">
                <c16:uniqueId val="{00000000-6AF0-B342-B64F-A7AEF565D5F3}"/>
              </c:ext>
            </c:extLst>
          </c:dPt>
          <c:dPt>
            <c:idx val="1"/>
            <c:invertIfNegative val="0"/>
            <c:bubble3D val="0"/>
            <c:extLst>
              <c:ext xmlns:c16="http://schemas.microsoft.com/office/drawing/2014/chart" uri="{C3380CC4-5D6E-409C-BE32-E72D297353CC}">
                <c16:uniqueId val="{00000001-6AF0-B342-B64F-A7AEF565D5F3}"/>
              </c:ext>
            </c:extLst>
          </c:dPt>
          <c:dPt>
            <c:idx val="2"/>
            <c:invertIfNegative val="0"/>
            <c:bubble3D val="0"/>
            <c:extLst>
              <c:ext xmlns:c16="http://schemas.microsoft.com/office/drawing/2014/chart" uri="{C3380CC4-5D6E-409C-BE32-E72D297353CC}">
                <c16:uniqueId val="{00000002-6AF0-B342-B64F-A7AEF565D5F3}"/>
              </c:ext>
            </c:extLst>
          </c:dPt>
          <c:dPt>
            <c:idx val="3"/>
            <c:invertIfNegative val="0"/>
            <c:bubble3D val="0"/>
            <c:extLst>
              <c:ext xmlns:c16="http://schemas.microsoft.com/office/drawing/2014/chart" uri="{C3380CC4-5D6E-409C-BE32-E72D297353CC}">
                <c16:uniqueId val="{00000004-6AF0-B342-B64F-A7AEF565D5F3}"/>
              </c:ext>
            </c:extLst>
          </c:dPt>
          <c:errBars>
            <c:errBarType val="plus"/>
            <c:errValType val="cust"/>
            <c:noEndCap val="1"/>
            <c:plus>
              <c:numRef>
                <c:f>Sheet1!$C$2:$C$5</c:f>
                <c:numCache>
                  <c:formatCode>General</c:formatCode>
                  <c:ptCount val="4"/>
                  <c:pt idx="0">
                    <c:v>1.7000000000000002</c:v>
                  </c:pt>
                  <c:pt idx="1">
                    <c:v>3.5</c:v>
                  </c:pt>
                  <c:pt idx="2">
                    <c:v>2.5</c:v>
                  </c:pt>
                  <c:pt idx="3">
                    <c:v>1.5</c:v>
                  </c:pt>
                </c:numCache>
              </c:numRef>
            </c:plus>
            <c:minus>
              <c:numLit>
                <c:formatCode>General</c:formatCode>
                <c:ptCount val="1"/>
                <c:pt idx="0">
                  <c:v>1</c:v>
                </c:pt>
              </c:numLit>
            </c:minus>
            <c:spPr>
              <a:ln w="50800">
                <a:solidFill>
                  <a:schemeClr val="bg1">
                    <a:lumMod val="75000"/>
                  </a:schemeClr>
                </a:solidFill>
                <a:headEnd type="none" w="med" len="med"/>
                <a:tailEnd type="oval" w="med" len="med"/>
              </a:ln>
            </c:spPr>
          </c:errBars>
          <c:cat>
            <c:strRef>
              <c:f>Sheet1!$A$2:$A$5</c:f>
              <c:strCache>
                <c:ptCount val="4"/>
                <c:pt idx="0">
                  <c:v>Q1</c:v>
                </c:pt>
                <c:pt idx="1">
                  <c:v>Q2</c:v>
                </c:pt>
                <c:pt idx="2">
                  <c:v>Q3</c:v>
                </c:pt>
                <c:pt idx="3">
                  <c:v>Q4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5-6AF0-B342-B64F-A7AEF565D5F3}"/>
            </c:ext>
          </c:extLst>
        </c:ser>
        <c:ser>
          <c:idx val="1"/>
          <c:order val="1"/>
          <c:tx>
            <c:strRef>
              <c:f>Sheet1!$C$1</c:f>
              <c:strCache>
                <c:ptCount val="1"/>
                <c:pt idx="0">
                  <c:v>Series 2</c:v>
                </c:pt>
              </c:strCache>
            </c:strRef>
          </c:tx>
          <c:spPr>
            <a:solidFill>
              <a:schemeClr val="accent1">
                <a:lumMod val="75000"/>
              </a:schemeClr>
            </a:solidFill>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1.7000000000000002</c:v>
                </c:pt>
                <c:pt idx="1">
                  <c:v>3.5</c:v>
                </c:pt>
                <c:pt idx="2">
                  <c:v>2.5</c:v>
                </c:pt>
                <c:pt idx="3">
                  <c:v>1.5</c:v>
                </c:pt>
              </c:numCache>
            </c:numRef>
          </c:val>
          <c:extLst>
            <c:ext xmlns:c16="http://schemas.microsoft.com/office/drawing/2014/chart" uri="{C3380CC4-5D6E-409C-BE32-E72D297353CC}">
              <c16:uniqueId val="{00000006-6AF0-B342-B64F-A7AEF565D5F3}"/>
            </c:ext>
          </c:extLst>
        </c:ser>
        <c:dLbls>
          <c:showLegendKey val="0"/>
          <c:showVal val="0"/>
          <c:showCatName val="0"/>
          <c:showSerName val="0"/>
          <c:showPercent val="0"/>
          <c:showBubbleSize val="0"/>
        </c:dLbls>
        <c:gapWidth val="150"/>
        <c:axId val="809388688"/>
        <c:axId val="809394128"/>
      </c:barChart>
      <c:catAx>
        <c:axId val="809388688"/>
        <c:scaling>
          <c:orientation val="minMax"/>
        </c:scaling>
        <c:delete val="0"/>
        <c:axPos val="b"/>
        <c:numFmt formatCode="General" sourceLinked="0"/>
        <c:majorTickMark val="out"/>
        <c:minorTickMark val="none"/>
        <c:tickLblPos val="nextTo"/>
        <c:spPr>
          <a:ln>
            <a:noFill/>
          </a:ln>
        </c:spPr>
        <c:txPr>
          <a:bodyPr/>
          <a:lstStyle/>
          <a:p>
            <a:pPr>
              <a:defRPr sz="2400" b="1" i="0">
                <a:solidFill>
                  <a:schemeClr val="tx1"/>
                </a:solidFill>
                <a:latin typeface="Poppins" pitchFamily="2" charset="77"/>
                <a:cs typeface="Poppins" pitchFamily="2" charset="77"/>
              </a:defRPr>
            </a:pPr>
            <a:endParaRPr lang="en-US"/>
          </a:p>
        </c:txPr>
        <c:crossAx val="809394128"/>
        <c:crosses val="autoZero"/>
        <c:auto val="1"/>
        <c:lblAlgn val="ctr"/>
        <c:lblOffset val="100"/>
        <c:noMultiLvlLbl val="0"/>
      </c:catAx>
      <c:valAx>
        <c:axId val="809394128"/>
        <c:scaling>
          <c:orientation val="minMax"/>
        </c:scaling>
        <c:delete val="1"/>
        <c:axPos val="l"/>
        <c:numFmt formatCode="General" sourceLinked="1"/>
        <c:majorTickMark val="out"/>
        <c:minorTickMark val="none"/>
        <c:tickLblPos val="nextTo"/>
        <c:crossAx val="809388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8431651679961"/>
          <c:y val="0.17700153315895992"/>
          <c:w val="0.50603161428533983"/>
          <c:h val="0.61520867228554343"/>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4F56-2E44-ABFC-664D70091849}"/>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4F56-2E44-ABFC-664D70091849}"/>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4F56-2E44-ABFC-664D70091849}"/>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4F56-2E44-ABFC-664D70091849}"/>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4F56-2E44-ABFC-664D70091849}"/>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4F56-2E44-ABFC-664D70091849}"/>
              </c:ext>
            </c:extLst>
          </c:dPt>
          <c:dLbls>
            <c:delete val="1"/>
          </c:dLbls>
          <c:cat>
            <c:strRef>
              <c:f>Sheet1!$A$2:$A$6</c:f>
              <c:strCache>
                <c:ptCount val="4"/>
                <c:pt idx="0">
                  <c:v>1st Qtr</c:v>
                </c:pt>
                <c:pt idx="1">
                  <c:v>2nd Qtr</c:v>
                </c:pt>
                <c:pt idx="2">
                  <c:v>3rd Qtr</c:v>
                </c:pt>
                <c:pt idx="3">
                  <c:v>4th Qtr</c:v>
                </c:pt>
              </c:strCache>
            </c:strRef>
          </c:cat>
          <c:val>
            <c:numRef>
              <c:f>Sheet1!$B$2:$B$6</c:f>
              <c:numCache>
                <c:formatCode>0%</c:formatCode>
                <c:ptCount val="5"/>
                <c:pt idx="0">
                  <c:v>0.35</c:v>
                </c:pt>
                <c:pt idx="1">
                  <c:v>0.16</c:v>
                </c:pt>
                <c:pt idx="2">
                  <c:v>0.21</c:v>
                </c:pt>
                <c:pt idx="3">
                  <c:v>0.19</c:v>
                </c:pt>
                <c:pt idx="4">
                  <c:v>0.23</c:v>
                </c:pt>
              </c:numCache>
            </c:numRef>
          </c:val>
          <c:extLst>
            <c:ext xmlns:c16="http://schemas.microsoft.com/office/drawing/2014/chart" uri="{C3380CC4-5D6E-409C-BE32-E72D297353CC}">
              <c16:uniqueId val="{0000000C-4F56-2E44-ABFC-664D70091849}"/>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035F436-2213-124C-955D-88F769048DA7}"/>
              </a:ext>
            </a:extLst>
          </p:cNvPr>
          <p:cNvSpPr/>
          <p:nvPr userDrawn="1"/>
        </p:nvSpPr>
        <p:spPr>
          <a:xfrm>
            <a:off x="21994524" y="676939"/>
            <a:ext cx="929271" cy="9292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079585" y="762000"/>
            <a:ext cx="777240" cy="777240"/>
          </a:xfrm>
          <a:prstGeom prst="ellipse">
            <a:avLst/>
          </a:prstGeom>
          <a:noFill/>
        </p:spPr>
        <p:txBody>
          <a:bodyPr wrap="square" lIns="0" tIns="0" rIns="0" bIns="0" rtlCol="0" anchor="ctr">
            <a:no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880082" y="612372"/>
            <a:ext cx="661751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STACKED CHART</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5" name="Content Placeholder 4">
            <a:extLst>
              <a:ext uri="{FF2B5EF4-FFF2-40B4-BE49-F238E27FC236}">
                <a16:creationId xmlns:a16="http://schemas.microsoft.com/office/drawing/2014/main" id="{D0FB8C2A-80FC-D749-AD74-122A9E6B3608}"/>
              </a:ext>
            </a:extLst>
          </p:cNvPr>
          <p:cNvGraphicFramePr>
            <a:graphicFrameLocks/>
          </p:cNvGraphicFramePr>
          <p:nvPr>
            <p:extLst>
              <p:ext uri="{D42A27DB-BD31-4B8C-83A1-F6EECF244321}">
                <p14:modId xmlns:p14="http://schemas.microsoft.com/office/powerpoint/2010/main" val="1886703031"/>
              </p:ext>
            </p:extLst>
          </p:nvPr>
        </p:nvGraphicFramePr>
        <p:xfrm>
          <a:off x="1520825" y="3137348"/>
          <a:ext cx="21336000" cy="6868802"/>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D58B7502-C39A-2746-B9ED-ED241BDB55DD}"/>
              </a:ext>
            </a:extLst>
          </p:cNvPr>
          <p:cNvSpPr/>
          <p:nvPr/>
        </p:nvSpPr>
        <p:spPr>
          <a:xfrm>
            <a:off x="1520825" y="2552701"/>
            <a:ext cx="4873450"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NET GROWTH RATE (%)</a:t>
            </a:r>
          </a:p>
        </p:txBody>
      </p:sp>
      <p:sp>
        <p:nvSpPr>
          <p:cNvPr id="7" name="Round Same Side Corner Rectangle 59">
            <a:extLst>
              <a:ext uri="{FF2B5EF4-FFF2-40B4-BE49-F238E27FC236}">
                <a16:creationId xmlns:a16="http://schemas.microsoft.com/office/drawing/2014/main" id="{155D5812-50DA-1343-B058-B8385356955F}"/>
              </a:ext>
            </a:extLst>
          </p:cNvPr>
          <p:cNvSpPr/>
          <p:nvPr/>
        </p:nvSpPr>
        <p:spPr>
          <a:xfrm>
            <a:off x="1520825" y="11118855"/>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3A23C8D4-E2C8-774C-8889-5F524654A9AB}"/>
              </a:ext>
            </a:extLst>
          </p:cNvPr>
          <p:cNvSpPr txBox="1"/>
          <p:nvPr/>
        </p:nvSpPr>
        <p:spPr>
          <a:xfrm>
            <a:off x="1766337" y="11375107"/>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9" name="Subtitle 2">
            <a:extLst>
              <a:ext uri="{FF2B5EF4-FFF2-40B4-BE49-F238E27FC236}">
                <a16:creationId xmlns:a16="http://schemas.microsoft.com/office/drawing/2014/main" id="{4B4D1CB7-FDE5-794C-B2DF-98B79B0481F6}"/>
              </a:ext>
            </a:extLst>
          </p:cNvPr>
          <p:cNvSpPr txBox="1">
            <a:spLocks/>
          </p:cNvSpPr>
          <p:nvPr/>
        </p:nvSpPr>
        <p:spPr>
          <a:xfrm>
            <a:off x="2720185" y="10936140"/>
            <a:ext cx="2690447"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0" name="Round Same Side Corner Rectangle 59">
            <a:extLst>
              <a:ext uri="{FF2B5EF4-FFF2-40B4-BE49-F238E27FC236}">
                <a16:creationId xmlns:a16="http://schemas.microsoft.com/office/drawing/2014/main" id="{5D8D57AC-75AA-A14D-B3B2-89927E957BBA}"/>
              </a:ext>
            </a:extLst>
          </p:cNvPr>
          <p:cNvSpPr/>
          <p:nvPr/>
        </p:nvSpPr>
        <p:spPr>
          <a:xfrm>
            <a:off x="5905700" y="1111885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1" name="TextBox 10">
            <a:extLst>
              <a:ext uri="{FF2B5EF4-FFF2-40B4-BE49-F238E27FC236}">
                <a16:creationId xmlns:a16="http://schemas.microsoft.com/office/drawing/2014/main" id="{0631E187-7534-6C4A-9539-52253AB2B347}"/>
              </a:ext>
            </a:extLst>
          </p:cNvPr>
          <p:cNvSpPr txBox="1"/>
          <p:nvPr/>
        </p:nvSpPr>
        <p:spPr>
          <a:xfrm>
            <a:off x="6111137" y="1137510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2" name="Subtitle 2">
            <a:extLst>
              <a:ext uri="{FF2B5EF4-FFF2-40B4-BE49-F238E27FC236}">
                <a16:creationId xmlns:a16="http://schemas.microsoft.com/office/drawing/2014/main" id="{C33D3CDF-A83B-CF41-A1E2-1EEBD4149CE1}"/>
              </a:ext>
            </a:extLst>
          </p:cNvPr>
          <p:cNvSpPr txBox="1">
            <a:spLocks/>
          </p:cNvSpPr>
          <p:nvPr/>
        </p:nvSpPr>
        <p:spPr>
          <a:xfrm>
            <a:off x="7105060" y="10936140"/>
            <a:ext cx="2690447"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3" name="Round Same Side Corner Rectangle 59">
            <a:extLst>
              <a:ext uri="{FF2B5EF4-FFF2-40B4-BE49-F238E27FC236}">
                <a16:creationId xmlns:a16="http://schemas.microsoft.com/office/drawing/2014/main" id="{64043950-0CE1-FE42-8FAF-325CE151B16C}"/>
              </a:ext>
            </a:extLst>
          </p:cNvPr>
          <p:cNvSpPr/>
          <p:nvPr/>
        </p:nvSpPr>
        <p:spPr>
          <a:xfrm>
            <a:off x="10221947" y="11118855"/>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BAD6AF7D-E9EC-3849-8036-CE86ACEC7BB3}"/>
              </a:ext>
            </a:extLst>
          </p:cNvPr>
          <p:cNvSpPr txBox="1"/>
          <p:nvPr/>
        </p:nvSpPr>
        <p:spPr>
          <a:xfrm>
            <a:off x="10420170" y="11375107"/>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15" name="Subtitle 2">
            <a:extLst>
              <a:ext uri="{FF2B5EF4-FFF2-40B4-BE49-F238E27FC236}">
                <a16:creationId xmlns:a16="http://schemas.microsoft.com/office/drawing/2014/main" id="{42CE6E31-6A5D-7240-8DA9-A019FEA292A0}"/>
              </a:ext>
            </a:extLst>
          </p:cNvPr>
          <p:cNvSpPr txBox="1">
            <a:spLocks/>
          </p:cNvSpPr>
          <p:nvPr/>
        </p:nvSpPr>
        <p:spPr>
          <a:xfrm>
            <a:off x="11421307" y="10936140"/>
            <a:ext cx="2690447"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6" name="Round Same Side Corner Rectangle 59">
            <a:extLst>
              <a:ext uri="{FF2B5EF4-FFF2-40B4-BE49-F238E27FC236}">
                <a16:creationId xmlns:a16="http://schemas.microsoft.com/office/drawing/2014/main" id="{617C209B-33D0-FD46-AD23-BA9EF9204186}"/>
              </a:ext>
            </a:extLst>
          </p:cNvPr>
          <p:cNvSpPr/>
          <p:nvPr/>
        </p:nvSpPr>
        <p:spPr>
          <a:xfrm>
            <a:off x="14582145" y="11089510"/>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7" name="TextBox 16">
            <a:extLst>
              <a:ext uri="{FF2B5EF4-FFF2-40B4-BE49-F238E27FC236}">
                <a16:creationId xmlns:a16="http://schemas.microsoft.com/office/drawing/2014/main" id="{9EAF2FDC-94E4-824E-A530-02D9AC004253}"/>
              </a:ext>
            </a:extLst>
          </p:cNvPr>
          <p:cNvSpPr txBox="1"/>
          <p:nvPr/>
        </p:nvSpPr>
        <p:spPr>
          <a:xfrm>
            <a:off x="14765941" y="11345762"/>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18" name="Subtitle 2">
            <a:extLst>
              <a:ext uri="{FF2B5EF4-FFF2-40B4-BE49-F238E27FC236}">
                <a16:creationId xmlns:a16="http://schemas.microsoft.com/office/drawing/2014/main" id="{AC8B0302-1B40-124F-B375-839D8C01CC2D}"/>
              </a:ext>
            </a:extLst>
          </p:cNvPr>
          <p:cNvSpPr txBox="1">
            <a:spLocks/>
          </p:cNvSpPr>
          <p:nvPr/>
        </p:nvSpPr>
        <p:spPr>
          <a:xfrm>
            <a:off x="15781505" y="10936140"/>
            <a:ext cx="2690447"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9" name="Round Same Side Corner Rectangle 59">
            <a:extLst>
              <a:ext uri="{FF2B5EF4-FFF2-40B4-BE49-F238E27FC236}">
                <a16:creationId xmlns:a16="http://schemas.microsoft.com/office/drawing/2014/main" id="{55F9D375-3D96-354F-A8B2-EE728B78D814}"/>
              </a:ext>
            </a:extLst>
          </p:cNvPr>
          <p:cNvSpPr/>
          <p:nvPr/>
        </p:nvSpPr>
        <p:spPr>
          <a:xfrm>
            <a:off x="18967018" y="11118855"/>
            <a:ext cx="1097280" cy="10972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0" name="TextBox 19">
            <a:extLst>
              <a:ext uri="{FF2B5EF4-FFF2-40B4-BE49-F238E27FC236}">
                <a16:creationId xmlns:a16="http://schemas.microsoft.com/office/drawing/2014/main" id="{8AB05162-71E9-EA40-814D-E46BFBD0ADE3}"/>
              </a:ext>
            </a:extLst>
          </p:cNvPr>
          <p:cNvSpPr txBox="1"/>
          <p:nvPr/>
        </p:nvSpPr>
        <p:spPr>
          <a:xfrm>
            <a:off x="19156425" y="11375107"/>
            <a:ext cx="7184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05</a:t>
            </a:r>
          </a:p>
        </p:txBody>
      </p:sp>
      <p:sp>
        <p:nvSpPr>
          <p:cNvPr id="21" name="Subtitle 2">
            <a:extLst>
              <a:ext uri="{FF2B5EF4-FFF2-40B4-BE49-F238E27FC236}">
                <a16:creationId xmlns:a16="http://schemas.microsoft.com/office/drawing/2014/main" id="{13CCEEA8-73A3-CD44-A4CD-FC26F6FD9DE6}"/>
              </a:ext>
            </a:extLst>
          </p:cNvPr>
          <p:cNvSpPr txBox="1">
            <a:spLocks/>
          </p:cNvSpPr>
          <p:nvPr/>
        </p:nvSpPr>
        <p:spPr>
          <a:xfrm>
            <a:off x="20166378" y="10962879"/>
            <a:ext cx="2690447"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6A94D-5178-3946-9E70-D04F428CE161}"/>
              </a:ext>
            </a:extLst>
          </p:cNvPr>
          <p:cNvSpPr txBox="1"/>
          <p:nvPr/>
        </p:nvSpPr>
        <p:spPr>
          <a:xfrm>
            <a:off x="5579520" y="612372"/>
            <a:ext cx="1321868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REGION REVENUE GROWTH CHART</a:t>
            </a:r>
          </a:p>
        </p:txBody>
      </p:sp>
      <p:sp>
        <p:nvSpPr>
          <p:cNvPr id="3" name="TextBox 2">
            <a:extLst>
              <a:ext uri="{FF2B5EF4-FFF2-40B4-BE49-F238E27FC236}">
                <a16:creationId xmlns:a16="http://schemas.microsoft.com/office/drawing/2014/main" id="{041A3AD5-A8E1-8543-875B-F5AAE73EB3D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Placeholder 18">
            <a:extLst>
              <a:ext uri="{FF2B5EF4-FFF2-40B4-BE49-F238E27FC236}">
                <a16:creationId xmlns:a16="http://schemas.microsoft.com/office/drawing/2014/main" id="{BEC33158-52BE-8640-95E6-72455857B26E}"/>
              </a:ext>
            </a:extLst>
          </p:cNvPr>
          <p:cNvGraphicFramePr>
            <a:graphicFrameLocks/>
          </p:cNvGraphicFramePr>
          <p:nvPr>
            <p:extLst>
              <p:ext uri="{D42A27DB-BD31-4B8C-83A1-F6EECF244321}">
                <p14:modId xmlns:p14="http://schemas.microsoft.com/office/powerpoint/2010/main" val="1371585594"/>
              </p:ext>
            </p:extLst>
          </p:nvPr>
        </p:nvGraphicFramePr>
        <p:xfrm>
          <a:off x="12877852" y="2905099"/>
          <a:ext cx="10157354" cy="90485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Placeholder 2">
            <a:extLst>
              <a:ext uri="{FF2B5EF4-FFF2-40B4-BE49-F238E27FC236}">
                <a16:creationId xmlns:a16="http://schemas.microsoft.com/office/drawing/2014/main" id="{FBA3BDB1-D6EC-0C4E-A9BC-F930E0A9E714}"/>
              </a:ext>
            </a:extLst>
          </p:cNvPr>
          <p:cNvGraphicFramePr>
            <a:graphicFrameLocks/>
          </p:cNvGraphicFramePr>
          <p:nvPr>
            <p:extLst>
              <p:ext uri="{D42A27DB-BD31-4B8C-83A1-F6EECF244321}">
                <p14:modId xmlns:p14="http://schemas.microsoft.com/office/powerpoint/2010/main" val="2203322734"/>
              </p:ext>
            </p:extLst>
          </p:nvPr>
        </p:nvGraphicFramePr>
        <p:xfrm>
          <a:off x="2031470" y="2905099"/>
          <a:ext cx="10157354" cy="90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Freeform 5">
            <a:extLst>
              <a:ext uri="{FF2B5EF4-FFF2-40B4-BE49-F238E27FC236}">
                <a16:creationId xmlns:a16="http://schemas.microsoft.com/office/drawing/2014/main" id="{51800CFE-B326-A444-944E-981DDD7D88DF}"/>
              </a:ext>
            </a:extLst>
          </p:cNvPr>
          <p:cNvSpPr/>
          <p:nvPr/>
        </p:nvSpPr>
        <p:spPr>
          <a:xfrm flipH="1" flipV="1">
            <a:off x="19040686" y="9289288"/>
            <a:ext cx="1200261" cy="545112"/>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25915 w 525915"/>
              <a:gd name="connsiteY0" fmla="*/ 265258 h 265258"/>
              <a:gd name="connsiteX1" fmla="*/ 345440 w 525915"/>
              <a:gd name="connsiteY1" fmla="*/ 0 h 265258"/>
              <a:gd name="connsiteX2" fmla="*/ 0 w 525915"/>
              <a:gd name="connsiteY2" fmla="*/ 0 h 265258"/>
            </a:gdLst>
            <a:ahLst/>
            <a:cxnLst>
              <a:cxn ang="0">
                <a:pos x="connsiteX0" y="connsiteY0"/>
              </a:cxn>
              <a:cxn ang="0">
                <a:pos x="connsiteX1" y="connsiteY1"/>
              </a:cxn>
              <a:cxn ang="0">
                <a:pos x="connsiteX2" y="connsiteY2"/>
              </a:cxn>
            </a:cxnLst>
            <a:rect l="l" t="t" r="r" b="b"/>
            <a:pathLst>
              <a:path w="525915" h="265258">
                <a:moveTo>
                  <a:pt x="525915" y="265258"/>
                </a:moveTo>
                <a:lnTo>
                  <a:pt x="345440" y="0"/>
                </a:lnTo>
                <a:lnTo>
                  <a:pt x="0" y="0"/>
                </a:lnTo>
              </a:path>
            </a:pathLst>
          </a:custGeom>
          <a:noFill/>
          <a:ln w="50800">
            <a:solidFill>
              <a:schemeClr val="accent2"/>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2" name="Freeform 11">
            <a:extLst>
              <a:ext uri="{FF2B5EF4-FFF2-40B4-BE49-F238E27FC236}">
                <a16:creationId xmlns:a16="http://schemas.microsoft.com/office/drawing/2014/main" id="{D3625B9C-ECBB-2F41-9CB8-F641C497BBFA}"/>
              </a:ext>
            </a:extLst>
          </p:cNvPr>
          <p:cNvSpPr/>
          <p:nvPr/>
        </p:nvSpPr>
        <p:spPr>
          <a:xfrm flipV="1">
            <a:off x="14665544" y="9161657"/>
            <a:ext cx="1853813" cy="672743"/>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52619 w 552619"/>
              <a:gd name="connsiteY0" fmla="*/ 255373 h 255373"/>
              <a:gd name="connsiteX1" fmla="*/ 345440 w 552619"/>
              <a:gd name="connsiteY1" fmla="*/ 0 h 255373"/>
              <a:gd name="connsiteX2" fmla="*/ 0 w 552619"/>
              <a:gd name="connsiteY2" fmla="*/ 0 h 255373"/>
            </a:gdLst>
            <a:ahLst/>
            <a:cxnLst>
              <a:cxn ang="0">
                <a:pos x="connsiteX0" y="connsiteY0"/>
              </a:cxn>
              <a:cxn ang="0">
                <a:pos x="connsiteX1" y="connsiteY1"/>
              </a:cxn>
              <a:cxn ang="0">
                <a:pos x="connsiteX2" y="connsiteY2"/>
              </a:cxn>
            </a:cxnLst>
            <a:rect l="l" t="t" r="r" b="b"/>
            <a:pathLst>
              <a:path w="552619" h="255373">
                <a:moveTo>
                  <a:pt x="552619" y="255373"/>
                </a:moveTo>
                <a:lnTo>
                  <a:pt x="345440" y="0"/>
                </a:lnTo>
                <a:lnTo>
                  <a:pt x="0" y="0"/>
                </a:lnTo>
              </a:path>
            </a:pathLst>
          </a:custGeom>
          <a:noFill/>
          <a:ln w="50800">
            <a:solidFill>
              <a:schemeClr val="accent3"/>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cxnSp>
        <p:nvCxnSpPr>
          <p:cNvPr id="14" name="Straight Connector 13">
            <a:extLst>
              <a:ext uri="{FF2B5EF4-FFF2-40B4-BE49-F238E27FC236}">
                <a16:creationId xmlns:a16="http://schemas.microsoft.com/office/drawing/2014/main" id="{CE4E1C0C-1712-FF4D-A2E9-483F09E8C3F0}"/>
              </a:ext>
            </a:extLst>
          </p:cNvPr>
          <p:cNvCxnSpPr/>
          <p:nvPr/>
        </p:nvCxnSpPr>
        <p:spPr>
          <a:xfrm flipH="1">
            <a:off x="14449687" y="7499967"/>
            <a:ext cx="1205800" cy="0"/>
          </a:xfrm>
          <a:prstGeom prst="line">
            <a:avLst/>
          </a:prstGeom>
          <a:noFill/>
          <a:ln w="50800">
            <a:solidFill>
              <a:schemeClr val="accent4"/>
            </a:solidFill>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5" name="Freeform 14">
            <a:extLst>
              <a:ext uri="{FF2B5EF4-FFF2-40B4-BE49-F238E27FC236}">
                <a16:creationId xmlns:a16="http://schemas.microsoft.com/office/drawing/2014/main" id="{E9C6AC22-A175-674A-B540-4D409B4E686E}"/>
              </a:ext>
            </a:extLst>
          </p:cNvPr>
          <p:cNvSpPr/>
          <p:nvPr/>
        </p:nvSpPr>
        <p:spPr>
          <a:xfrm flipH="1">
            <a:off x="18972263" y="4171691"/>
            <a:ext cx="1291678" cy="91440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626054 w 626054"/>
              <a:gd name="connsiteY0" fmla="*/ 265258 h 265258"/>
              <a:gd name="connsiteX1" fmla="*/ 345440 w 626054"/>
              <a:gd name="connsiteY1" fmla="*/ 0 h 265258"/>
              <a:gd name="connsiteX2" fmla="*/ 0 w 626054"/>
              <a:gd name="connsiteY2" fmla="*/ 0 h 265258"/>
              <a:gd name="connsiteX0" fmla="*/ 626054 w 626054"/>
              <a:gd name="connsiteY0" fmla="*/ 278439 h 278439"/>
              <a:gd name="connsiteX1" fmla="*/ 345440 w 626054"/>
              <a:gd name="connsiteY1" fmla="*/ 0 h 278439"/>
              <a:gd name="connsiteX2" fmla="*/ 0 w 626054"/>
              <a:gd name="connsiteY2" fmla="*/ 0 h 278439"/>
              <a:gd name="connsiteX0" fmla="*/ 548910 w 548910"/>
              <a:gd name="connsiteY0" fmla="*/ 304800 h 304800"/>
              <a:gd name="connsiteX1" fmla="*/ 345440 w 548910"/>
              <a:gd name="connsiteY1" fmla="*/ 0 h 304800"/>
              <a:gd name="connsiteX2" fmla="*/ 0 w 548910"/>
              <a:gd name="connsiteY2" fmla="*/ 0 h 304800"/>
            </a:gdLst>
            <a:ahLst/>
            <a:cxnLst>
              <a:cxn ang="0">
                <a:pos x="connsiteX0" y="connsiteY0"/>
              </a:cxn>
              <a:cxn ang="0">
                <a:pos x="connsiteX1" y="connsiteY1"/>
              </a:cxn>
              <a:cxn ang="0">
                <a:pos x="connsiteX2" y="connsiteY2"/>
              </a:cxn>
            </a:cxnLst>
            <a:rect l="l" t="t" r="r" b="b"/>
            <a:pathLst>
              <a:path w="548910" h="304800">
                <a:moveTo>
                  <a:pt x="548910" y="304800"/>
                </a:moveTo>
                <a:lnTo>
                  <a:pt x="345440" y="0"/>
                </a:lnTo>
                <a:lnTo>
                  <a:pt x="0" y="0"/>
                </a:lnTo>
              </a:path>
            </a:pathLst>
          </a:custGeom>
          <a:noFill/>
          <a:ln w="50800">
            <a:solidFill>
              <a:schemeClr val="accent1"/>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6" name="Freeform 15">
            <a:extLst>
              <a:ext uri="{FF2B5EF4-FFF2-40B4-BE49-F238E27FC236}">
                <a16:creationId xmlns:a16="http://schemas.microsoft.com/office/drawing/2014/main" id="{FA733CB6-EDCC-954C-9BDA-561A25FF0DB5}"/>
              </a:ext>
            </a:extLst>
          </p:cNvPr>
          <p:cNvSpPr/>
          <p:nvPr/>
        </p:nvSpPr>
        <p:spPr>
          <a:xfrm>
            <a:off x="14665545" y="4171691"/>
            <a:ext cx="1960007" cy="1054555"/>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81054 w 481054"/>
              <a:gd name="connsiteY0" fmla="*/ 290855 h 290855"/>
              <a:gd name="connsiteX1" fmla="*/ 345440 w 481054"/>
              <a:gd name="connsiteY1" fmla="*/ 0 h 290855"/>
              <a:gd name="connsiteX2" fmla="*/ 0 w 481054"/>
              <a:gd name="connsiteY2" fmla="*/ 0 h 290855"/>
              <a:gd name="connsiteX0" fmla="*/ 435573 w 435573"/>
              <a:gd name="connsiteY0" fmla="*/ 192310 h 192310"/>
              <a:gd name="connsiteX1" fmla="*/ 345440 w 435573"/>
              <a:gd name="connsiteY1" fmla="*/ 0 h 192310"/>
              <a:gd name="connsiteX2" fmla="*/ 0 w 435573"/>
              <a:gd name="connsiteY2" fmla="*/ 0 h 192310"/>
              <a:gd name="connsiteX0" fmla="*/ 438683 w 438683"/>
              <a:gd name="connsiteY0" fmla="*/ 199747 h 199747"/>
              <a:gd name="connsiteX1" fmla="*/ 345440 w 438683"/>
              <a:gd name="connsiteY1" fmla="*/ 0 h 199747"/>
              <a:gd name="connsiteX2" fmla="*/ 0 w 438683"/>
              <a:gd name="connsiteY2" fmla="*/ 0 h 199747"/>
              <a:gd name="connsiteX0" fmla="*/ 482551 w 482551"/>
              <a:gd name="connsiteY0" fmla="*/ 226698 h 226698"/>
              <a:gd name="connsiteX1" fmla="*/ 345440 w 482551"/>
              <a:gd name="connsiteY1" fmla="*/ 0 h 226698"/>
              <a:gd name="connsiteX2" fmla="*/ 0 w 482551"/>
              <a:gd name="connsiteY2" fmla="*/ 0 h 226698"/>
            </a:gdLst>
            <a:ahLst/>
            <a:cxnLst>
              <a:cxn ang="0">
                <a:pos x="connsiteX0" y="connsiteY0"/>
              </a:cxn>
              <a:cxn ang="0">
                <a:pos x="connsiteX1" y="connsiteY1"/>
              </a:cxn>
              <a:cxn ang="0">
                <a:pos x="connsiteX2" y="connsiteY2"/>
              </a:cxn>
            </a:cxnLst>
            <a:rect l="l" t="t" r="r" b="b"/>
            <a:pathLst>
              <a:path w="482551" h="226698">
                <a:moveTo>
                  <a:pt x="482551" y="226698"/>
                </a:moveTo>
                <a:lnTo>
                  <a:pt x="345440" y="0"/>
                </a:lnTo>
                <a:lnTo>
                  <a:pt x="0" y="0"/>
                </a:lnTo>
              </a:path>
            </a:pathLst>
          </a:custGeom>
          <a:noFill/>
          <a:ln w="50800">
            <a:solidFill>
              <a:schemeClr val="accent5"/>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7" name="Freeform 16">
            <a:extLst>
              <a:ext uri="{FF2B5EF4-FFF2-40B4-BE49-F238E27FC236}">
                <a16:creationId xmlns:a16="http://schemas.microsoft.com/office/drawing/2014/main" id="{EC6D3BC6-D336-9A4E-9C25-38E640B0E2C1}"/>
              </a:ext>
            </a:extLst>
          </p:cNvPr>
          <p:cNvSpPr/>
          <p:nvPr/>
        </p:nvSpPr>
        <p:spPr>
          <a:xfrm flipH="1">
            <a:off x="8264816" y="4171691"/>
            <a:ext cx="1441598" cy="1054555"/>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626054 w 626054"/>
              <a:gd name="connsiteY0" fmla="*/ 265258 h 265258"/>
              <a:gd name="connsiteX1" fmla="*/ 345440 w 626054"/>
              <a:gd name="connsiteY1" fmla="*/ 0 h 265258"/>
              <a:gd name="connsiteX2" fmla="*/ 0 w 626054"/>
              <a:gd name="connsiteY2" fmla="*/ 0 h 265258"/>
              <a:gd name="connsiteX0" fmla="*/ 626054 w 626054"/>
              <a:gd name="connsiteY0" fmla="*/ 278439 h 278439"/>
              <a:gd name="connsiteX1" fmla="*/ 345440 w 626054"/>
              <a:gd name="connsiteY1" fmla="*/ 0 h 278439"/>
              <a:gd name="connsiteX2" fmla="*/ 0 w 626054"/>
              <a:gd name="connsiteY2" fmla="*/ 0 h 278439"/>
              <a:gd name="connsiteX0" fmla="*/ 548910 w 548910"/>
              <a:gd name="connsiteY0" fmla="*/ 304800 h 304800"/>
              <a:gd name="connsiteX1" fmla="*/ 345440 w 548910"/>
              <a:gd name="connsiteY1" fmla="*/ 0 h 304800"/>
              <a:gd name="connsiteX2" fmla="*/ 0 w 548910"/>
              <a:gd name="connsiteY2" fmla="*/ 0 h 304800"/>
            </a:gdLst>
            <a:ahLst/>
            <a:cxnLst>
              <a:cxn ang="0">
                <a:pos x="connsiteX0" y="connsiteY0"/>
              </a:cxn>
              <a:cxn ang="0">
                <a:pos x="connsiteX1" y="connsiteY1"/>
              </a:cxn>
              <a:cxn ang="0">
                <a:pos x="connsiteX2" y="connsiteY2"/>
              </a:cxn>
            </a:cxnLst>
            <a:rect l="l" t="t" r="r" b="b"/>
            <a:pathLst>
              <a:path w="548910" h="304800">
                <a:moveTo>
                  <a:pt x="548910" y="304800"/>
                </a:moveTo>
                <a:lnTo>
                  <a:pt x="345440" y="0"/>
                </a:lnTo>
                <a:lnTo>
                  <a:pt x="0" y="0"/>
                </a:lnTo>
              </a:path>
            </a:pathLst>
          </a:custGeom>
          <a:noFill/>
          <a:ln w="50800">
            <a:solidFill>
              <a:schemeClr val="accent1"/>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8" name="Freeform 17">
            <a:extLst>
              <a:ext uri="{FF2B5EF4-FFF2-40B4-BE49-F238E27FC236}">
                <a16:creationId xmlns:a16="http://schemas.microsoft.com/office/drawing/2014/main" id="{A9203D98-1F4F-F54C-9DFE-D386EF7EE027}"/>
              </a:ext>
            </a:extLst>
          </p:cNvPr>
          <p:cNvSpPr/>
          <p:nvPr/>
        </p:nvSpPr>
        <p:spPr>
          <a:xfrm flipV="1">
            <a:off x="5894792" y="9629745"/>
            <a:ext cx="622188" cy="111458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81897 w 581897"/>
              <a:gd name="connsiteY0" fmla="*/ 220430 h 220430"/>
              <a:gd name="connsiteX1" fmla="*/ 345440 w 581897"/>
              <a:gd name="connsiteY1" fmla="*/ 0 h 220430"/>
              <a:gd name="connsiteX2" fmla="*/ 0 w 581897"/>
              <a:gd name="connsiteY2" fmla="*/ 0 h 220430"/>
            </a:gdLst>
            <a:ahLst/>
            <a:cxnLst>
              <a:cxn ang="0">
                <a:pos x="connsiteX0" y="connsiteY0"/>
              </a:cxn>
              <a:cxn ang="0">
                <a:pos x="connsiteX1" y="connsiteY1"/>
              </a:cxn>
              <a:cxn ang="0">
                <a:pos x="connsiteX2" y="connsiteY2"/>
              </a:cxn>
            </a:cxnLst>
            <a:rect l="l" t="t" r="r" b="b"/>
            <a:pathLst>
              <a:path w="581897" h="220430">
                <a:moveTo>
                  <a:pt x="581897" y="220430"/>
                </a:moveTo>
                <a:lnTo>
                  <a:pt x="345440" y="0"/>
                </a:lnTo>
                <a:lnTo>
                  <a:pt x="0" y="0"/>
                </a:lnTo>
              </a:path>
            </a:pathLst>
          </a:custGeom>
          <a:noFill/>
          <a:ln w="50800">
            <a:solidFill>
              <a:schemeClr val="accent2"/>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9" name="Freeform 18">
            <a:extLst>
              <a:ext uri="{FF2B5EF4-FFF2-40B4-BE49-F238E27FC236}">
                <a16:creationId xmlns:a16="http://schemas.microsoft.com/office/drawing/2014/main" id="{29BBAE9D-ABC8-3444-8266-E03C839ECBFA}"/>
              </a:ext>
            </a:extLst>
          </p:cNvPr>
          <p:cNvSpPr/>
          <p:nvPr/>
        </p:nvSpPr>
        <p:spPr>
          <a:xfrm flipV="1">
            <a:off x="4378465" y="8891287"/>
            <a:ext cx="910795" cy="41342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77892 w 477892"/>
              <a:gd name="connsiteY0" fmla="*/ 124716 h 124716"/>
              <a:gd name="connsiteX1" fmla="*/ 345440 w 477892"/>
              <a:gd name="connsiteY1" fmla="*/ 0 h 124716"/>
              <a:gd name="connsiteX2" fmla="*/ 0 w 477892"/>
              <a:gd name="connsiteY2" fmla="*/ 0 h 124716"/>
            </a:gdLst>
            <a:ahLst/>
            <a:cxnLst>
              <a:cxn ang="0">
                <a:pos x="connsiteX0" y="connsiteY0"/>
              </a:cxn>
              <a:cxn ang="0">
                <a:pos x="connsiteX1" y="connsiteY1"/>
              </a:cxn>
              <a:cxn ang="0">
                <a:pos x="connsiteX2" y="connsiteY2"/>
              </a:cxn>
            </a:cxnLst>
            <a:rect l="l" t="t" r="r" b="b"/>
            <a:pathLst>
              <a:path w="477892" h="124716">
                <a:moveTo>
                  <a:pt x="477892" y="124716"/>
                </a:moveTo>
                <a:lnTo>
                  <a:pt x="345440" y="0"/>
                </a:lnTo>
                <a:lnTo>
                  <a:pt x="0" y="0"/>
                </a:lnTo>
              </a:path>
            </a:pathLst>
          </a:custGeom>
          <a:noFill/>
          <a:ln w="50800">
            <a:solidFill>
              <a:schemeClr val="accent3"/>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0" name="Freeform 19">
            <a:extLst>
              <a:ext uri="{FF2B5EF4-FFF2-40B4-BE49-F238E27FC236}">
                <a16:creationId xmlns:a16="http://schemas.microsoft.com/office/drawing/2014/main" id="{27622EDD-F313-2246-ABC5-DA568F808148}"/>
              </a:ext>
            </a:extLst>
          </p:cNvPr>
          <p:cNvSpPr/>
          <p:nvPr/>
        </p:nvSpPr>
        <p:spPr>
          <a:xfrm flipV="1">
            <a:off x="3577289" y="7870722"/>
            <a:ext cx="1189676" cy="104869"/>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12910 w 512910"/>
              <a:gd name="connsiteY0" fmla="*/ 145300 h 145300"/>
              <a:gd name="connsiteX1" fmla="*/ 345440 w 512910"/>
              <a:gd name="connsiteY1" fmla="*/ 0 h 145300"/>
              <a:gd name="connsiteX2" fmla="*/ 0 w 512910"/>
              <a:gd name="connsiteY2" fmla="*/ 0 h 145300"/>
            </a:gdLst>
            <a:ahLst/>
            <a:cxnLst>
              <a:cxn ang="0">
                <a:pos x="connsiteX0" y="connsiteY0"/>
              </a:cxn>
              <a:cxn ang="0">
                <a:pos x="connsiteX1" y="connsiteY1"/>
              </a:cxn>
              <a:cxn ang="0">
                <a:pos x="connsiteX2" y="connsiteY2"/>
              </a:cxn>
            </a:cxnLst>
            <a:rect l="l" t="t" r="r" b="b"/>
            <a:pathLst>
              <a:path w="512910" h="145300">
                <a:moveTo>
                  <a:pt x="512910" y="145300"/>
                </a:moveTo>
                <a:lnTo>
                  <a:pt x="345440" y="0"/>
                </a:lnTo>
                <a:lnTo>
                  <a:pt x="0" y="0"/>
                </a:lnTo>
              </a:path>
            </a:pathLst>
          </a:custGeom>
          <a:noFill/>
          <a:ln w="50800">
            <a:solidFill>
              <a:schemeClr val="accent4"/>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1" name="Freeform 20">
            <a:extLst>
              <a:ext uri="{FF2B5EF4-FFF2-40B4-BE49-F238E27FC236}">
                <a16:creationId xmlns:a16="http://schemas.microsoft.com/office/drawing/2014/main" id="{0392EDD2-11FD-1445-A0F0-1BF3A2FE9749}"/>
              </a:ext>
            </a:extLst>
          </p:cNvPr>
          <p:cNvSpPr/>
          <p:nvPr/>
        </p:nvSpPr>
        <p:spPr>
          <a:xfrm>
            <a:off x="3636283" y="5537829"/>
            <a:ext cx="1354313" cy="326397"/>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58800 w 558800"/>
              <a:gd name="connsiteY0" fmla="*/ 206341 h 206341"/>
              <a:gd name="connsiteX1" fmla="*/ 345440 w 558800"/>
              <a:gd name="connsiteY1" fmla="*/ 0 h 206341"/>
              <a:gd name="connsiteX2" fmla="*/ 0 w 558800"/>
              <a:gd name="connsiteY2" fmla="*/ 0 h 206341"/>
            </a:gdLst>
            <a:ahLst/>
            <a:cxnLst>
              <a:cxn ang="0">
                <a:pos x="connsiteX0" y="connsiteY0"/>
              </a:cxn>
              <a:cxn ang="0">
                <a:pos x="connsiteX1" y="connsiteY1"/>
              </a:cxn>
              <a:cxn ang="0">
                <a:pos x="connsiteX2" y="connsiteY2"/>
              </a:cxn>
            </a:cxnLst>
            <a:rect l="l" t="t" r="r" b="b"/>
            <a:pathLst>
              <a:path w="558800" h="206341">
                <a:moveTo>
                  <a:pt x="558800" y="206341"/>
                </a:moveTo>
                <a:lnTo>
                  <a:pt x="345440" y="0"/>
                </a:lnTo>
                <a:lnTo>
                  <a:pt x="0" y="0"/>
                </a:lnTo>
              </a:path>
            </a:pathLst>
          </a:custGeom>
          <a:noFill/>
          <a:ln w="50800">
            <a:solidFill>
              <a:schemeClr val="accent5"/>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2" name="Freeform 21">
            <a:extLst>
              <a:ext uri="{FF2B5EF4-FFF2-40B4-BE49-F238E27FC236}">
                <a16:creationId xmlns:a16="http://schemas.microsoft.com/office/drawing/2014/main" id="{616C1603-4337-2045-BDAB-DEB397575CAD}"/>
              </a:ext>
            </a:extLst>
          </p:cNvPr>
          <p:cNvSpPr/>
          <p:nvPr/>
        </p:nvSpPr>
        <p:spPr>
          <a:xfrm>
            <a:off x="4085159" y="4171691"/>
            <a:ext cx="1897164" cy="91440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81054 w 481054"/>
              <a:gd name="connsiteY0" fmla="*/ 290855 h 290855"/>
              <a:gd name="connsiteX1" fmla="*/ 345440 w 481054"/>
              <a:gd name="connsiteY1" fmla="*/ 0 h 290855"/>
              <a:gd name="connsiteX2" fmla="*/ 0 w 481054"/>
              <a:gd name="connsiteY2" fmla="*/ 0 h 290855"/>
              <a:gd name="connsiteX0" fmla="*/ 435573 w 435573"/>
              <a:gd name="connsiteY0" fmla="*/ 192310 h 192310"/>
              <a:gd name="connsiteX1" fmla="*/ 345440 w 435573"/>
              <a:gd name="connsiteY1" fmla="*/ 0 h 192310"/>
              <a:gd name="connsiteX2" fmla="*/ 0 w 435573"/>
              <a:gd name="connsiteY2" fmla="*/ 0 h 192310"/>
              <a:gd name="connsiteX0" fmla="*/ 438683 w 438683"/>
              <a:gd name="connsiteY0" fmla="*/ 199747 h 199747"/>
              <a:gd name="connsiteX1" fmla="*/ 345440 w 438683"/>
              <a:gd name="connsiteY1" fmla="*/ 0 h 199747"/>
              <a:gd name="connsiteX2" fmla="*/ 0 w 438683"/>
              <a:gd name="connsiteY2" fmla="*/ 0 h 199747"/>
            </a:gdLst>
            <a:ahLst/>
            <a:cxnLst>
              <a:cxn ang="0">
                <a:pos x="connsiteX0" y="connsiteY0"/>
              </a:cxn>
              <a:cxn ang="0">
                <a:pos x="connsiteX1" y="connsiteY1"/>
              </a:cxn>
              <a:cxn ang="0">
                <a:pos x="connsiteX2" y="connsiteY2"/>
              </a:cxn>
            </a:cxnLst>
            <a:rect l="l" t="t" r="r" b="b"/>
            <a:pathLst>
              <a:path w="438683" h="199747">
                <a:moveTo>
                  <a:pt x="438683" y="199747"/>
                </a:moveTo>
                <a:lnTo>
                  <a:pt x="345440" y="0"/>
                </a:lnTo>
                <a:lnTo>
                  <a:pt x="0" y="0"/>
                </a:lnTo>
              </a:path>
            </a:pathLst>
          </a:custGeom>
          <a:noFill/>
          <a:ln w="50800">
            <a:solidFill>
              <a:schemeClr val="accent6"/>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3" name="TextBox 22">
            <a:extLst>
              <a:ext uri="{FF2B5EF4-FFF2-40B4-BE49-F238E27FC236}">
                <a16:creationId xmlns:a16="http://schemas.microsoft.com/office/drawing/2014/main" id="{F310696E-0F86-184A-8C13-3373D6279731}"/>
              </a:ext>
            </a:extLst>
          </p:cNvPr>
          <p:cNvSpPr txBox="1"/>
          <p:nvPr/>
        </p:nvSpPr>
        <p:spPr>
          <a:xfrm>
            <a:off x="9825482" y="3819372"/>
            <a:ext cx="106792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43%</a:t>
            </a:r>
          </a:p>
        </p:txBody>
      </p:sp>
      <p:sp>
        <p:nvSpPr>
          <p:cNvPr id="24" name="Subtitle 2">
            <a:extLst>
              <a:ext uri="{FF2B5EF4-FFF2-40B4-BE49-F238E27FC236}">
                <a16:creationId xmlns:a16="http://schemas.microsoft.com/office/drawing/2014/main" id="{50B745A0-7007-B441-BDFD-73D5C58D98BE}"/>
              </a:ext>
            </a:extLst>
          </p:cNvPr>
          <p:cNvSpPr txBox="1">
            <a:spLocks/>
          </p:cNvSpPr>
          <p:nvPr/>
        </p:nvSpPr>
        <p:spPr>
          <a:xfrm>
            <a:off x="9825483" y="4306208"/>
            <a:ext cx="1956755"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25" name="TextBox 24">
            <a:extLst>
              <a:ext uri="{FF2B5EF4-FFF2-40B4-BE49-F238E27FC236}">
                <a16:creationId xmlns:a16="http://schemas.microsoft.com/office/drawing/2014/main" id="{3413ABAE-BA51-594F-AAD5-E8B71656D6B5}"/>
              </a:ext>
            </a:extLst>
          </p:cNvPr>
          <p:cNvSpPr txBox="1"/>
          <p:nvPr/>
        </p:nvSpPr>
        <p:spPr>
          <a:xfrm>
            <a:off x="3034253" y="3819372"/>
            <a:ext cx="84991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11%</a:t>
            </a:r>
          </a:p>
        </p:txBody>
      </p:sp>
      <p:sp>
        <p:nvSpPr>
          <p:cNvPr id="26" name="Subtitle 2">
            <a:extLst>
              <a:ext uri="{FF2B5EF4-FFF2-40B4-BE49-F238E27FC236}">
                <a16:creationId xmlns:a16="http://schemas.microsoft.com/office/drawing/2014/main" id="{3496A6B4-8CBB-3144-8D4E-EF710AC1C66A}"/>
              </a:ext>
            </a:extLst>
          </p:cNvPr>
          <p:cNvSpPr txBox="1">
            <a:spLocks/>
          </p:cNvSpPr>
          <p:nvPr/>
        </p:nvSpPr>
        <p:spPr>
          <a:xfrm>
            <a:off x="1916381" y="4306208"/>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27" name="TextBox 26">
            <a:extLst>
              <a:ext uri="{FF2B5EF4-FFF2-40B4-BE49-F238E27FC236}">
                <a16:creationId xmlns:a16="http://schemas.microsoft.com/office/drawing/2014/main" id="{2D817C07-76E4-AB42-899E-AFF29CD8160F}"/>
              </a:ext>
            </a:extLst>
          </p:cNvPr>
          <p:cNvSpPr txBox="1"/>
          <p:nvPr/>
        </p:nvSpPr>
        <p:spPr>
          <a:xfrm>
            <a:off x="2423646" y="5256124"/>
            <a:ext cx="957314"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16%</a:t>
            </a:r>
          </a:p>
        </p:txBody>
      </p:sp>
      <p:sp>
        <p:nvSpPr>
          <p:cNvPr id="28" name="Subtitle 2">
            <a:extLst>
              <a:ext uri="{FF2B5EF4-FFF2-40B4-BE49-F238E27FC236}">
                <a16:creationId xmlns:a16="http://schemas.microsoft.com/office/drawing/2014/main" id="{83B5DAF2-09EE-364D-8B8A-B3AA0810A3F9}"/>
              </a:ext>
            </a:extLst>
          </p:cNvPr>
          <p:cNvSpPr txBox="1">
            <a:spLocks/>
          </p:cNvSpPr>
          <p:nvPr/>
        </p:nvSpPr>
        <p:spPr>
          <a:xfrm>
            <a:off x="1413175" y="5742960"/>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29" name="TextBox 28">
            <a:extLst>
              <a:ext uri="{FF2B5EF4-FFF2-40B4-BE49-F238E27FC236}">
                <a16:creationId xmlns:a16="http://schemas.microsoft.com/office/drawing/2014/main" id="{2DB19D14-AC1E-934F-A5F8-EDAB9C0D5BE5}"/>
              </a:ext>
            </a:extLst>
          </p:cNvPr>
          <p:cNvSpPr txBox="1"/>
          <p:nvPr/>
        </p:nvSpPr>
        <p:spPr>
          <a:xfrm>
            <a:off x="2577535" y="7706638"/>
            <a:ext cx="80342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6%</a:t>
            </a:r>
          </a:p>
        </p:txBody>
      </p:sp>
      <p:sp>
        <p:nvSpPr>
          <p:cNvPr id="30" name="Subtitle 2">
            <a:extLst>
              <a:ext uri="{FF2B5EF4-FFF2-40B4-BE49-F238E27FC236}">
                <a16:creationId xmlns:a16="http://schemas.microsoft.com/office/drawing/2014/main" id="{8711F5D9-73F2-9F43-94C7-A3F3FAF0DDDB}"/>
              </a:ext>
            </a:extLst>
          </p:cNvPr>
          <p:cNvSpPr txBox="1">
            <a:spLocks/>
          </p:cNvSpPr>
          <p:nvPr/>
        </p:nvSpPr>
        <p:spPr>
          <a:xfrm>
            <a:off x="1413175" y="8193474"/>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1" name="TextBox 30">
            <a:extLst>
              <a:ext uri="{FF2B5EF4-FFF2-40B4-BE49-F238E27FC236}">
                <a16:creationId xmlns:a16="http://schemas.microsoft.com/office/drawing/2014/main" id="{DB25027D-1632-DF4E-A5C6-AFFD1E8BA45E}"/>
              </a:ext>
            </a:extLst>
          </p:cNvPr>
          <p:cNvSpPr txBox="1"/>
          <p:nvPr/>
        </p:nvSpPr>
        <p:spPr>
          <a:xfrm>
            <a:off x="3389389" y="9041623"/>
            <a:ext cx="76174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7%</a:t>
            </a:r>
          </a:p>
        </p:txBody>
      </p:sp>
      <p:sp>
        <p:nvSpPr>
          <p:cNvPr id="32" name="Subtitle 2">
            <a:extLst>
              <a:ext uri="{FF2B5EF4-FFF2-40B4-BE49-F238E27FC236}">
                <a16:creationId xmlns:a16="http://schemas.microsoft.com/office/drawing/2014/main" id="{925D6599-3720-AF46-90FB-E84A9A010D87}"/>
              </a:ext>
            </a:extLst>
          </p:cNvPr>
          <p:cNvSpPr txBox="1">
            <a:spLocks/>
          </p:cNvSpPr>
          <p:nvPr/>
        </p:nvSpPr>
        <p:spPr>
          <a:xfrm>
            <a:off x="2183351" y="9528459"/>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3" name="TextBox 32">
            <a:extLst>
              <a:ext uri="{FF2B5EF4-FFF2-40B4-BE49-F238E27FC236}">
                <a16:creationId xmlns:a16="http://schemas.microsoft.com/office/drawing/2014/main" id="{3A78B6D0-5496-FC4F-A9BA-D225820737DD}"/>
              </a:ext>
            </a:extLst>
          </p:cNvPr>
          <p:cNvSpPr txBox="1"/>
          <p:nvPr/>
        </p:nvSpPr>
        <p:spPr>
          <a:xfrm>
            <a:off x="4764189" y="10491475"/>
            <a:ext cx="9156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17%</a:t>
            </a:r>
          </a:p>
        </p:txBody>
      </p:sp>
      <p:sp>
        <p:nvSpPr>
          <p:cNvPr id="34" name="Subtitle 2">
            <a:extLst>
              <a:ext uri="{FF2B5EF4-FFF2-40B4-BE49-F238E27FC236}">
                <a16:creationId xmlns:a16="http://schemas.microsoft.com/office/drawing/2014/main" id="{AA46CF47-4B17-F04A-BEFB-A7DE081D82D5}"/>
              </a:ext>
            </a:extLst>
          </p:cNvPr>
          <p:cNvSpPr txBox="1">
            <a:spLocks/>
          </p:cNvSpPr>
          <p:nvPr/>
        </p:nvSpPr>
        <p:spPr>
          <a:xfrm>
            <a:off x="3712039" y="10978311"/>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5" name="TextBox 34">
            <a:extLst>
              <a:ext uri="{FF2B5EF4-FFF2-40B4-BE49-F238E27FC236}">
                <a16:creationId xmlns:a16="http://schemas.microsoft.com/office/drawing/2014/main" id="{54CE6FEA-8F6E-1E4A-8C44-A17C325FB60B}"/>
              </a:ext>
            </a:extLst>
          </p:cNvPr>
          <p:cNvSpPr txBox="1"/>
          <p:nvPr/>
        </p:nvSpPr>
        <p:spPr>
          <a:xfrm>
            <a:off x="6120132" y="6973680"/>
            <a:ext cx="198002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REGION 1</a:t>
            </a:r>
          </a:p>
        </p:txBody>
      </p:sp>
      <p:sp>
        <p:nvSpPr>
          <p:cNvPr id="36" name="TextBox 35">
            <a:extLst>
              <a:ext uri="{FF2B5EF4-FFF2-40B4-BE49-F238E27FC236}">
                <a16:creationId xmlns:a16="http://schemas.microsoft.com/office/drawing/2014/main" id="{04530996-71DB-7642-85C1-DEC101D54150}"/>
              </a:ext>
            </a:extLst>
          </p:cNvPr>
          <p:cNvSpPr txBox="1"/>
          <p:nvPr/>
        </p:nvSpPr>
        <p:spPr>
          <a:xfrm>
            <a:off x="16926439" y="6973680"/>
            <a:ext cx="206018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REGION 2</a:t>
            </a:r>
          </a:p>
        </p:txBody>
      </p:sp>
      <p:sp>
        <p:nvSpPr>
          <p:cNvPr id="37" name="TextBox 36">
            <a:extLst>
              <a:ext uri="{FF2B5EF4-FFF2-40B4-BE49-F238E27FC236}">
                <a16:creationId xmlns:a16="http://schemas.microsoft.com/office/drawing/2014/main" id="{DF0BD40E-DEBA-954F-BEA0-EF5A1D29F6F0}"/>
              </a:ext>
            </a:extLst>
          </p:cNvPr>
          <p:cNvSpPr txBox="1"/>
          <p:nvPr/>
        </p:nvSpPr>
        <p:spPr>
          <a:xfrm>
            <a:off x="13339114" y="7290847"/>
            <a:ext cx="91563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17%</a:t>
            </a:r>
          </a:p>
        </p:txBody>
      </p:sp>
      <p:sp>
        <p:nvSpPr>
          <p:cNvPr id="38" name="Subtitle 2">
            <a:extLst>
              <a:ext uri="{FF2B5EF4-FFF2-40B4-BE49-F238E27FC236}">
                <a16:creationId xmlns:a16="http://schemas.microsoft.com/office/drawing/2014/main" id="{E83E01CF-0ED9-584C-847D-F429FB4354CA}"/>
              </a:ext>
            </a:extLst>
          </p:cNvPr>
          <p:cNvSpPr txBox="1">
            <a:spLocks/>
          </p:cNvSpPr>
          <p:nvPr/>
        </p:nvSpPr>
        <p:spPr>
          <a:xfrm>
            <a:off x="12294743" y="7777683"/>
            <a:ext cx="1960007"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9" name="TextBox 38">
            <a:extLst>
              <a:ext uri="{FF2B5EF4-FFF2-40B4-BE49-F238E27FC236}">
                <a16:creationId xmlns:a16="http://schemas.microsoft.com/office/drawing/2014/main" id="{EDEEC71D-6890-2C45-9C3B-3F24DD6319BF}"/>
              </a:ext>
            </a:extLst>
          </p:cNvPr>
          <p:cNvSpPr txBox="1"/>
          <p:nvPr/>
        </p:nvSpPr>
        <p:spPr>
          <a:xfrm>
            <a:off x="13445002" y="9591958"/>
            <a:ext cx="93006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21%</a:t>
            </a:r>
          </a:p>
        </p:txBody>
      </p:sp>
      <p:sp>
        <p:nvSpPr>
          <p:cNvPr id="40" name="Subtitle 2">
            <a:extLst>
              <a:ext uri="{FF2B5EF4-FFF2-40B4-BE49-F238E27FC236}">
                <a16:creationId xmlns:a16="http://schemas.microsoft.com/office/drawing/2014/main" id="{0E2364C0-633D-1E4C-B7D7-57F7B92CCCFA}"/>
              </a:ext>
            </a:extLst>
          </p:cNvPr>
          <p:cNvSpPr txBox="1">
            <a:spLocks/>
          </p:cNvSpPr>
          <p:nvPr/>
        </p:nvSpPr>
        <p:spPr>
          <a:xfrm>
            <a:off x="12415058" y="10078794"/>
            <a:ext cx="1960007"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41" name="TextBox 40">
            <a:extLst>
              <a:ext uri="{FF2B5EF4-FFF2-40B4-BE49-F238E27FC236}">
                <a16:creationId xmlns:a16="http://schemas.microsoft.com/office/drawing/2014/main" id="{80629974-1D83-4E4F-ABF8-2F9D3D8AD50F}"/>
              </a:ext>
            </a:extLst>
          </p:cNvPr>
          <p:cNvSpPr txBox="1"/>
          <p:nvPr/>
        </p:nvSpPr>
        <p:spPr>
          <a:xfrm>
            <a:off x="20493641" y="3891561"/>
            <a:ext cx="9444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31%</a:t>
            </a:r>
          </a:p>
        </p:txBody>
      </p:sp>
      <p:sp>
        <p:nvSpPr>
          <p:cNvPr id="42" name="Subtitle 2">
            <a:extLst>
              <a:ext uri="{FF2B5EF4-FFF2-40B4-BE49-F238E27FC236}">
                <a16:creationId xmlns:a16="http://schemas.microsoft.com/office/drawing/2014/main" id="{B9D477D2-5587-7D46-BFFC-47027B138A5A}"/>
              </a:ext>
            </a:extLst>
          </p:cNvPr>
          <p:cNvSpPr txBox="1">
            <a:spLocks/>
          </p:cNvSpPr>
          <p:nvPr/>
        </p:nvSpPr>
        <p:spPr>
          <a:xfrm>
            <a:off x="20493642" y="4378397"/>
            <a:ext cx="1956816" cy="51373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43" name="TextBox 42">
            <a:extLst>
              <a:ext uri="{FF2B5EF4-FFF2-40B4-BE49-F238E27FC236}">
                <a16:creationId xmlns:a16="http://schemas.microsoft.com/office/drawing/2014/main" id="{7F8BA7A1-0813-0A42-A020-4DCEC8334727}"/>
              </a:ext>
            </a:extLst>
          </p:cNvPr>
          <p:cNvSpPr txBox="1"/>
          <p:nvPr/>
        </p:nvSpPr>
        <p:spPr>
          <a:xfrm>
            <a:off x="20493641" y="9555353"/>
            <a:ext cx="97334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14%</a:t>
            </a:r>
          </a:p>
        </p:txBody>
      </p:sp>
      <p:sp>
        <p:nvSpPr>
          <p:cNvPr id="44" name="Subtitle 2">
            <a:extLst>
              <a:ext uri="{FF2B5EF4-FFF2-40B4-BE49-F238E27FC236}">
                <a16:creationId xmlns:a16="http://schemas.microsoft.com/office/drawing/2014/main" id="{F5F07A56-3EC0-FC4C-8669-E7B49A2E81EB}"/>
              </a:ext>
            </a:extLst>
          </p:cNvPr>
          <p:cNvSpPr txBox="1">
            <a:spLocks/>
          </p:cNvSpPr>
          <p:nvPr/>
        </p:nvSpPr>
        <p:spPr>
          <a:xfrm>
            <a:off x="20493642" y="10042189"/>
            <a:ext cx="1956816" cy="51373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47" name="TextBox 46">
            <a:extLst>
              <a:ext uri="{FF2B5EF4-FFF2-40B4-BE49-F238E27FC236}">
                <a16:creationId xmlns:a16="http://schemas.microsoft.com/office/drawing/2014/main" id="{92171BFE-BFE0-EA41-8039-92EC3FCC0A69}"/>
              </a:ext>
            </a:extLst>
          </p:cNvPr>
          <p:cNvSpPr txBox="1"/>
          <p:nvPr/>
        </p:nvSpPr>
        <p:spPr>
          <a:xfrm>
            <a:off x="13379314" y="3891561"/>
            <a:ext cx="104387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a:t>
            </a:r>
          </a:p>
        </p:txBody>
      </p:sp>
      <p:sp>
        <p:nvSpPr>
          <p:cNvPr id="48" name="Subtitle 2">
            <a:extLst>
              <a:ext uri="{FF2B5EF4-FFF2-40B4-BE49-F238E27FC236}">
                <a16:creationId xmlns:a16="http://schemas.microsoft.com/office/drawing/2014/main" id="{449103BB-4FE7-AB44-B1E8-4952DBACEC44}"/>
              </a:ext>
            </a:extLst>
          </p:cNvPr>
          <p:cNvSpPr txBox="1">
            <a:spLocks/>
          </p:cNvSpPr>
          <p:nvPr/>
        </p:nvSpPr>
        <p:spPr>
          <a:xfrm>
            <a:off x="12463184" y="4378397"/>
            <a:ext cx="1960007"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Tree>
    <p:extLst>
      <p:ext uri="{BB962C8B-B14F-4D97-AF65-F5344CB8AC3E}">
        <p14:creationId xmlns:p14="http://schemas.microsoft.com/office/powerpoint/2010/main" val="295261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F3CAE-AC41-F248-9D2F-C6B76CE9FD2B}"/>
              </a:ext>
            </a:extLst>
          </p:cNvPr>
          <p:cNvSpPr txBox="1"/>
          <p:nvPr/>
        </p:nvSpPr>
        <p:spPr>
          <a:xfrm>
            <a:off x="8786312" y="612372"/>
            <a:ext cx="68050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BAR CHART SLIDE</a:t>
            </a:r>
          </a:p>
        </p:txBody>
      </p:sp>
      <p:sp>
        <p:nvSpPr>
          <p:cNvPr id="4" name="TextBox 3">
            <a:extLst>
              <a:ext uri="{FF2B5EF4-FFF2-40B4-BE49-F238E27FC236}">
                <a16:creationId xmlns:a16="http://schemas.microsoft.com/office/drawing/2014/main" id="{4CABF784-BC0D-7546-B67B-644D717703C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Rounded Rectangle 4">
            <a:extLst>
              <a:ext uri="{FF2B5EF4-FFF2-40B4-BE49-F238E27FC236}">
                <a16:creationId xmlns:a16="http://schemas.microsoft.com/office/drawing/2014/main" id="{66EF83D7-614F-1140-90AC-7D3488839E12}"/>
              </a:ext>
            </a:extLst>
          </p:cNvPr>
          <p:cNvSpPr/>
          <p:nvPr/>
        </p:nvSpPr>
        <p:spPr>
          <a:xfrm>
            <a:off x="4934465"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6" name="Rounded Rectangle 5">
            <a:extLst>
              <a:ext uri="{FF2B5EF4-FFF2-40B4-BE49-F238E27FC236}">
                <a16:creationId xmlns:a16="http://schemas.microsoft.com/office/drawing/2014/main" id="{3743606A-532A-1042-9E10-AB77F7F105B3}"/>
              </a:ext>
            </a:extLst>
          </p:cNvPr>
          <p:cNvSpPr/>
          <p:nvPr/>
        </p:nvSpPr>
        <p:spPr>
          <a:xfrm>
            <a:off x="4934465" y="8566141"/>
            <a:ext cx="919307" cy="3016438"/>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7" name="Rounded Rectangle 6">
            <a:extLst>
              <a:ext uri="{FF2B5EF4-FFF2-40B4-BE49-F238E27FC236}">
                <a16:creationId xmlns:a16="http://schemas.microsoft.com/office/drawing/2014/main" id="{DCDB7EEA-8FED-D648-B33C-B7DDFE46D3F8}"/>
              </a:ext>
            </a:extLst>
          </p:cNvPr>
          <p:cNvSpPr/>
          <p:nvPr/>
        </p:nvSpPr>
        <p:spPr>
          <a:xfrm>
            <a:off x="6902409"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8" name="Rounded Rectangle 7">
            <a:extLst>
              <a:ext uri="{FF2B5EF4-FFF2-40B4-BE49-F238E27FC236}">
                <a16:creationId xmlns:a16="http://schemas.microsoft.com/office/drawing/2014/main" id="{627C76B2-F74C-FA45-8CA4-279C8755FC65}"/>
              </a:ext>
            </a:extLst>
          </p:cNvPr>
          <p:cNvSpPr/>
          <p:nvPr/>
        </p:nvSpPr>
        <p:spPr>
          <a:xfrm>
            <a:off x="6902409" y="8247573"/>
            <a:ext cx="919307" cy="333500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9" name="Rounded Rectangle 8">
            <a:extLst>
              <a:ext uri="{FF2B5EF4-FFF2-40B4-BE49-F238E27FC236}">
                <a16:creationId xmlns:a16="http://schemas.microsoft.com/office/drawing/2014/main" id="{35892B80-402F-D745-B2FF-66D04C30CAAA}"/>
              </a:ext>
            </a:extLst>
          </p:cNvPr>
          <p:cNvSpPr/>
          <p:nvPr/>
        </p:nvSpPr>
        <p:spPr>
          <a:xfrm>
            <a:off x="8870352"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0" name="Rounded Rectangle 9">
            <a:extLst>
              <a:ext uri="{FF2B5EF4-FFF2-40B4-BE49-F238E27FC236}">
                <a16:creationId xmlns:a16="http://schemas.microsoft.com/office/drawing/2014/main" id="{E2E0DAA2-0EF8-3346-9349-D3D0EC0EAD86}"/>
              </a:ext>
            </a:extLst>
          </p:cNvPr>
          <p:cNvSpPr/>
          <p:nvPr/>
        </p:nvSpPr>
        <p:spPr>
          <a:xfrm>
            <a:off x="8870352" y="7833452"/>
            <a:ext cx="919307" cy="3749125"/>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1" name="Rounded Rectangle 10">
            <a:extLst>
              <a:ext uri="{FF2B5EF4-FFF2-40B4-BE49-F238E27FC236}">
                <a16:creationId xmlns:a16="http://schemas.microsoft.com/office/drawing/2014/main" id="{00423969-54A1-ED4D-898B-E186CAEE12DA}"/>
              </a:ext>
            </a:extLst>
          </p:cNvPr>
          <p:cNvSpPr/>
          <p:nvPr/>
        </p:nvSpPr>
        <p:spPr>
          <a:xfrm>
            <a:off x="10838296"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2" name="Rounded Rectangle 11">
            <a:extLst>
              <a:ext uri="{FF2B5EF4-FFF2-40B4-BE49-F238E27FC236}">
                <a16:creationId xmlns:a16="http://schemas.microsoft.com/office/drawing/2014/main" id="{569E7857-263D-8240-81CE-27E940F80D3E}"/>
              </a:ext>
            </a:extLst>
          </p:cNvPr>
          <p:cNvSpPr/>
          <p:nvPr/>
        </p:nvSpPr>
        <p:spPr>
          <a:xfrm>
            <a:off x="10838296" y="7385988"/>
            <a:ext cx="919307" cy="419685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3" name="Rounded Rectangle 12">
            <a:extLst>
              <a:ext uri="{FF2B5EF4-FFF2-40B4-BE49-F238E27FC236}">
                <a16:creationId xmlns:a16="http://schemas.microsoft.com/office/drawing/2014/main" id="{119539E3-C24F-A242-BDCD-7F1D3E678FCF}"/>
              </a:ext>
            </a:extLst>
          </p:cNvPr>
          <p:cNvSpPr/>
          <p:nvPr/>
        </p:nvSpPr>
        <p:spPr>
          <a:xfrm>
            <a:off x="12806239"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4" name="Rounded Rectangle 13">
            <a:extLst>
              <a:ext uri="{FF2B5EF4-FFF2-40B4-BE49-F238E27FC236}">
                <a16:creationId xmlns:a16="http://schemas.microsoft.com/office/drawing/2014/main" id="{3A5C5BEC-59B6-F142-9E30-483BE4F5C112}"/>
              </a:ext>
            </a:extLst>
          </p:cNvPr>
          <p:cNvSpPr/>
          <p:nvPr/>
        </p:nvSpPr>
        <p:spPr>
          <a:xfrm>
            <a:off x="12806239" y="7162757"/>
            <a:ext cx="919307" cy="4419818"/>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5" name="Rounded Rectangle 14">
            <a:extLst>
              <a:ext uri="{FF2B5EF4-FFF2-40B4-BE49-F238E27FC236}">
                <a16:creationId xmlns:a16="http://schemas.microsoft.com/office/drawing/2014/main" id="{70BC9BEB-9D80-0F47-B7F4-EFD6F62E31E2}"/>
              </a:ext>
            </a:extLst>
          </p:cNvPr>
          <p:cNvSpPr/>
          <p:nvPr/>
        </p:nvSpPr>
        <p:spPr>
          <a:xfrm>
            <a:off x="14774182"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6" name="Rounded Rectangle 15">
            <a:extLst>
              <a:ext uri="{FF2B5EF4-FFF2-40B4-BE49-F238E27FC236}">
                <a16:creationId xmlns:a16="http://schemas.microsoft.com/office/drawing/2014/main" id="{A40E33A7-71E7-F840-B7BF-DA9BD91150AB}"/>
              </a:ext>
            </a:extLst>
          </p:cNvPr>
          <p:cNvSpPr/>
          <p:nvPr/>
        </p:nvSpPr>
        <p:spPr>
          <a:xfrm>
            <a:off x="14774181" y="6884487"/>
            <a:ext cx="919307" cy="4698088"/>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7" name="Rounded Rectangle 16">
            <a:extLst>
              <a:ext uri="{FF2B5EF4-FFF2-40B4-BE49-F238E27FC236}">
                <a16:creationId xmlns:a16="http://schemas.microsoft.com/office/drawing/2014/main" id="{7DD998C9-09B7-FE43-BDB7-9D1836E5F3E8}"/>
              </a:ext>
            </a:extLst>
          </p:cNvPr>
          <p:cNvSpPr/>
          <p:nvPr/>
        </p:nvSpPr>
        <p:spPr>
          <a:xfrm>
            <a:off x="16742126"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8" name="Rounded Rectangle 17">
            <a:extLst>
              <a:ext uri="{FF2B5EF4-FFF2-40B4-BE49-F238E27FC236}">
                <a16:creationId xmlns:a16="http://schemas.microsoft.com/office/drawing/2014/main" id="{2C98E238-FDB7-814F-94A6-8FEA0754010E}"/>
              </a:ext>
            </a:extLst>
          </p:cNvPr>
          <p:cNvSpPr/>
          <p:nvPr/>
        </p:nvSpPr>
        <p:spPr>
          <a:xfrm>
            <a:off x="16742125" y="6477473"/>
            <a:ext cx="919307" cy="510510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9" name="Rounded Rectangle 18">
            <a:extLst>
              <a:ext uri="{FF2B5EF4-FFF2-40B4-BE49-F238E27FC236}">
                <a16:creationId xmlns:a16="http://schemas.microsoft.com/office/drawing/2014/main" id="{0D5A41FF-8182-0F48-8321-4F0685782FB3}"/>
              </a:ext>
            </a:extLst>
          </p:cNvPr>
          <p:cNvSpPr/>
          <p:nvPr/>
        </p:nvSpPr>
        <p:spPr>
          <a:xfrm>
            <a:off x="18710077" y="474632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20" name="Rounded Rectangle 19">
            <a:extLst>
              <a:ext uri="{FF2B5EF4-FFF2-40B4-BE49-F238E27FC236}">
                <a16:creationId xmlns:a16="http://schemas.microsoft.com/office/drawing/2014/main" id="{720136F0-CD1C-F44A-B4C1-E4D734F00C40}"/>
              </a:ext>
            </a:extLst>
          </p:cNvPr>
          <p:cNvSpPr/>
          <p:nvPr/>
        </p:nvSpPr>
        <p:spPr>
          <a:xfrm>
            <a:off x="18710077" y="6208709"/>
            <a:ext cx="919307" cy="5373866"/>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21" name="Rectangle 20">
            <a:extLst>
              <a:ext uri="{FF2B5EF4-FFF2-40B4-BE49-F238E27FC236}">
                <a16:creationId xmlns:a16="http://schemas.microsoft.com/office/drawing/2014/main" id="{65468717-E617-FC46-A938-05994ADD1EE3}"/>
              </a:ext>
            </a:extLst>
          </p:cNvPr>
          <p:cNvSpPr/>
          <p:nvPr/>
        </p:nvSpPr>
        <p:spPr>
          <a:xfrm>
            <a:off x="15794715" y="2552700"/>
            <a:ext cx="6730005" cy="1870162"/>
          </a:xfrm>
          <a:prstGeom prst="rect">
            <a:avLst/>
          </a:prstGeom>
          <a:solidFill>
            <a:schemeClr val="accent5"/>
          </a:solidFill>
        </p:spPr>
        <p:txBody>
          <a:bodyPr wrap="square">
            <a:noAutofit/>
          </a:bodyPr>
          <a:lstStyle/>
          <a:p>
            <a:pPr algn="ctr">
              <a:lnSpc>
                <a:spcPct val="95000"/>
              </a:lnSpc>
            </a:pPr>
            <a:endParaRPr lang="en-US" sz="2933" dirty="0">
              <a:solidFill>
                <a:schemeClr val="bg1"/>
              </a:solidFill>
              <a:latin typeface="Lato Light" panose="020F0502020204030203" pitchFamily="34" charset="0"/>
            </a:endParaRPr>
          </a:p>
        </p:txBody>
      </p:sp>
      <p:cxnSp>
        <p:nvCxnSpPr>
          <p:cNvPr id="23" name="Straight Connector 22">
            <a:extLst>
              <a:ext uri="{FF2B5EF4-FFF2-40B4-BE49-F238E27FC236}">
                <a16:creationId xmlns:a16="http://schemas.microsoft.com/office/drawing/2014/main" id="{83E9A1D4-94BF-7944-8538-FC22F1483014}"/>
              </a:ext>
            </a:extLst>
          </p:cNvPr>
          <p:cNvCxnSpPr>
            <a:cxnSpLocks/>
            <a:endCxn id="21" idx="2"/>
          </p:cNvCxnSpPr>
          <p:nvPr/>
        </p:nvCxnSpPr>
        <p:spPr>
          <a:xfrm flipV="1">
            <a:off x="19159718" y="4422862"/>
            <a:ext cx="0" cy="614424"/>
          </a:xfrm>
          <a:prstGeom prst="line">
            <a:avLst/>
          </a:prstGeom>
          <a:ln w="50800">
            <a:solidFill>
              <a:schemeClr val="accent5"/>
            </a:solidFill>
            <a:headEnd type="ova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5A95190-E264-F74F-B227-F480A4379ED4}"/>
              </a:ext>
            </a:extLst>
          </p:cNvPr>
          <p:cNvSpPr/>
          <p:nvPr/>
        </p:nvSpPr>
        <p:spPr>
          <a:xfrm>
            <a:off x="18578865" y="11906033"/>
            <a:ext cx="1181735"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2026</a:t>
            </a:r>
          </a:p>
        </p:txBody>
      </p:sp>
      <p:sp>
        <p:nvSpPr>
          <p:cNvPr id="25" name="Rectangle 24">
            <a:extLst>
              <a:ext uri="{FF2B5EF4-FFF2-40B4-BE49-F238E27FC236}">
                <a16:creationId xmlns:a16="http://schemas.microsoft.com/office/drawing/2014/main" id="{1F2A9EA8-AA90-F948-A317-0047A5377331}"/>
              </a:ext>
            </a:extLst>
          </p:cNvPr>
          <p:cNvSpPr/>
          <p:nvPr/>
        </p:nvSpPr>
        <p:spPr>
          <a:xfrm>
            <a:off x="16608511" y="11906033"/>
            <a:ext cx="1186543"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2025</a:t>
            </a:r>
          </a:p>
        </p:txBody>
      </p:sp>
      <p:sp>
        <p:nvSpPr>
          <p:cNvPr id="26" name="Rectangle 25">
            <a:extLst>
              <a:ext uri="{FF2B5EF4-FFF2-40B4-BE49-F238E27FC236}">
                <a16:creationId xmlns:a16="http://schemas.microsoft.com/office/drawing/2014/main" id="{693B6EB2-C124-6D4D-9FEF-72668833DB5A}"/>
              </a:ext>
            </a:extLst>
          </p:cNvPr>
          <p:cNvSpPr/>
          <p:nvPr/>
        </p:nvSpPr>
        <p:spPr>
          <a:xfrm>
            <a:off x="14619641" y="11906975"/>
            <a:ext cx="1197764"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2024</a:t>
            </a:r>
          </a:p>
        </p:txBody>
      </p:sp>
      <p:sp>
        <p:nvSpPr>
          <p:cNvPr id="27" name="Rectangle 26">
            <a:extLst>
              <a:ext uri="{FF2B5EF4-FFF2-40B4-BE49-F238E27FC236}">
                <a16:creationId xmlns:a16="http://schemas.microsoft.com/office/drawing/2014/main" id="{697FF2A9-46AF-6A48-85FD-546B38594B6A}"/>
              </a:ext>
            </a:extLst>
          </p:cNvPr>
          <p:cNvSpPr/>
          <p:nvPr/>
        </p:nvSpPr>
        <p:spPr>
          <a:xfrm>
            <a:off x="12681438" y="11906033"/>
            <a:ext cx="1168911"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2023</a:t>
            </a:r>
          </a:p>
        </p:txBody>
      </p:sp>
      <p:sp>
        <p:nvSpPr>
          <p:cNvPr id="28" name="Rectangle 27">
            <a:extLst>
              <a:ext uri="{FF2B5EF4-FFF2-40B4-BE49-F238E27FC236}">
                <a16:creationId xmlns:a16="http://schemas.microsoft.com/office/drawing/2014/main" id="{500D5E4B-92A8-D94C-BB62-9226C7EFA485}"/>
              </a:ext>
            </a:extLst>
          </p:cNvPr>
          <p:cNvSpPr/>
          <p:nvPr/>
        </p:nvSpPr>
        <p:spPr>
          <a:xfrm>
            <a:off x="10710623" y="11906033"/>
            <a:ext cx="1154483"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2022</a:t>
            </a:r>
          </a:p>
        </p:txBody>
      </p:sp>
      <p:sp>
        <p:nvSpPr>
          <p:cNvPr id="29" name="Rectangle 28">
            <a:extLst>
              <a:ext uri="{FF2B5EF4-FFF2-40B4-BE49-F238E27FC236}">
                <a16:creationId xmlns:a16="http://schemas.microsoft.com/office/drawing/2014/main" id="{9406114D-9208-7A4B-B660-514E4CC5452B}"/>
              </a:ext>
            </a:extLst>
          </p:cNvPr>
          <p:cNvSpPr/>
          <p:nvPr/>
        </p:nvSpPr>
        <p:spPr>
          <a:xfrm>
            <a:off x="8798069" y="11906033"/>
            <a:ext cx="1074333"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2021</a:t>
            </a:r>
          </a:p>
        </p:txBody>
      </p:sp>
      <p:sp>
        <p:nvSpPr>
          <p:cNvPr id="30" name="Rectangle 29">
            <a:extLst>
              <a:ext uri="{FF2B5EF4-FFF2-40B4-BE49-F238E27FC236}">
                <a16:creationId xmlns:a16="http://schemas.microsoft.com/office/drawing/2014/main" id="{8F07A7E2-FA54-EC44-B9FD-ABE9AF5D8075}"/>
              </a:ext>
            </a:extLst>
          </p:cNvPr>
          <p:cNvSpPr/>
          <p:nvPr/>
        </p:nvSpPr>
        <p:spPr>
          <a:xfrm>
            <a:off x="6759374" y="11906033"/>
            <a:ext cx="1188147"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2020</a:t>
            </a:r>
          </a:p>
        </p:txBody>
      </p:sp>
      <p:sp>
        <p:nvSpPr>
          <p:cNvPr id="31" name="Rectangle 30">
            <a:extLst>
              <a:ext uri="{FF2B5EF4-FFF2-40B4-BE49-F238E27FC236}">
                <a16:creationId xmlns:a16="http://schemas.microsoft.com/office/drawing/2014/main" id="{DBEC4FC3-AABD-6746-B2C3-535E6ED00D14}"/>
              </a:ext>
            </a:extLst>
          </p:cNvPr>
          <p:cNvSpPr/>
          <p:nvPr/>
        </p:nvSpPr>
        <p:spPr>
          <a:xfrm>
            <a:off x="4851076" y="11906033"/>
            <a:ext cx="1091966"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2019</a:t>
            </a:r>
          </a:p>
        </p:txBody>
      </p:sp>
      <p:sp>
        <p:nvSpPr>
          <p:cNvPr id="32" name="Rectangle 31">
            <a:extLst>
              <a:ext uri="{FF2B5EF4-FFF2-40B4-BE49-F238E27FC236}">
                <a16:creationId xmlns:a16="http://schemas.microsoft.com/office/drawing/2014/main" id="{C81ACAF5-9D1A-EC4C-BBFF-9D582B0BC943}"/>
              </a:ext>
            </a:extLst>
          </p:cNvPr>
          <p:cNvSpPr/>
          <p:nvPr/>
        </p:nvSpPr>
        <p:spPr>
          <a:xfrm>
            <a:off x="2702632" y="4746320"/>
            <a:ext cx="1231427"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100%</a:t>
            </a:r>
          </a:p>
        </p:txBody>
      </p:sp>
      <p:sp>
        <p:nvSpPr>
          <p:cNvPr id="33" name="Rectangle 32">
            <a:extLst>
              <a:ext uri="{FF2B5EF4-FFF2-40B4-BE49-F238E27FC236}">
                <a16:creationId xmlns:a16="http://schemas.microsoft.com/office/drawing/2014/main" id="{D7932B39-2F43-CD46-AE64-ACBE76ADCEBA}"/>
              </a:ext>
            </a:extLst>
          </p:cNvPr>
          <p:cNvSpPr/>
          <p:nvPr/>
        </p:nvSpPr>
        <p:spPr>
          <a:xfrm>
            <a:off x="2906214" y="6313807"/>
            <a:ext cx="1027845"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75%</a:t>
            </a:r>
          </a:p>
        </p:txBody>
      </p:sp>
      <p:sp>
        <p:nvSpPr>
          <p:cNvPr id="34" name="Rectangle 33">
            <a:extLst>
              <a:ext uri="{FF2B5EF4-FFF2-40B4-BE49-F238E27FC236}">
                <a16:creationId xmlns:a16="http://schemas.microsoft.com/office/drawing/2014/main" id="{A8F3B487-6455-9042-83C1-618671722799}"/>
              </a:ext>
            </a:extLst>
          </p:cNvPr>
          <p:cNvSpPr/>
          <p:nvPr/>
        </p:nvSpPr>
        <p:spPr>
          <a:xfrm>
            <a:off x="2858123" y="7881294"/>
            <a:ext cx="1075936"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50%</a:t>
            </a:r>
          </a:p>
        </p:txBody>
      </p:sp>
      <p:sp>
        <p:nvSpPr>
          <p:cNvPr id="35" name="Rectangle 34">
            <a:extLst>
              <a:ext uri="{FF2B5EF4-FFF2-40B4-BE49-F238E27FC236}">
                <a16:creationId xmlns:a16="http://schemas.microsoft.com/office/drawing/2014/main" id="{0080ED3B-9521-8646-BD21-C420404C9BF7}"/>
              </a:ext>
            </a:extLst>
          </p:cNvPr>
          <p:cNvSpPr/>
          <p:nvPr/>
        </p:nvSpPr>
        <p:spPr>
          <a:xfrm>
            <a:off x="3124222" y="11016270"/>
            <a:ext cx="809837"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0%</a:t>
            </a:r>
          </a:p>
        </p:txBody>
      </p:sp>
      <p:sp>
        <p:nvSpPr>
          <p:cNvPr id="36" name="Rectangle 35">
            <a:extLst>
              <a:ext uri="{FF2B5EF4-FFF2-40B4-BE49-F238E27FC236}">
                <a16:creationId xmlns:a16="http://schemas.microsoft.com/office/drawing/2014/main" id="{211ACFCE-2681-DE42-AB7D-3FA2D039FF0C}"/>
              </a:ext>
            </a:extLst>
          </p:cNvPr>
          <p:cNvSpPr/>
          <p:nvPr/>
        </p:nvSpPr>
        <p:spPr>
          <a:xfrm>
            <a:off x="2891786" y="9448781"/>
            <a:ext cx="1042273"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25%</a:t>
            </a:r>
          </a:p>
        </p:txBody>
      </p:sp>
      <p:sp>
        <p:nvSpPr>
          <p:cNvPr id="40" name="Rectangle 39">
            <a:extLst>
              <a:ext uri="{FF2B5EF4-FFF2-40B4-BE49-F238E27FC236}">
                <a16:creationId xmlns:a16="http://schemas.microsoft.com/office/drawing/2014/main" id="{B9233EF2-99DB-3D4E-8DC1-44EF6B43852F}"/>
              </a:ext>
            </a:extLst>
          </p:cNvPr>
          <p:cNvSpPr/>
          <p:nvPr/>
        </p:nvSpPr>
        <p:spPr>
          <a:xfrm>
            <a:off x="18760806" y="10782208"/>
            <a:ext cx="817852"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75%</a:t>
            </a:r>
          </a:p>
        </p:txBody>
      </p:sp>
      <p:sp>
        <p:nvSpPr>
          <p:cNvPr id="41" name="Rectangle 40">
            <a:extLst>
              <a:ext uri="{FF2B5EF4-FFF2-40B4-BE49-F238E27FC236}">
                <a16:creationId xmlns:a16="http://schemas.microsoft.com/office/drawing/2014/main" id="{D1DC76A4-3FDF-0C41-8F93-FC6128E6FB17}"/>
              </a:ext>
            </a:extLst>
          </p:cNvPr>
          <p:cNvSpPr/>
          <p:nvPr/>
        </p:nvSpPr>
        <p:spPr>
          <a:xfrm>
            <a:off x="16792856" y="10782208"/>
            <a:ext cx="817852"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70%</a:t>
            </a:r>
          </a:p>
        </p:txBody>
      </p:sp>
      <p:sp>
        <p:nvSpPr>
          <p:cNvPr id="42" name="Rectangle 41">
            <a:extLst>
              <a:ext uri="{FF2B5EF4-FFF2-40B4-BE49-F238E27FC236}">
                <a16:creationId xmlns:a16="http://schemas.microsoft.com/office/drawing/2014/main" id="{A3774E2E-D4AA-F54D-8FAF-8EC03AE528B6}"/>
              </a:ext>
            </a:extLst>
          </p:cNvPr>
          <p:cNvSpPr/>
          <p:nvPr/>
        </p:nvSpPr>
        <p:spPr>
          <a:xfrm>
            <a:off x="14819769" y="10782208"/>
            <a:ext cx="848309"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65%</a:t>
            </a:r>
          </a:p>
        </p:txBody>
      </p:sp>
      <p:sp>
        <p:nvSpPr>
          <p:cNvPr id="43" name="Rectangle 42">
            <a:extLst>
              <a:ext uri="{FF2B5EF4-FFF2-40B4-BE49-F238E27FC236}">
                <a16:creationId xmlns:a16="http://schemas.microsoft.com/office/drawing/2014/main" id="{83E61342-50D0-1B45-AA4B-55AD08A678AA}"/>
              </a:ext>
            </a:extLst>
          </p:cNvPr>
          <p:cNvSpPr/>
          <p:nvPr/>
        </p:nvSpPr>
        <p:spPr>
          <a:xfrm>
            <a:off x="12841739" y="10782208"/>
            <a:ext cx="848309"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60%</a:t>
            </a:r>
          </a:p>
        </p:txBody>
      </p:sp>
      <p:sp>
        <p:nvSpPr>
          <p:cNvPr id="44" name="Rectangle 43">
            <a:extLst>
              <a:ext uri="{FF2B5EF4-FFF2-40B4-BE49-F238E27FC236}">
                <a16:creationId xmlns:a16="http://schemas.microsoft.com/office/drawing/2014/main" id="{0AFFBC27-673D-0642-B6EC-B50D97A3653F}"/>
              </a:ext>
            </a:extLst>
          </p:cNvPr>
          <p:cNvSpPr/>
          <p:nvPr/>
        </p:nvSpPr>
        <p:spPr>
          <a:xfrm>
            <a:off x="10861304" y="10782208"/>
            <a:ext cx="853118"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55%</a:t>
            </a:r>
          </a:p>
        </p:txBody>
      </p:sp>
      <p:sp>
        <p:nvSpPr>
          <p:cNvPr id="45" name="Rectangle 44">
            <a:extLst>
              <a:ext uri="{FF2B5EF4-FFF2-40B4-BE49-F238E27FC236}">
                <a16:creationId xmlns:a16="http://schemas.microsoft.com/office/drawing/2014/main" id="{5BDC9101-0945-6C49-9917-8E8DAC882A03}"/>
              </a:ext>
            </a:extLst>
          </p:cNvPr>
          <p:cNvSpPr/>
          <p:nvPr/>
        </p:nvSpPr>
        <p:spPr>
          <a:xfrm>
            <a:off x="8883276" y="10782208"/>
            <a:ext cx="853118"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50%</a:t>
            </a:r>
          </a:p>
        </p:txBody>
      </p:sp>
      <p:sp>
        <p:nvSpPr>
          <p:cNvPr id="46" name="Rectangle 45">
            <a:extLst>
              <a:ext uri="{FF2B5EF4-FFF2-40B4-BE49-F238E27FC236}">
                <a16:creationId xmlns:a16="http://schemas.microsoft.com/office/drawing/2014/main" id="{D2E4CB51-E344-A643-86C3-AF6A07FC8780}"/>
              </a:ext>
            </a:extLst>
          </p:cNvPr>
          <p:cNvSpPr/>
          <p:nvPr/>
        </p:nvSpPr>
        <p:spPr>
          <a:xfrm>
            <a:off x="6958608" y="10782208"/>
            <a:ext cx="861133"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45%</a:t>
            </a:r>
          </a:p>
        </p:txBody>
      </p:sp>
      <p:sp>
        <p:nvSpPr>
          <p:cNvPr id="47" name="Rectangle 46">
            <a:extLst>
              <a:ext uri="{FF2B5EF4-FFF2-40B4-BE49-F238E27FC236}">
                <a16:creationId xmlns:a16="http://schemas.microsoft.com/office/drawing/2014/main" id="{8FC35C42-8C04-8249-8F7C-2C16C8A7CA5A}"/>
              </a:ext>
            </a:extLst>
          </p:cNvPr>
          <p:cNvSpPr/>
          <p:nvPr/>
        </p:nvSpPr>
        <p:spPr>
          <a:xfrm>
            <a:off x="4955208" y="10782208"/>
            <a:ext cx="861133"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40%</a:t>
            </a:r>
          </a:p>
        </p:txBody>
      </p:sp>
      <p:sp>
        <p:nvSpPr>
          <p:cNvPr id="48" name="Rectangle 47">
            <a:extLst>
              <a:ext uri="{FF2B5EF4-FFF2-40B4-BE49-F238E27FC236}">
                <a16:creationId xmlns:a16="http://schemas.microsoft.com/office/drawing/2014/main" id="{75F3991E-D04F-EF48-BD19-C04C07AB2F74}"/>
              </a:ext>
            </a:extLst>
          </p:cNvPr>
          <p:cNvSpPr/>
          <p:nvPr/>
        </p:nvSpPr>
        <p:spPr>
          <a:xfrm>
            <a:off x="1509456" y="2587577"/>
            <a:ext cx="6683240"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GROSS SALES PROJECTIONS (%)</a:t>
            </a:r>
          </a:p>
        </p:txBody>
      </p:sp>
      <p:sp>
        <p:nvSpPr>
          <p:cNvPr id="51" name="Subtitle 2">
            <a:extLst>
              <a:ext uri="{FF2B5EF4-FFF2-40B4-BE49-F238E27FC236}">
                <a16:creationId xmlns:a16="http://schemas.microsoft.com/office/drawing/2014/main" id="{27AA24E7-9A03-FD47-A4FA-B49A9602D832}"/>
              </a:ext>
            </a:extLst>
          </p:cNvPr>
          <p:cNvSpPr txBox="1">
            <a:spLocks/>
          </p:cNvSpPr>
          <p:nvPr/>
        </p:nvSpPr>
        <p:spPr>
          <a:xfrm>
            <a:off x="16100274" y="2756427"/>
            <a:ext cx="613891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82672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92909-3046-3F4C-AC5A-7C135C5F05A4}"/>
              </a:ext>
            </a:extLst>
          </p:cNvPr>
          <p:cNvSpPr txBox="1"/>
          <p:nvPr/>
        </p:nvSpPr>
        <p:spPr>
          <a:xfrm>
            <a:off x="7385293" y="612372"/>
            <a:ext cx="960711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DASHBOARD SLIDE</a:t>
            </a:r>
          </a:p>
        </p:txBody>
      </p:sp>
      <p:sp>
        <p:nvSpPr>
          <p:cNvPr id="3" name="TextBox 2">
            <a:extLst>
              <a:ext uri="{FF2B5EF4-FFF2-40B4-BE49-F238E27FC236}">
                <a16:creationId xmlns:a16="http://schemas.microsoft.com/office/drawing/2014/main" id="{68B8FC7C-B62F-A340-8FE1-96E5D06526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105" name="Content Placeholder 3">
            <a:extLst>
              <a:ext uri="{FF2B5EF4-FFF2-40B4-BE49-F238E27FC236}">
                <a16:creationId xmlns:a16="http://schemas.microsoft.com/office/drawing/2014/main" id="{8E11B992-E018-DC4E-A23F-6520073E7E3F}"/>
              </a:ext>
            </a:extLst>
          </p:cNvPr>
          <p:cNvGraphicFramePr>
            <a:graphicFrameLocks/>
          </p:cNvGraphicFramePr>
          <p:nvPr>
            <p:extLst>
              <p:ext uri="{D42A27DB-BD31-4B8C-83A1-F6EECF244321}">
                <p14:modId xmlns:p14="http://schemas.microsoft.com/office/powerpoint/2010/main" val="2106498936"/>
              </p:ext>
            </p:extLst>
          </p:nvPr>
        </p:nvGraphicFramePr>
        <p:xfrm>
          <a:off x="13576971" y="3484533"/>
          <a:ext cx="3275228" cy="33538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6" name="Content Placeholder 3">
            <a:extLst>
              <a:ext uri="{FF2B5EF4-FFF2-40B4-BE49-F238E27FC236}">
                <a16:creationId xmlns:a16="http://schemas.microsoft.com/office/drawing/2014/main" id="{DC44E192-4099-5F49-AAA4-773BA8AE1CD0}"/>
              </a:ext>
            </a:extLst>
          </p:cNvPr>
          <p:cNvGraphicFramePr>
            <a:graphicFrameLocks/>
          </p:cNvGraphicFramePr>
          <p:nvPr>
            <p:extLst>
              <p:ext uri="{D42A27DB-BD31-4B8C-83A1-F6EECF244321}">
                <p14:modId xmlns:p14="http://schemas.microsoft.com/office/powerpoint/2010/main" val="3628447314"/>
              </p:ext>
            </p:extLst>
          </p:nvPr>
        </p:nvGraphicFramePr>
        <p:xfrm>
          <a:off x="13576971" y="8599986"/>
          <a:ext cx="3275228" cy="3353839"/>
        </p:xfrm>
        <a:graphic>
          <a:graphicData uri="http://schemas.openxmlformats.org/drawingml/2006/chart">
            <c:chart xmlns:c="http://schemas.openxmlformats.org/drawingml/2006/chart" xmlns:r="http://schemas.openxmlformats.org/officeDocument/2006/relationships" r:id="rId3"/>
          </a:graphicData>
        </a:graphic>
      </p:graphicFrame>
      <p:sp>
        <p:nvSpPr>
          <p:cNvPr id="167" name="TextBox 166">
            <a:extLst>
              <a:ext uri="{FF2B5EF4-FFF2-40B4-BE49-F238E27FC236}">
                <a16:creationId xmlns:a16="http://schemas.microsoft.com/office/drawing/2014/main" id="{41756FE8-0D07-FE43-84BF-A3D068BFE451}"/>
              </a:ext>
            </a:extLst>
          </p:cNvPr>
          <p:cNvSpPr txBox="1"/>
          <p:nvPr/>
        </p:nvSpPr>
        <p:spPr>
          <a:xfrm>
            <a:off x="17257228" y="403735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68" name="Subtitle 2">
            <a:extLst>
              <a:ext uri="{FF2B5EF4-FFF2-40B4-BE49-F238E27FC236}">
                <a16:creationId xmlns:a16="http://schemas.microsoft.com/office/drawing/2014/main" id="{ACD78926-538C-EA4C-AF8F-2B9751B50F20}"/>
              </a:ext>
            </a:extLst>
          </p:cNvPr>
          <p:cNvSpPr txBox="1">
            <a:spLocks/>
          </p:cNvSpPr>
          <p:nvPr/>
        </p:nvSpPr>
        <p:spPr>
          <a:xfrm>
            <a:off x="17146681" y="4740667"/>
            <a:ext cx="585198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169" name="TextBox 168">
            <a:extLst>
              <a:ext uri="{FF2B5EF4-FFF2-40B4-BE49-F238E27FC236}">
                <a16:creationId xmlns:a16="http://schemas.microsoft.com/office/drawing/2014/main" id="{4AB305C0-47FB-DF4E-B4D4-C4D612F26352}"/>
              </a:ext>
            </a:extLst>
          </p:cNvPr>
          <p:cNvSpPr txBox="1"/>
          <p:nvPr/>
        </p:nvSpPr>
        <p:spPr>
          <a:xfrm>
            <a:off x="17257228" y="9201898"/>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70" name="Subtitle 2">
            <a:extLst>
              <a:ext uri="{FF2B5EF4-FFF2-40B4-BE49-F238E27FC236}">
                <a16:creationId xmlns:a16="http://schemas.microsoft.com/office/drawing/2014/main" id="{9A763B21-CD52-ED47-A72E-1476CC4971EF}"/>
              </a:ext>
            </a:extLst>
          </p:cNvPr>
          <p:cNvSpPr txBox="1">
            <a:spLocks/>
          </p:cNvSpPr>
          <p:nvPr/>
        </p:nvSpPr>
        <p:spPr>
          <a:xfrm>
            <a:off x="17146681" y="9905211"/>
            <a:ext cx="585198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195" name="TextBox 194">
            <a:extLst>
              <a:ext uri="{FF2B5EF4-FFF2-40B4-BE49-F238E27FC236}">
                <a16:creationId xmlns:a16="http://schemas.microsoft.com/office/drawing/2014/main" id="{63F2ED1D-66B8-B042-BCDC-16ADEEF9FBC2}"/>
              </a:ext>
            </a:extLst>
          </p:cNvPr>
          <p:cNvSpPr txBox="1"/>
          <p:nvPr/>
        </p:nvSpPr>
        <p:spPr>
          <a:xfrm>
            <a:off x="2041637" y="3422547"/>
            <a:ext cx="1029449" cy="584775"/>
          </a:xfrm>
          <a:prstGeom prst="rect">
            <a:avLst/>
          </a:prstGeom>
          <a:noFill/>
        </p:spPr>
        <p:txBody>
          <a:bodyPr wrap="none" rtlCol="0" anchor="ctr">
            <a:spAutoFit/>
          </a:bodyPr>
          <a:lstStyle/>
          <a:p>
            <a:pPr algn="ctr"/>
            <a:r>
              <a:rPr lang="en-US" sz="3200" b="1" dirty="0">
                <a:solidFill>
                  <a:schemeClr val="accent1"/>
                </a:solidFill>
                <a:latin typeface="Poppins" pitchFamily="2" charset="77"/>
                <a:cs typeface="Poppins" pitchFamily="2" charset="77"/>
              </a:rPr>
              <a:t>70%</a:t>
            </a:r>
          </a:p>
        </p:txBody>
      </p:sp>
      <p:sp>
        <p:nvSpPr>
          <p:cNvPr id="196" name="TextBox 195">
            <a:extLst>
              <a:ext uri="{FF2B5EF4-FFF2-40B4-BE49-F238E27FC236}">
                <a16:creationId xmlns:a16="http://schemas.microsoft.com/office/drawing/2014/main" id="{DE61C8FC-D1EC-C94E-B279-97D4434DFFC3}"/>
              </a:ext>
            </a:extLst>
          </p:cNvPr>
          <p:cNvSpPr txBox="1"/>
          <p:nvPr/>
        </p:nvSpPr>
        <p:spPr>
          <a:xfrm>
            <a:off x="4048649" y="3422547"/>
            <a:ext cx="1075937" cy="584775"/>
          </a:xfrm>
          <a:prstGeom prst="rect">
            <a:avLst/>
          </a:prstGeom>
          <a:noFill/>
        </p:spPr>
        <p:txBody>
          <a:bodyPr wrap="none" rtlCol="0" anchor="ctr">
            <a:spAutoFit/>
          </a:bodyPr>
          <a:lstStyle/>
          <a:p>
            <a:pPr algn="ctr"/>
            <a:r>
              <a:rPr lang="en-US" sz="3200" b="1" dirty="0">
                <a:solidFill>
                  <a:schemeClr val="accent2"/>
                </a:solidFill>
                <a:latin typeface="Poppins" pitchFamily="2" charset="77"/>
                <a:cs typeface="Poppins" pitchFamily="2" charset="77"/>
              </a:rPr>
              <a:t>50%</a:t>
            </a:r>
          </a:p>
        </p:txBody>
      </p:sp>
      <p:sp>
        <p:nvSpPr>
          <p:cNvPr id="197" name="TextBox 196">
            <a:extLst>
              <a:ext uri="{FF2B5EF4-FFF2-40B4-BE49-F238E27FC236}">
                <a16:creationId xmlns:a16="http://schemas.microsoft.com/office/drawing/2014/main" id="{69165BC8-9283-EC4C-BA87-9C16D470D501}"/>
              </a:ext>
            </a:extLst>
          </p:cNvPr>
          <p:cNvSpPr txBox="1"/>
          <p:nvPr/>
        </p:nvSpPr>
        <p:spPr>
          <a:xfrm>
            <a:off x="6168939" y="3422547"/>
            <a:ext cx="1061509" cy="584775"/>
          </a:xfrm>
          <a:prstGeom prst="rect">
            <a:avLst/>
          </a:prstGeom>
          <a:noFill/>
        </p:spPr>
        <p:txBody>
          <a:bodyPr wrap="none" rtlCol="0" anchor="ctr">
            <a:spAutoFit/>
          </a:bodyPr>
          <a:lstStyle/>
          <a:p>
            <a:pPr algn="ctr"/>
            <a:r>
              <a:rPr lang="en-US" sz="3200" b="1" dirty="0">
                <a:solidFill>
                  <a:schemeClr val="accent3"/>
                </a:solidFill>
                <a:latin typeface="Poppins" pitchFamily="2" charset="77"/>
                <a:cs typeface="Poppins" pitchFamily="2" charset="77"/>
              </a:rPr>
              <a:t>90%</a:t>
            </a:r>
          </a:p>
        </p:txBody>
      </p:sp>
      <p:sp>
        <p:nvSpPr>
          <p:cNvPr id="198" name="TextBox 197">
            <a:extLst>
              <a:ext uri="{FF2B5EF4-FFF2-40B4-BE49-F238E27FC236}">
                <a16:creationId xmlns:a16="http://schemas.microsoft.com/office/drawing/2014/main" id="{99608CDB-8380-CF4E-9959-AA1F43FFBF6E}"/>
              </a:ext>
            </a:extLst>
          </p:cNvPr>
          <p:cNvSpPr txBox="1"/>
          <p:nvPr/>
        </p:nvSpPr>
        <p:spPr>
          <a:xfrm>
            <a:off x="8262375" y="3422547"/>
            <a:ext cx="1027846" cy="584775"/>
          </a:xfrm>
          <a:prstGeom prst="rect">
            <a:avLst/>
          </a:prstGeom>
          <a:noFill/>
        </p:spPr>
        <p:txBody>
          <a:bodyPr wrap="none" rtlCol="0" anchor="ctr">
            <a:spAutoFit/>
          </a:bodyPr>
          <a:lstStyle/>
          <a:p>
            <a:pPr algn="ctr"/>
            <a:r>
              <a:rPr lang="en-US" sz="3200" b="1" dirty="0">
                <a:solidFill>
                  <a:schemeClr val="accent4"/>
                </a:solidFill>
                <a:latin typeface="Poppins" pitchFamily="2" charset="77"/>
                <a:cs typeface="Poppins" pitchFamily="2" charset="77"/>
              </a:rPr>
              <a:t>75%</a:t>
            </a:r>
          </a:p>
        </p:txBody>
      </p:sp>
      <p:sp>
        <p:nvSpPr>
          <p:cNvPr id="199" name="TextBox 198">
            <a:extLst>
              <a:ext uri="{FF2B5EF4-FFF2-40B4-BE49-F238E27FC236}">
                <a16:creationId xmlns:a16="http://schemas.microsoft.com/office/drawing/2014/main" id="{ABA47F91-8AD8-E740-B062-D40A7A43AF58}"/>
              </a:ext>
            </a:extLst>
          </p:cNvPr>
          <p:cNvSpPr txBox="1"/>
          <p:nvPr/>
        </p:nvSpPr>
        <p:spPr>
          <a:xfrm>
            <a:off x="10395891" y="3422547"/>
            <a:ext cx="1059907" cy="584775"/>
          </a:xfrm>
          <a:prstGeom prst="rect">
            <a:avLst/>
          </a:prstGeom>
          <a:noFill/>
        </p:spPr>
        <p:txBody>
          <a:bodyPr wrap="none" rtlCol="0" anchor="ctr">
            <a:spAutoFit/>
          </a:bodyPr>
          <a:lstStyle/>
          <a:p>
            <a:pPr algn="ctr"/>
            <a:r>
              <a:rPr lang="en-US" sz="3200" b="1" dirty="0">
                <a:solidFill>
                  <a:schemeClr val="accent5"/>
                </a:solidFill>
                <a:latin typeface="Poppins" pitchFamily="2" charset="77"/>
                <a:cs typeface="Poppins" pitchFamily="2" charset="77"/>
              </a:rPr>
              <a:t>95%</a:t>
            </a:r>
          </a:p>
        </p:txBody>
      </p:sp>
      <p:sp>
        <p:nvSpPr>
          <p:cNvPr id="5" name="Rectangle 4">
            <a:extLst>
              <a:ext uri="{FF2B5EF4-FFF2-40B4-BE49-F238E27FC236}">
                <a16:creationId xmlns:a16="http://schemas.microsoft.com/office/drawing/2014/main" id="{AFB45CB4-8657-364C-9B48-50C264FFEFE9}"/>
              </a:ext>
            </a:extLst>
          </p:cNvPr>
          <p:cNvSpPr/>
          <p:nvPr/>
        </p:nvSpPr>
        <p:spPr>
          <a:xfrm>
            <a:off x="2001572" y="662366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 name="Rectangle 5">
            <a:extLst>
              <a:ext uri="{FF2B5EF4-FFF2-40B4-BE49-F238E27FC236}">
                <a16:creationId xmlns:a16="http://schemas.microsoft.com/office/drawing/2014/main" id="{B4952ED8-DF81-8A44-A2EB-71DB7DA6AEDC}"/>
              </a:ext>
            </a:extLst>
          </p:cNvPr>
          <p:cNvSpPr/>
          <p:nvPr/>
        </p:nvSpPr>
        <p:spPr>
          <a:xfrm>
            <a:off x="2001572" y="699090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 name="Rectangle 6">
            <a:extLst>
              <a:ext uri="{FF2B5EF4-FFF2-40B4-BE49-F238E27FC236}">
                <a16:creationId xmlns:a16="http://schemas.microsoft.com/office/drawing/2014/main" id="{1BAD5010-C450-3841-B4B3-093C9235F174}"/>
              </a:ext>
            </a:extLst>
          </p:cNvPr>
          <p:cNvSpPr/>
          <p:nvPr/>
        </p:nvSpPr>
        <p:spPr>
          <a:xfrm>
            <a:off x="2001572" y="588919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 name="Rectangle 7">
            <a:extLst>
              <a:ext uri="{FF2B5EF4-FFF2-40B4-BE49-F238E27FC236}">
                <a16:creationId xmlns:a16="http://schemas.microsoft.com/office/drawing/2014/main" id="{7AF35977-CF74-D449-9166-D4E70A818317}"/>
              </a:ext>
            </a:extLst>
          </p:cNvPr>
          <p:cNvSpPr/>
          <p:nvPr/>
        </p:nvSpPr>
        <p:spPr>
          <a:xfrm>
            <a:off x="2001572" y="625642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 name="Rectangle 8">
            <a:extLst>
              <a:ext uri="{FF2B5EF4-FFF2-40B4-BE49-F238E27FC236}">
                <a16:creationId xmlns:a16="http://schemas.microsoft.com/office/drawing/2014/main" id="{B049328C-0237-2940-9E4C-ACC3509DA570}"/>
              </a:ext>
            </a:extLst>
          </p:cNvPr>
          <p:cNvSpPr/>
          <p:nvPr/>
        </p:nvSpPr>
        <p:spPr>
          <a:xfrm>
            <a:off x="2001572" y="515471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 name="Rectangle 9">
            <a:extLst>
              <a:ext uri="{FF2B5EF4-FFF2-40B4-BE49-F238E27FC236}">
                <a16:creationId xmlns:a16="http://schemas.microsoft.com/office/drawing/2014/main" id="{F60D1FC7-6834-4F45-A57B-4A07EB683407}"/>
              </a:ext>
            </a:extLst>
          </p:cNvPr>
          <p:cNvSpPr/>
          <p:nvPr/>
        </p:nvSpPr>
        <p:spPr>
          <a:xfrm>
            <a:off x="2001572" y="552195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 name="Rectangle 10">
            <a:extLst>
              <a:ext uri="{FF2B5EF4-FFF2-40B4-BE49-F238E27FC236}">
                <a16:creationId xmlns:a16="http://schemas.microsoft.com/office/drawing/2014/main" id="{5A58D9C4-C29A-DD41-B53C-D05D14EAB7A5}"/>
              </a:ext>
            </a:extLst>
          </p:cNvPr>
          <p:cNvSpPr/>
          <p:nvPr/>
        </p:nvSpPr>
        <p:spPr>
          <a:xfrm>
            <a:off x="2001572" y="4420238"/>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 name="Rectangle 11">
            <a:extLst>
              <a:ext uri="{FF2B5EF4-FFF2-40B4-BE49-F238E27FC236}">
                <a16:creationId xmlns:a16="http://schemas.microsoft.com/office/drawing/2014/main" id="{F244FE19-4F97-8E4E-A2C5-A89113E9A94D}"/>
              </a:ext>
            </a:extLst>
          </p:cNvPr>
          <p:cNvSpPr/>
          <p:nvPr/>
        </p:nvSpPr>
        <p:spPr>
          <a:xfrm>
            <a:off x="2001572" y="478747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 name="Rectangle 12">
            <a:extLst>
              <a:ext uri="{FF2B5EF4-FFF2-40B4-BE49-F238E27FC236}">
                <a16:creationId xmlns:a16="http://schemas.microsoft.com/office/drawing/2014/main" id="{31981516-39E7-734E-A225-EF0D290CCFCD}"/>
              </a:ext>
            </a:extLst>
          </p:cNvPr>
          <p:cNvSpPr/>
          <p:nvPr/>
        </p:nvSpPr>
        <p:spPr>
          <a:xfrm>
            <a:off x="2001572" y="735814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 name="Rectangle 13">
            <a:extLst>
              <a:ext uri="{FF2B5EF4-FFF2-40B4-BE49-F238E27FC236}">
                <a16:creationId xmlns:a16="http://schemas.microsoft.com/office/drawing/2014/main" id="{E3C9A85E-BB1B-E143-A353-168EC1673D8A}"/>
              </a:ext>
            </a:extLst>
          </p:cNvPr>
          <p:cNvSpPr/>
          <p:nvPr/>
        </p:nvSpPr>
        <p:spPr>
          <a:xfrm>
            <a:off x="2001572" y="772537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 name="Rectangle 14">
            <a:extLst>
              <a:ext uri="{FF2B5EF4-FFF2-40B4-BE49-F238E27FC236}">
                <a16:creationId xmlns:a16="http://schemas.microsoft.com/office/drawing/2014/main" id="{9D51FACD-99F9-FC4B-9D62-D79B78F82E48}"/>
              </a:ext>
            </a:extLst>
          </p:cNvPr>
          <p:cNvSpPr/>
          <p:nvPr/>
        </p:nvSpPr>
        <p:spPr>
          <a:xfrm>
            <a:off x="2001572" y="1029604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6" name="Rectangle 15">
            <a:extLst>
              <a:ext uri="{FF2B5EF4-FFF2-40B4-BE49-F238E27FC236}">
                <a16:creationId xmlns:a16="http://schemas.microsoft.com/office/drawing/2014/main" id="{04C9FB41-39D1-374A-AF2D-AD15A1FDD560}"/>
              </a:ext>
            </a:extLst>
          </p:cNvPr>
          <p:cNvSpPr/>
          <p:nvPr/>
        </p:nvSpPr>
        <p:spPr>
          <a:xfrm>
            <a:off x="2001572" y="1066328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 name="Rectangle 16">
            <a:extLst>
              <a:ext uri="{FF2B5EF4-FFF2-40B4-BE49-F238E27FC236}">
                <a16:creationId xmlns:a16="http://schemas.microsoft.com/office/drawing/2014/main" id="{2A643920-32A6-6C45-A871-6D561A565542}"/>
              </a:ext>
            </a:extLst>
          </p:cNvPr>
          <p:cNvSpPr/>
          <p:nvPr/>
        </p:nvSpPr>
        <p:spPr>
          <a:xfrm>
            <a:off x="2001572" y="956156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 name="Rectangle 17">
            <a:extLst>
              <a:ext uri="{FF2B5EF4-FFF2-40B4-BE49-F238E27FC236}">
                <a16:creationId xmlns:a16="http://schemas.microsoft.com/office/drawing/2014/main" id="{FF5E4029-FE10-2A4C-95BF-1A7A84E7CD2F}"/>
              </a:ext>
            </a:extLst>
          </p:cNvPr>
          <p:cNvSpPr/>
          <p:nvPr/>
        </p:nvSpPr>
        <p:spPr>
          <a:xfrm>
            <a:off x="2001572" y="992880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9" name="Rectangle 18">
            <a:extLst>
              <a:ext uri="{FF2B5EF4-FFF2-40B4-BE49-F238E27FC236}">
                <a16:creationId xmlns:a16="http://schemas.microsoft.com/office/drawing/2014/main" id="{AA7861AB-EBBD-A848-A8F5-1EF29636E393}"/>
              </a:ext>
            </a:extLst>
          </p:cNvPr>
          <p:cNvSpPr/>
          <p:nvPr/>
        </p:nvSpPr>
        <p:spPr>
          <a:xfrm>
            <a:off x="2001572" y="882709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0" name="Rectangle 19">
            <a:extLst>
              <a:ext uri="{FF2B5EF4-FFF2-40B4-BE49-F238E27FC236}">
                <a16:creationId xmlns:a16="http://schemas.microsoft.com/office/drawing/2014/main" id="{D721465D-2155-A64D-BAEA-F91B3128E4A5}"/>
              </a:ext>
            </a:extLst>
          </p:cNvPr>
          <p:cNvSpPr/>
          <p:nvPr/>
        </p:nvSpPr>
        <p:spPr>
          <a:xfrm>
            <a:off x="2001572" y="91943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1" name="Rectangle 20">
            <a:extLst>
              <a:ext uri="{FF2B5EF4-FFF2-40B4-BE49-F238E27FC236}">
                <a16:creationId xmlns:a16="http://schemas.microsoft.com/office/drawing/2014/main" id="{532C6626-C19A-1345-BCAA-8C4781E2D645}"/>
              </a:ext>
            </a:extLst>
          </p:cNvPr>
          <p:cNvSpPr/>
          <p:nvPr/>
        </p:nvSpPr>
        <p:spPr>
          <a:xfrm>
            <a:off x="2001572" y="809261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2" name="Rectangle 21">
            <a:extLst>
              <a:ext uri="{FF2B5EF4-FFF2-40B4-BE49-F238E27FC236}">
                <a16:creationId xmlns:a16="http://schemas.microsoft.com/office/drawing/2014/main" id="{639414D8-1A65-1D4F-984B-D3000743329C}"/>
              </a:ext>
            </a:extLst>
          </p:cNvPr>
          <p:cNvSpPr/>
          <p:nvPr/>
        </p:nvSpPr>
        <p:spPr>
          <a:xfrm>
            <a:off x="2001572" y="845985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3" name="Rectangle 22">
            <a:extLst>
              <a:ext uri="{FF2B5EF4-FFF2-40B4-BE49-F238E27FC236}">
                <a16:creationId xmlns:a16="http://schemas.microsoft.com/office/drawing/2014/main" id="{4FD61200-E4F6-6944-9B3A-A97416464DE4}"/>
              </a:ext>
            </a:extLst>
          </p:cNvPr>
          <p:cNvSpPr/>
          <p:nvPr/>
        </p:nvSpPr>
        <p:spPr>
          <a:xfrm>
            <a:off x="2001572" y="1103052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4" name="Rectangle 23">
            <a:extLst>
              <a:ext uri="{FF2B5EF4-FFF2-40B4-BE49-F238E27FC236}">
                <a16:creationId xmlns:a16="http://schemas.microsoft.com/office/drawing/2014/main" id="{C57F110E-114E-0F44-8690-32AE26005B7F}"/>
              </a:ext>
            </a:extLst>
          </p:cNvPr>
          <p:cNvSpPr/>
          <p:nvPr/>
        </p:nvSpPr>
        <p:spPr>
          <a:xfrm>
            <a:off x="2001572" y="113977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5" name="Rectangle 24">
            <a:extLst>
              <a:ext uri="{FF2B5EF4-FFF2-40B4-BE49-F238E27FC236}">
                <a16:creationId xmlns:a16="http://schemas.microsoft.com/office/drawing/2014/main" id="{041B29A3-D2D8-B446-8FE8-4DA3B86172AC}"/>
              </a:ext>
            </a:extLst>
          </p:cNvPr>
          <p:cNvSpPr/>
          <p:nvPr/>
        </p:nvSpPr>
        <p:spPr>
          <a:xfrm>
            <a:off x="4031828" y="662366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6" name="Rectangle 25">
            <a:extLst>
              <a:ext uri="{FF2B5EF4-FFF2-40B4-BE49-F238E27FC236}">
                <a16:creationId xmlns:a16="http://schemas.microsoft.com/office/drawing/2014/main" id="{CAFE7E6A-F173-724F-BD51-8C7FDDAC9983}"/>
              </a:ext>
            </a:extLst>
          </p:cNvPr>
          <p:cNvSpPr/>
          <p:nvPr/>
        </p:nvSpPr>
        <p:spPr>
          <a:xfrm>
            <a:off x="4031828" y="699090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7" name="Rectangle 26">
            <a:extLst>
              <a:ext uri="{FF2B5EF4-FFF2-40B4-BE49-F238E27FC236}">
                <a16:creationId xmlns:a16="http://schemas.microsoft.com/office/drawing/2014/main" id="{526F20B3-B91B-CB41-9289-262C7F2FFDC4}"/>
              </a:ext>
            </a:extLst>
          </p:cNvPr>
          <p:cNvSpPr/>
          <p:nvPr/>
        </p:nvSpPr>
        <p:spPr>
          <a:xfrm>
            <a:off x="4031828" y="588919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8" name="Rectangle 27">
            <a:extLst>
              <a:ext uri="{FF2B5EF4-FFF2-40B4-BE49-F238E27FC236}">
                <a16:creationId xmlns:a16="http://schemas.microsoft.com/office/drawing/2014/main" id="{94907C91-DA32-B642-9A51-6AD36086B22D}"/>
              </a:ext>
            </a:extLst>
          </p:cNvPr>
          <p:cNvSpPr/>
          <p:nvPr/>
        </p:nvSpPr>
        <p:spPr>
          <a:xfrm>
            <a:off x="4031828" y="625642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9" name="Rectangle 28">
            <a:extLst>
              <a:ext uri="{FF2B5EF4-FFF2-40B4-BE49-F238E27FC236}">
                <a16:creationId xmlns:a16="http://schemas.microsoft.com/office/drawing/2014/main" id="{775883E2-1690-EE4B-B432-7A9B79597FC5}"/>
              </a:ext>
            </a:extLst>
          </p:cNvPr>
          <p:cNvSpPr/>
          <p:nvPr/>
        </p:nvSpPr>
        <p:spPr>
          <a:xfrm>
            <a:off x="4031828" y="515471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0" name="Rectangle 29">
            <a:extLst>
              <a:ext uri="{FF2B5EF4-FFF2-40B4-BE49-F238E27FC236}">
                <a16:creationId xmlns:a16="http://schemas.microsoft.com/office/drawing/2014/main" id="{698CC224-6AF7-F84C-B102-CE8C0E3D1287}"/>
              </a:ext>
            </a:extLst>
          </p:cNvPr>
          <p:cNvSpPr/>
          <p:nvPr/>
        </p:nvSpPr>
        <p:spPr>
          <a:xfrm>
            <a:off x="4031828" y="552195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1" name="Rectangle 30">
            <a:extLst>
              <a:ext uri="{FF2B5EF4-FFF2-40B4-BE49-F238E27FC236}">
                <a16:creationId xmlns:a16="http://schemas.microsoft.com/office/drawing/2014/main" id="{652E4A7A-DB82-154B-B10E-37DB980278D6}"/>
              </a:ext>
            </a:extLst>
          </p:cNvPr>
          <p:cNvSpPr/>
          <p:nvPr/>
        </p:nvSpPr>
        <p:spPr>
          <a:xfrm>
            <a:off x="4031828" y="4420238"/>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2" name="Rectangle 31">
            <a:extLst>
              <a:ext uri="{FF2B5EF4-FFF2-40B4-BE49-F238E27FC236}">
                <a16:creationId xmlns:a16="http://schemas.microsoft.com/office/drawing/2014/main" id="{25C93B62-9F0B-C741-8490-40BD2E759862}"/>
              </a:ext>
            </a:extLst>
          </p:cNvPr>
          <p:cNvSpPr/>
          <p:nvPr/>
        </p:nvSpPr>
        <p:spPr>
          <a:xfrm>
            <a:off x="4031828" y="478747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3" name="Rectangle 32">
            <a:extLst>
              <a:ext uri="{FF2B5EF4-FFF2-40B4-BE49-F238E27FC236}">
                <a16:creationId xmlns:a16="http://schemas.microsoft.com/office/drawing/2014/main" id="{FC5089E9-3859-DF4F-B1BC-EC00743F5BA4}"/>
              </a:ext>
            </a:extLst>
          </p:cNvPr>
          <p:cNvSpPr/>
          <p:nvPr/>
        </p:nvSpPr>
        <p:spPr>
          <a:xfrm>
            <a:off x="4031828" y="735814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4" name="Rectangle 33">
            <a:extLst>
              <a:ext uri="{FF2B5EF4-FFF2-40B4-BE49-F238E27FC236}">
                <a16:creationId xmlns:a16="http://schemas.microsoft.com/office/drawing/2014/main" id="{9CA12BB2-BFCF-B94F-B226-5FD4E42F3794}"/>
              </a:ext>
            </a:extLst>
          </p:cNvPr>
          <p:cNvSpPr/>
          <p:nvPr/>
        </p:nvSpPr>
        <p:spPr>
          <a:xfrm>
            <a:off x="4031828" y="772537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5" name="Rectangle 34">
            <a:extLst>
              <a:ext uri="{FF2B5EF4-FFF2-40B4-BE49-F238E27FC236}">
                <a16:creationId xmlns:a16="http://schemas.microsoft.com/office/drawing/2014/main" id="{F4080109-03B9-BA46-8210-64CA1AD70A14}"/>
              </a:ext>
            </a:extLst>
          </p:cNvPr>
          <p:cNvSpPr/>
          <p:nvPr/>
        </p:nvSpPr>
        <p:spPr>
          <a:xfrm>
            <a:off x="4031828" y="1029604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6" name="Rectangle 35">
            <a:extLst>
              <a:ext uri="{FF2B5EF4-FFF2-40B4-BE49-F238E27FC236}">
                <a16:creationId xmlns:a16="http://schemas.microsoft.com/office/drawing/2014/main" id="{E57BD2AD-DB27-E04F-934D-2CD6AA96BA98}"/>
              </a:ext>
            </a:extLst>
          </p:cNvPr>
          <p:cNvSpPr/>
          <p:nvPr/>
        </p:nvSpPr>
        <p:spPr>
          <a:xfrm>
            <a:off x="4031828" y="1066328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7" name="Rectangle 36">
            <a:extLst>
              <a:ext uri="{FF2B5EF4-FFF2-40B4-BE49-F238E27FC236}">
                <a16:creationId xmlns:a16="http://schemas.microsoft.com/office/drawing/2014/main" id="{66F557CC-B264-8742-B379-6EA91D00B0F6}"/>
              </a:ext>
            </a:extLst>
          </p:cNvPr>
          <p:cNvSpPr/>
          <p:nvPr/>
        </p:nvSpPr>
        <p:spPr>
          <a:xfrm>
            <a:off x="4031828" y="956156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8" name="Rectangle 37">
            <a:extLst>
              <a:ext uri="{FF2B5EF4-FFF2-40B4-BE49-F238E27FC236}">
                <a16:creationId xmlns:a16="http://schemas.microsoft.com/office/drawing/2014/main" id="{C5DA0493-D091-A44B-B353-6079778A8B62}"/>
              </a:ext>
            </a:extLst>
          </p:cNvPr>
          <p:cNvSpPr/>
          <p:nvPr/>
        </p:nvSpPr>
        <p:spPr>
          <a:xfrm>
            <a:off x="4031828" y="992880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9" name="Rectangle 38">
            <a:extLst>
              <a:ext uri="{FF2B5EF4-FFF2-40B4-BE49-F238E27FC236}">
                <a16:creationId xmlns:a16="http://schemas.microsoft.com/office/drawing/2014/main" id="{BDF47137-A005-6249-B402-2BFE70E2A33D}"/>
              </a:ext>
            </a:extLst>
          </p:cNvPr>
          <p:cNvSpPr/>
          <p:nvPr/>
        </p:nvSpPr>
        <p:spPr>
          <a:xfrm>
            <a:off x="4031828" y="882709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0" name="Rectangle 39">
            <a:extLst>
              <a:ext uri="{FF2B5EF4-FFF2-40B4-BE49-F238E27FC236}">
                <a16:creationId xmlns:a16="http://schemas.microsoft.com/office/drawing/2014/main" id="{8850FF20-100F-FE43-B361-0141EF0616FC}"/>
              </a:ext>
            </a:extLst>
          </p:cNvPr>
          <p:cNvSpPr/>
          <p:nvPr/>
        </p:nvSpPr>
        <p:spPr>
          <a:xfrm>
            <a:off x="4031828" y="91943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1" name="Rectangle 40">
            <a:extLst>
              <a:ext uri="{FF2B5EF4-FFF2-40B4-BE49-F238E27FC236}">
                <a16:creationId xmlns:a16="http://schemas.microsoft.com/office/drawing/2014/main" id="{7129AAC5-B67D-684A-957D-8E12FA1A16F7}"/>
              </a:ext>
            </a:extLst>
          </p:cNvPr>
          <p:cNvSpPr/>
          <p:nvPr/>
        </p:nvSpPr>
        <p:spPr>
          <a:xfrm>
            <a:off x="4031828" y="809261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2" name="Rectangle 41">
            <a:extLst>
              <a:ext uri="{FF2B5EF4-FFF2-40B4-BE49-F238E27FC236}">
                <a16:creationId xmlns:a16="http://schemas.microsoft.com/office/drawing/2014/main" id="{16FACEEE-9899-EC48-B05D-4E5CF22DDDC2}"/>
              </a:ext>
            </a:extLst>
          </p:cNvPr>
          <p:cNvSpPr/>
          <p:nvPr/>
        </p:nvSpPr>
        <p:spPr>
          <a:xfrm>
            <a:off x="4031828" y="845985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3" name="Rectangle 42">
            <a:extLst>
              <a:ext uri="{FF2B5EF4-FFF2-40B4-BE49-F238E27FC236}">
                <a16:creationId xmlns:a16="http://schemas.microsoft.com/office/drawing/2014/main" id="{918236A1-7D69-CA44-A51D-023474695B0A}"/>
              </a:ext>
            </a:extLst>
          </p:cNvPr>
          <p:cNvSpPr/>
          <p:nvPr/>
        </p:nvSpPr>
        <p:spPr>
          <a:xfrm>
            <a:off x="4031828" y="1103052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4" name="Rectangle 43">
            <a:extLst>
              <a:ext uri="{FF2B5EF4-FFF2-40B4-BE49-F238E27FC236}">
                <a16:creationId xmlns:a16="http://schemas.microsoft.com/office/drawing/2014/main" id="{1709127E-FDE2-EA4D-9BC8-FE40FE0A831A}"/>
              </a:ext>
            </a:extLst>
          </p:cNvPr>
          <p:cNvSpPr/>
          <p:nvPr/>
        </p:nvSpPr>
        <p:spPr>
          <a:xfrm>
            <a:off x="4031828" y="113977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5" name="Rectangle 44">
            <a:extLst>
              <a:ext uri="{FF2B5EF4-FFF2-40B4-BE49-F238E27FC236}">
                <a16:creationId xmlns:a16="http://schemas.microsoft.com/office/drawing/2014/main" id="{50317F4D-74CB-B048-92FC-5369A257797B}"/>
              </a:ext>
            </a:extLst>
          </p:cNvPr>
          <p:cNvSpPr/>
          <p:nvPr/>
        </p:nvSpPr>
        <p:spPr>
          <a:xfrm>
            <a:off x="6144903" y="662366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6" name="Rectangle 45">
            <a:extLst>
              <a:ext uri="{FF2B5EF4-FFF2-40B4-BE49-F238E27FC236}">
                <a16:creationId xmlns:a16="http://schemas.microsoft.com/office/drawing/2014/main" id="{67C71017-3060-5840-A774-9A75902D0041}"/>
              </a:ext>
            </a:extLst>
          </p:cNvPr>
          <p:cNvSpPr/>
          <p:nvPr/>
        </p:nvSpPr>
        <p:spPr>
          <a:xfrm>
            <a:off x="6144903" y="699090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7" name="Rectangle 46">
            <a:extLst>
              <a:ext uri="{FF2B5EF4-FFF2-40B4-BE49-F238E27FC236}">
                <a16:creationId xmlns:a16="http://schemas.microsoft.com/office/drawing/2014/main" id="{9034CC20-7693-F04F-8D0E-A957B457F6FF}"/>
              </a:ext>
            </a:extLst>
          </p:cNvPr>
          <p:cNvSpPr/>
          <p:nvPr/>
        </p:nvSpPr>
        <p:spPr>
          <a:xfrm>
            <a:off x="6144903" y="588919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8" name="Rectangle 47">
            <a:extLst>
              <a:ext uri="{FF2B5EF4-FFF2-40B4-BE49-F238E27FC236}">
                <a16:creationId xmlns:a16="http://schemas.microsoft.com/office/drawing/2014/main" id="{8535AD86-0E91-AC49-BE03-E031729ACC2D}"/>
              </a:ext>
            </a:extLst>
          </p:cNvPr>
          <p:cNvSpPr/>
          <p:nvPr/>
        </p:nvSpPr>
        <p:spPr>
          <a:xfrm>
            <a:off x="6144903" y="625642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9" name="Rectangle 48">
            <a:extLst>
              <a:ext uri="{FF2B5EF4-FFF2-40B4-BE49-F238E27FC236}">
                <a16:creationId xmlns:a16="http://schemas.microsoft.com/office/drawing/2014/main" id="{B3CEAF3D-3DD8-B544-8B90-3747FAC0FD7E}"/>
              </a:ext>
            </a:extLst>
          </p:cNvPr>
          <p:cNvSpPr/>
          <p:nvPr/>
        </p:nvSpPr>
        <p:spPr>
          <a:xfrm>
            <a:off x="6144903" y="515471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0" name="Rectangle 49">
            <a:extLst>
              <a:ext uri="{FF2B5EF4-FFF2-40B4-BE49-F238E27FC236}">
                <a16:creationId xmlns:a16="http://schemas.microsoft.com/office/drawing/2014/main" id="{4A516024-7835-DF44-B840-A0EE109C6295}"/>
              </a:ext>
            </a:extLst>
          </p:cNvPr>
          <p:cNvSpPr/>
          <p:nvPr/>
        </p:nvSpPr>
        <p:spPr>
          <a:xfrm>
            <a:off x="6144903" y="552195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1" name="Rectangle 50">
            <a:extLst>
              <a:ext uri="{FF2B5EF4-FFF2-40B4-BE49-F238E27FC236}">
                <a16:creationId xmlns:a16="http://schemas.microsoft.com/office/drawing/2014/main" id="{AFA3CC1C-90DD-6C4A-8A8B-C08762169A77}"/>
              </a:ext>
            </a:extLst>
          </p:cNvPr>
          <p:cNvSpPr/>
          <p:nvPr/>
        </p:nvSpPr>
        <p:spPr>
          <a:xfrm>
            <a:off x="6144903" y="4420238"/>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2" name="Rectangle 51">
            <a:extLst>
              <a:ext uri="{FF2B5EF4-FFF2-40B4-BE49-F238E27FC236}">
                <a16:creationId xmlns:a16="http://schemas.microsoft.com/office/drawing/2014/main" id="{223A3154-17F4-B54C-83CC-B37862B9597C}"/>
              </a:ext>
            </a:extLst>
          </p:cNvPr>
          <p:cNvSpPr/>
          <p:nvPr/>
        </p:nvSpPr>
        <p:spPr>
          <a:xfrm>
            <a:off x="6144903" y="478747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3" name="Rectangle 52">
            <a:extLst>
              <a:ext uri="{FF2B5EF4-FFF2-40B4-BE49-F238E27FC236}">
                <a16:creationId xmlns:a16="http://schemas.microsoft.com/office/drawing/2014/main" id="{A67A3019-7276-D243-92A4-9DD8583D55B8}"/>
              </a:ext>
            </a:extLst>
          </p:cNvPr>
          <p:cNvSpPr/>
          <p:nvPr/>
        </p:nvSpPr>
        <p:spPr>
          <a:xfrm>
            <a:off x="6144903" y="735814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4" name="Rectangle 53">
            <a:extLst>
              <a:ext uri="{FF2B5EF4-FFF2-40B4-BE49-F238E27FC236}">
                <a16:creationId xmlns:a16="http://schemas.microsoft.com/office/drawing/2014/main" id="{144087C6-3BCE-624B-BB8B-573EFB1CFAE5}"/>
              </a:ext>
            </a:extLst>
          </p:cNvPr>
          <p:cNvSpPr/>
          <p:nvPr/>
        </p:nvSpPr>
        <p:spPr>
          <a:xfrm>
            <a:off x="6144903" y="772537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5" name="Rectangle 54">
            <a:extLst>
              <a:ext uri="{FF2B5EF4-FFF2-40B4-BE49-F238E27FC236}">
                <a16:creationId xmlns:a16="http://schemas.microsoft.com/office/drawing/2014/main" id="{EC03C39A-ABE0-164F-AD35-CF76227EFA2B}"/>
              </a:ext>
            </a:extLst>
          </p:cNvPr>
          <p:cNvSpPr/>
          <p:nvPr/>
        </p:nvSpPr>
        <p:spPr>
          <a:xfrm>
            <a:off x="6144903" y="1029604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6" name="Rectangle 55">
            <a:extLst>
              <a:ext uri="{FF2B5EF4-FFF2-40B4-BE49-F238E27FC236}">
                <a16:creationId xmlns:a16="http://schemas.microsoft.com/office/drawing/2014/main" id="{1C475C31-B98C-9C46-B1E1-9B36E5A0FF40}"/>
              </a:ext>
            </a:extLst>
          </p:cNvPr>
          <p:cNvSpPr/>
          <p:nvPr/>
        </p:nvSpPr>
        <p:spPr>
          <a:xfrm>
            <a:off x="6144903" y="1066328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7" name="Rectangle 56">
            <a:extLst>
              <a:ext uri="{FF2B5EF4-FFF2-40B4-BE49-F238E27FC236}">
                <a16:creationId xmlns:a16="http://schemas.microsoft.com/office/drawing/2014/main" id="{3B44F53B-9F7B-F74A-B28F-9BE4C01C8C64}"/>
              </a:ext>
            </a:extLst>
          </p:cNvPr>
          <p:cNvSpPr/>
          <p:nvPr/>
        </p:nvSpPr>
        <p:spPr>
          <a:xfrm>
            <a:off x="6144903" y="956156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8" name="Rectangle 57">
            <a:extLst>
              <a:ext uri="{FF2B5EF4-FFF2-40B4-BE49-F238E27FC236}">
                <a16:creationId xmlns:a16="http://schemas.microsoft.com/office/drawing/2014/main" id="{E0754E07-C7A8-7545-8ED9-C885885EB68F}"/>
              </a:ext>
            </a:extLst>
          </p:cNvPr>
          <p:cNvSpPr/>
          <p:nvPr/>
        </p:nvSpPr>
        <p:spPr>
          <a:xfrm>
            <a:off x="6144903" y="992880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9" name="Rectangle 58">
            <a:extLst>
              <a:ext uri="{FF2B5EF4-FFF2-40B4-BE49-F238E27FC236}">
                <a16:creationId xmlns:a16="http://schemas.microsoft.com/office/drawing/2014/main" id="{9632CBC9-25FB-504D-A83C-AE21030F60A7}"/>
              </a:ext>
            </a:extLst>
          </p:cNvPr>
          <p:cNvSpPr/>
          <p:nvPr/>
        </p:nvSpPr>
        <p:spPr>
          <a:xfrm>
            <a:off x="6144903" y="882709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0" name="Rectangle 59">
            <a:extLst>
              <a:ext uri="{FF2B5EF4-FFF2-40B4-BE49-F238E27FC236}">
                <a16:creationId xmlns:a16="http://schemas.microsoft.com/office/drawing/2014/main" id="{28D22558-A1D8-664A-838C-8F528ABE3504}"/>
              </a:ext>
            </a:extLst>
          </p:cNvPr>
          <p:cNvSpPr/>
          <p:nvPr/>
        </p:nvSpPr>
        <p:spPr>
          <a:xfrm>
            <a:off x="6144903" y="91943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1" name="Rectangle 60">
            <a:extLst>
              <a:ext uri="{FF2B5EF4-FFF2-40B4-BE49-F238E27FC236}">
                <a16:creationId xmlns:a16="http://schemas.microsoft.com/office/drawing/2014/main" id="{CB5D8E73-3AF9-B14F-8682-C3A26A64BA76}"/>
              </a:ext>
            </a:extLst>
          </p:cNvPr>
          <p:cNvSpPr/>
          <p:nvPr/>
        </p:nvSpPr>
        <p:spPr>
          <a:xfrm>
            <a:off x="6144903" y="809261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2" name="Rectangle 61">
            <a:extLst>
              <a:ext uri="{FF2B5EF4-FFF2-40B4-BE49-F238E27FC236}">
                <a16:creationId xmlns:a16="http://schemas.microsoft.com/office/drawing/2014/main" id="{7EAA23F3-F7B4-0E42-9D26-6B2791BC1DF5}"/>
              </a:ext>
            </a:extLst>
          </p:cNvPr>
          <p:cNvSpPr/>
          <p:nvPr/>
        </p:nvSpPr>
        <p:spPr>
          <a:xfrm>
            <a:off x="6144903" y="845985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3" name="Rectangle 62">
            <a:extLst>
              <a:ext uri="{FF2B5EF4-FFF2-40B4-BE49-F238E27FC236}">
                <a16:creationId xmlns:a16="http://schemas.microsoft.com/office/drawing/2014/main" id="{B733B4F2-2A45-0949-9B17-60DDC131D578}"/>
              </a:ext>
            </a:extLst>
          </p:cNvPr>
          <p:cNvSpPr/>
          <p:nvPr/>
        </p:nvSpPr>
        <p:spPr>
          <a:xfrm>
            <a:off x="6144903" y="1103052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4" name="Rectangle 63">
            <a:extLst>
              <a:ext uri="{FF2B5EF4-FFF2-40B4-BE49-F238E27FC236}">
                <a16:creationId xmlns:a16="http://schemas.microsoft.com/office/drawing/2014/main" id="{5721D167-A8E4-AA49-96F0-8D9B0AD35595}"/>
              </a:ext>
            </a:extLst>
          </p:cNvPr>
          <p:cNvSpPr/>
          <p:nvPr/>
        </p:nvSpPr>
        <p:spPr>
          <a:xfrm>
            <a:off x="6144903" y="113977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5" name="Rectangle 64">
            <a:extLst>
              <a:ext uri="{FF2B5EF4-FFF2-40B4-BE49-F238E27FC236}">
                <a16:creationId xmlns:a16="http://schemas.microsoft.com/office/drawing/2014/main" id="{B49B5A28-86F3-2D4A-9932-2EA051D7CC26}"/>
              </a:ext>
            </a:extLst>
          </p:cNvPr>
          <p:cNvSpPr/>
          <p:nvPr/>
        </p:nvSpPr>
        <p:spPr>
          <a:xfrm>
            <a:off x="8224790" y="662366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6" name="Rectangle 65">
            <a:extLst>
              <a:ext uri="{FF2B5EF4-FFF2-40B4-BE49-F238E27FC236}">
                <a16:creationId xmlns:a16="http://schemas.microsoft.com/office/drawing/2014/main" id="{C2CF78D8-DC6B-BD42-A35B-2C974FE212BD}"/>
              </a:ext>
            </a:extLst>
          </p:cNvPr>
          <p:cNvSpPr/>
          <p:nvPr/>
        </p:nvSpPr>
        <p:spPr>
          <a:xfrm>
            <a:off x="8224790" y="699090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7" name="Rectangle 66">
            <a:extLst>
              <a:ext uri="{FF2B5EF4-FFF2-40B4-BE49-F238E27FC236}">
                <a16:creationId xmlns:a16="http://schemas.microsoft.com/office/drawing/2014/main" id="{AB05533D-5F7B-8945-BB5A-669FB88B50E0}"/>
              </a:ext>
            </a:extLst>
          </p:cNvPr>
          <p:cNvSpPr/>
          <p:nvPr/>
        </p:nvSpPr>
        <p:spPr>
          <a:xfrm>
            <a:off x="8224790" y="588919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8" name="Rectangle 67">
            <a:extLst>
              <a:ext uri="{FF2B5EF4-FFF2-40B4-BE49-F238E27FC236}">
                <a16:creationId xmlns:a16="http://schemas.microsoft.com/office/drawing/2014/main" id="{9B83E800-EEB3-F642-8EAC-BDBC82F06601}"/>
              </a:ext>
            </a:extLst>
          </p:cNvPr>
          <p:cNvSpPr/>
          <p:nvPr/>
        </p:nvSpPr>
        <p:spPr>
          <a:xfrm>
            <a:off x="8224790" y="625642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9" name="Rectangle 68">
            <a:extLst>
              <a:ext uri="{FF2B5EF4-FFF2-40B4-BE49-F238E27FC236}">
                <a16:creationId xmlns:a16="http://schemas.microsoft.com/office/drawing/2014/main" id="{756BB498-F26A-AF42-ABF4-51C8BA693043}"/>
              </a:ext>
            </a:extLst>
          </p:cNvPr>
          <p:cNvSpPr/>
          <p:nvPr/>
        </p:nvSpPr>
        <p:spPr>
          <a:xfrm>
            <a:off x="8224790" y="515471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0" name="Rectangle 69">
            <a:extLst>
              <a:ext uri="{FF2B5EF4-FFF2-40B4-BE49-F238E27FC236}">
                <a16:creationId xmlns:a16="http://schemas.microsoft.com/office/drawing/2014/main" id="{41347DA9-C3D9-514D-97B6-876B217A5D86}"/>
              </a:ext>
            </a:extLst>
          </p:cNvPr>
          <p:cNvSpPr/>
          <p:nvPr/>
        </p:nvSpPr>
        <p:spPr>
          <a:xfrm>
            <a:off x="8224790" y="552195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1" name="Rectangle 70">
            <a:extLst>
              <a:ext uri="{FF2B5EF4-FFF2-40B4-BE49-F238E27FC236}">
                <a16:creationId xmlns:a16="http://schemas.microsoft.com/office/drawing/2014/main" id="{25FD6BB4-48E1-2E4C-93D0-AF0997C52FD3}"/>
              </a:ext>
            </a:extLst>
          </p:cNvPr>
          <p:cNvSpPr/>
          <p:nvPr/>
        </p:nvSpPr>
        <p:spPr>
          <a:xfrm>
            <a:off x="8224790" y="4420238"/>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2" name="Rectangle 71">
            <a:extLst>
              <a:ext uri="{FF2B5EF4-FFF2-40B4-BE49-F238E27FC236}">
                <a16:creationId xmlns:a16="http://schemas.microsoft.com/office/drawing/2014/main" id="{62EEFE86-BD9D-5344-9202-3FDAE3D6E928}"/>
              </a:ext>
            </a:extLst>
          </p:cNvPr>
          <p:cNvSpPr/>
          <p:nvPr/>
        </p:nvSpPr>
        <p:spPr>
          <a:xfrm>
            <a:off x="8224790" y="478747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3" name="Rectangle 72">
            <a:extLst>
              <a:ext uri="{FF2B5EF4-FFF2-40B4-BE49-F238E27FC236}">
                <a16:creationId xmlns:a16="http://schemas.microsoft.com/office/drawing/2014/main" id="{87E3060E-88F9-4D4E-BBC6-4906A86C3D04}"/>
              </a:ext>
            </a:extLst>
          </p:cNvPr>
          <p:cNvSpPr/>
          <p:nvPr/>
        </p:nvSpPr>
        <p:spPr>
          <a:xfrm>
            <a:off x="8224790" y="735814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4" name="Rectangle 73">
            <a:extLst>
              <a:ext uri="{FF2B5EF4-FFF2-40B4-BE49-F238E27FC236}">
                <a16:creationId xmlns:a16="http://schemas.microsoft.com/office/drawing/2014/main" id="{F3995D8F-462E-2543-8942-AFF688FD90F2}"/>
              </a:ext>
            </a:extLst>
          </p:cNvPr>
          <p:cNvSpPr/>
          <p:nvPr/>
        </p:nvSpPr>
        <p:spPr>
          <a:xfrm>
            <a:off x="8224790" y="772537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5" name="Rectangle 74">
            <a:extLst>
              <a:ext uri="{FF2B5EF4-FFF2-40B4-BE49-F238E27FC236}">
                <a16:creationId xmlns:a16="http://schemas.microsoft.com/office/drawing/2014/main" id="{39486182-40B1-3B46-B8A8-EB937B1AFE8E}"/>
              </a:ext>
            </a:extLst>
          </p:cNvPr>
          <p:cNvSpPr/>
          <p:nvPr/>
        </p:nvSpPr>
        <p:spPr>
          <a:xfrm>
            <a:off x="8224790" y="1029604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6" name="Rectangle 75">
            <a:extLst>
              <a:ext uri="{FF2B5EF4-FFF2-40B4-BE49-F238E27FC236}">
                <a16:creationId xmlns:a16="http://schemas.microsoft.com/office/drawing/2014/main" id="{6E7D1F2D-4A19-0344-855B-C5DAF6E2CC1A}"/>
              </a:ext>
            </a:extLst>
          </p:cNvPr>
          <p:cNvSpPr/>
          <p:nvPr/>
        </p:nvSpPr>
        <p:spPr>
          <a:xfrm>
            <a:off x="8224790" y="1066328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7" name="Rectangle 76">
            <a:extLst>
              <a:ext uri="{FF2B5EF4-FFF2-40B4-BE49-F238E27FC236}">
                <a16:creationId xmlns:a16="http://schemas.microsoft.com/office/drawing/2014/main" id="{DAFC620E-BFBD-F742-BBE1-150E4482774D}"/>
              </a:ext>
            </a:extLst>
          </p:cNvPr>
          <p:cNvSpPr/>
          <p:nvPr/>
        </p:nvSpPr>
        <p:spPr>
          <a:xfrm>
            <a:off x="8224790" y="956156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8" name="Rectangle 77">
            <a:extLst>
              <a:ext uri="{FF2B5EF4-FFF2-40B4-BE49-F238E27FC236}">
                <a16:creationId xmlns:a16="http://schemas.microsoft.com/office/drawing/2014/main" id="{0878F6DE-79C4-7845-AD3C-677244CB3050}"/>
              </a:ext>
            </a:extLst>
          </p:cNvPr>
          <p:cNvSpPr/>
          <p:nvPr/>
        </p:nvSpPr>
        <p:spPr>
          <a:xfrm>
            <a:off x="8224790" y="992880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9" name="Rectangle 78">
            <a:extLst>
              <a:ext uri="{FF2B5EF4-FFF2-40B4-BE49-F238E27FC236}">
                <a16:creationId xmlns:a16="http://schemas.microsoft.com/office/drawing/2014/main" id="{3753BB46-2A98-CC4F-9A6F-64D1943CF2F5}"/>
              </a:ext>
            </a:extLst>
          </p:cNvPr>
          <p:cNvSpPr/>
          <p:nvPr/>
        </p:nvSpPr>
        <p:spPr>
          <a:xfrm>
            <a:off x="8224790" y="882709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0" name="Rectangle 79">
            <a:extLst>
              <a:ext uri="{FF2B5EF4-FFF2-40B4-BE49-F238E27FC236}">
                <a16:creationId xmlns:a16="http://schemas.microsoft.com/office/drawing/2014/main" id="{B2D24BDE-D7D9-234B-AF66-3EE3CBD68037}"/>
              </a:ext>
            </a:extLst>
          </p:cNvPr>
          <p:cNvSpPr/>
          <p:nvPr/>
        </p:nvSpPr>
        <p:spPr>
          <a:xfrm>
            <a:off x="8224790" y="91943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1" name="Rectangle 80">
            <a:extLst>
              <a:ext uri="{FF2B5EF4-FFF2-40B4-BE49-F238E27FC236}">
                <a16:creationId xmlns:a16="http://schemas.microsoft.com/office/drawing/2014/main" id="{BD4CCDC9-FBD4-8A4C-9DFB-561FA72AC157}"/>
              </a:ext>
            </a:extLst>
          </p:cNvPr>
          <p:cNvSpPr/>
          <p:nvPr/>
        </p:nvSpPr>
        <p:spPr>
          <a:xfrm>
            <a:off x="8224790" y="809261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2" name="Rectangle 81">
            <a:extLst>
              <a:ext uri="{FF2B5EF4-FFF2-40B4-BE49-F238E27FC236}">
                <a16:creationId xmlns:a16="http://schemas.microsoft.com/office/drawing/2014/main" id="{D2BB86DB-7493-8842-8615-E4EB55696595}"/>
              </a:ext>
            </a:extLst>
          </p:cNvPr>
          <p:cNvSpPr/>
          <p:nvPr/>
        </p:nvSpPr>
        <p:spPr>
          <a:xfrm>
            <a:off x="8224790" y="845985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3" name="Rectangle 82">
            <a:extLst>
              <a:ext uri="{FF2B5EF4-FFF2-40B4-BE49-F238E27FC236}">
                <a16:creationId xmlns:a16="http://schemas.microsoft.com/office/drawing/2014/main" id="{B653E8EA-ED10-894B-BA0E-3398EB03459E}"/>
              </a:ext>
            </a:extLst>
          </p:cNvPr>
          <p:cNvSpPr/>
          <p:nvPr/>
        </p:nvSpPr>
        <p:spPr>
          <a:xfrm>
            <a:off x="8224790" y="1103052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4" name="Rectangle 83">
            <a:extLst>
              <a:ext uri="{FF2B5EF4-FFF2-40B4-BE49-F238E27FC236}">
                <a16:creationId xmlns:a16="http://schemas.microsoft.com/office/drawing/2014/main" id="{632E08FF-3ED5-3944-823F-F46BB8F79633}"/>
              </a:ext>
            </a:extLst>
          </p:cNvPr>
          <p:cNvSpPr/>
          <p:nvPr/>
        </p:nvSpPr>
        <p:spPr>
          <a:xfrm>
            <a:off x="8224790" y="113977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5" name="Rectangle 84">
            <a:extLst>
              <a:ext uri="{FF2B5EF4-FFF2-40B4-BE49-F238E27FC236}">
                <a16:creationId xmlns:a16="http://schemas.microsoft.com/office/drawing/2014/main" id="{B01EDE8E-FC03-7246-BCB5-16EF14059488}"/>
              </a:ext>
            </a:extLst>
          </p:cNvPr>
          <p:cNvSpPr/>
          <p:nvPr/>
        </p:nvSpPr>
        <p:spPr>
          <a:xfrm>
            <a:off x="10371053" y="662366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6" name="Rectangle 85">
            <a:extLst>
              <a:ext uri="{FF2B5EF4-FFF2-40B4-BE49-F238E27FC236}">
                <a16:creationId xmlns:a16="http://schemas.microsoft.com/office/drawing/2014/main" id="{5626936A-8320-E44D-B454-0AD1B3ECAA63}"/>
              </a:ext>
            </a:extLst>
          </p:cNvPr>
          <p:cNvSpPr/>
          <p:nvPr/>
        </p:nvSpPr>
        <p:spPr>
          <a:xfrm>
            <a:off x="10371053" y="699090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7" name="Rectangle 86">
            <a:extLst>
              <a:ext uri="{FF2B5EF4-FFF2-40B4-BE49-F238E27FC236}">
                <a16:creationId xmlns:a16="http://schemas.microsoft.com/office/drawing/2014/main" id="{B00354DD-40BB-2E4B-B08B-59B9065127A0}"/>
              </a:ext>
            </a:extLst>
          </p:cNvPr>
          <p:cNvSpPr/>
          <p:nvPr/>
        </p:nvSpPr>
        <p:spPr>
          <a:xfrm>
            <a:off x="10371053" y="588919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8" name="Rectangle 87">
            <a:extLst>
              <a:ext uri="{FF2B5EF4-FFF2-40B4-BE49-F238E27FC236}">
                <a16:creationId xmlns:a16="http://schemas.microsoft.com/office/drawing/2014/main" id="{2559E6B8-4F47-754C-95C0-DBFDBCA222FC}"/>
              </a:ext>
            </a:extLst>
          </p:cNvPr>
          <p:cNvSpPr/>
          <p:nvPr/>
        </p:nvSpPr>
        <p:spPr>
          <a:xfrm>
            <a:off x="10371053" y="625642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9" name="Rectangle 88">
            <a:extLst>
              <a:ext uri="{FF2B5EF4-FFF2-40B4-BE49-F238E27FC236}">
                <a16:creationId xmlns:a16="http://schemas.microsoft.com/office/drawing/2014/main" id="{68E9BE25-B41B-2A48-A37D-0DA509C9BF37}"/>
              </a:ext>
            </a:extLst>
          </p:cNvPr>
          <p:cNvSpPr/>
          <p:nvPr/>
        </p:nvSpPr>
        <p:spPr>
          <a:xfrm>
            <a:off x="10371053" y="515471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0" name="Rectangle 89">
            <a:extLst>
              <a:ext uri="{FF2B5EF4-FFF2-40B4-BE49-F238E27FC236}">
                <a16:creationId xmlns:a16="http://schemas.microsoft.com/office/drawing/2014/main" id="{0607F8B2-9FE3-4240-ADF3-8D7D54DD0A89}"/>
              </a:ext>
            </a:extLst>
          </p:cNvPr>
          <p:cNvSpPr/>
          <p:nvPr/>
        </p:nvSpPr>
        <p:spPr>
          <a:xfrm>
            <a:off x="10371053" y="552195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1" name="Rectangle 90">
            <a:extLst>
              <a:ext uri="{FF2B5EF4-FFF2-40B4-BE49-F238E27FC236}">
                <a16:creationId xmlns:a16="http://schemas.microsoft.com/office/drawing/2014/main" id="{A52B202D-12D8-FB44-B33B-8B876C361245}"/>
              </a:ext>
            </a:extLst>
          </p:cNvPr>
          <p:cNvSpPr/>
          <p:nvPr/>
        </p:nvSpPr>
        <p:spPr>
          <a:xfrm>
            <a:off x="10371053" y="4420238"/>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2" name="Rectangle 91">
            <a:extLst>
              <a:ext uri="{FF2B5EF4-FFF2-40B4-BE49-F238E27FC236}">
                <a16:creationId xmlns:a16="http://schemas.microsoft.com/office/drawing/2014/main" id="{52290AC3-7A6A-DA4E-BDD3-AA0E5D823157}"/>
              </a:ext>
            </a:extLst>
          </p:cNvPr>
          <p:cNvSpPr/>
          <p:nvPr/>
        </p:nvSpPr>
        <p:spPr>
          <a:xfrm>
            <a:off x="10371053" y="478747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3" name="Rectangle 92">
            <a:extLst>
              <a:ext uri="{FF2B5EF4-FFF2-40B4-BE49-F238E27FC236}">
                <a16:creationId xmlns:a16="http://schemas.microsoft.com/office/drawing/2014/main" id="{E385B8B0-006E-7742-8521-A7EEBC683763}"/>
              </a:ext>
            </a:extLst>
          </p:cNvPr>
          <p:cNvSpPr/>
          <p:nvPr/>
        </p:nvSpPr>
        <p:spPr>
          <a:xfrm>
            <a:off x="10371053" y="735814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4" name="Rectangle 93">
            <a:extLst>
              <a:ext uri="{FF2B5EF4-FFF2-40B4-BE49-F238E27FC236}">
                <a16:creationId xmlns:a16="http://schemas.microsoft.com/office/drawing/2014/main" id="{83C978CA-CDC0-364B-945A-924DB92C6653}"/>
              </a:ext>
            </a:extLst>
          </p:cNvPr>
          <p:cNvSpPr/>
          <p:nvPr/>
        </p:nvSpPr>
        <p:spPr>
          <a:xfrm>
            <a:off x="10371053" y="772537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5" name="Rectangle 94">
            <a:extLst>
              <a:ext uri="{FF2B5EF4-FFF2-40B4-BE49-F238E27FC236}">
                <a16:creationId xmlns:a16="http://schemas.microsoft.com/office/drawing/2014/main" id="{CE17E117-68AF-834F-9FBA-53C5DEE69568}"/>
              </a:ext>
            </a:extLst>
          </p:cNvPr>
          <p:cNvSpPr/>
          <p:nvPr/>
        </p:nvSpPr>
        <p:spPr>
          <a:xfrm>
            <a:off x="10371053" y="1029604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6" name="Rectangle 95">
            <a:extLst>
              <a:ext uri="{FF2B5EF4-FFF2-40B4-BE49-F238E27FC236}">
                <a16:creationId xmlns:a16="http://schemas.microsoft.com/office/drawing/2014/main" id="{6B4A78C6-FBF6-2D44-BF28-651FC72DC57D}"/>
              </a:ext>
            </a:extLst>
          </p:cNvPr>
          <p:cNvSpPr/>
          <p:nvPr/>
        </p:nvSpPr>
        <p:spPr>
          <a:xfrm>
            <a:off x="10371053" y="1066328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7" name="Rectangle 96">
            <a:extLst>
              <a:ext uri="{FF2B5EF4-FFF2-40B4-BE49-F238E27FC236}">
                <a16:creationId xmlns:a16="http://schemas.microsoft.com/office/drawing/2014/main" id="{AC0AF26C-E448-0E4D-800E-74F4B56DD237}"/>
              </a:ext>
            </a:extLst>
          </p:cNvPr>
          <p:cNvSpPr/>
          <p:nvPr/>
        </p:nvSpPr>
        <p:spPr>
          <a:xfrm>
            <a:off x="10371053" y="9561569"/>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8" name="Rectangle 97">
            <a:extLst>
              <a:ext uri="{FF2B5EF4-FFF2-40B4-BE49-F238E27FC236}">
                <a16:creationId xmlns:a16="http://schemas.microsoft.com/office/drawing/2014/main" id="{78BD648E-3C83-7040-A5B6-12ED1D87AA97}"/>
              </a:ext>
            </a:extLst>
          </p:cNvPr>
          <p:cNvSpPr/>
          <p:nvPr/>
        </p:nvSpPr>
        <p:spPr>
          <a:xfrm>
            <a:off x="10371053" y="992880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99" name="Rectangle 98">
            <a:extLst>
              <a:ext uri="{FF2B5EF4-FFF2-40B4-BE49-F238E27FC236}">
                <a16:creationId xmlns:a16="http://schemas.microsoft.com/office/drawing/2014/main" id="{B8C703A1-B670-1F44-B670-2187B16717EE}"/>
              </a:ext>
            </a:extLst>
          </p:cNvPr>
          <p:cNvSpPr/>
          <p:nvPr/>
        </p:nvSpPr>
        <p:spPr>
          <a:xfrm>
            <a:off x="10371053" y="8827094"/>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0" name="Rectangle 99">
            <a:extLst>
              <a:ext uri="{FF2B5EF4-FFF2-40B4-BE49-F238E27FC236}">
                <a16:creationId xmlns:a16="http://schemas.microsoft.com/office/drawing/2014/main" id="{4192F67D-7719-B540-BE88-DB4A2F69B519}"/>
              </a:ext>
            </a:extLst>
          </p:cNvPr>
          <p:cNvSpPr/>
          <p:nvPr/>
        </p:nvSpPr>
        <p:spPr>
          <a:xfrm>
            <a:off x="10371053" y="91943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1" name="Rectangle 100">
            <a:extLst>
              <a:ext uri="{FF2B5EF4-FFF2-40B4-BE49-F238E27FC236}">
                <a16:creationId xmlns:a16="http://schemas.microsoft.com/office/drawing/2014/main" id="{460E292C-7B04-B841-B425-D7B15749F841}"/>
              </a:ext>
            </a:extLst>
          </p:cNvPr>
          <p:cNvSpPr/>
          <p:nvPr/>
        </p:nvSpPr>
        <p:spPr>
          <a:xfrm>
            <a:off x="10371053" y="809261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2" name="Rectangle 101">
            <a:extLst>
              <a:ext uri="{FF2B5EF4-FFF2-40B4-BE49-F238E27FC236}">
                <a16:creationId xmlns:a16="http://schemas.microsoft.com/office/drawing/2014/main" id="{293EB737-A1D5-9546-B71B-7C629DEF5305}"/>
              </a:ext>
            </a:extLst>
          </p:cNvPr>
          <p:cNvSpPr/>
          <p:nvPr/>
        </p:nvSpPr>
        <p:spPr>
          <a:xfrm>
            <a:off x="10371053" y="845985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3" name="Rectangle 102">
            <a:extLst>
              <a:ext uri="{FF2B5EF4-FFF2-40B4-BE49-F238E27FC236}">
                <a16:creationId xmlns:a16="http://schemas.microsoft.com/office/drawing/2014/main" id="{F4FD86FE-9324-3A40-864E-C9BA76E58619}"/>
              </a:ext>
            </a:extLst>
          </p:cNvPr>
          <p:cNvSpPr/>
          <p:nvPr/>
        </p:nvSpPr>
        <p:spPr>
          <a:xfrm>
            <a:off x="10371053" y="11030523"/>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4" name="Rectangle 103">
            <a:extLst>
              <a:ext uri="{FF2B5EF4-FFF2-40B4-BE49-F238E27FC236}">
                <a16:creationId xmlns:a16="http://schemas.microsoft.com/office/drawing/2014/main" id="{9852E312-E1BC-6C47-B532-8864DF07BBE9}"/>
              </a:ext>
            </a:extLst>
          </p:cNvPr>
          <p:cNvSpPr/>
          <p:nvPr/>
        </p:nvSpPr>
        <p:spPr>
          <a:xfrm>
            <a:off x="10371053" y="1139773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6" name="Rectangle 105">
            <a:extLst>
              <a:ext uri="{FF2B5EF4-FFF2-40B4-BE49-F238E27FC236}">
                <a16:creationId xmlns:a16="http://schemas.microsoft.com/office/drawing/2014/main" id="{58C7BD68-6B07-FF4D-A38D-583E8F1A06C8}"/>
              </a:ext>
            </a:extLst>
          </p:cNvPr>
          <p:cNvSpPr/>
          <p:nvPr/>
        </p:nvSpPr>
        <p:spPr>
          <a:xfrm>
            <a:off x="2001572" y="10296046"/>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7" name="Rectangle 106">
            <a:extLst>
              <a:ext uri="{FF2B5EF4-FFF2-40B4-BE49-F238E27FC236}">
                <a16:creationId xmlns:a16="http://schemas.microsoft.com/office/drawing/2014/main" id="{0BBB6AC8-CFAC-4E45-883B-02F49A333338}"/>
              </a:ext>
            </a:extLst>
          </p:cNvPr>
          <p:cNvSpPr/>
          <p:nvPr/>
        </p:nvSpPr>
        <p:spPr>
          <a:xfrm>
            <a:off x="2001572" y="10663282"/>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8" name="Rectangle 107">
            <a:extLst>
              <a:ext uri="{FF2B5EF4-FFF2-40B4-BE49-F238E27FC236}">
                <a16:creationId xmlns:a16="http://schemas.microsoft.com/office/drawing/2014/main" id="{B2C44793-FF64-A54D-8EA0-173AA5A08903}"/>
              </a:ext>
            </a:extLst>
          </p:cNvPr>
          <p:cNvSpPr/>
          <p:nvPr/>
        </p:nvSpPr>
        <p:spPr>
          <a:xfrm>
            <a:off x="2001572" y="9561569"/>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9" name="Rectangle 108">
            <a:extLst>
              <a:ext uri="{FF2B5EF4-FFF2-40B4-BE49-F238E27FC236}">
                <a16:creationId xmlns:a16="http://schemas.microsoft.com/office/drawing/2014/main" id="{989A390C-B87A-A942-A401-B000534B3474}"/>
              </a:ext>
            </a:extLst>
          </p:cNvPr>
          <p:cNvSpPr/>
          <p:nvPr/>
        </p:nvSpPr>
        <p:spPr>
          <a:xfrm>
            <a:off x="2001572" y="9928807"/>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0" name="Rectangle 109">
            <a:extLst>
              <a:ext uri="{FF2B5EF4-FFF2-40B4-BE49-F238E27FC236}">
                <a16:creationId xmlns:a16="http://schemas.microsoft.com/office/drawing/2014/main" id="{07E902B4-EDBB-F74E-B8EA-816115EC6523}"/>
              </a:ext>
            </a:extLst>
          </p:cNvPr>
          <p:cNvSpPr/>
          <p:nvPr/>
        </p:nvSpPr>
        <p:spPr>
          <a:xfrm>
            <a:off x="2001572" y="9194333"/>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1" name="Rectangle 110">
            <a:extLst>
              <a:ext uri="{FF2B5EF4-FFF2-40B4-BE49-F238E27FC236}">
                <a16:creationId xmlns:a16="http://schemas.microsoft.com/office/drawing/2014/main" id="{34E6B3E2-847E-8A4A-9B14-4E05BE32BA41}"/>
              </a:ext>
            </a:extLst>
          </p:cNvPr>
          <p:cNvSpPr/>
          <p:nvPr/>
        </p:nvSpPr>
        <p:spPr>
          <a:xfrm>
            <a:off x="2001572" y="11030525"/>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2" name="Rectangle 111">
            <a:extLst>
              <a:ext uri="{FF2B5EF4-FFF2-40B4-BE49-F238E27FC236}">
                <a16:creationId xmlns:a16="http://schemas.microsoft.com/office/drawing/2014/main" id="{1B8B7D43-9D6C-E54F-AB73-CBC1022095D6}"/>
              </a:ext>
            </a:extLst>
          </p:cNvPr>
          <p:cNvSpPr/>
          <p:nvPr/>
        </p:nvSpPr>
        <p:spPr>
          <a:xfrm>
            <a:off x="2001572" y="11397732"/>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3" name="Rectangle 112">
            <a:extLst>
              <a:ext uri="{FF2B5EF4-FFF2-40B4-BE49-F238E27FC236}">
                <a16:creationId xmlns:a16="http://schemas.microsoft.com/office/drawing/2014/main" id="{331A3F58-0A6B-C74B-AEB5-7423BA835179}"/>
              </a:ext>
            </a:extLst>
          </p:cNvPr>
          <p:cNvSpPr/>
          <p:nvPr/>
        </p:nvSpPr>
        <p:spPr>
          <a:xfrm>
            <a:off x="4031828" y="10296046"/>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4" name="Rectangle 113">
            <a:extLst>
              <a:ext uri="{FF2B5EF4-FFF2-40B4-BE49-F238E27FC236}">
                <a16:creationId xmlns:a16="http://schemas.microsoft.com/office/drawing/2014/main" id="{92EB6D6E-5BF4-9045-8883-B6E40056EC00}"/>
              </a:ext>
            </a:extLst>
          </p:cNvPr>
          <p:cNvSpPr/>
          <p:nvPr/>
        </p:nvSpPr>
        <p:spPr>
          <a:xfrm>
            <a:off x="4031828" y="10663282"/>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5" name="Rectangle 114">
            <a:extLst>
              <a:ext uri="{FF2B5EF4-FFF2-40B4-BE49-F238E27FC236}">
                <a16:creationId xmlns:a16="http://schemas.microsoft.com/office/drawing/2014/main" id="{CE5ABF41-3FCB-0345-82A7-3A81BAD0A8C2}"/>
              </a:ext>
            </a:extLst>
          </p:cNvPr>
          <p:cNvSpPr/>
          <p:nvPr/>
        </p:nvSpPr>
        <p:spPr>
          <a:xfrm>
            <a:off x="4031828" y="9928807"/>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6" name="Rectangle 115">
            <a:extLst>
              <a:ext uri="{FF2B5EF4-FFF2-40B4-BE49-F238E27FC236}">
                <a16:creationId xmlns:a16="http://schemas.microsoft.com/office/drawing/2014/main" id="{6C4D438F-B283-DD42-8880-653B0D75B463}"/>
              </a:ext>
            </a:extLst>
          </p:cNvPr>
          <p:cNvSpPr/>
          <p:nvPr/>
        </p:nvSpPr>
        <p:spPr>
          <a:xfrm>
            <a:off x="4031828" y="11030525"/>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7" name="Rectangle 116">
            <a:extLst>
              <a:ext uri="{FF2B5EF4-FFF2-40B4-BE49-F238E27FC236}">
                <a16:creationId xmlns:a16="http://schemas.microsoft.com/office/drawing/2014/main" id="{947FC219-D00B-0B48-8CEB-FF79512EC07E}"/>
              </a:ext>
            </a:extLst>
          </p:cNvPr>
          <p:cNvSpPr/>
          <p:nvPr/>
        </p:nvSpPr>
        <p:spPr>
          <a:xfrm>
            <a:off x="4031828" y="11397732"/>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8" name="Rectangle 117">
            <a:extLst>
              <a:ext uri="{FF2B5EF4-FFF2-40B4-BE49-F238E27FC236}">
                <a16:creationId xmlns:a16="http://schemas.microsoft.com/office/drawing/2014/main" id="{19EA91EB-B05A-5040-9359-EC5C3EC57D24}"/>
              </a:ext>
            </a:extLst>
          </p:cNvPr>
          <p:cNvSpPr/>
          <p:nvPr/>
        </p:nvSpPr>
        <p:spPr>
          <a:xfrm>
            <a:off x="6144904" y="6623666"/>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9" name="Rectangle 118">
            <a:extLst>
              <a:ext uri="{FF2B5EF4-FFF2-40B4-BE49-F238E27FC236}">
                <a16:creationId xmlns:a16="http://schemas.microsoft.com/office/drawing/2014/main" id="{37160085-D1AF-0F4E-9F58-419464125010}"/>
              </a:ext>
            </a:extLst>
          </p:cNvPr>
          <p:cNvSpPr/>
          <p:nvPr/>
        </p:nvSpPr>
        <p:spPr>
          <a:xfrm>
            <a:off x="6144904" y="6990903"/>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0" name="Rectangle 119">
            <a:extLst>
              <a:ext uri="{FF2B5EF4-FFF2-40B4-BE49-F238E27FC236}">
                <a16:creationId xmlns:a16="http://schemas.microsoft.com/office/drawing/2014/main" id="{21C132D8-35C8-6A4C-8A07-25D15B00FB81}"/>
              </a:ext>
            </a:extLst>
          </p:cNvPr>
          <p:cNvSpPr/>
          <p:nvPr/>
        </p:nvSpPr>
        <p:spPr>
          <a:xfrm>
            <a:off x="6144904" y="7358142"/>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1" name="Rectangle 120">
            <a:extLst>
              <a:ext uri="{FF2B5EF4-FFF2-40B4-BE49-F238E27FC236}">
                <a16:creationId xmlns:a16="http://schemas.microsoft.com/office/drawing/2014/main" id="{2703315C-A32D-7047-9796-082099696C57}"/>
              </a:ext>
            </a:extLst>
          </p:cNvPr>
          <p:cNvSpPr/>
          <p:nvPr/>
        </p:nvSpPr>
        <p:spPr>
          <a:xfrm>
            <a:off x="6144904" y="7725378"/>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2" name="Rectangle 121">
            <a:extLst>
              <a:ext uri="{FF2B5EF4-FFF2-40B4-BE49-F238E27FC236}">
                <a16:creationId xmlns:a16="http://schemas.microsoft.com/office/drawing/2014/main" id="{1D4D6E14-7905-AA4C-93B5-0F743E7C32D5}"/>
              </a:ext>
            </a:extLst>
          </p:cNvPr>
          <p:cNvSpPr/>
          <p:nvPr/>
        </p:nvSpPr>
        <p:spPr>
          <a:xfrm>
            <a:off x="6144904" y="10296046"/>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3" name="Rectangle 122">
            <a:extLst>
              <a:ext uri="{FF2B5EF4-FFF2-40B4-BE49-F238E27FC236}">
                <a16:creationId xmlns:a16="http://schemas.microsoft.com/office/drawing/2014/main" id="{2459F70D-1D52-B94A-8E55-F4F74E2DE694}"/>
              </a:ext>
            </a:extLst>
          </p:cNvPr>
          <p:cNvSpPr/>
          <p:nvPr/>
        </p:nvSpPr>
        <p:spPr>
          <a:xfrm>
            <a:off x="6144904" y="10663282"/>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4" name="Rectangle 123">
            <a:extLst>
              <a:ext uri="{FF2B5EF4-FFF2-40B4-BE49-F238E27FC236}">
                <a16:creationId xmlns:a16="http://schemas.microsoft.com/office/drawing/2014/main" id="{74D0635E-8F0A-614D-8E72-40D6A07AB844}"/>
              </a:ext>
            </a:extLst>
          </p:cNvPr>
          <p:cNvSpPr/>
          <p:nvPr/>
        </p:nvSpPr>
        <p:spPr>
          <a:xfrm>
            <a:off x="6144904" y="9561569"/>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5" name="Rectangle 124">
            <a:extLst>
              <a:ext uri="{FF2B5EF4-FFF2-40B4-BE49-F238E27FC236}">
                <a16:creationId xmlns:a16="http://schemas.microsoft.com/office/drawing/2014/main" id="{420A63D9-103D-A146-B252-59DB6C434F44}"/>
              </a:ext>
            </a:extLst>
          </p:cNvPr>
          <p:cNvSpPr/>
          <p:nvPr/>
        </p:nvSpPr>
        <p:spPr>
          <a:xfrm>
            <a:off x="6144904" y="9928807"/>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6" name="Rectangle 125">
            <a:extLst>
              <a:ext uri="{FF2B5EF4-FFF2-40B4-BE49-F238E27FC236}">
                <a16:creationId xmlns:a16="http://schemas.microsoft.com/office/drawing/2014/main" id="{9F1A4B76-FE3A-0C40-93DC-E98CCF28B4B5}"/>
              </a:ext>
            </a:extLst>
          </p:cNvPr>
          <p:cNvSpPr/>
          <p:nvPr/>
        </p:nvSpPr>
        <p:spPr>
          <a:xfrm>
            <a:off x="6144904" y="8827094"/>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7" name="Rectangle 126">
            <a:extLst>
              <a:ext uri="{FF2B5EF4-FFF2-40B4-BE49-F238E27FC236}">
                <a16:creationId xmlns:a16="http://schemas.microsoft.com/office/drawing/2014/main" id="{23EC6B05-8130-6344-A0AE-A43B591FE4E3}"/>
              </a:ext>
            </a:extLst>
          </p:cNvPr>
          <p:cNvSpPr/>
          <p:nvPr/>
        </p:nvSpPr>
        <p:spPr>
          <a:xfrm>
            <a:off x="6144904" y="9194333"/>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8" name="Rectangle 127">
            <a:extLst>
              <a:ext uri="{FF2B5EF4-FFF2-40B4-BE49-F238E27FC236}">
                <a16:creationId xmlns:a16="http://schemas.microsoft.com/office/drawing/2014/main" id="{ED14DE4C-ED17-1348-AA69-3BD461A5DD07}"/>
              </a:ext>
            </a:extLst>
          </p:cNvPr>
          <p:cNvSpPr/>
          <p:nvPr/>
        </p:nvSpPr>
        <p:spPr>
          <a:xfrm>
            <a:off x="6144904" y="8092615"/>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9" name="Rectangle 128">
            <a:extLst>
              <a:ext uri="{FF2B5EF4-FFF2-40B4-BE49-F238E27FC236}">
                <a16:creationId xmlns:a16="http://schemas.microsoft.com/office/drawing/2014/main" id="{3C46F4B3-5E4D-564E-99AF-EC35EA466230}"/>
              </a:ext>
            </a:extLst>
          </p:cNvPr>
          <p:cNvSpPr/>
          <p:nvPr/>
        </p:nvSpPr>
        <p:spPr>
          <a:xfrm>
            <a:off x="6144904" y="8459857"/>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0" name="Rectangle 129">
            <a:extLst>
              <a:ext uri="{FF2B5EF4-FFF2-40B4-BE49-F238E27FC236}">
                <a16:creationId xmlns:a16="http://schemas.microsoft.com/office/drawing/2014/main" id="{F8489FDF-5193-5F43-B72A-4AEE7CE88026}"/>
              </a:ext>
            </a:extLst>
          </p:cNvPr>
          <p:cNvSpPr/>
          <p:nvPr/>
        </p:nvSpPr>
        <p:spPr>
          <a:xfrm>
            <a:off x="6144904" y="11030525"/>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1" name="Rectangle 130">
            <a:extLst>
              <a:ext uri="{FF2B5EF4-FFF2-40B4-BE49-F238E27FC236}">
                <a16:creationId xmlns:a16="http://schemas.microsoft.com/office/drawing/2014/main" id="{DB11CA74-9668-2840-A783-E060B2D3739C}"/>
              </a:ext>
            </a:extLst>
          </p:cNvPr>
          <p:cNvSpPr/>
          <p:nvPr/>
        </p:nvSpPr>
        <p:spPr>
          <a:xfrm>
            <a:off x="6144904" y="11397732"/>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2" name="Rectangle 131">
            <a:extLst>
              <a:ext uri="{FF2B5EF4-FFF2-40B4-BE49-F238E27FC236}">
                <a16:creationId xmlns:a16="http://schemas.microsoft.com/office/drawing/2014/main" id="{CA1FF6BE-A7C2-914B-8240-52695C8D1A79}"/>
              </a:ext>
            </a:extLst>
          </p:cNvPr>
          <p:cNvSpPr/>
          <p:nvPr/>
        </p:nvSpPr>
        <p:spPr>
          <a:xfrm>
            <a:off x="8224792" y="10296046"/>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3" name="Rectangle 132">
            <a:extLst>
              <a:ext uri="{FF2B5EF4-FFF2-40B4-BE49-F238E27FC236}">
                <a16:creationId xmlns:a16="http://schemas.microsoft.com/office/drawing/2014/main" id="{6EE602D3-327A-EA4D-9205-5F6185926EBE}"/>
              </a:ext>
            </a:extLst>
          </p:cNvPr>
          <p:cNvSpPr/>
          <p:nvPr/>
        </p:nvSpPr>
        <p:spPr>
          <a:xfrm>
            <a:off x="8224792" y="10663282"/>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4" name="Rectangle 133">
            <a:extLst>
              <a:ext uri="{FF2B5EF4-FFF2-40B4-BE49-F238E27FC236}">
                <a16:creationId xmlns:a16="http://schemas.microsoft.com/office/drawing/2014/main" id="{A48B3DFC-61A0-994B-A23A-48F0F75E465B}"/>
              </a:ext>
            </a:extLst>
          </p:cNvPr>
          <p:cNvSpPr/>
          <p:nvPr/>
        </p:nvSpPr>
        <p:spPr>
          <a:xfrm>
            <a:off x="8224792" y="9561569"/>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5" name="Rectangle 134">
            <a:extLst>
              <a:ext uri="{FF2B5EF4-FFF2-40B4-BE49-F238E27FC236}">
                <a16:creationId xmlns:a16="http://schemas.microsoft.com/office/drawing/2014/main" id="{38F985A0-E638-0D4B-AB7A-EC06E242B18B}"/>
              </a:ext>
            </a:extLst>
          </p:cNvPr>
          <p:cNvSpPr/>
          <p:nvPr/>
        </p:nvSpPr>
        <p:spPr>
          <a:xfrm>
            <a:off x="8224792" y="9928807"/>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6" name="Rectangle 135">
            <a:extLst>
              <a:ext uri="{FF2B5EF4-FFF2-40B4-BE49-F238E27FC236}">
                <a16:creationId xmlns:a16="http://schemas.microsoft.com/office/drawing/2014/main" id="{AE93521C-5841-5346-8CE5-95E810C00E6B}"/>
              </a:ext>
            </a:extLst>
          </p:cNvPr>
          <p:cNvSpPr/>
          <p:nvPr/>
        </p:nvSpPr>
        <p:spPr>
          <a:xfrm>
            <a:off x="8224792" y="8827094"/>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7" name="Rectangle 136">
            <a:extLst>
              <a:ext uri="{FF2B5EF4-FFF2-40B4-BE49-F238E27FC236}">
                <a16:creationId xmlns:a16="http://schemas.microsoft.com/office/drawing/2014/main" id="{66603E99-A7AB-3748-9EB6-6BC54D3A81B5}"/>
              </a:ext>
            </a:extLst>
          </p:cNvPr>
          <p:cNvSpPr/>
          <p:nvPr/>
        </p:nvSpPr>
        <p:spPr>
          <a:xfrm>
            <a:off x="8224792" y="9194333"/>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8" name="Rectangle 137">
            <a:extLst>
              <a:ext uri="{FF2B5EF4-FFF2-40B4-BE49-F238E27FC236}">
                <a16:creationId xmlns:a16="http://schemas.microsoft.com/office/drawing/2014/main" id="{8D342877-4460-9444-A6A1-1962E2C1E950}"/>
              </a:ext>
            </a:extLst>
          </p:cNvPr>
          <p:cNvSpPr/>
          <p:nvPr/>
        </p:nvSpPr>
        <p:spPr>
          <a:xfrm>
            <a:off x="8224792" y="8459857"/>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9" name="Rectangle 138">
            <a:extLst>
              <a:ext uri="{FF2B5EF4-FFF2-40B4-BE49-F238E27FC236}">
                <a16:creationId xmlns:a16="http://schemas.microsoft.com/office/drawing/2014/main" id="{16F729AE-6145-0349-B2F4-3284EFB6EB32}"/>
              </a:ext>
            </a:extLst>
          </p:cNvPr>
          <p:cNvSpPr/>
          <p:nvPr/>
        </p:nvSpPr>
        <p:spPr>
          <a:xfrm>
            <a:off x="8224792" y="11030525"/>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0" name="Rectangle 139">
            <a:extLst>
              <a:ext uri="{FF2B5EF4-FFF2-40B4-BE49-F238E27FC236}">
                <a16:creationId xmlns:a16="http://schemas.microsoft.com/office/drawing/2014/main" id="{A9C7C7F6-A8C8-5245-AE17-6FE4006FD74C}"/>
              </a:ext>
            </a:extLst>
          </p:cNvPr>
          <p:cNvSpPr/>
          <p:nvPr/>
        </p:nvSpPr>
        <p:spPr>
          <a:xfrm>
            <a:off x="8224792" y="11397732"/>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1" name="Rectangle 140">
            <a:extLst>
              <a:ext uri="{FF2B5EF4-FFF2-40B4-BE49-F238E27FC236}">
                <a16:creationId xmlns:a16="http://schemas.microsoft.com/office/drawing/2014/main" id="{2A492F37-EE56-DF47-8460-2C7608CFC6C7}"/>
              </a:ext>
            </a:extLst>
          </p:cNvPr>
          <p:cNvSpPr/>
          <p:nvPr/>
        </p:nvSpPr>
        <p:spPr>
          <a:xfrm>
            <a:off x="10371055" y="6623666"/>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2" name="Rectangle 141">
            <a:extLst>
              <a:ext uri="{FF2B5EF4-FFF2-40B4-BE49-F238E27FC236}">
                <a16:creationId xmlns:a16="http://schemas.microsoft.com/office/drawing/2014/main" id="{44424E30-8FD1-F245-86AD-33B4A2CFD757}"/>
              </a:ext>
            </a:extLst>
          </p:cNvPr>
          <p:cNvSpPr/>
          <p:nvPr/>
        </p:nvSpPr>
        <p:spPr>
          <a:xfrm>
            <a:off x="10371055" y="6990903"/>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3" name="Rectangle 142">
            <a:extLst>
              <a:ext uri="{FF2B5EF4-FFF2-40B4-BE49-F238E27FC236}">
                <a16:creationId xmlns:a16="http://schemas.microsoft.com/office/drawing/2014/main" id="{E58010C6-E444-864E-B9A4-9BAAC12C49DB}"/>
              </a:ext>
            </a:extLst>
          </p:cNvPr>
          <p:cNvSpPr/>
          <p:nvPr/>
        </p:nvSpPr>
        <p:spPr>
          <a:xfrm>
            <a:off x="10371055" y="5889191"/>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4" name="Rectangle 143">
            <a:extLst>
              <a:ext uri="{FF2B5EF4-FFF2-40B4-BE49-F238E27FC236}">
                <a16:creationId xmlns:a16="http://schemas.microsoft.com/office/drawing/2014/main" id="{12D11EB6-F1EA-6649-A564-DBCC0CF4A6AC}"/>
              </a:ext>
            </a:extLst>
          </p:cNvPr>
          <p:cNvSpPr/>
          <p:nvPr/>
        </p:nvSpPr>
        <p:spPr>
          <a:xfrm>
            <a:off x="10371055" y="6256429"/>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5" name="Rectangle 144">
            <a:extLst>
              <a:ext uri="{FF2B5EF4-FFF2-40B4-BE49-F238E27FC236}">
                <a16:creationId xmlns:a16="http://schemas.microsoft.com/office/drawing/2014/main" id="{8B152E4D-9B9C-A04B-A059-546B4589D011}"/>
              </a:ext>
            </a:extLst>
          </p:cNvPr>
          <p:cNvSpPr/>
          <p:nvPr/>
        </p:nvSpPr>
        <p:spPr>
          <a:xfrm>
            <a:off x="10371055" y="7358142"/>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6" name="Rectangle 145">
            <a:extLst>
              <a:ext uri="{FF2B5EF4-FFF2-40B4-BE49-F238E27FC236}">
                <a16:creationId xmlns:a16="http://schemas.microsoft.com/office/drawing/2014/main" id="{5AD27522-DC67-EB46-A9C0-F5F8B49DB24D}"/>
              </a:ext>
            </a:extLst>
          </p:cNvPr>
          <p:cNvSpPr/>
          <p:nvPr/>
        </p:nvSpPr>
        <p:spPr>
          <a:xfrm>
            <a:off x="10371055" y="7725378"/>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7" name="Rectangle 146">
            <a:extLst>
              <a:ext uri="{FF2B5EF4-FFF2-40B4-BE49-F238E27FC236}">
                <a16:creationId xmlns:a16="http://schemas.microsoft.com/office/drawing/2014/main" id="{99DD2134-7216-3647-B301-DB150A18EB9E}"/>
              </a:ext>
            </a:extLst>
          </p:cNvPr>
          <p:cNvSpPr/>
          <p:nvPr/>
        </p:nvSpPr>
        <p:spPr>
          <a:xfrm>
            <a:off x="10371055" y="10296046"/>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8" name="Rectangle 147">
            <a:extLst>
              <a:ext uri="{FF2B5EF4-FFF2-40B4-BE49-F238E27FC236}">
                <a16:creationId xmlns:a16="http://schemas.microsoft.com/office/drawing/2014/main" id="{1CC724FD-F4C3-CC4E-87FF-6ECE55FB85AB}"/>
              </a:ext>
            </a:extLst>
          </p:cNvPr>
          <p:cNvSpPr/>
          <p:nvPr/>
        </p:nvSpPr>
        <p:spPr>
          <a:xfrm>
            <a:off x="10371055" y="10663282"/>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9" name="Rectangle 148">
            <a:extLst>
              <a:ext uri="{FF2B5EF4-FFF2-40B4-BE49-F238E27FC236}">
                <a16:creationId xmlns:a16="http://schemas.microsoft.com/office/drawing/2014/main" id="{BC2C26AB-47BA-D24A-8A05-D83B347660E4}"/>
              </a:ext>
            </a:extLst>
          </p:cNvPr>
          <p:cNvSpPr/>
          <p:nvPr/>
        </p:nvSpPr>
        <p:spPr>
          <a:xfrm>
            <a:off x="10371055" y="9561569"/>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0" name="Rectangle 149">
            <a:extLst>
              <a:ext uri="{FF2B5EF4-FFF2-40B4-BE49-F238E27FC236}">
                <a16:creationId xmlns:a16="http://schemas.microsoft.com/office/drawing/2014/main" id="{2A5710E8-CBD9-C140-84E3-EB4AE2357F12}"/>
              </a:ext>
            </a:extLst>
          </p:cNvPr>
          <p:cNvSpPr/>
          <p:nvPr/>
        </p:nvSpPr>
        <p:spPr>
          <a:xfrm>
            <a:off x="10371055" y="9928807"/>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1" name="Rectangle 150">
            <a:extLst>
              <a:ext uri="{FF2B5EF4-FFF2-40B4-BE49-F238E27FC236}">
                <a16:creationId xmlns:a16="http://schemas.microsoft.com/office/drawing/2014/main" id="{B083E67D-225D-DB48-9495-1C82D9E25B0D}"/>
              </a:ext>
            </a:extLst>
          </p:cNvPr>
          <p:cNvSpPr/>
          <p:nvPr/>
        </p:nvSpPr>
        <p:spPr>
          <a:xfrm>
            <a:off x="10371055" y="8827094"/>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2" name="Rectangle 151">
            <a:extLst>
              <a:ext uri="{FF2B5EF4-FFF2-40B4-BE49-F238E27FC236}">
                <a16:creationId xmlns:a16="http://schemas.microsoft.com/office/drawing/2014/main" id="{1B6390DF-B1F3-1943-97C4-5521B9C2C90C}"/>
              </a:ext>
            </a:extLst>
          </p:cNvPr>
          <p:cNvSpPr/>
          <p:nvPr/>
        </p:nvSpPr>
        <p:spPr>
          <a:xfrm>
            <a:off x="10371055" y="9194333"/>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3" name="Rectangle 152">
            <a:extLst>
              <a:ext uri="{FF2B5EF4-FFF2-40B4-BE49-F238E27FC236}">
                <a16:creationId xmlns:a16="http://schemas.microsoft.com/office/drawing/2014/main" id="{169CAE70-2E1B-E848-87C7-44B26445AA65}"/>
              </a:ext>
            </a:extLst>
          </p:cNvPr>
          <p:cNvSpPr/>
          <p:nvPr/>
        </p:nvSpPr>
        <p:spPr>
          <a:xfrm>
            <a:off x="10371055" y="8092615"/>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4" name="Rectangle 153">
            <a:extLst>
              <a:ext uri="{FF2B5EF4-FFF2-40B4-BE49-F238E27FC236}">
                <a16:creationId xmlns:a16="http://schemas.microsoft.com/office/drawing/2014/main" id="{5EA274DA-0279-F14E-8561-FD946A650644}"/>
              </a:ext>
            </a:extLst>
          </p:cNvPr>
          <p:cNvSpPr/>
          <p:nvPr/>
        </p:nvSpPr>
        <p:spPr>
          <a:xfrm>
            <a:off x="10371055" y="8459857"/>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5" name="Rectangle 154">
            <a:extLst>
              <a:ext uri="{FF2B5EF4-FFF2-40B4-BE49-F238E27FC236}">
                <a16:creationId xmlns:a16="http://schemas.microsoft.com/office/drawing/2014/main" id="{ABFA625F-26AB-E44C-83E3-4DC8BC204C8F}"/>
              </a:ext>
            </a:extLst>
          </p:cNvPr>
          <p:cNvSpPr/>
          <p:nvPr/>
        </p:nvSpPr>
        <p:spPr>
          <a:xfrm>
            <a:off x="10371055" y="11030525"/>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6" name="Rectangle 155">
            <a:extLst>
              <a:ext uri="{FF2B5EF4-FFF2-40B4-BE49-F238E27FC236}">
                <a16:creationId xmlns:a16="http://schemas.microsoft.com/office/drawing/2014/main" id="{9AB21DD0-A4F8-D94E-833A-2F0EC48E32C8}"/>
              </a:ext>
            </a:extLst>
          </p:cNvPr>
          <p:cNvSpPr/>
          <p:nvPr/>
        </p:nvSpPr>
        <p:spPr>
          <a:xfrm>
            <a:off x="10371055" y="11397732"/>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1" name="Rectangle 170">
            <a:extLst>
              <a:ext uri="{FF2B5EF4-FFF2-40B4-BE49-F238E27FC236}">
                <a16:creationId xmlns:a16="http://schemas.microsoft.com/office/drawing/2014/main" id="{8D686BE9-3218-054B-9B7B-808F114D0048}"/>
              </a:ext>
            </a:extLst>
          </p:cNvPr>
          <p:cNvSpPr/>
          <p:nvPr/>
        </p:nvSpPr>
        <p:spPr>
          <a:xfrm>
            <a:off x="2001572" y="8827093"/>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2" name="Rectangle 171">
            <a:extLst>
              <a:ext uri="{FF2B5EF4-FFF2-40B4-BE49-F238E27FC236}">
                <a16:creationId xmlns:a16="http://schemas.microsoft.com/office/drawing/2014/main" id="{B44EA6BD-63EC-3946-A05E-7ED9C9FB9CCF}"/>
              </a:ext>
            </a:extLst>
          </p:cNvPr>
          <p:cNvSpPr/>
          <p:nvPr/>
        </p:nvSpPr>
        <p:spPr>
          <a:xfrm>
            <a:off x="2001572" y="8459857"/>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3" name="Rectangle 172">
            <a:extLst>
              <a:ext uri="{FF2B5EF4-FFF2-40B4-BE49-F238E27FC236}">
                <a16:creationId xmlns:a16="http://schemas.microsoft.com/office/drawing/2014/main" id="{099A785B-AD35-3B47-8AF4-F1C8402623BE}"/>
              </a:ext>
            </a:extLst>
          </p:cNvPr>
          <p:cNvSpPr/>
          <p:nvPr/>
        </p:nvSpPr>
        <p:spPr>
          <a:xfrm>
            <a:off x="2001572" y="8092615"/>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4" name="Rectangle 173">
            <a:extLst>
              <a:ext uri="{FF2B5EF4-FFF2-40B4-BE49-F238E27FC236}">
                <a16:creationId xmlns:a16="http://schemas.microsoft.com/office/drawing/2014/main" id="{61E52FCB-8301-D744-8F17-6A0BB81E9004}"/>
              </a:ext>
            </a:extLst>
          </p:cNvPr>
          <p:cNvSpPr/>
          <p:nvPr/>
        </p:nvSpPr>
        <p:spPr>
          <a:xfrm>
            <a:off x="2001572" y="7725378"/>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5" name="Rectangle 174">
            <a:extLst>
              <a:ext uri="{FF2B5EF4-FFF2-40B4-BE49-F238E27FC236}">
                <a16:creationId xmlns:a16="http://schemas.microsoft.com/office/drawing/2014/main" id="{8D06BA75-8C97-C546-B8DB-BFD70D8CD88F}"/>
              </a:ext>
            </a:extLst>
          </p:cNvPr>
          <p:cNvSpPr/>
          <p:nvPr/>
        </p:nvSpPr>
        <p:spPr>
          <a:xfrm>
            <a:off x="2001572" y="7358138"/>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6" name="Rectangle 175">
            <a:extLst>
              <a:ext uri="{FF2B5EF4-FFF2-40B4-BE49-F238E27FC236}">
                <a16:creationId xmlns:a16="http://schemas.microsoft.com/office/drawing/2014/main" id="{CDDFC636-F1AC-A646-8C4D-E06E18F234B2}"/>
              </a:ext>
            </a:extLst>
          </p:cNvPr>
          <p:cNvSpPr/>
          <p:nvPr/>
        </p:nvSpPr>
        <p:spPr>
          <a:xfrm>
            <a:off x="2001572" y="6990902"/>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7" name="Rectangle 176">
            <a:extLst>
              <a:ext uri="{FF2B5EF4-FFF2-40B4-BE49-F238E27FC236}">
                <a16:creationId xmlns:a16="http://schemas.microsoft.com/office/drawing/2014/main" id="{171D22E2-D3BF-EE46-A83F-AEAE97D970F1}"/>
              </a:ext>
            </a:extLst>
          </p:cNvPr>
          <p:cNvSpPr/>
          <p:nvPr/>
        </p:nvSpPr>
        <p:spPr>
          <a:xfrm>
            <a:off x="2001572" y="6623660"/>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8" name="Rectangle 177">
            <a:extLst>
              <a:ext uri="{FF2B5EF4-FFF2-40B4-BE49-F238E27FC236}">
                <a16:creationId xmlns:a16="http://schemas.microsoft.com/office/drawing/2014/main" id="{2CD8E533-D177-A744-BAF0-A6933E781236}"/>
              </a:ext>
            </a:extLst>
          </p:cNvPr>
          <p:cNvSpPr/>
          <p:nvPr/>
        </p:nvSpPr>
        <p:spPr>
          <a:xfrm>
            <a:off x="4031828" y="8459883"/>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9" name="Rectangle 178">
            <a:extLst>
              <a:ext uri="{FF2B5EF4-FFF2-40B4-BE49-F238E27FC236}">
                <a16:creationId xmlns:a16="http://schemas.microsoft.com/office/drawing/2014/main" id="{FB8ECC5D-93DB-9740-A259-7C6B532C3128}"/>
              </a:ext>
            </a:extLst>
          </p:cNvPr>
          <p:cNvSpPr/>
          <p:nvPr/>
        </p:nvSpPr>
        <p:spPr>
          <a:xfrm>
            <a:off x="4031828" y="8827119"/>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0" name="Rectangle 179">
            <a:extLst>
              <a:ext uri="{FF2B5EF4-FFF2-40B4-BE49-F238E27FC236}">
                <a16:creationId xmlns:a16="http://schemas.microsoft.com/office/drawing/2014/main" id="{3309C5FB-688A-5B45-A3D9-36F57464F04F}"/>
              </a:ext>
            </a:extLst>
          </p:cNvPr>
          <p:cNvSpPr/>
          <p:nvPr/>
        </p:nvSpPr>
        <p:spPr>
          <a:xfrm>
            <a:off x="4031828" y="8092644"/>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1" name="Rectangle 180">
            <a:extLst>
              <a:ext uri="{FF2B5EF4-FFF2-40B4-BE49-F238E27FC236}">
                <a16:creationId xmlns:a16="http://schemas.microsoft.com/office/drawing/2014/main" id="{FB5DB9B8-81FE-0142-8749-BF660AC549A6}"/>
              </a:ext>
            </a:extLst>
          </p:cNvPr>
          <p:cNvSpPr/>
          <p:nvPr/>
        </p:nvSpPr>
        <p:spPr>
          <a:xfrm>
            <a:off x="4031828" y="9194362"/>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2" name="Rectangle 181">
            <a:extLst>
              <a:ext uri="{FF2B5EF4-FFF2-40B4-BE49-F238E27FC236}">
                <a16:creationId xmlns:a16="http://schemas.microsoft.com/office/drawing/2014/main" id="{BC9ECBE2-1FA0-8940-962D-E2F5167AA0D2}"/>
              </a:ext>
            </a:extLst>
          </p:cNvPr>
          <p:cNvSpPr/>
          <p:nvPr/>
        </p:nvSpPr>
        <p:spPr>
          <a:xfrm>
            <a:off x="4031828" y="9561569"/>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3" name="Rectangle 182">
            <a:extLst>
              <a:ext uri="{FF2B5EF4-FFF2-40B4-BE49-F238E27FC236}">
                <a16:creationId xmlns:a16="http://schemas.microsoft.com/office/drawing/2014/main" id="{BD54090F-B406-664D-8F0D-E2E73FF5514B}"/>
              </a:ext>
            </a:extLst>
          </p:cNvPr>
          <p:cNvSpPr/>
          <p:nvPr/>
        </p:nvSpPr>
        <p:spPr>
          <a:xfrm>
            <a:off x="6144904" y="5154717"/>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4" name="Rectangle 183">
            <a:extLst>
              <a:ext uri="{FF2B5EF4-FFF2-40B4-BE49-F238E27FC236}">
                <a16:creationId xmlns:a16="http://schemas.microsoft.com/office/drawing/2014/main" id="{6C17D192-16D4-AB4F-B17C-2D392397D371}"/>
              </a:ext>
            </a:extLst>
          </p:cNvPr>
          <p:cNvSpPr/>
          <p:nvPr/>
        </p:nvSpPr>
        <p:spPr>
          <a:xfrm>
            <a:off x="6144904" y="5521954"/>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5" name="Rectangle 184">
            <a:extLst>
              <a:ext uri="{FF2B5EF4-FFF2-40B4-BE49-F238E27FC236}">
                <a16:creationId xmlns:a16="http://schemas.microsoft.com/office/drawing/2014/main" id="{1B3DFB04-699B-CA40-972F-7062191CF47E}"/>
              </a:ext>
            </a:extLst>
          </p:cNvPr>
          <p:cNvSpPr/>
          <p:nvPr/>
        </p:nvSpPr>
        <p:spPr>
          <a:xfrm>
            <a:off x="6144904" y="5889193"/>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6" name="Rectangle 185">
            <a:extLst>
              <a:ext uri="{FF2B5EF4-FFF2-40B4-BE49-F238E27FC236}">
                <a16:creationId xmlns:a16="http://schemas.microsoft.com/office/drawing/2014/main" id="{3C2D63CA-9DE2-A740-A34C-93F3D6F28E0B}"/>
              </a:ext>
            </a:extLst>
          </p:cNvPr>
          <p:cNvSpPr/>
          <p:nvPr/>
        </p:nvSpPr>
        <p:spPr>
          <a:xfrm>
            <a:off x="6144904" y="6256429"/>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7" name="Rectangle 186">
            <a:extLst>
              <a:ext uri="{FF2B5EF4-FFF2-40B4-BE49-F238E27FC236}">
                <a16:creationId xmlns:a16="http://schemas.microsoft.com/office/drawing/2014/main" id="{BE85B0BE-132A-4D45-B0B7-0DADAB64EB52}"/>
              </a:ext>
            </a:extLst>
          </p:cNvPr>
          <p:cNvSpPr/>
          <p:nvPr/>
        </p:nvSpPr>
        <p:spPr>
          <a:xfrm>
            <a:off x="8224792" y="7725373"/>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8" name="Rectangle 187">
            <a:extLst>
              <a:ext uri="{FF2B5EF4-FFF2-40B4-BE49-F238E27FC236}">
                <a16:creationId xmlns:a16="http://schemas.microsoft.com/office/drawing/2014/main" id="{97CF24A7-A110-9D4A-807C-BE9F3145BC04}"/>
              </a:ext>
            </a:extLst>
          </p:cNvPr>
          <p:cNvSpPr/>
          <p:nvPr/>
        </p:nvSpPr>
        <p:spPr>
          <a:xfrm>
            <a:off x="8224792" y="8092610"/>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9" name="Rectangle 188">
            <a:extLst>
              <a:ext uri="{FF2B5EF4-FFF2-40B4-BE49-F238E27FC236}">
                <a16:creationId xmlns:a16="http://schemas.microsoft.com/office/drawing/2014/main" id="{706E01DC-9D34-8746-89D4-96525E86B65F}"/>
              </a:ext>
            </a:extLst>
          </p:cNvPr>
          <p:cNvSpPr/>
          <p:nvPr/>
        </p:nvSpPr>
        <p:spPr>
          <a:xfrm>
            <a:off x="8224792" y="6990898"/>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90" name="Rectangle 189">
            <a:extLst>
              <a:ext uri="{FF2B5EF4-FFF2-40B4-BE49-F238E27FC236}">
                <a16:creationId xmlns:a16="http://schemas.microsoft.com/office/drawing/2014/main" id="{529A5AE2-F18F-A643-A409-93D9BDB76D58}"/>
              </a:ext>
            </a:extLst>
          </p:cNvPr>
          <p:cNvSpPr/>
          <p:nvPr/>
        </p:nvSpPr>
        <p:spPr>
          <a:xfrm>
            <a:off x="8224792" y="7358137"/>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91" name="Rectangle 190">
            <a:extLst>
              <a:ext uri="{FF2B5EF4-FFF2-40B4-BE49-F238E27FC236}">
                <a16:creationId xmlns:a16="http://schemas.microsoft.com/office/drawing/2014/main" id="{E4455981-6AEB-9D4A-B817-0BE2D18F67F3}"/>
              </a:ext>
            </a:extLst>
          </p:cNvPr>
          <p:cNvSpPr/>
          <p:nvPr/>
        </p:nvSpPr>
        <p:spPr>
          <a:xfrm>
            <a:off x="8224792" y="6623660"/>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92" name="Rectangle 191">
            <a:extLst>
              <a:ext uri="{FF2B5EF4-FFF2-40B4-BE49-F238E27FC236}">
                <a16:creationId xmlns:a16="http://schemas.microsoft.com/office/drawing/2014/main" id="{ABA9346A-699D-574B-B1E3-3B204570D1BB}"/>
              </a:ext>
            </a:extLst>
          </p:cNvPr>
          <p:cNvSpPr/>
          <p:nvPr/>
        </p:nvSpPr>
        <p:spPr>
          <a:xfrm>
            <a:off x="10371055" y="5521954"/>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93" name="Rectangle 192">
            <a:extLst>
              <a:ext uri="{FF2B5EF4-FFF2-40B4-BE49-F238E27FC236}">
                <a16:creationId xmlns:a16="http://schemas.microsoft.com/office/drawing/2014/main" id="{37391542-C6CF-5D40-8F9C-1F734FA800A9}"/>
              </a:ext>
            </a:extLst>
          </p:cNvPr>
          <p:cNvSpPr/>
          <p:nvPr/>
        </p:nvSpPr>
        <p:spPr>
          <a:xfrm>
            <a:off x="10371055" y="4787479"/>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94" name="Rectangle 193">
            <a:extLst>
              <a:ext uri="{FF2B5EF4-FFF2-40B4-BE49-F238E27FC236}">
                <a16:creationId xmlns:a16="http://schemas.microsoft.com/office/drawing/2014/main" id="{23C80136-1329-E642-ABBE-54B8646E19C9}"/>
              </a:ext>
            </a:extLst>
          </p:cNvPr>
          <p:cNvSpPr/>
          <p:nvPr/>
        </p:nvSpPr>
        <p:spPr>
          <a:xfrm>
            <a:off x="10371055" y="5154718"/>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00" name="Rectangle 199">
            <a:extLst>
              <a:ext uri="{FF2B5EF4-FFF2-40B4-BE49-F238E27FC236}">
                <a16:creationId xmlns:a16="http://schemas.microsoft.com/office/drawing/2014/main" id="{270FF77E-E239-E249-9732-851BFC2A7A2F}"/>
              </a:ext>
            </a:extLst>
          </p:cNvPr>
          <p:cNvSpPr/>
          <p:nvPr/>
        </p:nvSpPr>
        <p:spPr>
          <a:xfrm>
            <a:off x="8224792" y="6256429"/>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01" name="TextBox 200">
            <a:extLst>
              <a:ext uri="{FF2B5EF4-FFF2-40B4-BE49-F238E27FC236}">
                <a16:creationId xmlns:a16="http://schemas.microsoft.com/office/drawing/2014/main" id="{0C8B1939-B848-E442-9BB4-092F63804A87}"/>
              </a:ext>
            </a:extLst>
          </p:cNvPr>
          <p:cNvSpPr txBox="1"/>
          <p:nvPr/>
        </p:nvSpPr>
        <p:spPr>
          <a:xfrm>
            <a:off x="14287089" y="4653622"/>
            <a:ext cx="1854996"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80%</a:t>
            </a:r>
          </a:p>
        </p:txBody>
      </p:sp>
      <p:sp>
        <p:nvSpPr>
          <p:cNvPr id="202" name="TextBox 201">
            <a:extLst>
              <a:ext uri="{FF2B5EF4-FFF2-40B4-BE49-F238E27FC236}">
                <a16:creationId xmlns:a16="http://schemas.microsoft.com/office/drawing/2014/main" id="{03D28D22-CBA9-624D-9567-EEB2ADFDDBA0}"/>
              </a:ext>
            </a:extLst>
          </p:cNvPr>
          <p:cNvSpPr txBox="1"/>
          <p:nvPr/>
        </p:nvSpPr>
        <p:spPr>
          <a:xfrm>
            <a:off x="14291095" y="9769075"/>
            <a:ext cx="1846980"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60%</a:t>
            </a:r>
          </a:p>
        </p:txBody>
      </p:sp>
      <p:sp>
        <p:nvSpPr>
          <p:cNvPr id="203" name="TextBox 202">
            <a:extLst>
              <a:ext uri="{FF2B5EF4-FFF2-40B4-BE49-F238E27FC236}">
                <a16:creationId xmlns:a16="http://schemas.microsoft.com/office/drawing/2014/main" id="{1BBC465F-6B1C-234C-83B8-A8525B6D6E03}"/>
              </a:ext>
            </a:extLst>
          </p:cNvPr>
          <p:cNvSpPr txBox="1"/>
          <p:nvPr/>
        </p:nvSpPr>
        <p:spPr>
          <a:xfrm>
            <a:off x="1698594" y="12031306"/>
            <a:ext cx="1715534"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TITLE 01</a:t>
            </a:r>
          </a:p>
        </p:txBody>
      </p:sp>
      <p:sp>
        <p:nvSpPr>
          <p:cNvPr id="204" name="TextBox 203">
            <a:extLst>
              <a:ext uri="{FF2B5EF4-FFF2-40B4-BE49-F238E27FC236}">
                <a16:creationId xmlns:a16="http://schemas.microsoft.com/office/drawing/2014/main" id="{C5D0FB07-3ED9-304E-B764-EFAD26517186}"/>
              </a:ext>
            </a:extLst>
          </p:cNvPr>
          <p:cNvSpPr txBox="1"/>
          <p:nvPr/>
        </p:nvSpPr>
        <p:spPr>
          <a:xfrm>
            <a:off x="3688775" y="12031306"/>
            <a:ext cx="1795684"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TITLE 02</a:t>
            </a:r>
          </a:p>
        </p:txBody>
      </p:sp>
      <p:sp>
        <p:nvSpPr>
          <p:cNvPr id="205" name="TextBox 204">
            <a:extLst>
              <a:ext uri="{FF2B5EF4-FFF2-40B4-BE49-F238E27FC236}">
                <a16:creationId xmlns:a16="http://schemas.microsoft.com/office/drawing/2014/main" id="{3DA239AF-DD20-3946-B122-4CD58837D566}"/>
              </a:ext>
            </a:extLst>
          </p:cNvPr>
          <p:cNvSpPr txBox="1"/>
          <p:nvPr/>
        </p:nvSpPr>
        <p:spPr>
          <a:xfrm>
            <a:off x="5794637" y="12031306"/>
            <a:ext cx="1810112"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TITLE 03</a:t>
            </a:r>
          </a:p>
        </p:txBody>
      </p:sp>
      <p:sp>
        <p:nvSpPr>
          <p:cNvPr id="206" name="TextBox 205">
            <a:extLst>
              <a:ext uri="{FF2B5EF4-FFF2-40B4-BE49-F238E27FC236}">
                <a16:creationId xmlns:a16="http://schemas.microsoft.com/office/drawing/2014/main" id="{DDF1E7F9-D516-B645-B6E5-B5D4B4D86A73}"/>
              </a:ext>
            </a:extLst>
          </p:cNvPr>
          <p:cNvSpPr txBox="1"/>
          <p:nvPr/>
        </p:nvSpPr>
        <p:spPr>
          <a:xfrm>
            <a:off x="7856815" y="12031306"/>
            <a:ext cx="1838965" cy="584775"/>
          </a:xfrm>
          <a:prstGeom prst="rect">
            <a:avLst/>
          </a:prstGeom>
          <a:noFill/>
        </p:spPr>
        <p:txBody>
          <a:bodyPr wrap="none" rtlCol="0" anchor="ctr" anchorCtr="0">
            <a:spAutoFit/>
          </a:bodyPr>
          <a:lstStyle/>
          <a:p>
            <a:pPr algn="ctr"/>
            <a:r>
              <a:rPr lang="en-US" sz="3200" b="1" dirty="0">
                <a:solidFill>
                  <a:schemeClr val="accent4"/>
                </a:solidFill>
                <a:latin typeface="Poppins" pitchFamily="2" charset="77"/>
                <a:ea typeface="League Spartan" charset="0"/>
                <a:cs typeface="Poppins" pitchFamily="2" charset="77"/>
              </a:rPr>
              <a:t>TITLE 04</a:t>
            </a:r>
          </a:p>
        </p:txBody>
      </p:sp>
      <p:sp>
        <p:nvSpPr>
          <p:cNvPr id="207" name="TextBox 206">
            <a:extLst>
              <a:ext uri="{FF2B5EF4-FFF2-40B4-BE49-F238E27FC236}">
                <a16:creationId xmlns:a16="http://schemas.microsoft.com/office/drawing/2014/main" id="{3C0016D9-2F01-C148-9718-FA975729D29D}"/>
              </a:ext>
            </a:extLst>
          </p:cNvPr>
          <p:cNvSpPr txBox="1"/>
          <p:nvPr/>
        </p:nvSpPr>
        <p:spPr>
          <a:xfrm>
            <a:off x="10011972" y="12031306"/>
            <a:ext cx="1827744" cy="584775"/>
          </a:xfrm>
          <a:prstGeom prst="rect">
            <a:avLst/>
          </a:prstGeom>
          <a:noFill/>
        </p:spPr>
        <p:txBody>
          <a:bodyPr wrap="none" rtlCol="0" anchor="ctr" anchorCtr="0">
            <a:spAutoFit/>
          </a:bodyPr>
          <a:lstStyle/>
          <a:p>
            <a:pPr algn="ctr"/>
            <a:r>
              <a:rPr lang="en-US" sz="3200" b="1" dirty="0">
                <a:solidFill>
                  <a:schemeClr val="accent5"/>
                </a:solidFill>
                <a:latin typeface="Poppins" pitchFamily="2" charset="77"/>
                <a:ea typeface="League Spartan" charset="0"/>
                <a:cs typeface="Poppins" pitchFamily="2" charset="77"/>
              </a:rPr>
              <a:t>TITLE 05</a:t>
            </a:r>
          </a:p>
        </p:txBody>
      </p:sp>
    </p:spTree>
    <p:extLst>
      <p:ext uri="{BB962C8B-B14F-4D97-AF65-F5344CB8AC3E}">
        <p14:creationId xmlns:p14="http://schemas.microsoft.com/office/powerpoint/2010/main" val="235769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a:extLst>
              <a:ext uri="{FF2B5EF4-FFF2-40B4-BE49-F238E27FC236}">
                <a16:creationId xmlns:a16="http://schemas.microsoft.com/office/drawing/2014/main" id="{6710E8AD-E2B9-054D-B8D7-9A486D445C44}"/>
              </a:ext>
            </a:extLst>
          </p:cNvPr>
          <p:cNvSpPr/>
          <p:nvPr/>
        </p:nvSpPr>
        <p:spPr>
          <a:xfrm>
            <a:off x="11281343" y="9936480"/>
            <a:ext cx="1280160" cy="1748971"/>
          </a:xfrm>
          <a:prstGeom prst="round2SameRect">
            <a:avLst>
              <a:gd name="adj1" fmla="val 50000"/>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6" name="Round Same Side Corner Rectangle 5">
            <a:extLst>
              <a:ext uri="{FF2B5EF4-FFF2-40B4-BE49-F238E27FC236}">
                <a16:creationId xmlns:a16="http://schemas.microsoft.com/office/drawing/2014/main" id="{26141D21-6CB5-8143-BB2C-DB915AD0D7EB}"/>
              </a:ext>
            </a:extLst>
          </p:cNvPr>
          <p:cNvSpPr/>
          <p:nvPr/>
        </p:nvSpPr>
        <p:spPr>
          <a:xfrm>
            <a:off x="13526291" y="9501410"/>
            <a:ext cx="1280160" cy="2184042"/>
          </a:xfrm>
          <a:prstGeom prst="round2SameRect">
            <a:avLst>
              <a:gd name="adj1" fmla="val 50000"/>
              <a:gd name="adj2"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7" name="Round Same Side Corner Rectangle 6">
            <a:extLst>
              <a:ext uri="{FF2B5EF4-FFF2-40B4-BE49-F238E27FC236}">
                <a16:creationId xmlns:a16="http://schemas.microsoft.com/office/drawing/2014/main" id="{EBAE24B3-93E1-FC4F-B153-5B61C62C1EC7}"/>
              </a:ext>
            </a:extLst>
          </p:cNvPr>
          <p:cNvSpPr/>
          <p:nvPr/>
        </p:nvSpPr>
        <p:spPr>
          <a:xfrm>
            <a:off x="15739108" y="8597799"/>
            <a:ext cx="1280160" cy="3087651"/>
          </a:xfrm>
          <a:prstGeom prst="round2SameRect">
            <a:avLst>
              <a:gd name="adj1" fmla="val 50000"/>
              <a:gd name="adj2"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8" name="Round Same Side Corner Rectangle 7">
            <a:extLst>
              <a:ext uri="{FF2B5EF4-FFF2-40B4-BE49-F238E27FC236}">
                <a16:creationId xmlns:a16="http://schemas.microsoft.com/office/drawing/2014/main" id="{5E25A2E0-A2E7-F04F-A34A-16A778A28996}"/>
              </a:ext>
            </a:extLst>
          </p:cNvPr>
          <p:cNvSpPr/>
          <p:nvPr/>
        </p:nvSpPr>
        <p:spPr>
          <a:xfrm>
            <a:off x="17956720" y="7030720"/>
            <a:ext cx="1280160" cy="4654731"/>
          </a:xfrm>
          <a:prstGeom prst="round2SameRect">
            <a:avLst>
              <a:gd name="adj1" fmla="val 50000"/>
              <a:gd name="adj2"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9" name="Round Same Side Corner Rectangle 8">
            <a:extLst>
              <a:ext uri="{FF2B5EF4-FFF2-40B4-BE49-F238E27FC236}">
                <a16:creationId xmlns:a16="http://schemas.microsoft.com/office/drawing/2014/main" id="{BEC0623B-19BE-0847-8D85-5A13604D7594}"/>
              </a:ext>
            </a:extLst>
          </p:cNvPr>
          <p:cNvSpPr/>
          <p:nvPr/>
        </p:nvSpPr>
        <p:spPr>
          <a:xfrm>
            <a:off x="20187187" y="3723417"/>
            <a:ext cx="1280160" cy="7962034"/>
          </a:xfrm>
          <a:prstGeom prst="round2SameRect">
            <a:avLst>
              <a:gd name="adj1" fmla="val 50000"/>
              <a:gd name="adj2"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2" name="TextBox 1">
            <a:extLst>
              <a:ext uri="{FF2B5EF4-FFF2-40B4-BE49-F238E27FC236}">
                <a16:creationId xmlns:a16="http://schemas.microsoft.com/office/drawing/2014/main" id="{7683D0C3-DF52-AA4B-B5D4-9B523BFA44CD}"/>
              </a:ext>
            </a:extLst>
          </p:cNvPr>
          <p:cNvSpPr txBox="1"/>
          <p:nvPr/>
        </p:nvSpPr>
        <p:spPr>
          <a:xfrm>
            <a:off x="8786312" y="612372"/>
            <a:ext cx="68050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BAR CHART SLIDE</a:t>
            </a:r>
          </a:p>
        </p:txBody>
      </p:sp>
      <p:sp>
        <p:nvSpPr>
          <p:cNvPr id="3" name="TextBox 2">
            <a:extLst>
              <a:ext uri="{FF2B5EF4-FFF2-40B4-BE49-F238E27FC236}">
                <a16:creationId xmlns:a16="http://schemas.microsoft.com/office/drawing/2014/main" id="{23917591-B785-994F-B057-0C07FE7B06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3">
            <a:extLst>
              <a:ext uri="{FF2B5EF4-FFF2-40B4-BE49-F238E27FC236}">
                <a16:creationId xmlns:a16="http://schemas.microsoft.com/office/drawing/2014/main" id="{42453721-9643-8F40-9713-430A1ED41B36}"/>
              </a:ext>
            </a:extLst>
          </p:cNvPr>
          <p:cNvGraphicFramePr>
            <a:graphicFrameLocks/>
          </p:cNvGraphicFramePr>
          <p:nvPr>
            <p:extLst>
              <p:ext uri="{D42A27DB-BD31-4B8C-83A1-F6EECF244321}">
                <p14:modId xmlns:p14="http://schemas.microsoft.com/office/powerpoint/2010/main" val="2263438292"/>
              </p:ext>
            </p:extLst>
          </p:nvPr>
        </p:nvGraphicFramePr>
        <p:xfrm>
          <a:off x="10689047" y="2947622"/>
          <a:ext cx="11396344" cy="9610138"/>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DC49AB44-A750-DB4B-92C4-708ADA05CC4F}"/>
              </a:ext>
            </a:extLst>
          </p:cNvPr>
          <p:cNvSpPr/>
          <p:nvPr/>
        </p:nvSpPr>
        <p:spPr>
          <a:xfrm>
            <a:off x="2292259" y="3844060"/>
            <a:ext cx="7285968" cy="81486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endParaRPr lang="en-US" sz="2799"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9C00BD8E-D895-0A47-97E5-FE66A16B75C1}"/>
              </a:ext>
            </a:extLst>
          </p:cNvPr>
          <p:cNvSpPr/>
          <p:nvPr/>
        </p:nvSpPr>
        <p:spPr>
          <a:xfrm>
            <a:off x="3909910" y="4309356"/>
            <a:ext cx="4059125" cy="584647"/>
          </a:xfrm>
          <a:prstGeom prst="rect">
            <a:avLst/>
          </a:prstGeom>
          <a:ln>
            <a:noFill/>
          </a:ln>
        </p:spPr>
        <p:txBody>
          <a:bodyPr wrap="none" lIns="91440" tIns="45720" rIns="91440" bIns="45720">
            <a:spAutoFit/>
          </a:bodyPr>
          <a:lstStyle/>
          <a:p>
            <a:pPr algn="ctr"/>
            <a:r>
              <a:rPr lang="en-US" sz="3199" b="1" dirty="0">
                <a:solidFill>
                  <a:schemeClr val="tx2"/>
                </a:solidFill>
                <a:latin typeface="Poppins" pitchFamily="2" charset="77"/>
                <a:ea typeface="Open Sans Semibold" pitchFamily="34" charset="0"/>
                <a:cs typeface="Poppins" pitchFamily="2" charset="77"/>
              </a:rPr>
              <a:t>CLIENT’S OPINIONS</a:t>
            </a:r>
          </a:p>
        </p:txBody>
      </p:sp>
      <p:sp>
        <p:nvSpPr>
          <p:cNvPr id="12" name="Subtitle 2">
            <a:extLst>
              <a:ext uri="{FF2B5EF4-FFF2-40B4-BE49-F238E27FC236}">
                <a16:creationId xmlns:a16="http://schemas.microsoft.com/office/drawing/2014/main" id="{EFF2AE77-BA9D-FC43-A548-57264B16B1FD}"/>
              </a:ext>
            </a:extLst>
          </p:cNvPr>
          <p:cNvSpPr txBox="1">
            <a:spLocks/>
          </p:cNvSpPr>
          <p:nvPr/>
        </p:nvSpPr>
        <p:spPr>
          <a:xfrm>
            <a:off x="2708295" y="5371578"/>
            <a:ext cx="6453897" cy="61558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Traditional marketing by promoting environmental core values in the hope that</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Consumers will associate these values with their company or brand. </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Engaging in these sustainable activities can lead to creating a new product line that caters to a new target market. </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This is also sometimes known as sustainable marketing, environmental marketing or ecological marketing.</a:t>
            </a:r>
          </a:p>
        </p:txBody>
      </p:sp>
    </p:spTree>
    <p:extLst>
      <p:ext uri="{BB962C8B-B14F-4D97-AF65-F5344CB8AC3E}">
        <p14:creationId xmlns:p14="http://schemas.microsoft.com/office/powerpoint/2010/main" val="85570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30A6B-15C1-1846-8137-F66EA65EF1CD}"/>
              </a:ext>
            </a:extLst>
          </p:cNvPr>
          <p:cNvSpPr txBox="1"/>
          <p:nvPr/>
        </p:nvSpPr>
        <p:spPr>
          <a:xfrm>
            <a:off x="8499376" y="612372"/>
            <a:ext cx="737894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CHART SLIDE</a:t>
            </a:r>
          </a:p>
        </p:txBody>
      </p:sp>
      <p:sp>
        <p:nvSpPr>
          <p:cNvPr id="3" name="TextBox 2">
            <a:extLst>
              <a:ext uri="{FF2B5EF4-FFF2-40B4-BE49-F238E27FC236}">
                <a16:creationId xmlns:a16="http://schemas.microsoft.com/office/drawing/2014/main" id="{51492DF7-AE50-F64B-B69F-2674F25069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useBgFill="1">
        <p:nvSpPr>
          <p:cNvPr id="4" name="Rounded Rectangle 3">
            <a:extLst>
              <a:ext uri="{FF2B5EF4-FFF2-40B4-BE49-F238E27FC236}">
                <a16:creationId xmlns:a16="http://schemas.microsoft.com/office/drawing/2014/main" id="{EA394DC1-5AB2-8449-879C-300E164D38F0}"/>
              </a:ext>
            </a:extLst>
          </p:cNvPr>
          <p:cNvSpPr/>
          <p:nvPr/>
        </p:nvSpPr>
        <p:spPr>
          <a:xfrm>
            <a:off x="13857846" y="4244800"/>
            <a:ext cx="8998979" cy="1890781"/>
          </a:xfrm>
          <a:prstGeom prst="roundRect">
            <a:avLst>
              <a:gd name="adj" fmla="val 50000"/>
            </a:avLst>
          </a:prstGeom>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950212" rtlCol="0" anchor="ctr"/>
          <a:lstStyle/>
          <a:p>
            <a:endParaRPr lang="en-US" sz="2799" dirty="0">
              <a:solidFill>
                <a:schemeClr val="tx1"/>
              </a:solidFill>
              <a:latin typeface="Lato Light" panose="020F0502020204030203" pitchFamily="34" charset="0"/>
            </a:endParaRPr>
          </a:p>
        </p:txBody>
      </p:sp>
      <p:sp>
        <p:nvSpPr>
          <p:cNvPr id="5" name="Oval 4">
            <a:extLst>
              <a:ext uri="{FF2B5EF4-FFF2-40B4-BE49-F238E27FC236}">
                <a16:creationId xmlns:a16="http://schemas.microsoft.com/office/drawing/2014/main" id="{D3EEB2DF-2780-8F41-B1A9-0F489913022D}"/>
              </a:ext>
            </a:extLst>
          </p:cNvPr>
          <p:cNvSpPr>
            <a:spLocks noChangeAspect="1"/>
          </p:cNvSpPr>
          <p:nvPr/>
        </p:nvSpPr>
        <p:spPr>
          <a:xfrm rot="5400000">
            <a:off x="13857846" y="4244800"/>
            <a:ext cx="1890781" cy="18907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6398" dirty="0">
              <a:solidFill>
                <a:srgbClr val="FFFFFF"/>
              </a:solidFill>
              <a:latin typeface="Lato Light" panose="020F0502020204030203" pitchFamily="34" charset="0"/>
            </a:endParaRPr>
          </a:p>
        </p:txBody>
      </p:sp>
      <p:sp useBgFill="1">
        <p:nvSpPr>
          <p:cNvPr id="6" name="Rounded Rectangle 5">
            <a:extLst>
              <a:ext uri="{FF2B5EF4-FFF2-40B4-BE49-F238E27FC236}">
                <a16:creationId xmlns:a16="http://schemas.microsoft.com/office/drawing/2014/main" id="{E06DC7F1-04AF-9C4B-BAC2-F411256932C0}"/>
              </a:ext>
            </a:extLst>
          </p:cNvPr>
          <p:cNvSpPr/>
          <p:nvPr/>
        </p:nvSpPr>
        <p:spPr>
          <a:xfrm>
            <a:off x="13857846" y="6917186"/>
            <a:ext cx="8998979" cy="1890781"/>
          </a:xfrm>
          <a:prstGeom prst="roundRect">
            <a:avLst>
              <a:gd name="adj" fmla="val 50000"/>
            </a:avLst>
          </a:prstGeom>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950212" rtlCol="0" anchor="ctr"/>
          <a:lstStyle/>
          <a:p>
            <a:endParaRPr lang="en-US" sz="2799" dirty="0">
              <a:solidFill>
                <a:schemeClr val="tx1"/>
              </a:solidFill>
              <a:latin typeface="Lato Light" panose="020F0502020204030203" pitchFamily="34" charset="0"/>
            </a:endParaRPr>
          </a:p>
        </p:txBody>
      </p:sp>
      <p:sp>
        <p:nvSpPr>
          <p:cNvPr id="7" name="Oval 6">
            <a:extLst>
              <a:ext uri="{FF2B5EF4-FFF2-40B4-BE49-F238E27FC236}">
                <a16:creationId xmlns:a16="http://schemas.microsoft.com/office/drawing/2014/main" id="{8128A096-F77A-DC43-8E3D-B7605BEFDE26}"/>
              </a:ext>
            </a:extLst>
          </p:cNvPr>
          <p:cNvSpPr>
            <a:spLocks noChangeAspect="1"/>
          </p:cNvSpPr>
          <p:nvPr/>
        </p:nvSpPr>
        <p:spPr>
          <a:xfrm rot="5400000">
            <a:off x="13857847" y="6917186"/>
            <a:ext cx="1890781" cy="18907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6398" dirty="0">
              <a:solidFill>
                <a:srgbClr val="FFFFFF"/>
              </a:solidFill>
              <a:latin typeface="Lato Light" panose="020F0502020204030203" pitchFamily="34" charset="0"/>
            </a:endParaRPr>
          </a:p>
        </p:txBody>
      </p:sp>
      <p:sp useBgFill="1">
        <p:nvSpPr>
          <p:cNvPr id="8" name="Rounded Rectangle 7">
            <a:extLst>
              <a:ext uri="{FF2B5EF4-FFF2-40B4-BE49-F238E27FC236}">
                <a16:creationId xmlns:a16="http://schemas.microsoft.com/office/drawing/2014/main" id="{E0081A9E-11EF-1144-87BD-C7BE32162554}"/>
              </a:ext>
            </a:extLst>
          </p:cNvPr>
          <p:cNvSpPr/>
          <p:nvPr/>
        </p:nvSpPr>
        <p:spPr>
          <a:xfrm>
            <a:off x="13857846" y="9589574"/>
            <a:ext cx="8998979" cy="1890781"/>
          </a:xfrm>
          <a:prstGeom prst="roundRect">
            <a:avLst>
              <a:gd name="adj" fmla="val 50000"/>
            </a:avLst>
          </a:prstGeom>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950212" rtlCol="0" anchor="ctr"/>
          <a:lstStyle/>
          <a:p>
            <a:endParaRPr lang="en-US" sz="2799" dirty="0">
              <a:solidFill>
                <a:schemeClr val="tx1"/>
              </a:solidFill>
              <a:latin typeface="Lato Light" panose="020F0502020204030203" pitchFamily="34" charset="0"/>
            </a:endParaRPr>
          </a:p>
        </p:txBody>
      </p:sp>
      <p:sp>
        <p:nvSpPr>
          <p:cNvPr id="9" name="Oval 8">
            <a:extLst>
              <a:ext uri="{FF2B5EF4-FFF2-40B4-BE49-F238E27FC236}">
                <a16:creationId xmlns:a16="http://schemas.microsoft.com/office/drawing/2014/main" id="{E26FDD9B-7C9C-BE48-89D6-F3BF26932EA6}"/>
              </a:ext>
            </a:extLst>
          </p:cNvPr>
          <p:cNvSpPr>
            <a:spLocks noChangeAspect="1"/>
          </p:cNvSpPr>
          <p:nvPr/>
        </p:nvSpPr>
        <p:spPr>
          <a:xfrm rot="5400000">
            <a:off x="13857847" y="9589574"/>
            <a:ext cx="1890781" cy="18907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6398" dirty="0">
              <a:solidFill>
                <a:srgbClr val="FFFFFF"/>
              </a:solidFill>
              <a:latin typeface="Lato Light" panose="020F0502020204030203" pitchFamily="34" charset="0"/>
            </a:endParaRPr>
          </a:p>
        </p:txBody>
      </p:sp>
      <p:graphicFrame>
        <p:nvGraphicFramePr>
          <p:cNvPr id="10" name="Chart 9">
            <a:extLst>
              <a:ext uri="{FF2B5EF4-FFF2-40B4-BE49-F238E27FC236}">
                <a16:creationId xmlns:a16="http://schemas.microsoft.com/office/drawing/2014/main" id="{C01B0F85-2555-C64C-B119-0B6C1255E228}"/>
              </a:ext>
            </a:extLst>
          </p:cNvPr>
          <p:cNvGraphicFramePr/>
          <p:nvPr>
            <p:extLst>
              <p:ext uri="{D42A27DB-BD31-4B8C-83A1-F6EECF244321}">
                <p14:modId xmlns:p14="http://schemas.microsoft.com/office/powerpoint/2010/main" val="1478642600"/>
              </p:ext>
            </p:extLst>
          </p:nvPr>
        </p:nvGraphicFramePr>
        <p:xfrm>
          <a:off x="2899219" y="3293570"/>
          <a:ext cx="9152320" cy="9152320"/>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Oval 10">
            <a:extLst>
              <a:ext uri="{FF2B5EF4-FFF2-40B4-BE49-F238E27FC236}">
                <a16:creationId xmlns:a16="http://schemas.microsoft.com/office/drawing/2014/main" id="{527DE4B3-C299-A649-9F30-DE86415FCB60}"/>
              </a:ext>
            </a:extLst>
          </p:cNvPr>
          <p:cNvSpPr/>
          <p:nvPr/>
        </p:nvSpPr>
        <p:spPr>
          <a:xfrm>
            <a:off x="10185153" y="8298381"/>
            <a:ext cx="1978492" cy="1978492"/>
          </a:xfrm>
          <a:prstGeom prst="ellipse">
            <a:avLst/>
          </a:prstGeom>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useBgFill="1">
        <p:nvSpPr>
          <p:cNvPr id="12" name="Oval 11">
            <a:extLst>
              <a:ext uri="{FF2B5EF4-FFF2-40B4-BE49-F238E27FC236}">
                <a16:creationId xmlns:a16="http://schemas.microsoft.com/office/drawing/2014/main" id="{F6D47343-CC75-FB4A-845B-C6AE6079E3B7}"/>
              </a:ext>
            </a:extLst>
          </p:cNvPr>
          <p:cNvSpPr/>
          <p:nvPr/>
        </p:nvSpPr>
        <p:spPr>
          <a:xfrm>
            <a:off x="5152483" y="3182545"/>
            <a:ext cx="1978492" cy="1978492"/>
          </a:xfrm>
          <a:prstGeom prst="ellipse">
            <a:avLst/>
          </a:prstGeom>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useBgFill="1">
        <p:nvSpPr>
          <p:cNvPr id="13" name="Oval 12">
            <a:extLst>
              <a:ext uri="{FF2B5EF4-FFF2-40B4-BE49-F238E27FC236}">
                <a16:creationId xmlns:a16="http://schemas.microsoft.com/office/drawing/2014/main" id="{B60F5839-5B34-D845-A29A-D1AE015DF0DA}"/>
              </a:ext>
            </a:extLst>
          </p:cNvPr>
          <p:cNvSpPr/>
          <p:nvPr/>
        </p:nvSpPr>
        <p:spPr>
          <a:xfrm>
            <a:off x="2458094" y="6578348"/>
            <a:ext cx="1978492" cy="1978492"/>
          </a:xfrm>
          <a:prstGeom prst="ellipse">
            <a:avLst/>
          </a:prstGeom>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3" name="Freeform 748">
            <a:extLst>
              <a:ext uri="{FF2B5EF4-FFF2-40B4-BE49-F238E27FC236}">
                <a16:creationId xmlns:a16="http://schemas.microsoft.com/office/drawing/2014/main" id="{AF22DADF-926F-D742-ABE1-009330FA819A}"/>
              </a:ext>
            </a:extLst>
          </p:cNvPr>
          <p:cNvSpPr>
            <a:spLocks noChangeArrowheads="1"/>
          </p:cNvSpPr>
          <p:nvPr/>
        </p:nvSpPr>
        <p:spPr bwMode="auto">
          <a:xfrm>
            <a:off x="2891281" y="7069156"/>
            <a:ext cx="1112118" cy="996876"/>
          </a:xfrm>
          <a:custGeom>
            <a:avLst/>
            <a:gdLst/>
            <a:ahLst/>
            <a:cxnLst/>
            <a:rect l="0" t="0" r="r" b="b"/>
            <a:pathLst>
              <a:path w="306589" h="274279">
                <a:moveTo>
                  <a:pt x="247473" y="238125"/>
                </a:moveTo>
                <a:cubicBezTo>
                  <a:pt x="249943" y="238125"/>
                  <a:pt x="252059" y="240242"/>
                  <a:pt x="252059" y="242711"/>
                </a:cubicBezTo>
                <a:cubicBezTo>
                  <a:pt x="252059" y="245181"/>
                  <a:pt x="249943" y="247297"/>
                  <a:pt x="247473" y="247297"/>
                </a:cubicBezTo>
                <a:cubicBezTo>
                  <a:pt x="245004" y="247297"/>
                  <a:pt x="242887" y="245181"/>
                  <a:pt x="242887" y="242711"/>
                </a:cubicBezTo>
                <a:cubicBezTo>
                  <a:pt x="242887" y="240242"/>
                  <a:pt x="245004" y="238125"/>
                  <a:pt x="247473" y="238125"/>
                </a:cubicBezTo>
                <a:close/>
                <a:moveTo>
                  <a:pt x="50800" y="238125"/>
                </a:moveTo>
                <a:cubicBezTo>
                  <a:pt x="53364" y="238125"/>
                  <a:pt x="55196" y="240242"/>
                  <a:pt x="55196" y="242711"/>
                </a:cubicBezTo>
                <a:cubicBezTo>
                  <a:pt x="55196" y="245181"/>
                  <a:pt x="53364" y="247297"/>
                  <a:pt x="50800" y="247297"/>
                </a:cubicBezTo>
                <a:cubicBezTo>
                  <a:pt x="47869" y="247297"/>
                  <a:pt x="46037" y="245181"/>
                  <a:pt x="46037" y="242711"/>
                </a:cubicBezTo>
                <a:cubicBezTo>
                  <a:pt x="46037" y="240242"/>
                  <a:pt x="47869" y="238125"/>
                  <a:pt x="50800" y="238125"/>
                </a:cubicBezTo>
                <a:close/>
                <a:moveTo>
                  <a:pt x="247961" y="221436"/>
                </a:moveTo>
                <a:cubicBezTo>
                  <a:pt x="236102" y="221436"/>
                  <a:pt x="226400" y="230782"/>
                  <a:pt x="226040" y="242645"/>
                </a:cubicBezTo>
                <a:cubicBezTo>
                  <a:pt x="226040" y="243005"/>
                  <a:pt x="226400" y="243005"/>
                  <a:pt x="226400" y="243005"/>
                </a:cubicBezTo>
                <a:cubicBezTo>
                  <a:pt x="226400" y="243364"/>
                  <a:pt x="226040" y="243364"/>
                  <a:pt x="226040" y="243364"/>
                </a:cubicBezTo>
                <a:cubicBezTo>
                  <a:pt x="226400" y="255227"/>
                  <a:pt x="236102" y="264932"/>
                  <a:pt x="247961" y="264932"/>
                </a:cubicBezTo>
                <a:cubicBezTo>
                  <a:pt x="259820" y="264932"/>
                  <a:pt x="269523" y="255227"/>
                  <a:pt x="269523" y="243005"/>
                </a:cubicBezTo>
                <a:cubicBezTo>
                  <a:pt x="269523" y="231141"/>
                  <a:pt x="259820" y="221436"/>
                  <a:pt x="247961" y="221436"/>
                </a:cubicBezTo>
                <a:close/>
                <a:moveTo>
                  <a:pt x="51389" y="221436"/>
                </a:moveTo>
                <a:cubicBezTo>
                  <a:pt x="39530" y="221436"/>
                  <a:pt x="29827" y="231141"/>
                  <a:pt x="29827" y="243005"/>
                </a:cubicBezTo>
                <a:cubicBezTo>
                  <a:pt x="29827" y="255227"/>
                  <a:pt x="39530" y="264932"/>
                  <a:pt x="51389" y="264932"/>
                </a:cubicBezTo>
                <a:cubicBezTo>
                  <a:pt x="63248" y="264932"/>
                  <a:pt x="72951" y="255227"/>
                  <a:pt x="72951" y="243005"/>
                </a:cubicBezTo>
                <a:cubicBezTo>
                  <a:pt x="72951" y="231141"/>
                  <a:pt x="63248" y="221436"/>
                  <a:pt x="51389" y="221436"/>
                </a:cubicBezTo>
                <a:close/>
                <a:moveTo>
                  <a:pt x="55702" y="56078"/>
                </a:moveTo>
                <a:lnTo>
                  <a:pt x="55702" y="118626"/>
                </a:lnTo>
                <a:lnTo>
                  <a:pt x="101341" y="120783"/>
                </a:lnTo>
                <a:cubicBezTo>
                  <a:pt x="103856" y="120783"/>
                  <a:pt x="106013" y="123299"/>
                  <a:pt x="105653" y="125816"/>
                </a:cubicBezTo>
                <a:cubicBezTo>
                  <a:pt x="105653" y="127972"/>
                  <a:pt x="103497" y="130129"/>
                  <a:pt x="100982" y="130129"/>
                </a:cubicBezTo>
                <a:lnTo>
                  <a:pt x="100622" y="130129"/>
                </a:lnTo>
                <a:lnTo>
                  <a:pt x="55702" y="127972"/>
                </a:lnTo>
                <a:lnTo>
                  <a:pt x="55702" y="182612"/>
                </a:lnTo>
                <a:lnTo>
                  <a:pt x="246165" y="182612"/>
                </a:lnTo>
                <a:cubicBezTo>
                  <a:pt x="258024" y="182612"/>
                  <a:pt x="268445" y="175064"/>
                  <a:pt x="272398" y="164279"/>
                </a:cubicBezTo>
                <a:lnTo>
                  <a:pt x="282101" y="139116"/>
                </a:lnTo>
                <a:lnTo>
                  <a:pt x="234665" y="136600"/>
                </a:lnTo>
                <a:cubicBezTo>
                  <a:pt x="232149" y="136600"/>
                  <a:pt x="230353" y="134443"/>
                  <a:pt x="230353" y="131927"/>
                </a:cubicBezTo>
                <a:cubicBezTo>
                  <a:pt x="230353" y="129410"/>
                  <a:pt x="232509" y="127253"/>
                  <a:pt x="235384" y="127253"/>
                </a:cubicBezTo>
                <a:lnTo>
                  <a:pt x="285695" y="129770"/>
                </a:lnTo>
                <a:lnTo>
                  <a:pt x="296476" y="101371"/>
                </a:lnTo>
                <a:cubicBezTo>
                  <a:pt x="297913" y="97417"/>
                  <a:pt x="297554" y="93103"/>
                  <a:pt x="295397" y="89509"/>
                </a:cubicBezTo>
                <a:cubicBezTo>
                  <a:pt x="292882" y="85914"/>
                  <a:pt x="289288" y="83398"/>
                  <a:pt x="285335" y="82679"/>
                </a:cubicBezTo>
                <a:lnTo>
                  <a:pt x="198369" y="72613"/>
                </a:lnTo>
                <a:lnTo>
                  <a:pt x="198369" y="102809"/>
                </a:lnTo>
                <a:lnTo>
                  <a:pt x="223525" y="102809"/>
                </a:lnTo>
                <a:cubicBezTo>
                  <a:pt x="225681" y="102809"/>
                  <a:pt x="227118" y="103888"/>
                  <a:pt x="227837" y="105685"/>
                </a:cubicBezTo>
                <a:cubicBezTo>
                  <a:pt x="228556" y="107482"/>
                  <a:pt x="228196" y="109639"/>
                  <a:pt x="226759" y="110718"/>
                </a:cubicBezTo>
                <a:lnTo>
                  <a:pt x="174651" y="163201"/>
                </a:lnTo>
                <a:cubicBezTo>
                  <a:pt x="173573" y="163920"/>
                  <a:pt x="172495" y="164639"/>
                  <a:pt x="171417" y="164639"/>
                </a:cubicBezTo>
                <a:cubicBezTo>
                  <a:pt x="169979" y="164639"/>
                  <a:pt x="168901" y="163920"/>
                  <a:pt x="167823" y="163201"/>
                </a:cubicBezTo>
                <a:lnTo>
                  <a:pt x="115715" y="110718"/>
                </a:lnTo>
                <a:cubicBezTo>
                  <a:pt x="114278" y="109639"/>
                  <a:pt x="113919" y="107482"/>
                  <a:pt x="114637" y="105685"/>
                </a:cubicBezTo>
                <a:cubicBezTo>
                  <a:pt x="115356" y="103888"/>
                  <a:pt x="117153" y="102809"/>
                  <a:pt x="118950" y="102809"/>
                </a:cubicBezTo>
                <a:lnTo>
                  <a:pt x="144824" y="102809"/>
                </a:lnTo>
                <a:lnTo>
                  <a:pt x="144824" y="66502"/>
                </a:lnTo>
                <a:lnTo>
                  <a:pt x="55702" y="56078"/>
                </a:lnTo>
                <a:close/>
                <a:moveTo>
                  <a:pt x="4671" y="0"/>
                </a:moveTo>
                <a:cubicBezTo>
                  <a:pt x="31624" y="0"/>
                  <a:pt x="53545" y="20490"/>
                  <a:pt x="55702" y="47091"/>
                </a:cubicBezTo>
                <a:lnTo>
                  <a:pt x="144824" y="57156"/>
                </a:lnTo>
                <a:lnTo>
                  <a:pt x="144824" y="24444"/>
                </a:lnTo>
                <a:cubicBezTo>
                  <a:pt x="144824" y="21928"/>
                  <a:pt x="146621" y="19771"/>
                  <a:pt x="149496" y="19771"/>
                </a:cubicBezTo>
                <a:cubicBezTo>
                  <a:pt x="152011" y="19771"/>
                  <a:pt x="153808" y="21928"/>
                  <a:pt x="153808" y="24444"/>
                </a:cubicBezTo>
                <a:lnTo>
                  <a:pt x="153808" y="107482"/>
                </a:lnTo>
                <a:cubicBezTo>
                  <a:pt x="153808" y="109999"/>
                  <a:pt x="152011" y="112156"/>
                  <a:pt x="149496" y="112156"/>
                </a:cubicBezTo>
                <a:lnTo>
                  <a:pt x="130090" y="112156"/>
                </a:lnTo>
                <a:lnTo>
                  <a:pt x="171417" y="153495"/>
                </a:lnTo>
                <a:lnTo>
                  <a:pt x="212384" y="112156"/>
                </a:lnTo>
                <a:lnTo>
                  <a:pt x="193697" y="112156"/>
                </a:lnTo>
                <a:cubicBezTo>
                  <a:pt x="191182" y="112156"/>
                  <a:pt x="189385" y="109999"/>
                  <a:pt x="189385" y="107482"/>
                </a:cubicBezTo>
                <a:lnTo>
                  <a:pt x="189385" y="29477"/>
                </a:lnTo>
                <a:cubicBezTo>
                  <a:pt x="189385" y="26960"/>
                  <a:pt x="191182" y="24803"/>
                  <a:pt x="193697" y="24803"/>
                </a:cubicBezTo>
                <a:cubicBezTo>
                  <a:pt x="196572" y="24803"/>
                  <a:pt x="198369" y="26960"/>
                  <a:pt x="198369" y="29477"/>
                </a:cubicBezTo>
                <a:lnTo>
                  <a:pt x="198369" y="63267"/>
                </a:lnTo>
                <a:lnTo>
                  <a:pt x="286413" y="73692"/>
                </a:lnTo>
                <a:cubicBezTo>
                  <a:pt x="293601" y="74411"/>
                  <a:pt x="299710" y="78365"/>
                  <a:pt x="303304" y="84476"/>
                </a:cubicBezTo>
                <a:cubicBezTo>
                  <a:pt x="306897" y="90587"/>
                  <a:pt x="307616" y="98136"/>
                  <a:pt x="305100" y="104607"/>
                </a:cubicBezTo>
                <a:lnTo>
                  <a:pt x="281023" y="167874"/>
                </a:lnTo>
                <a:cubicBezTo>
                  <a:pt x="275632" y="182253"/>
                  <a:pt x="261617" y="191599"/>
                  <a:pt x="246165" y="191599"/>
                </a:cubicBezTo>
                <a:lnTo>
                  <a:pt x="55702" y="191599"/>
                </a:lnTo>
                <a:lnTo>
                  <a:pt x="55702" y="212449"/>
                </a:lnTo>
                <a:cubicBezTo>
                  <a:pt x="69358" y="214606"/>
                  <a:pt x="79779" y="225030"/>
                  <a:pt x="81935" y="238331"/>
                </a:cubicBezTo>
                <a:lnTo>
                  <a:pt x="217415" y="238331"/>
                </a:lnTo>
                <a:cubicBezTo>
                  <a:pt x="219572" y="223592"/>
                  <a:pt x="232149" y="212089"/>
                  <a:pt x="247961" y="212089"/>
                </a:cubicBezTo>
                <a:cubicBezTo>
                  <a:pt x="264852" y="212089"/>
                  <a:pt x="278507" y="226109"/>
                  <a:pt x="278507" y="243005"/>
                </a:cubicBezTo>
                <a:cubicBezTo>
                  <a:pt x="278507" y="260259"/>
                  <a:pt x="264852" y="274279"/>
                  <a:pt x="247961" y="274279"/>
                </a:cubicBezTo>
                <a:cubicBezTo>
                  <a:pt x="232149" y="274279"/>
                  <a:pt x="219572" y="262416"/>
                  <a:pt x="217415" y="247678"/>
                </a:cubicBezTo>
                <a:lnTo>
                  <a:pt x="81935" y="247678"/>
                </a:lnTo>
                <a:cubicBezTo>
                  <a:pt x="79779" y="262416"/>
                  <a:pt x="66842" y="274279"/>
                  <a:pt x="51389" y="274279"/>
                </a:cubicBezTo>
                <a:cubicBezTo>
                  <a:pt x="34139" y="274279"/>
                  <a:pt x="20484" y="260259"/>
                  <a:pt x="20484" y="243005"/>
                </a:cubicBezTo>
                <a:cubicBezTo>
                  <a:pt x="20484" y="227547"/>
                  <a:pt x="31624" y="214965"/>
                  <a:pt x="46718" y="212449"/>
                </a:cubicBezTo>
                <a:lnTo>
                  <a:pt x="46718" y="187286"/>
                </a:lnTo>
                <a:lnTo>
                  <a:pt x="46718" y="51045"/>
                </a:lnTo>
                <a:cubicBezTo>
                  <a:pt x="46718" y="28039"/>
                  <a:pt x="27671" y="8987"/>
                  <a:pt x="4671" y="8987"/>
                </a:cubicBezTo>
                <a:cubicBezTo>
                  <a:pt x="2156" y="8987"/>
                  <a:pt x="0" y="7189"/>
                  <a:pt x="0" y="4673"/>
                </a:cubicBezTo>
                <a:cubicBezTo>
                  <a:pt x="0" y="1797"/>
                  <a:pt x="2156" y="0"/>
                  <a:pt x="4671"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4" name="Freeform 747">
            <a:extLst>
              <a:ext uri="{FF2B5EF4-FFF2-40B4-BE49-F238E27FC236}">
                <a16:creationId xmlns:a16="http://schemas.microsoft.com/office/drawing/2014/main" id="{B5575837-D53B-D549-A973-1AACC343048A}"/>
              </a:ext>
            </a:extLst>
          </p:cNvPr>
          <p:cNvSpPr>
            <a:spLocks noChangeArrowheads="1"/>
          </p:cNvSpPr>
          <p:nvPr/>
        </p:nvSpPr>
        <p:spPr bwMode="auto">
          <a:xfrm>
            <a:off x="5582787" y="3739620"/>
            <a:ext cx="1117884" cy="864342"/>
          </a:xfrm>
          <a:custGeom>
            <a:avLst/>
            <a:gdLst/>
            <a:ahLst/>
            <a:cxnLst/>
            <a:rect l="0" t="0" r="r" b="b"/>
            <a:pathLst>
              <a:path w="307615" h="237767">
                <a:moveTo>
                  <a:pt x="233023" y="204787"/>
                </a:moveTo>
                <a:cubicBezTo>
                  <a:pt x="235744" y="204787"/>
                  <a:pt x="237785" y="206828"/>
                  <a:pt x="237785" y="209210"/>
                </a:cubicBezTo>
                <a:cubicBezTo>
                  <a:pt x="237785" y="211931"/>
                  <a:pt x="235744" y="213972"/>
                  <a:pt x="233023" y="213972"/>
                </a:cubicBezTo>
                <a:cubicBezTo>
                  <a:pt x="230641" y="213972"/>
                  <a:pt x="228600" y="211931"/>
                  <a:pt x="228600" y="209210"/>
                </a:cubicBezTo>
                <a:cubicBezTo>
                  <a:pt x="228600" y="206828"/>
                  <a:pt x="230641" y="204787"/>
                  <a:pt x="233023" y="204787"/>
                </a:cubicBezTo>
                <a:close/>
                <a:moveTo>
                  <a:pt x="56164" y="204787"/>
                </a:moveTo>
                <a:cubicBezTo>
                  <a:pt x="59230" y="204787"/>
                  <a:pt x="61529" y="206828"/>
                  <a:pt x="61529" y="209210"/>
                </a:cubicBezTo>
                <a:cubicBezTo>
                  <a:pt x="61529" y="211931"/>
                  <a:pt x="59230" y="213972"/>
                  <a:pt x="56164" y="213972"/>
                </a:cubicBezTo>
                <a:cubicBezTo>
                  <a:pt x="53099" y="213972"/>
                  <a:pt x="50800" y="211931"/>
                  <a:pt x="50800" y="209210"/>
                </a:cubicBezTo>
                <a:cubicBezTo>
                  <a:pt x="50800" y="206828"/>
                  <a:pt x="53099" y="204787"/>
                  <a:pt x="56164" y="204787"/>
                </a:cubicBezTo>
                <a:close/>
                <a:moveTo>
                  <a:pt x="56176" y="188699"/>
                </a:moveTo>
                <a:cubicBezTo>
                  <a:pt x="45365" y="188699"/>
                  <a:pt x="36356" y="197653"/>
                  <a:pt x="36356" y="208398"/>
                </a:cubicBezTo>
                <a:cubicBezTo>
                  <a:pt x="36356" y="219501"/>
                  <a:pt x="45365" y="228455"/>
                  <a:pt x="56176" y="228455"/>
                </a:cubicBezTo>
                <a:cubicBezTo>
                  <a:pt x="66986" y="228455"/>
                  <a:pt x="75995" y="219501"/>
                  <a:pt x="75995" y="208398"/>
                </a:cubicBezTo>
                <a:cubicBezTo>
                  <a:pt x="75995" y="197653"/>
                  <a:pt x="66986" y="188699"/>
                  <a:pt x="56176" y="188699"/>
                </a:cubicBezTo>
                <a:close/>
                <a:moveTo>
                  <a:pt x="234047" y="188485"/>
                </a:moveTo>
                <a:cubicBezTo>
                  <a:pt x="223228" y="188485"/>
                  <a:pt x="214212" y="197478"/>
                  <a:pt x="214212" y="208270"/>
                </a:cubicBezTo>
                <a:cubicBezTo>
                  <a:pt x="214212" y="219421"/>
                  <a:pt x="223228" y="228413"/>
                  <a:pt x="234047" y="228413"/>
                </a:cubicBezTo>
                <a:cubicBezTo>
                  <a:pt x="245226" y="228413"/>
                  <a:pt x="253881" y="219421"/>
                  <a:pt x="253881" y="208270"/>
                </a:cubicBezTo>
                <a:cubicBezTo>
                  <a:pt x="253881" y="197478"/>
                  <a:pt x="245226" y="188485"/>
                  <a:pt x="234047" y="188485"/>
                </a:cubicBezTo>
                <a:close/>
                <a:moveTo>
                  <a:pt x="56176" y="179387"/>
                </a:moveTo>
                <a:cubicBezTo>
                  <a:pt x="72031" y="179387"/>
                  <a:pt x="85364" y="192639"/>
                  <a:pt x="85364" y="208398"/>
                </a:cubicBezTo>
                <a:cubicBezTo>
                  <a:pt x="85364" y="224515"/>
                  <a:pt x="72031" y="237767"/>
                  <a:pt x="56176" y="237767"/>
                </a:cubicBezTo>
                <a:cubicBezTo>
                  <a:pt x="39960" y="237767"/>
                  <a:pt x="26987" y="224515"/>
                  <a:pt x="26987" y="208398"/>
                </a:cubicBezTo>
                <a:cubicBezTo>
                  <a:pt x="26987" y="192639"/>
                  <a:pt x="39960" y="179387"/>
                  <a:pt x="56176" y="179387"/>
                </a:cubicBezTo>
                <a:close/>
                <a:moveTo>
                  <a:pt x="285256" y="153234"/>
                </a:moveTo>
                <a:cubicBezTo>
                  <a:pt x="281289" y="153234"/>
                  <a:pt x="277683" y="156831"/>
                  <a:pt x="277683" y="160788"/>
                </a:cubicBezTo>
                <a:lnTo>
                  <a:pt x="277683" y="166184"/>
                </a:lnTo>
                <a:cubicBezTo>
                  <a:pt x="277683" y="170140"/>
                  <a:pt x="281289" y="173378"/>
                  <a:pt x="285256" y="173378"/>
                </a:cubicBezTo>
                <a:lnTo>
                  <a:pt x="297878" y="173378"/>
                </a:lnTo>
                <a:lnTo>
                  <a:pt x="297878" y="153234"/>
                </a:lnTo>
                <a:lnTo>
                  <a:pt x="285256" y="153234"/>
                </a:lnTo>
                <a:close/>
                <a:moveTo>
                  <a:pt x="203080" y="136525"/>
                </a:moveTo>
                <a:lnTo>
                  <a:pt x="222368" y="136525"/>
                </a:lnTo>
                <a:cubicBezTo>
                  <a:pt x="224511" y="136525"/>
                  <a:pt x="226655" y="138723"/>
                  <a:pt x="226655" y="141287"/>
                </a:cubicBezTo>
                <a:cubicBezTo>
                  <a:pt x="226655" y="143852"/>
                  <a:pt x="224511" y="146050"/>
                  <a:pt x="222368" y="146050"/>
                </a:cubicBezTo>
                <a:lnTo>
                  <a:pt x="207724" y="146050"/>
                </a:lnTo>
                <a:lnTo>
                  <a:pt x="207724" y="150446"/>
                </a:lnTo>
                <a:cubicBezTo>
                  <a:pt x="207724" y="153010"/>
                  <a:pt x="205581" y="155208"/>
                  <a:pt x="203080" y="155208"/>
                </a:cubicBezTo>
                <a:cubicBezTo>
                  <a:pt x="200580" y="155208"/>
                  <a:pt x="198437" y="153010"/>
                  <a:pt x="198437" y="150446"/>
                </a:cubicBezTo>
                <a:lnTo>
                  <a:pt x="198437" y="141287"/>
                </a:lnTo>
                <a:cubicBezTo>
                  <a:pt x="198437" y="138723"/>
                  <a:pt x="200580" y="136525"/>
                  <a:pt x="203080" y="136525"/>
                </a:cubicBezTo>
                <a:close/>
                <a:moveTo>
                  <a:pt x="9015" y="84531"/>
                </a:moveTo>
                <a:lnTo>
                  <a:pt x="9015" y="158630"/>
                </a:lnTo>
                <a:lnTo>
                  <a:pt x="65634" y="158630"/>
                </a:lnTo>
                <a:lnTo>
                  <a:pt x="99172" y="158630"/>
                </a:lnTo>
                <a:lnTo>
                  <a:pt x="99172" y="84531"/>
                </a:lnTo>
                <a:lnTo>
                  <a:pt x="9015" y="84531"/>
                </a:lnTo>
                <a:close/>
                <a:moveTo>
                  <a:pt x="197262" y="63308"/>
                </a:moveTo>
                <a:lnTo>
                  <a:pt x="217818" y="111868"/>
                </a:lnTo>
                <a:lnTo>
                  <a:pt x="251357" y="111868"/>
                </a:lnTo>
                <a:lnTo>
                  <a:pt x="228637" y="63308"/>
                </a:lnTo>
                <a:lnTo>
                  <a:pt x="197262" y="63308"/>
                </a:lnTo>
                <a:close/>
                <a:moveTo>
                  <a:pt x="171658" y="34172"/>
                </a:moveTo>
                <a:lnTo>
                  <a:pt x="171658" y="163306"/>
                </a:lnTo>
                <a:lnTo>
                  <a:pt x="171658" y="203953"/>
                </a:lnTo>
                <a:lnTo>
                  <a:pt x="205196" y="203953"/>
                </a:lnTo>
                <a:cubicBezTo>
                  <a:pt x="207721" y="189924"/>
                  <a:pt x="219621" y="179133"/>
                  <a:pt x="234047" y="179133"/>
                </a:cubicBezTo>
                <a:cubicBezTo>
                  <a:pt x="248472" y="179133"/>
                  <a:pt x="260733" y="189924"/>
                  <a:pt x="262897" y="203953"/>
                </a:cubicBezTo>
                <a:lnTo>
                  <a:pt x="277683" y="203953"/>
                </a:lnTo>
                <a:cubicBezTo>
                  <a:pt x="288862" y="203953"/>
                  <a:pt x="297878" y="194600"/>
                  <a:pt x="297878" y="183450"/>
                </a:cubicBezTo>
                <a:lnTo>
                  <a:pt x="297878" y="182730"/>
                </a:lnTo>
                <a:lnTo>
                  <a:pt x="285256" y="182730"/>
                </a:lnTo>
                <a:cubicBezTo>
                  <a:pt x="275879" y="182730"/>
                  <a:pt x="268306" y="175176"/>
                  <a:pt x="268306" y="166184"/>
                </a:cubicBezTo>
                <a:lnTo>
                  <a:pt x="268306" y="160788"/>
                </a:lnTo>
                <a:cubicBezTo>
                  <a:pt x="268306" y="151436"/>
                  <a:pt x="275879" y="143882"/>
                  <a:pt x="285256" y="143882"/>
                </a:cubicBezTo>
                <a:lnTo>
                  <a:pt x="297878" y="143882"/>
                </a:lnTo>
                <a:lnTo>
                  <a:pt x="297878" y="142083"/>
                </a:lnTo>
                <a:cubicBezTo>
                  <a:pt x="297878" y="130573"/>
                  <a:pt x="288862" y="121220"/>
                  <a:pt x="277683" y="121220"/>
                </a:cubicBezTo>
                <a:lnTo>
                  <a:pt x="258569" y="121220"/>
                </a:lnTo>
                <a:lnTo>
                  <a:pt x="214933" y="121220"/>
                </a:lnTo>
                <a:cubicBezTo>
                  <a:pt x="213130" y="121220"/>
                  <a:pt x="211327" y="120141"/>
                  <a:pt x="210606" y="118343"/>
                </a:cubicBezTo>
                <a:lnTo>
                  <a:pt x="186083" y="60790"/>
                </a:lnTo>
                <a:cubicBezTo>
                  <a:pt x="185362" y="59351"/>
                  <a:pt x="185362" y="57553"/>
                  <a:pt x="186444" y="56114"/>
                </a:cubicBezTo>
                <a:cubicBezTo>
                  <a:pt x="187165" y="55035"/>
                  <a:pt x="188607" y="54315"/>
                  <a:pt x="190411" y="54315"/>
                </a:cubicBezTo>
                <a:lnTo>
                  <a:pt x="224309" y="54315"/>
                </a:lnTo>
                <a:lnTo>
                  <a:pt x="217458" y="39567"/>
                </a:lnTo>
                <a:cubicBezTo>
                  <a:pt x="216015" y="36330"/>
                  <a:pt x="212409" y="34172"/>
                  <a:pt x="208802" y="34172"/>
                </a:cubicBezTo>
                <a:lnTo>
                  <a:pt x="171658" y="34172"/>
                </a:lnTo>
                <a:close/>
                <a:moveTo>
                  <a:pt x="55897" y="8992"/>
                </a:moveTo>
                <a:lnTo>
                  <a:pt x="55897" y="75178"/>
                </a:lnTo>
                <a:lnTo>
                  <a:pt x="103860" y="75178"/>
                </a:lnTo>
                <a:cubicBezTo>
                  <a:pt x="106385" y="75178"/>
                  <a:pt x="108548" y="77336"/>
                  <a:pt x="108548" y="79854"/>
                </a:cubicBezTo>
                <a:lnTo>
                  <a:pt x="108548" y="158630"/>
                </a:lnTo>
                <a:lnTo>
                  <a:pt x="162282" y="158630"/>
                </a:lnTo>
                <a:lnTo>
                  <a:pt x="162282" y="29496"/>
                </a:lnTo>
                <a:lnTo>
                  <a:pt x="162282" y="8992"/>
                </a:lnTo>
                <a:lnTo>
                  <a:pt x="55897" y="8992"/>
                </a:lnTo>
                <a:close/>
                <a:moveTo>
                  <a:pt x="51209" y="0"/>
                </a:moveTo>
                <a:lnTo>
                  <a:pt x="166970" y="0"/>
                </a:lnTo>
                <a:cubicBezTo>
                  <a:pt x="169494" y="0"/>
                  <a:pt x="171658" y="1798"/>
                  <a:pt x="171658" y="4676"/>
                </a:cubicBezTo>
                <a:lnTo>
                  <a:pt x="171658" y="24819"/>
                </a:lnTo>
                <a:lnTo>
                  <a:pt x="208802" y="24819"/>
                </a:lnTo>
                <a:cubicBezTo>
                  <a:pt x="216015" y="24819"/>
                  <a:pt x="222867" y="29136"/>
                  <a:pt x="226113" y="35970"/>
                </a:cubicBezTo>
                <a:lnTo>
                  <a:pt x="261454" y="111868"/>
                </a:lnTo>
                <a:lnTo>
                  <a:pt x="277683" y="111868"/>
                </a:lnTo>
                <a:cubicBezTo>
                  <a:pt x="293911" y="111868"/>
                  <a:pt x="307615" y="125537"/>
                  <a:pt x="307615" y="142083"/>
                </a:cubicBezTo>
                <a:lnTo>
                  <a:pt x="307615" y="148558"/>
                </a:lnTo>
                <a:lnTo>
                  <a:pt x="307615" y="178414"/>
                </a:lnTo>
                <a:lnTo>
                  <a:pt x="307615" y="183450"/>
                </a:lnTo>
                <a:cubicBezTo>
                  <a:pt x="307615" y="199636"/>
                  <a:pt x="293911" y="212946"/>
                  <a:pt x="277683" y="212946"/>
                </a:cubicBezTo>
                <a:lnTo>
                  <a:pt x="262897" y="212946"/>
                </a:lnTo>
                <a:cubicBezTo>
                  <a:pt x="260733" y="226974"/>
                  <a:pt x="248472" y="237766"/>
                  <a:pt x="234047" y="237766"/>
                </a:cubicBezTo>
                <a:cubicBezTo>
                  <a:pt x="219621" y="237766"/>
                  <a:pt x="207721" y="226974"/>
                  <a:pt x="205196" y="212946"/>
                </a:cubicBezTo>
                <a:lnTo>
                  <a:pt x="166970" y="212946"/>
                </a:lnTo>
                <a:lnTo>
                  <a:pt x="104221" y="212946"/>
                </a:lnTo>
                <a:cubicBezTo>
                  <a:pt x="101696" y="212946"/>
                  <a:pt x="99533" y="211147"/>
                  <a:pt x="99533" y="208270"/>
                </a:cubicBezTo>
                <a:cubicBezTo>
                  <a:pt x="99533" y="205752"/>
                  <a:pt x="101696" y="203953"/>
                  <a:pt x="104221" y="203953"/>
                </a:cubicBezTo>
                <a:lnTo>
                  <a:pt x="162282" y="203953"/>
                </a:lnTo>
                <a:lnTo>
                  <a:pt x="162282" y="167982"/>
                </a:lnTo>
                <a:lnTo>
                  <a:pt x="103860" y="167982"/>
                </a:lnTo>
                <a:lnTo>
                  <a:pt x="63470" y="167982"/>
                </a:lnTo>
                <a:lnTo>
                  <a:pt x="9015" y="167982"/>
                </a:lnTo>
                <a:lnTo>
                  <a:pt x="9015" y="182730"/>
                </a:lnTo>
                <a:cubicBezTo>
                  <a:pt x="9015" y="185248"/>
                  <a:pt x="7212" y="187406"/>
                  <a:pt x="4688" y="187406"/>
                </a:cubicBezTo>
                <a:cubicBezTo>
                  <a:pt x="1803" y="187406"/>
                  <a:pt x="0" y="185248"/>
                  <a:pt x="0" y="182730"/>
                </a:cubicBezTo>
                <a:lnTo>
                  <a:pt x="0" y="163306"/>
                </a:lnTo>
                <a:lnTo>
                  <a:pt x="0" y="79854"/>
                </a:lnTo>
                <a:cubicBezTo>
                  <a:pt x="0" y="77336"/>
                  <a:pt x="1803" y="75178"/>
                  <a:pt x="4688" y="75178"/>
                </a:cubicBezTo>
                <a:lnTo>
                  <a:pt x="46521" y="75178"/>
                </a:lnTo>
                <a:lnTo>
                  <a:pt x="46521" y="4676"/>
                </a:lnTo>
                <a:cubicBezTo>
                  <a:pt x="46521" y="1798"/>
                  <a:pt x="48684" y="0"/>
                  <a:pt x="51209"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5" name="Freeform 746">
            <a:extLst>
              <a:ext uri="{FF2B5EF4-FFF2-40B4-BE49-F238E27FC236}">
                <a16:creationId xmlns:a16="http://schemas.microsoft.com/office/drawing/2014/main" id="{B2DE17BB-1237-7C40-A2E2-7BB63FB16ACC}"/>
              </a:ext>
            </a:extLst>
          </p:cNvPr>
          <p:cNvSpPr>
            <a:spLocks noChangeArrowheads="1"/>
          </p:cNvSpPr>
          <p:nvPr/>
        </p:nvSpPr>
        <p:spPr bwMode="auto">
          <a:xfrm>
            <a:off x="10632744" y="8731565"/>
            <a:ext cx="1083310" cy="1112124"/>
          </a:xfrm>
          <a:custGeom>
            <a:avLst/>
            <a:gdLst/>
            <a:ahLst/>
            <a:cxnLst/>
            <a:rect l="0" t="0" r="r" b="b"/>
            <a:pathLst>
              <a:path w="298090" h="306807">
                <a:moveTo>
                  <a:pt x="65008" y="221441"/>
                </a:moveTo>
                <a:lnTo>
                  <a:pt x="234669" y="221441"/>
                </a:lnTo>
                <a:cubicBezTo>
                  <a:pt x="237191" y="221441"/>
                  <a:pt x="239352" y="223558"/>
                  <a:pt x="239352" y="226027"/>
                </a:cubicBezTo>
                <a:cubicBezTo>
                  <a:pt x="239352" y="228497"/>
                  <a:pt x="237191" y="230613"/>
                  <a:pt x="234669" y="230613"/>
                </a:cubicBezTo>
                <a:lnTo>
                  <a:pt x="65008" y="230613"/>
                </a:lnTo>
                <a:cubicBezTo>
                  <a:pt x="62487" y="230613"/>
                  <a:pt x="60325" y="228497"/>
                  <a:pt x="60325" y="226027"/>
                </a:cubicBezTo>
                <a:cubicBezTo>
                  <a:pt x="60325" y="223558"/>
                  <a:pt x="62487" y="221441"/>
                  <a:pt x="65008" y="221441"/>
                </a:cubicBezTo>
                <a:close/>
                <a:moveTo>
                  <a:pt x="9371" y="132515"/>
                </a:moveTo>
                <a:lnTo>
                  <a:pt x="9371" y="257933"/>
                </a:lnTo>
                <a:lnTo>
                  <a:pt x="55869" y="257933"/>
                </a:lnTo>
                <a:cubicBezTo>
                  <a:pt x="58392" y="257933"/>
                  <a:pt x="60555" y="260090"/>
                  <a:pt x="60555" y="262605"/>
                </a:cubicBezTo>
                <a:lnTo>
                  <a:pt x="60555" y="293510"/>
                </a:lnTo>
                <a:lnTo>
                  <a:pt x="111378" y="259011"/>
                </a:lnTo>
                <a:cubicBezTo>
                  <a:pt x="112099" y="258293"/>
                  <a:pt x="112820" y="257933"/>
                  <a:pt x="113901" y="257933"/>
                </a:cubicBezTo>
                <a:lnTo>
                  <a:pt x="288718" y="257933"/>
                </a:lnTo>
                <a:lnTo>
                  <a:pt x="288718" y="132515"/>
                </a:lnTo>
                <a:lnTo>
                  <a:pt x="258080" y="132515"/>
                </a:lnTo>
                <a:lnTo>
                  <a:pt x="240418" y="200075"/>
                </a:lnTo>
                <a:cubicBezTo>
                  <a:pt x="240058" y="202231"/>
                  <a:pt x="238256" y="203669"/>
                  <a:pt x="236093" y="203669"/>
                </a:cubicBezTo>
                <a:lnTo>
                  <a:pt x="66322" y="203669"/>
                </a:lnTo>
                <a:cubicBezTo>
                  <a:pt x="64160" y="203669"/>
                  <a:pt x="62358" y="202231"/>
                  <a:pt x="61997" y="200075"/>
                </a:cubicBezTo>
                <a:lnTo>
                  <a:pt x="44695" y="132515"/>
                </a:lnTo>
                <a:lnTo>
                  <a:pt x="9371" y="132515"/>
                </a:lnTo>
                <a:close/>
                <a:moveTo>
                  <a:pt x="150632" y="96736"/>
                </a:moveTo>
                <a:lnTo>
                  <a:pt x="135140" y="126369"/>
                </a:lnTo>
                <a:lnTo>
                  <a:pt x="150632" y="155646"/>
                </a:lnTo>
                <a:lnTo>
                  <a:pt x="165764" y="126369"/>
                </a:lnTo>
                <a:lnTo>
                  <a:pt x="150632" y="96736"/>
                </a:lnTo>
                <a:close/>
                <a:moveTo>
                  <a:pt x="146669" y="84954"/>
                </a:moveTo>
                <a:cubicBezTo>
                  <a:pt x="148110" y="81741"/>
                  <a:pt x="153154" y="81741"/>
                  <a:pt x="154595" y="84954"/>
                </a:cubicBezTo>
                <a:lnTo>
                  <a:pt x="175131" y="124227"/>
                </a:lnTo>
                <a:cubicBezTo>
                  <a:pt x="175852" y="125298"/>
                  <a:pt x="175852" y="127083"/>
                  <a:pt x="175131" y="128511"/>
                </a:cubicBezTo>
                <a:lnTo>
                  <a:pt x="154595" y="167785"/>
                </a:lnTo>
                <a:cubicBezTo>
                  <a:pt x="153875" y="169213"/>
                  <a:pt x="152073" y="170284"/>
                  <a:pt x="150632" y="170284"/>
                </a:cubicBezTo>
                <a:cubicBezTo>
                  <a:pt x="148831" y="170284"/>
                  <a:pt x="147029" y="169213"/>
                  <a:pt x="146669" y="167785"/>
                </a:cubicBezTo>
                <a:lnTo>
                  <a:pt x="126133" y="128511"/>
                </a:lnTo>
                <a:cubicBezTo>
                  <a:pt x="125412" y="127083"/>
                  <a:pt x="125412" y="125298"/>
                  <a:pt x="126133" y="124227"/>
                </a:cubicBezTo>
                <a:lnTo>
                  <a:pt x="146669" y="84954"/>
                </a:lnTo>
                <a:close/>
                <a:moveTo>
                  <a:pt x="151388" y="14643"/>
                </a:moveTo>
                <a:lnTo>
                  <a:pt x="103809" y="106641"/>
                </a:lnTo>
                <a:cubicBezTo>
                  <a:pt x="103448" y="107719"/>
                  <a:pt x="102367" y="108437"/>
                  <a:pt x="100925" y="108797"/>
                </a:cubicBezTo>
                <a:cubicBezTo>
                  <a:pt x="99844" y="109156"/>
                  <a:pt x="98402" y="109156"/>
                  <a:pt x="97321" y="108437"/>
                </a:cubicBezTo>
                <a:lnTo>
                  <a:pt x="39288" y="73938"/>
                </a:lnTo>
                <a:lnTo>
                  <a:pt x="69927" y="194325"/>
                </a:lnTo>
                <a:lnTo>
                  <a:pt x="232488" y="194325"/>
                </a:lnTo>
                <a:lnTo>
                  <a:pt x="263487" y="73938"/>
                </a:lnTo>
                <a:lnTo>
                  <a:pt x="205095" y="108437"/>
                </a:lnTo>
                <a:cubicBezTo>
                  <a:pt x="204013" y="109156"/>
                  <a:pt x="202571" y="109156"/>
                  <a:pt x="201490" y="108797"/>
                </a:cubicBezTo>
                <a:cubicBezTo>
                  <a:pt x="200409" y="108437"/>
                  <a:pt x="199327" y="107719"/>
                  <a:pt x="198606" y="106641"/>
                </a:cubicBezTo>
                <a:lnTo>
                  <a:pt x="151388" y="14643"/>
                </a:lnTo>
                <a:close/>
                <a:moveTo>
                  <a:pt x="147423" y="2425"/>
                </a:moveTo>
                <a:cubicBezTo>
                  <a:pt x="148865" y="-809"/>
                  <a:pt x="153911" y="-809"/>
                  <a:pt x="155353" y="2425"/>
                </a:cubicBezTo>
                <a:lnTo>
                  <a:pt x="204734" y="98016"/>
                </a:lnTo>
                <a:lnTo>
                  <a:pt x="268533" y="59923"/>
                </a:lnTo>
                <a:cubicBezTo>
                  <a:pt x="269614" y="59205"/>
                  <a:pt x="272138" y="59205"/>
                  <a:pt x="273219" y="60283"/>
                </a:cubicBezTo>
                <a:cubicBezTo>
                  <a:pt x="275021" y="61361"/>
                  <a:pt x="275742" y="63517"/>
                  <a:pt x="275021" y="65314"/>
                </a:cubicBezTo>
                <a:lnTo>
                  <a:pt x="260243" y="123171"/>
                </a:lnTo>
                <a:lnTo>
                  <a:pt x="293404" y="123171"/>
                </a:lnTo>
                <a:cubicBezTo>
                  <a:pt x="295927" y="123171"/>
                  <a:pt x="298090" y="125328"/>
                  <a:pt x="298090" y="127843"/>
                </a:cubicBezTo>
                <a:lnTo>
                  <a:pt x="298090" y="262605"/>
                </a:lnTo>
                <a:cubicBezTo>
                  <a:pt x="298090" y="265121"/>
                  <a:pt x="295927" y="267277"/>
                  <a:pt x="293404" y="267277"/>
                </a:cubicBezTo>
                <a:lnTo>
                  <a:pt x="115343" y="267277"/>
                </a:lnTo>
                <a:lnTo>
                  <a:pt x="58392" y="305729"/>
                </a:lnTo>
                <a:cubicBezTo>
                  <a:pt x="57671" y="306448"/>
                  <a:pt x="56590" y="306807"/>
                  <a:pt x="55869" y="306807"/>
                </a:cubicBezTo>
                <a:cubicBezTo>
                  <a:pt x="54788" y="306807"/>
                  <a:pt x="54427" y="306448"/>
                  <a:pt x="53706" y="306088"/>
                </a:cubicBezTo>
                <a:cubicBezTo>
                  <a:pt x="51904" y="305369"/>
                  <a:pt x="51183" y="303573"/>
                  <a:pt x="51183" y="302135"/>
                </a:cubicBezTo>
                <a:lnTo>
                  <a:pt x="51183" y="267277"/>
                </a:lnTo>
                <a:lnTo>
                  <a:pt x="4686" y="267277"/>
                </a:lnTo>
                <a:cubicBezTo>
                  <a:pt x="2162" y="267277"/>
                  <a:pt x="0" y="265121"/>
                  <a:pt x="0" y="262605"/>
                </a:cubicBezTo>
                <a:lnTo>
                  <a:pt x="0" y="127843"/>
                </a:lnTo>
                <a:cubicBezTo>
                  <a:pt x="0" y="125328"/>
                  <a:pt x="2162" y="123171"/>
                  <a:pt x="4686" y="123171"/>
                </a:cubicBezTo>
                <a:lnTo>
                  <a:pt x="42172" y="123171"/>
                </a:lnTo>
                <a:lnTo>
                  <a:pt x="27394" y="65314"/>
                </a:lnTo>
                <a:cubicBezTo>
                  <a:pt x="27033" y="63517"/>
                  <a:pt x="27754" y="61361"/>
                  <a:pt x="29196" y="60283"/>
                </a:cubicBezTo>
                <a:cubicBezTo>
                  <a:pt x="30638" y="59205"/>
                  <a:pt x="32800" y="59205"/>
                  <a:pt x="34242" y="59923"/>
                </a:cubicBezTo>
                <a:lnTo>
                  <a:pt x="98042" y="98016"/>
                </a:lnTo>
                <a:lnTo>
                  <a:pt x="147423" y="2425"/>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26" name="Freeform 746">
            <a:extLst>
              <a:ext uri="{FF2B5EF4-FFF2-40B4-BE49-F238E27FC236}">
                <a16:creationId xmlns:a16="http://schemas.microsoft.com/office/drawing/2014/main" id="{C05A2B18-5B73-9547-8D4B-A0A51EEE93E4}"/>
              </a:ext>
            </a:extLst>
          </p:cNvPr>
          <p:cNvSpPr>
            <a:spLocks noChangeArrowheads="1"/>
          </p:cNvSpPr>
          <p:nvPr/>
        </p:nvSpPr>
        <p:spPr bwMode="auto">
          <a:xfrm>
            <a:off x="14305578" y="4700885"/>
            <a:ext cx="997834" cy="1024375"/>
          </a:xfrm>
          <a:custGeom>
            <a:avLst/>
            <a:gdLst/>
            <a:ahLst/>
            <a:cxnLst/>
            <a:rect l="0" t="0" r="r" b="b"/>
            <a:pathLst>
              <a:path w="298090" h="306807">
                <a:moveTo>
                  <a:pt x="65008" y="221441"/>
                </a:moveTo>
                <a:lnTo>
                  <a:pt x="234669" y="221441"/>
                </a:lnTo>
                <a:cubicBezTo>
                  <a:pt x="237191" y="221441"/>
                  <a:pt x="239352" y="223558"/>
                  <a:pt x="239352" y="226027"/>
                </a:cubicBezTo>
                <a:cubicBezTo>
                  <a:pt x="239352" y="228497"/>
                  <a:pt x="237191" y="230613"/>
                  <a:pt x="234669" y="230613"/>
                </a:cubicBezTo>
                <a:lnTo>
                  <a:pt x="65008" y="230613"/>
                </a:lnTo>
                <a:cubicBezTo>
                  <a:pt x="62487" y="230613"/>
                  <a:pt x="60325" y="228497"/>
                  <a:pt x="60325" y="226027"/>
                </a:cubicBezTo>
                <a:cubicBezTo>
                  <a:pt x="60325" y="223558"/>
                  <a:pt x="62487" y="221441"/>
                  <a:pt x="65008" y="221441"/>
                </a:cubicBezTo>
                <a:close/>
                <a:moveTo>
                  <a:pt x="9371" y="132515"/>
                </a:moveTo>
                <a:lnTo>
                  <a:pt x="9371" y="257933"/>
                </a:lnTo>
                <a:lnTo>
                  <a:pt x="55869" y="257933"/>
                </a:lnTo>
                <a:cubicBezTo>
                  <a:pt x="58392" y="257933"/>
                  <a:pt x="60555" y="260090"/>
                  <a:pt x="60555" y="262605"/>
                </a:cubicBezTo>
                <a:lnTo>
                  <a:pt x="60555" y="293510"/>
                </a:lnTo>
                <a:lnTo>
                  <a:pt x="111378" y="259011"/>
                </a:lnTo>
                <a:cubicBezTo>
                  <a:pt x="112099" y="258293"/>
                  <a:pt x="112820" y="257933"/>
                  <a:pt x="113901" y="257933"/>
                </a:cubicBezTo>
                <a:lnTo>
                  <a:pt x="288718" y="257933"/>
                </a:lnTo>
                <a:lnTo>
                  <a:pt x="288718" y="132515"/>
                </a:lnTo>
                <a:lnTo>
                  <a:pt x="258080" y="132515"/>
                </a:lnTo>
                <a:lnTo>
                  <a:pt x="240418" y="200075"/>
                </a:lnTo>
                <a:cubicBezTo>
                  <a:pt x="240058" y="202231"/>
                  <a:pt x="238256" y="203669"/>
                  <a:pt x="236093" y="203669"/>
                </a:cubicBezTo>
                <a:lnTo>
                  <a:pt x="66322" y="203669"/>
                </a:lnTo>
                <a:cubicBezTo>
                  <a:pt x="64160" y="203669"/>
                  <a:pt x="62358" y="202231"/>
                  <a:pt x="61997" y="200075"/>
                </a:cubicBezTo>
                <a:lnTo>
                  <a:pt x="44695" y="132515"/>
                </a:lnTo>
                <a:lnTo>
                  <a:pt x="9371" y="132515"/>
                </a:lnTo>
                <a:close/>
                <a:moveTo>
                  <a:pt x="150632" y="96736"/>
                </a:moveTo>
                <a:lnTo>
                  <a:pt x="135140" y="126369"/>
                </a:lnTo>
                <a:lnTo>
                  <a:pt x="150632" y="155646"/>
                </a:lnTo>
                <a:lnTo>
                  <a:pt x="165764" y="126369"/>
                </a:lnTo>
                <a:lnTo>
                  <a:pt x="150632" y="96736"/>
                </a:lnTo>
                <a:close/>
                <a:moveTo>
                  <a:pt x="146669" y="84954"/>
                </a:moveTo>
                <a:cubicBezTo>
                  <a:pt x="148110" y="81741"/>
                  <a:pt x="153154" y="81741"/>
                  <a:pt x="154595" y="84954"/>
                </a:cubicBezTo>
                <a:lnTo>
                  <a:pt x="175131" y="124227"/>
                </a:lnTo>
                <a:cubicBezTo>
                  <a:pt x="175852" y="125298"/>
                  <a:pt x="175852" y="127083"/>
                  <a:pt x="175131" y="128511"/>
                </a:cubicBezTo>
                <a:lnTo>
                  <a:pt x="154595" y="167785"/>
                </a:lnTo>
                <a:cubicBezTo>
                  <a:pt x="153875" y="169213"/>
                  <a:pt x="152073" y="170284"/>
                  <a:pt x="150632" y="170284"/>
                </a:cubicBezTo>
                <a:cubicBezTo>
                  <a:pt x="148831" y="170284"/>
                  <a:pt x="147029" y="169213"/>
                  <a:pt x="146669" y="167785"/>
                </a:cubicBezTo>
                <a:lnTo>
                  <a:pt x="126133" y="128511"/>
                </a:lnTo>
                <a:cubicBezTo>
                  <a:pt x="125412" y="127083"/>
                  <a:pt x="125412" y="125298"/>
                  <a:pt x="126133" y="124227"/>
                </a:cubicBezTo>
                <a:lnTo>
                  <a:pt x="146669" y="84954"/>
                </a:lnTo>
                <a:close/>
                <a:moveTo>
                  <a:pt x="151388" y="14643"/>
                </a:moveTo>
                <a:lnTo>
                  <a:pt x="103809" y="106641"/>
                </a:lnTo>
                <a:cubicBezTo>
                  <a:pt x="103448" y="107719"/>
                  <a:pt x="102367" y="108437"/>
                  <a:pt x="100925" y="108797"/>
                </a:cubicBezTo>
                <a:cubicBezTo>
                  <a:pt x="99844" y="109156"/>
                  <a:pt x="98402" y="109156"/>
                  <a:pt x="97321" y="108437"/>
                </a:cubicBezTo>
                <a:lnTo>
                  <a:pt x="39288" y="73938"/>
                </a:lnTo>
                <a:lnTo>
                  <a:pt x="69927" y="194325"/>
                </a:lnTo>
                <a:lnTo>
                  <a:pt x="232488" y="194325"/>
                </a:lnTo>
                <a:lnTo>
                  <a:pt x="263487" y="73938"/>
                </a:lnTo>
                <a:lnTo>
                  <a:pt x="205095" y="108437"/>
                </a:lnTo>
                <a:cubicBezTo>
                  <a:pt x="204013" y="109156"/>
                  <a:pt x="202571" y="109156"/>
                  <a:pt x="201490" y="108797"/>
                </a:cubicBezTo>
                <a:cubicBezTo>
                  <a:pt x="200409" y="108437"/>
                  <a:pt x="199327" y="107719"/>
                  <a:pt x="198606" y="106641"/>
                </a:cubicBezTo>
                <a:lnTo>
                  <a:pt x="151388" y="14643"/>
                </a:lnTo>
                <a:close/>
                <a:moveTo>
                  <a:pt x="147423" y="2425"/>
                </a:moveTo>
                <a:cubicBezTo>
                  <a:pt x="148865" y="-809"/>
                  <a:pt x="153911" y="-809"/>
                  <a:pt x="155353" y="2425"/>
                </a:cubicBezTo>
                <a:lnTo>
                  <a:pt x="204734" y="98016"/>
                </a:lnTo>
                <a:lnTo>
                  <a:pt x="268533" y="59923"/>
                </a:lnTo>
                <a:cubicBezTo>
                  <a:pt x="269614" y="59205"/>
                  <a:pt x="272138" y="59205"/>
                  <a:pt x="273219" y="60283"/>
                </a:cubicBezTo>
                <a:cubicBezTo>
                  <a:pt x="275021" y="61361"/>
                  <a:pt x="275742" y="63517"/>
                  <a:pt x="275021" y="65314"/>
                </a:cubicBezTo>
                <a:lnTo>
                  <a:pt x="260243" y="123171"/>
                </a:lnTo>
                <a:lnTo>
                  <a:pt x="293404" y="123171"/>
                </a:lnTo>
                <a:cubicBezTo>
                  <a:pt x="295927" y="123171"/>
                  <a:pt x="298090" y="125328"/>
                  <a:pt x="298090" y="127843"/>
                </a:cubicBezTo>
                <a:lnTo>
                  <a:pt x="298090" y="262605"/>
                </a:lnTo>
                <a:cubicBezTo>
                  <a:pt x="298090" y="265121"/>
                  <a:pt x="295927" y="267277"/>
                  <a:pt x="293404" y="267277"/>
                </a:cubicBezTo>
                <a:lnTo>
                  <a:pt x="115343" y="267277"/>
                </a:lnTo>
                <a:lnTo>
                  <a:pt x="58392" y="305729"/>
                </a:lnTo>
                <a:cubicBezTo>
                  <a:pt x="57671" y="306448"/>
                  <a:pt x="56590" y="306807"/>
                  <a:pt x="55869" y="306807"/>
                </a:cubicBezTo>
                <a:cubicBezTo>
                  <a:pt x="54788" y="306807"/>
                  <a:pt x="54427" y="306448"/>
                  <a:pt x="53706" y="306088"/>
                </a:cubicBezTo>
                <a:cubicBezTo>
                  <a:pt x="51904" y="305369"/>
                  <a:pt x="51183" y="303573"/>
                  <a:pt x="51183" y="302135"/>
                </a:cubicBezTo>
                <a:lnTo>
                  <a:pt x="51183" y="267277"/>
                </a:lnTo>
                <a:lnTo>
                  <a:pt x="4686" y="267277"/>
                </a:lnTo>
                <a:cubicBezTo>
                  <a:pt x="2162" y="267277"/>
                  <a:pt x="0" y="265121"/>
                  <a:pt x="0" y="262605"/>
                </a:cubicBezTo>
                <a:lnTo>
                  <a:pt x="0" y="127843"/>
                </a:lnTo>
                <a:cubicBezTo>
                  <a:pt x="0" y="125328"/>
                  <a:pt x="2162" y="123171"/>
                  <a:pt x="4686" y="123171"/>
                </a:cubicBezTo>
                <a:lnTo>
                  <a:pt x="42172" y="123171"/>
                </a:lnTo>
                <a:lnTo>
                  <a:pt x="27394" y="65314"/>
                </a:lnTo>
                <a:cubicBezTo>
                  <a:pt x="27033" y="63517"/>
                  <a:pt x="27754" y="61361"/>
                  <a:pt x="29196" y="60283"/>
                </a:cubicBezTo>
                <a:cubicBezTo>
                  <a:pt x="30638" y="59205"/>
                  <a:pt x="32800" y="59205"/>
                  <a:pt x="34242" y="59923"/>
                </a:cubicBezTo>
                <a:lnTo>
                  <a:pt x="98042" y="98016"/>
                </a:lnTo>
                <a:lnTo>
                  <a:pt x="147423" y="2425"/>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747">
            <a:extLst>
              <a:ext uri="{FF2B5EF4-FFF2-40B4-BE49-F238E27FC236}">
                <a16:creationId xmlns:a16="http://schemas.microsoft.com/office/drawing/2014/main" id="{D2461C28-6838-C944-A2CD-D90239D5BF78}"/>
              </a:ext>
            </a:extLst>
          </p:cNvPr>
          <p:cNvSpPr>
            <a:spLocks noChangeArrowheads="1"/>
          </p:cNvSpPr>
          <p:nvPr/>
        </p:nvSpPr>
        <p:spPr bwMode="auto">
          <a:xfrm>
            <a:off x="14292109" y="10142181"/>
            <a:ext cx="1029680" cy="796143"/>
          </a:xfrm>
          <a:custGeom>
            <a:avLst/>
            <a:gdLst/>
            <a:ahLst/>
            <a:cxnLst/>
            <a:rect l="0" t="0" r="r" b="b"/>
            <a:pathLst>
              <a:path w="307615" h="237767">
                <a:moveTo>
                  <a:pt x="233023" y="204787"/>
                </a:moveTo>
                <a:cubicBezTo>
                  <a:pt x="235744" y="204787"/>
                  <a:pt x="237785" y="206828"/>
                  <a:pt x="237785" y="209210"/>
                </a:cubicBezTo>
                <a:cubicBezTo>
                  <a:pt x="237785" y="211931"/>
                  <a:pt x="235744" y="213972"/>
                  <a:pt x="233023" y="213972"/>
                </a:cubicBezTo>
                <a:cubicBezTo>
                  <a:pt x="230641" y="213972"/>
                  <a:pt x="228600" y="211931"/>
                  <a:pt x="228600" y="209210"/>
                </a:cubicBezTo>
                <a:cubicBezTo>
                  <a:pt x="228600" y="206828"/>
                  <a:pt x="230641" y="204787"/>
                  <a:pt x="233023" y="204787"/>
                </a:cubicBezTo>
                <a:close/>
                <a:moveTo>
                  <a:pt x="56164" y="204787"/>
                </a:moveTo>
                <a:cubicBezTo>
                  <a:pt x="59230" y="204787"/>
                  <a:pt x="61529" y="206828"/>
                  <a:pt x="61529" y="209210"/>
                </a:cubicBezTo>
                <a:cubicBezTo>
                  <a:pt x="61529" y="211931"/>
                  <a:pt x="59230" y="213972"/>
                  <a:pt x="56164" y="213972"/>
                </a:cubicBezTo>
                <a:cubicBezTo>
                  <a:pt x="53099" y="213972"/>
                  <a:pt x="50800" y="211931"/>
                  <a:pt x="50800" y="209210"/>
                </a:cubicBezTo>
                <a:cubicBezTo>
                  <a:pt x="50800" y="206828"/>
                  <a:pt x="53099" y="204787"/>
                  <a:pt x="56164" y="204787"/>
                </a:cubicBezTo>
                <a:close/>
                <a:moveTo>
                  <a:pt x="56176" y="188699"/>
                </a:moveTo>
                <a:cubicBezTo>
                  <a:pt x="45365" y="188699"/>
                  <a:pt x="36356" y="197653"/>
                  <a:pt x="36356" y="208398"/>
                </a:cubicBezTo>
                <a:cubicBezTo>
                  <a:pt x="36356" y="219501"/>
                  <a:pt x="45365" y="228455"/>
                  <a:pt x="56176" y="228455"/>
                </a:cubicBezTo>
                <a:cubicBezTo>
                  <a:pt x="66986" y="228455"/>
                  <a:pt x="75995" y="219501"/>
                  <a:pt x="75995" y="208398"/>
                </a:cubicBezTo>
                <a:cubicBezTo>
                  <a:pt x="75995" y="197653"/>
                  <a:pt x="66986" y="188699"/>
                  <a:pt x="56176" y="188699"/>
                </a:cubicBezTo>
                <a:close/>
                <a:moveTo>
                  <a:pt x="234047" y="188485"/>
                </a:moveTo>
                <a:cubicBezTo>
                  <a:pt x="223228" y="188485"/>
                  <a:pt x="214212" y="197478"/>
                  <a:pt x="214212" y="208270"/>
                </a:cubicBezTo>
                <a:cubicBezTo>
                  <a:pt x="214212" y="219421"/>
                  <a:pt x="223228" y="228413"/>
                  <a:pt x="234047" y="228413"/>
                </a:cubicBezTo>
                <a:cubicBezTo>
                  <a:pt x="245226" y="228413"/>
                  <a:pt x="253881" y="219421"/>
                  <a:pt x="253881" y="208270"/>
                </a:cubicBezTo>
                <a:cubicBezTo>
                  <a:pt x="253881" y="197478"/>
                  <a:pt x="245226" y="188485"/>
                  <a:pt x="234047" y="188485"/>
                </a:cubicBezTo>
                <a:close/>
                <a:moveTo>
                  <a:pt x="56176" y="179387"/>
                </a:moveTo>
                <a:cubicBezTo>
                  <a:pt x="72031" y="179387"/>
                  <a:pt x="85364" y="192639"/>
                  <a:pt x="85364" y="208398"/>
                </a:cubicBezTo>
                <a:cubicBezTo>
                  <a:pt x="85364" y="224515"/>
                  <a:pt x="72031" y="237767"/>
                  <a:pt x="56176" y="237767"/>
                </a:cubicBezTo>
                <a:cubicBezTo>
                  <a:pt x="39960" y="237767"/>
                  <a:pt x="26987" y="224515"/>
                  <a:pt x="26987" y="208398"/>
                </a:cubicBezTo>
                <a:cubicBezTo>
                  <a:pt x="26987" y="192639"/>
                  <a:pt x="39960" y="179387"/>
                  <a:pt x="56176" y="179387"/>
                </a:cubicBezTo>
                <a:close/>
                <a:moveTo>
                  <a:pt x="285256" y="153234"/>
                </a:moveTo>
                <a:cubicBezTo>
                  <a:pt x="281289" y="153234"/>
                  <a:pt x="277683" y="156831"/>
                  <a:pt x="277683" y="160788"/>
                </a:cubicBezTo>
                <a:lnTo>
                  <a:pt x="277683" y="166184"/>
                </a:lnTo>
                <a:cubicBezTo>
                  <a:pt x="277683" y="170140"/>
                  <a:pt x="281289" y="173378"/>
                  <a:pt x="285256" y="173378"/>
                </a:cubicBezTo>
                <a:lnTo>
                  <a:pt x="297878" y="173378"/>
                </a:lnTo>
                <a:lnTo>
                  <a:pt x="297878" y="153234"/>
                </a:lnTo>
                <a:lnTo>
                  <a:pt x="285256" y="153234"/>
                </a:lnTo>
                <a:close/>
                <a:moveTo>
                  <a:pt x="203080" y="136525"/>
                </a:moveTo>
                <a:lnTo>
                  <a:pt x="222368" y="136525"/>
                </a:lnTo>
                <a:cubicBezTo>
                  <a:pt x="224511" y="136525"/>
                  <a:pt x="226655" y="138723"/>
                  <a:pt x="226655" y="141287"/>
                </a:cubicBezTo>
                <a:cubicBezTo>
                  <a:pt x="226655" y="143852"/>
                  <a:pt x="224511" y="146050"/>
                  <a:pt x="222368" y="146050"/>
                </a:cubicBezTo>
                <a:lnTo>
                  <a:pt x="207724" y="146050"/>
                </a:lnTo>
                <a:lnTo>
                  <a:pt x="207724" y="150446"/>
                </a:lnTo>
                <a:cubicBezTo>
                  <a:pt x="207724" y="153010"/>
                  <a:pt x="205581" y="155208"/>
                  <a:pt x="203080" y="155208"/>
                </a:cubicBezTo>
                <a:cubicBezTo>
                  <a:pt x="200580" y="155208"/>
                  <a:pt x="198437" y="153010"/>
                  <a:pt x="198437" y="150446"/>
                </a:cubicBezTo>
                <a:lnTo>
                  <a:pt x="198437" y="141287"/>
                </a:lnTo>
                <a:cubicBezTo>
                  <a:pt x="198437" y="138723"/>
                  <a:pt x="200580" y="136525"/>
                  <a:pt x="203080" y="136525"/>
                </a:cubicBezTo>
                <a:close/>
                <a:moveTo>
                  <a:pt x="9015" y="84531"/>
                </a:moveTo>
                <a:lnTo>
                  <a:pt x="9015" y="158630"/>
                </a:lnTo>
                <a:lnTo>
                  <a:pt x="65634" y="158630"/>
                </a:lnTo>
                <a:lnTo>
                  <a:pt x="99172" y="158630"/>
                </a:lnTo>
                <a:lnTo>
                  <a:pt x="99172" y="84531"/>
                </a:lnTo>
                <a:lnTo>
                  <a:pt x="9015" y="84531"/>
                </a:lnTo>
                <a:close/>
                <a:moveTo>
                  <a:pt x="197262" y="63308"/>
                </a:moveTo>
                <a:lnTo>
                  <a:pt x="217818" y="111868"/>
                </a:lnTo>
                <a:lnTo>
                  <a:pt x="251357" y="111868"/>
                </a:lnTo>
                <a:lnTo>
                  <a:pt x="228637" y="63308"/>
                </a:lnTo>
                <a:lnTo>
                  <a:pt x="197262" y="63308"/>
                </a:lnTo>
                <a:close/>
                <a:moveTo>
                  <a:pt x="171658" y="34172"/>
                </a:moveTo>
                <a:lnTo>
                  <a:pt x="171658" y="163306"/>
                </a:lnTo>
                <a:lnTo>
                  <a:pt x="171658" y="203953"/>
                </a:lnTo>
                <a:lnTo>
                  <a:pt x="205196" y="203953"/>
                </a:lnTo>
                <a:cubicBezTo>
                  <a:pt x="207721" y="189924"/>
                  <a:pt x="219621" y="179133"/>
                  <a:pt x="234047" y="179133"/>
                </a:cubicBezTo>
                <a:cubicBezTo>
                  <a:pt x="248472" y="179133"/>
                  <a:pt x="260733" y="189924"/>
                  <a:pt x="262897" y="203953"/>
                </a:cubicBezTo>
                <a:lnTo>
                  <a:pt x="277683" y="203953"/>
                </a:lnTo>
                <a:cubicBezTo>
                  <a:pt x="288862" y="203953"/>
                  <a:pt x="297878" y="194600"/>
                  <a:pt x="297878" y="183450"/>
                </a:cubicBezTo>
                <a:lnTo>
                  <a:pt x="297878" y="182730"/>
                </a:lnTo>
                <a:lnTo>
                  <a:pt x="285256" y="182730"/>
                </a:lnTo>
                <a:cubicBezTo>
                  <a:pt x="275879" y="182730"/>
                  <a:pt x="268306" y="175176"/>
                  <a:pt x="268306" y="166184"/>
                </a:cubicBezTo>
                <a:lnTo>
                  <a:pt x="268306" y="160788"/>
                </a:lnTo>
                <a:cubicBezTo>
                  <a:pt x="268306" y="151436"/>
                  <a:pt x="275879" y="143882"/>
                  <a:pt x="285256" y="143882"/>
                </a:cubicBezTo>
                <a:lnTo>
                  <a:pt x="297878" y="143882"/>
                </a:lnTo>
                <a:lnTo>
                  <a:pt x="297878" y="142083"/>
                </a:lnTo>
                <a:cubicBezTo>
                  <a:pt x="297878" y="130573"/>
                  <a:pt x="288862" y="121220"/>
                  <a:pt x="277683" y="121220"/>
                </a:cubicBezTo>
                <a:lnTo>
                  <a:pt x="258569" y="121220"/>
                </a:lnTo>
                <a:lnTo>
                  <a:pt x="214933" y="121220"/>
                </a:lnTo>
                <a:cubicBezTo>
                  <a:pt x="213130" y="121220"/>
                  <a:pt x="211327" y="120141"/>
                  <a:pt x="210606" y="118343"/>
                </a:cubicBezTo>
                <a:lnTo>
                  <a:pt x="186083" y="60790"/>
                </a:lnTo>
                <a:cubicBezTo>
                  <a:pt x="185362" y="59351"/>
                  <a:pt x="185362" y="57553"/>
                  <a:pt x="186444" y="56114"/>
                </a:cubicBezTo>
                <a:cubicBezTo>
                  <a:pt x="187165" y="55035"/>
                  <a:pt x="188607" y="54315"/>
                  <a:pt x="190411" y="54315"/>
                </a:cubicBezTo>
                <a:lnTo>
                  <a:pt x="224309" y="54315"/>
                </a:lnTo>
                <a:lnTo>
                  <a:pt x="217458" y="39567"/>
                </a:lnTo>
                <a:cubicBezTo>
                  <a:pt x="216015" y="36330"/>
                  <a:pt x="212409" y="34172"/>
                  <a:pt x="208802" y="34172"/>
                </a:cubicBezTo>
                <a:lnTo>
                  <a:pt x="171658" y="34172"/>
                </a:lnTo>
                <a:close/>
                <a:moveTo>
                  <a:pt x="55897" y="8992"/>
                </a:moveTo>
                <a:lnTo>
                  <a:pt x="55897" y="75178"/>
                </a:lnTo>
                <a:lnTo>
                  <a:pt x="103860" y="75178"/>
                </a:lnTo>
                <a:cubicBezTo>
                  <a:pt x="106385" y="75178"/>
                  <a:pt x="108548" y="77336"/>
                  <a:pt x="108548" y="79854"/>
                </a:cubicBezTo>
                <a:lnTo>
                  <a:pt x="108548" y="158630"/>
                </a:lnTo>
                <a:lnTo>
                  <a:pt x="162282" y="158630"/>
                </a:lnTo>
                <a:lnTo>
                  <a:pt x="162282" y="29496"/>
                </a:lnTo>
                <a:lnTo>
                  <a:pt x="162282" y="8992"/>
                </a:lnTo>
                <a:lnTo>
                  <a:pt x="55897" y="8992"/>
                </a:lnTo>
                <a:close/>
                <a:moveTo>
                  <a:pt x="51209" y="0"/>
                </a:moveTo>
                <a:lnTo>
                  <a:pt x="166970" y="0"/>
                </a:lnTo>
                <a:cubicBezTo>
                  <a:pt x="169494" y="0"/>
                  <a:pt x="171658" y="1798"/>
                  <a:pt x="171658" y="4676"/>
                </a:cubicBezTo>
                <a:lnTo>
                  <a:pt x="171658" y="24819"/>
                </a:lnTo>
                <a:lnTo>
                  <a:pt x="208802" y="24819"/>
                </a:lnTo>
                <a:cubicBezTo>
                  <a:pt x="216015" y="24819"/>
                  <a:pt x="222867" y="29136"/>
                  <a:pt x="226113" y="35970"/>
                </a:cubicBezTo>
                <a:lnTo>
                  <a:pt x="261454" y="111868"/>
                </a:lnTo>
                <a:lnTo>
                  <a:pt x="277683" y="111868"/>
                </a:lnTo>
                <a:cubicBezTo>
                  <a:pt x="293911" y="111868"/>
                  <a:pt x="307615" y="125537"/>
                  <a:pt x="307615" y="142083"/>
                </a:cubicBezTo>
                <a:lnTo>
                  <a:pt x="307615" y="148558"/>
                </a:lnTo>
                <a:lnTo>
                  <a:pt x="307615" y="178414"/>
                </a:lnTo>
                <a:lnTo>
                  <a:pt x="307615" y="183450"/>
                </a:lnTo>
                <a:cubicBezTo>
                  <a:pt x="307615" y="199636"/>
                  <a:pt x="293911" y="212946"/>
                  <a:pt x="277683" y="212946"/>
                </a:cubicBezTo>
                <a:lnTo>
                  <a:pt x="262897" y="212946"/>
                </a:lnTo>
                <a:cubicBezTo>
                  <a:pt x="260733" y="226974"/>
                  <a:pt x="248472" y="237766"/>
                  <a:pt x="234047" y="237766"/>
                </a:cubicBezTo>
                <a:cubicBezTo>
                  <a:pt x="219621" y="237766"/>
                  <a:pt x="207721" y="226974"/>
                  <a:pt x="205196" y="212946"/>
                </a:cubicBezTo>
                <a:lnTo>
                  <a:pt x="166970" y="212946"/>
                </a:lnTo>
                <a:lnTo>
                  <a:pt x="104221" y="212946"/>
                </a:lnTo>
                <a:cubicBezTo>
                  <a:pt x="101696" y="212946"/>
                  <a:pt x="99533" y="211147"/>
                  <a:pt x="99533" y="208270"/>
                </a:cubicBezTo>
                <a:cubicBezTo>
                  <a:pt x="99533" y="205752"/>
                  <a:pt x="101696" y="203953"/>
                  <a:pt x="104221" y="203953"/>
                </a:cubicBezTo>
                <a:lnTo>
                  <a:pt x="162282" y="203953"/>
                </a:lnTo>
                <a:lnTo>
                  <a:pt x="162282" y="167982"/>
                </a:lnTo>
                <a:lnTo>
                  <a:pt x="103860" y="167982"/>
                </a:lnTo>
                <a:lnTo>
                  <a:pt x="63470" y="167982"/>
                </a:lnTo>
                <a:lnTo>
                  <a:pt x="9015" y="167982"/>
                </a:lnTo>
                <a:lnTo>
                  <a:pt x="9015" y="182730"/>
                </a:lnTo>
                <a:cubicBezTo>
                  <a:pt x="9015" y="185248"/>
                  <a:pt x="7212" y="187406"/>
                  <a:pt x="4688" y="187406"/>
                </a:cubicBezTo>
                <a:cubicBezTo>
                  <a:pt x="1803" y="187406"/>
                  <a:pt x="0" y="185248"/>
                  <a:pt x="0" y="182730"/>
                </a:cubicBezTo>
                <a:lnTo>
                  <a:pt x="0" y="163306"/>
                </a:lnTo>
                <a:lnTo>
                  <a:pt x="0" y="79854"/>
                </a:lnTo>
                <a:cubicBezTo>
                  <a:pt x="0" y="77336"/>
                  <a:pt x="1803" y="75178"/>
                  <a:pt x="4688" y="75178"/>
                </a:cubicBezTo>
                <a:lnTo>
                  <a:pt x="46521" y="75178"/>
                </a:lnTo>
                <a:lnTo>
                  <a:pt x="46521" y="4676"/>
                </a:lnTo>
                <a:cubicBezTo>
                  <a:pt x="46521" y="1798"/>
                  <a:pt x="48684" y="0"/>
                  <a:pt x="512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748">
            <a:extLst>
              <a:ext uri="{FF2B5EF4-FFF2-40B4-BE49-F238E27FC236}">
                <a16:creationId xmlns:a16="http://schemas.microsoft.com/office/drawing/2014/main" id="{18F95417-1C48-BC4F-ADE2-06879368C256}"/>
              </a:ext>
            </a:extLst>
          </p:cNvPr>
          <p:cNvSpPr>
            <a:spLocks noChangeArrowheads="1"/>
          </p:cNvSpPr>
          <p:nvPr/>
        </p:nvSpPr>
        <p:spPr bwMode="auto">
          <a:xfrm>
            <a:off x="14283133" y="7418166"/>
            <a:ext cx="1024370" cy="918220"/>
          </a:xfrm>
          <a:custGeom>
            <a:avLst/>
            <a:gdLst/>
            <a:ahLst/>
            <a:cxnLst/>
            <a:rect l="0" t="0" r="r" b="b"/>
            <a:pathLst>
              <a:path w="306589" h="274279">
                <a:moveTo>
                  <a:pt x="247473" y="238125"/>
                </a:moveTo>
                <a:cubicBezTo>
                  <a:pt x="249943" y="238125"/>
                  <a:pt x="252059" y="240242"/>
                  <a:pt x="252059" y="242711"/>
                </a:cubicBezTo>
                <a:cubicBezTo>
                  <a:pt x="252059" y="245181"/>
                  <a:pt x="249943" y="247297"/>
                  <a:pt x="247473" y="247297"/>
                </a:cubicBezTo>
                <a:cubicBezTo>
                  <a:pt x="245004" y="247297"/>
                  <a:pt x="242887" y="245181"/>
                  <a:pt x="242887" y="242711"/>
                </a:cubicBezTo>
                <a:cubicBezTo>
                  <a:pt x="242887" y="240242"/>
                  <a:pt x="245004" y="238125"/>
                  <a:pt x="247473" y="238125"/>
                </a:cubicBezTo>
                <a:close/>
                <a:moveTo>
                  <a:pt x="50800" y="238125"/>
                </a:moveTo>
                <a:cubicBezTo>
                  <a:pt x="53364" y="238125"/>
                  <a:pt x="55196" y="240242"/>
                  <a:pt x="55196" y="242711"/>
                </a:cubicBezTo>
                <a:cubicBezTo>
                  <a:pt x="55196" y="245181"/>
                  <a:pt x="53364" y="247297"/>
                  <a:pt x="50800" y="247297"/>
                </a:cubicBezTo>
                <a:cubicBezTo>
                  <a:pt x="47869" y="247297"/>
                  <a:pt x="46037" y="245181"/>
                  <a:pt x="46037" y="242711"/>
                </a:cubicBezTo>
                <a:cubicBezTo>
                  <a:pt x="46037" y="240242"/>
                  <a:pt x="47869" y="238125"/>
                  <a:pt x="50800" y="238125"/>
                </a:cubicBezTo>
                <a:close/>
                <a:moveTo>
                  <a:pt x="247961" y="221436"/>
                </a:moveTo>
                <a:cubicBezTo>
                  <a:pt x="236102" y="221436"/>
                  <a:pt x="226400" y="230782"/>
                  <a:pt x="226040" y="242645"/>
                </a:cubicBezTo>
                <a:cubicBezTo>
                  <a:pt x="226040" y="243005"/>
                  <a:pt x="226400" y="243005"/>
                  <a:pt x="226400" y="243005"/>
                </a:cubicBezTo>
                <a:cubicBezTo>
                  <a:pt x="226400" y="243364"/>
                  <a:pt x="226040" y="243364"/>
                  <a:pt x="226040" y="243364"/>
                </a:cubicBezTo>
                <a:cubicBezTo>
                  <a:pt x="226400" y="255227"/>
                  <a:pt x="236102" y="264932"/>
                  <a:pt x="247961" y="264932"/>
                </a:cubicBezTo>
                <a:cubicBezTo>
                  <a:pt x="259820" y="264932"/>
                  <a:pt x="269523" y="255227"/>
                  <a:pt x="269523" y="243005"/>
                </a:cubicBezTo>
                <a:cubicBezTo>
                  <a:pt x="269523" y="231141"/>
                  <a:pt x="259820" y="221436"/>
                  <a:pt x="247961" y="221436"/>
                </a:cubicBezTo>
                <a:close/>
                <a:moveTo>
                  <a:pt x="51389" y="221436"/>
                </a:moveTo>
                <a:cubicBezTo>
                  <a:pt x="39530" y="221436"/>
                  <a:pt x="29827" y="231141"/>
                  <a:pt x="29827" y="243005"/>
                </a:cubicBezTo>
                <a:cubicBezTo>
                  <a:pt x="29827" y="255227"/>
                  <a:pt x="39530" y="264932"/>
                  <a:pt x="51389" y="264932"/>
                </a:cubicBezTo>
                <a:cubicBezTo>
                  <a:pt x="63248" y="264932"/>
                  <a:pt x="72951" y="255227"/>
                  <a:pt x="72951" y="243005"/>
                </a:cubicBezTo>
                <a:cubicBezTo>
                  <a:pt x="72951" y="231141"/>
                  <a:pt x="63248" y="221436"/>
                  <a:pt x="51389" y="221436"/>
                </a:cubicBezTo>
                <a:close/>
                <a:moveTo>
                  <a:pt x="55702" y="56078"/>
                </a:moveTo>
                <a:lnTo>
                  <a:pt x="55702" y="118626"/>
                </a:lnTo>
                <a:lnTo>
                  <a:pt x="101341" y="120783"/>
                </a:lnTo>
                <a:cubicBezTo>
                  <a:pt x="103856" y="120783"/>
                  <a:pt x="106013" y="123299"/>
                  <a:pt x="105653" y="125816"/>
                </a:cubicBezTo>
                <a:cubicBezTo>
                  <a:pt x="105653" y="127972"/>
                  <a:pt x="103497" y="130129"/>
                  <a:pt x="100982" y="130129"/>
                </a:cubicBezTo>
                <a:lnTo>
                  <a:pt x="100622" y="130129"/>
                </a:lnTo>
                <a:lnTo>
                  <a:pt x="55702" y="127972"/>
                </a:lnTo>
                <a:lnTo>
                  <a:pt x="55702" y="182612"/>
                </a:lnTo>
                <a:lnTo>
                  <a:pt x="246165" y="182612"/>
                </a:lnTo>
                <a:cubicBezTo>
                  <a:pt x="258024" y="182612"/>
                  <a:pt x="268445" y="175064"/>
                  <a:pt x="272398" y="164279"/>
                </a:cubicBezTo>
                <a:lnTo>
                  <a:pt x="282101" y="139116"/>
                </a:lnTo>
                <a:lnTo>
                  <a:pt x="234665" y="136600"/>
                </a:lnTo>
                <a:cubicBezTo>
                  <a:pt x="232149" y="136600"/>
                  <a:pt x="230353" y="134443"/>
                  <a:pt x="230353" y="131927"/>
                </a:cubicBezTo>
                <a:cubicBezTo>
                  <a:pt x="230353" y="129410"/>
                  <a:pt x="232509" y="127253"/>
                  <a:pt x="235384" y="127253"/>
                </a:cubicBezTo>
                <a:lnTo>
                  <a:pt x="285695" y="129770"/>
                </a:lnTo>
                <a:lnTo>
                  <a:pt x="296476" y="101371"/>
                </a:lnTo>
                <a:cubicBezTo>
                  <a:pt x="297913" y="97417"/>
                  <a:pt x="297554" y="93103"/>
                  <a:pt x="295397" y="89509"/>
                </a:cubicBezTo>
                <a:cubicBezTo>
                  <a:pt x="292882" y="85914"/>
                  <a:pt x="289288" y="83398"/>
                  <a:pt x="285335" y="82679"/>
                </a:cubicBezTo>
                <a:lnTo>
                  <a:pt x="198369" y="72613"/>
                </a:lnTo>
                <a:lnTo>
                  <a:pt x="198369" y="102809"/>
                </a:lnTo>
                <a:lnTo>
                  <a:pt x="223525" y="102809"/>
                </a:lnTo>
                <a:cubicBezTo>
                  <a:pt x="225681" y="102809"/>
                  <a:pt x="227118" y="103888"/>
                  <a:pt x="227837" y="105685"/>
                </a:cubicBezTo>
                <a:cubicBezTo>
                  <a:pt x="228556" y="107482"/>
                  <a:pt x="228196" y="109639"/>
                  <a:pt x="226759" y="110718"/>
                </a:cubicBezTo>
                <a:lnTo>
                  <a:pt x="174651" y="163201"/>
                </a:lnTo>
                <a:cubicBezTo>
                  <a:pt x="173573" y="163920"/>
                  <a:pt x="172495" y="164639"/>
                  <a:pt x="171417" y="164639"/>
                </a:cubicBezTo>
                <a:cubicBezTo>
                  <a:pt x="169979" y="164639"/>
                  <a:pt x="168901" y="163920"/>
                  <a:pt x="167823" y="163201"/>
                </a:cubicBezTo>
                <a:lnTo>
                  <a:pt x="115715" y="110718"/>
                </a:lnTo>
                <a:cubicBezTo>
                  <a:pt x="114278" y="109639"/>
                  <a:pt x="113919" y="107482"/>
                  <a:pt x="114637" y="105685"/>
                </a:cubicBezTo>
                <a:cubicBezTo>
                  <a:pt x="115356" y="103888"/>
                  <a:pt x="117153" y="102809"/>
                  <a:pt x="118950" y="102809"/>
                </a:cubicBezTo>
                <a:lnTo>
                  <a:pt x="144824" y="102809"/>
                </a:lnTo>
                <a:lnTo>
                  <a:pt x="144824" y="66502"/>
                </a:lnTo>
                <a:lnTo>
                  <a:pt x="55702" y="56078"/>
                </a:lnTo>
                <a:close/>
                <a:moveTo>
                  <a:pt x="4671" y="0"/>
                </a:moveTo>
                <a:cubicBezTo>
                  <a:pt x="31624" y="0"/>
                  <a:pt x="53545" y="20490"/>
                  <a:pt x="55702" y="47091"/>
                </a:cubicBezTo>
                <a:lnTo>
                  <a:pt x="144824" y="57156"/>
                </a:lnTo>
                <a:lnTo>
                  <a:pt x="144824" y="24444"/>
                </a:lnTo>
                <a:cubicBezTo>
                  <a:pt x="144824" y="21928"/>
                  <a:pt x="146621" y="19771"/>
                  <a:pt x="149496" y="19771"/>
                </a:cubicBezTo>
                <a:cubicBezTo>
                  <a:pt x="152011" y="19771"/>
                  <a:pt x="153808" y="21928"/>
                  <a:pt x="153808" y="24444"/>
                </a:cubicBezTo>
                <a:lnTo>
                  <a:pt x="153808" y="107482"/>
                </a:lnTo>
                <a:cubicBezTo>
                  <a:pt x="153808" y="109999"/>
                  <a:pt x="152011" y="112156"/>
                  <a:pt x="149496" y="112156"/>
                </a:cubicBezTo>
                <a:lnTo>
                  <a:pt x="130090" y="112156"/>
                </a:lnTo>
                <a:lnTo>
                  <a:pt x="171417" y="153495"/>
                </a:lnTo>
                <a:lnTo>
                  <a:pt x="212384" y="112156"/>
                </a:lnTo>
                <a:lnTo>
                  <a:pt x="193697" y="112156"/>
                </a:lnTo>
                <a:cubicBezTo>
                  <a:pt x="191182" y="112156"/>
                  <a:pt x="189385" y="109999"/>
                  <a:pt x="189385" y="107482"/>
                </a:cubicBezTo>
                <a:lnTo>
                  <a:pt x="189385" y="29477"/>
                </a:lnTo>
                <a:cubicBezTo>
                  <a:pt x="189385" y="26960"/>
                  <a:pt x="191182" y="24803"/>
                  <a:pt x="193697" y="24803"/>
                </a:cubicBezTo>
                <a:cubicBezTo>
                  <a:pt x="196572" y="24803"/>
                  <a:pt x="198369" y="26960"/>
                  <a:pt x="198369" y="29477"/>
                </a:cubicBezTo>
                <a:lnTo>
                  <a:pt x="198369" y="63267"/>
                </a:lnTo>
                <a:lnTo>
                  <a:pt x="286413" y="73692"/>
                </a:lnTo>
                <a:cubicBezTo>
                  <a:pt x="293601" y="74411"/>
                  <a:pt x="299710" y="78365"/>
                  <a:pt x="303304" y="84476"/>
                </a:cubicBezTo>
                <a:cubicBezTo>
                  <a:pt x="306897" y="90587"/>
                  <a:pt x="307616" y="98136"/>
                  <a:pt x="305100" y="104607"/>
                </a:cubicBezTo>
                <a:lnTo>
                  <a:pt x="281023" y="167874"/>
                </a:lnTo>
                <a:cubicBezTo>
                  <a:pt x="275632" y="182253"/>
                  <a:pt x="261617" y="191599"/>
                  <a:pt x="246165" y="191599"/>
                </a:cubicBezTo>
                <a:lnTo>
                  <a:pt x="55702" y="191599"/>
                </a:lnTo>
                <a:lnTo>
                  <a:pt x="55702" y="212449"/>
                </a:lnTo>
                <a:cubicBezTo>
                  <a:pt x="69358" y="214606"/>
                  <a:pt x="79779" y="225030"/>
                  <a:pt x="81935" y="238331"/>
                </a:cubicBezTo>
                <a:lnTo>
                  <a:pt x="217415" y="238331"/>
                </a:lnTo>
                <a:cubicBezTo>
                  <a:pt x="219572" y="223592"/>
                  <a:pt x="232149" y="212089"/>
                  <a:pt x="247961" y="212089"/>
                </a:cubicBezTo>
                <a:cubicBezTo>
                  <a:pt x="264852" y="212089"/>
                  <a:pt x="278507" y="226109"/>
                  <a:pt x="278507" y="243005"/>
                </a:cubicBezTo>
                <a:cubicBezTo>
                  <a:pt x="278507" y="260259"/>
                  <a:pt x="264852" y="274279"/>
                  <a:pt x="247961" y="274279"/>
                </a:cubicBezTo>
                <a:cubicBezTo>
                  <a:pt x="232149" y="274279"/>
                  <a:pt x="219572" y="262416"/>
                  <a:pt x="217415" y="247678"/>
                </a:cubicBezTo>
                <a:lnTo>
                  <a:pt x="81935" y="247678"/>
                </a:lnTo>
                <a:cubicBezTo>
                  <a:pt x="79779" y="262416"/>
                  <a:pt x="66842" y="274279"/>
                  <a:pt x="51389" y="274279"/>
                </a:cubicBezTo>
                <a:cubicBezTo>
                  <a:pt x="34139" y="274279"/>
                  <a:pt x="20484" y="260259"/>
                  <a:pt x="20484" y="243005"/>
                </a:cubicBezTo>
                <a:cubicBezTo>
                  <a:pt x="20484" y="227547"/>
                  <a:pt x="31624" y="214965"/>
                  <a:pt x="46718" y="212449"/>
                </a:cubicBezTo>
                <a:lnTo>
                  <a:pt x="46718" y="187286"/>
                </a:lnTo>
                <a:lnTo>
                  <a:pt x="46718" y="51045"/>
                </a:lnTo>
                <a:cubicBezTo>
                  <a:pt x="46718" y="28039"/>
                  <a:pt x="27671" y="8987"/>
                  <a:pt x="4671" y="8987"/>
                </a:cubicBezTo>
                <a:cubicBezTo>
                  <a:pt x="2156" y="8987"/>
                  <a:pt x="0" y="7189"/>
                  <a:pt x="0" y="4673"/>
                </a:cubicBezTo>
                <a:cubicBezTo>
                  <a:pt x="0" y="1797"/>
                  <a:pt x="2156" y="0"/>
                  <a:pt x="467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74FF3F91-2447-1048-B816-77FF73EF876D}"/>
              </a:ext>
            </a:extLst>
          </p:cNvPr>
          <p:cNvSpPr txBox="1"/>
          <p:nvPr/>
        </p:nvSpPr>
        <p:spPr>
          <a:xfrm>
            <a:off x="16231944" y="442386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1" name="Subtitle 2">
            <a:extLst>
              <a:ext uri="{FF2B5EF4-FFF2-40B4-BE49-F238E27FC236}">
                <a16:creationId xmlns:a16="http://schemas.microsoft.com/office/drawing/2014/main" id="{DBF05CB8-290B-ED46-9A4A-625066AD0862}"/>
              </a:ext>
            </a:extLst>
          </p:cNvPr>
          <p:cNvSpPr txBox="1">
            <a:spLocks/>
          </p:cNvSpPr>
          <p:nvPr/>
        </p:nvSpPr>
        <p:spPr>
          <a:xfrm>
            <a:off x="16121398" y="4901808"/>
            <a:ext cx="59512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4" name="TextBox 33">
            <a:extLst>
              <a:ext uri="{FF2B5EF4-FFF2-40B4-BE49-F238E27FC236}">
                <a16:creationId xmlns:a16="http://schemas.microsoft.com/office/drawing/2014/main" id="{378A173C-98D2-E045-926B-9C7B305D9671}"/>
              </a:ext>
            </a:extLst>
          </p:cNvPr>
          <p:cNvSpPr txBox="1"/>
          <p:nvPr/>
        </p:nvSpPr>
        <p:spPr>
          <a:xfrm>
            <a:off x="16231944" y="7096248"/>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5" name="Subtitle 2">
            <a:extLst>
              <a:ext uri="{FF2B5EF4-FFF2-40B4-BE49-F238E27FC236}">
                <a16:creationId xmlns:a16="http://schemas.microsoft.com/office/drawing/2014/main" id="{5D5E279F-0E36-CB45-B0B1-3FB601ADEE32}"/>
              </a:ext>
            </a:extLst>
          </p:cNvPr>
          <p:cNvSpPr txBox="1">
            <a:spLocks/>
          </p:cNvSpPr>
          <p:nvPr/>
        </p:nvSpPr>
        <p:spPr>
          <a:xfrm>
            <a:off x="16121398" y="7574194"/>
            <a:ext cx="59512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7" name="TextBox 36">
            <a:extLst>
              <a:ext uri="{FF2B5EF4-FFF2-40B4-BE49-F238E27FC236}">
                <a16:creationId xmlns:a16="http://schemas.microsoft.com/office/drawing/2014/main" id="{2789DCE1-308A-7940-9B1E-24BB1B0FF0A1}"/>
              </a:ext>
            </a:extLst>
          </p:cNvPr>
          <p:cNvSpPr txBox="1"/>
          <p:nvPr/>
        </p:nvSpPr>
        <p:spPr>
          <a:xfrm>
            <a:off x="16231944" y="9768636"/>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58C2FD83-CD6B-C848-AB27-24E8D31C60E5}"/>
              </a:ext>
            </a:extLst>
          </p:cNvPr>
          <p:cNvSpPr txBox="1">
            <a:spLocks/>
          </p:cNvSpPr>
          <p:nvPr/>
        </p:nvSpPr>
        <p:spPr>
          <a:xfrm>
            <a:off x="16121398" y="10246582"/>
            <a:ext cx="59512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277792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7F87E-D575-2A4E-84D1-71616E7D7488}"/>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0ED96505-5E0B-BC4D-B2A2-63CC0291F78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B4B609FB-46EF-7E4D-BFBA-84AD55C0ABF0}"/>
              </a:ext>
            </a:extLst>
          </p:cNvPr>
          <p:cNvGraphicFramePr/>
          <p:nvPr>
            <p:extLst>
              <p:ext uri="{D42A27DB-BD31-4B8C-83A1-F6EECF244321}">
                <p14:modId xmlns:p14="http://schemas.microsoft.com/office/powerpoint/2010/main" val="3223153493"/>
              </p:ext>
            </p:extLst>
          </p:nvPr>
        </p:nvGraphicFramePr>
        <p:xfrm>
          <a:off x="2550082" y="4125948"/>
          <a:ext cx="19327865" cy="5041341"/>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 Same Side Corner Rectangle 59">
            <a:extLst>
              <a:ext uri="{FF2B5EF4-FFF2-40B4-BE49-F238E27FC236}">
                <a16:creationId xmlns:a16="http://schemas.microsoft.com/office/drawing/2014/main" id="{0DCCC072-6A5C-A74F-BB2A-69F0FFB699B0}"/>
              </a:ext>
            </a:extLst>
          </p:cNvPr>
          <p:cNvSpPr/>
          <p:nvPr/>
        </p:nvSpPr>
        <p:spPr>
          <a:xfrm>
            <a:off x="1629680" y="10050902"/>
            <a:ext cx="4315968"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1" name="Round Same Side Corner Rectangle 59">
            <a:extLst>
              <a:ext uri="{FF2B5EF4-FFF2-40B4-BE49-F238E27FC236}">
                <a16:creationId xmlns:a16="http://schemas.microsoft.com/office/drawing/2014/main" id="{7CC39451-ED1F-8446-AC24-82E56804D912}"/>
              </a:ext>
            </a:extLst>
          </p:cNvPr>
          <p:cNvSpPr/>
          <p:nvPr/>
        </p:nvSpPr>
        <p:spPr>
          <a:xfrm>
            <a:off x="7233568" y="10050902"/>
            <a:ext cx="4315968"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2" name="Round Same Side Corner Rectangle 59">
            <a:extLst>
              <a:ext uri="{FF2B5EF4-FFF2-40B4-BE49-F238E27FC236}">
                <a16:creationId xmlns:a16="http://schemas.microsoft.com/office/drawing/2014/main" id="{1F5FE548-D515-4749-99C8-702C3B8BA101}"/>
              </a:ext>
            </a:extLst>
          </p:cNvPr>
          <p:cNvSpPr/>
          <p:nvPr/>
        </p:nvSpPr>
        <p:spPr>
          <a:xfrm>
            <a:off x="12837456" y="10050902"/>
            <a:ext cx="4315968"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3" name="Round Same Side Corner Rectangle 59">
            <a:extLst>
              <a:ext uri="{FF2B5EF4-FFF2-40B4-BE49-F238E27FC236}">
                <a16:creationId xmlns:a16="http://schemas.microsoft.com/office/drawing/2014/main" id="{5B277F26-8323-854F-B0BE-72722D0A4511}"/>
              </a:ext>
            </a:extLst>
          </p:cNvPr>
          <p:cNvSpPr/>
          <p:nvPr/>
        </p:nvSpPr>
        <p:spPr>
          <a:xfrm>
            <a:off x="18441344" y="10050902"/>
            <a:ext cx="4315968"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4" name="TextBox 23">
            <a:extLst>
              <a:ext uri="{FF2B5EF4-FFF2-40B4-BE49-F238E27FC236}">
                <a16:creationId xmlns:a16="http://schemas.microsoft.com/office/drawing/2014/main" id="{819C5E8E-6352-4E44-A087-C5C72E44F44B}"/>
              </a:ext>
            </a:extLst>
          </p:cNvPr>
          <p:cNvSpPr txBox="1"/>
          <p:nvPr/>
        </p:nvSpPr>
        <p:spPr>
          <a:xfrm>
            <a:off x="2309534" y="10133418"/>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25" name="TextBox 24">
            <a:extLst>
              <a:ext uri="{FF2B5EF4-FFF2-40B4-BE49-F238E27FC236}">
                <a16:creationId xmlns:a16="http://schemas.microsoft.com/office/drawing/2014/main" id="{C70681CB-3D18-4E44-B1F0-7F19E735FBCD}"/>
              </a:ext>
            </a:extLst>
          </p:cNvPr>
          <p:cNvSpPr txBox="1"/>
          <p:nvPr/>
        </p:nvSpPr>
        <p:spPr>
          <a:xfrm>
            <a:off x="7873347" y="1013341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6" name="TextBox 25">
            <a:extLst>
              <a:ext uri="{FF2B5EF4-FFF2-40B4-BE49-F238E27FC236}">
                <a16:creationId xmlns:a16="http://schemas.microsoft.com/office/drawing/2014/main" id="{63E9BC52-B563-6044-8151-B76E78CB02BE}"/>
              </a:ext>
            </a:extLst>
          </p:cNvPr>
          <p:cNvSpPr txBox="1"/>
          <p:nvPr/>
        </p:nvSpPr>
        <p:spPr>
          <a:xfrm>
            <a:off x="13470022" y="10133418"/>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27" name="TextBox 26">
            <a:extLst>
              <a:ext uri="{FF2B5EF4-FFF2-40B4-BE49-F238E27FC236}">
                <a16:creationId xmlns:a16="http://schemas.microsoft.com/office/drawing/2014/main" id="{C4C66D00-5B91-1F4A-AFA4-308F4606F60F}"/>
              </a:ext>
            </a:extLst>
          </p:cNvPr>
          <p:cNvSpPr txBox="1"/>
          <p:nvPr/>
        </p:nvSpPr>
        <p:spPr>
          <a:xfrm>
            <a:off x="19059483" y="1013341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28" name="Subtitle 2">
            <a:extLst>
              <a:ext uri="{FF2B5EF4-FFF2-40B4-BE49-F238E27FC236}">
                <a16:creationId xmlns:a16="http://schemas.microsoft.com/office/drawing/2014/main" id="{96426D4C-B3EA-9D48-B85D-7729C322BD10}"/>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29" name="Subtitle 2">
            <a:extLst>
              <a:ext uri="{FF2B5EF4-FFF2-40B4-BE49-F238E27FC236}">
                <a16:creationId xmlns:a16="http://schemas.microsoft.com/office/drawing/2014/main" id="{D4EBE071-6EDD-0F40-A168-AB03F3BF7A6D}"/>
              </a:ext>
            </a:extLst>
          </p:cNvPr>
          <p:cNvSpPr txBox="1">
            <a:spLocks/>
          </p:cNvSpPr>
          <p:nvPr/>
        </p:nvSpPr>
        <p:spPr>
          <a:xfrm>
            <a:off x="1629680"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Subtitle 2">
            <a:extLst>
              <a:ext uri="{FF2B5EF4-FFF2-40B4-BE49-F238E27FC236}">
                <a16:creationId xmlns:a16="http://schemas.microsoft.com/office/drawing/2014/main" id="{F8D8D3CF-1AE2-404B-BD40-08B439F60033}"/>
              </a:ext>
            </a:extLst>
          </p:cNvPr>
          <p:cNvSpPr txBox="1">
            <a:spLocks/>
          </p:cNvSpPr>
          <p:nvPr/>
        </p:nvSpPr>
        <p:spPr>
          <a:xfrm>
            <a:off x="7233568"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1" name="Subtitle 2">
            <a:extLst>
              <a:ext uri="{FF2B5EF4-FFF2-40B4-BE49-F238E27FC236}">
                <a16:creationId xmlns:a16="http://schemas.microsoft.com/office/drawing/2014/main" id="{D111635E-5C27-4C40-8F27-E0C796094AF0}"/>
              </a:ext>
            </a:extLst>
          </p:cNvPr>
          <p:cNvSpPr txBox="1">
            <a:spLocks/>
          </p:cNvSpPr>
          <p:nvPr/>
        </p:nvSpPr>
        <p:spPr>
          <a:xfrm>
            <a:off x="12837456"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Subtitle 2">
            <a:extLst>
              <a:ext uri="{FF2B5EF4-FFF2-40B4-BE49-F238E27FC236}">
                <a16:creationId xmlns:a16="http://schemas.microsoft.com/office/drawing/2014/main" id="{E42BE272-A6A8-4540-A2BA-8B745B3D33A2}"/>
              </a:ext>
            </a:extLst>
          </p:cNvPr>
          <p:cNvSpPr txBox="1">
            <a:spLocks/>
          </p:cNvSpPr>
          <p:nvPr/>
        </p:nvSpPr>
        <p:spPr>
          <a:xfrm>
            <a:off x="18441343"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274061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79A33-0196-674F-9BAF-23096A4B20AC}"/>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0688B121-28A8-C545-934E-49D2CE164B8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C1FA7F71-B923-1942-8E36-9D0BD375E534}"/>
              </a:ext>
            </a:extLst>
          </p:cNvPr>
          <p:cNvGraphicFramePr/>
          <p:nvPr>
            <p:extLst>
              <p:ext uri="{D42A27DB-BD31-4B8C-83A1-F6EECF244321}">
                <p14:modId xmlns:p14="http://schemas.microsoft.com/office/powerpoint/2010/main" val="2647621468"/>
              </p:ext>
            </p:extLst>
          </p:nvPr>
        </p:nvGraphicFramePr>
        <p:xfrm>
          <a:off x="12003741" y="4371594"/>
          <a:ext cx="10853084" cy="8582406"/>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a:extLst>
              <a:ext uri="{FF2B5EF4-FFF2-40B4-BE49-F238E27FC236}">
                <a16:creationId xmlns:a16="http://schemas.microsoft.com/office/drawing/2014/main" id="{ABBD40DC-C400-5B45-87B4-277D48B65F3F}"/>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6" name="Round Same Side Corner Rectangle 59">
            <a:extLst>
              <a:ext uri="{FF2B5EF4-FFF2-40B4-BE49-F238E27FC236}">
                <a16:creationId xmlns:a16="http://schemas.microsoft.com/office/drawing/2014/main" id="{28CE2C60-9B68-264A-BD5A-69D63D619771}"/>
              </a:ext>
            </a:extLst>
          </p:cNvPr>
          <p:cNvSpPr/>
          <p:nvPr/>
        </p:nvSpPr>
        <p:spPr>
          <a:xfrm>
            <a:off x="1520825" y="5701641"/>
            <a:ext cx="3818291"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Round Same Side Corner Rectangle 59">
            <a:extLst>
              <a:ext uri="{FF2B5EF4-FFF2-40B4-BE49-F238E27FC236}">
                <a16:creationId xmlns:a16="http://schemas.microsoft.com/office/drawing/2014/main" id="{4F117169-9915-E748-8300-040D7BD09771}"/>
              </a:ext>
            </a:extLst>
          </p:cNvPr>
          <p:cNvSpPr/>
          <p:nvPr/>
        </p:nvSpPr>
        <p:spPr>
          <a:xfrm>
            <a:off x="7124713" y="5701641"/>
            <a:ext cx="3818291"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BE2AAE06-0AEB-EE43-8497-9B02D1D2B456}"/>
              </a:ext>
            </a:extLst>
          </p:cNvPr>
          <p:cNvSpPr txBox="1"/>
          <p:nvPr/>
        </p:nvSpPr>
        <p:spPr>
          <a:xfrm>
            <a:off x="1951840" y="5784157"/>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9" name="TextBox 8">
            <a:extLst>
              <a:ext uri="{FF2B5EF4-FFF2-40B4-BE49-F238E27FC236}">
                <a16:creationId xmlns:a16="http://schemas.microsoft.com/office/drawing/2014/main" id="{5CFA5281-BCA8-C44E-9B72-ED452342891C}"/>
              </a:ext>
            </a:extLst>
          </p:cNvPr>
          <p:cNvSpPr txBox="1"/>
          <p:nvPr/>
        </p:nvSpPr>
        <p:spPr>
          <a:xfrm>
            <a:off x="7515653" y="5784157"/>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0" name="Subtitle 2">
            <a:extLst>
              <a:ext uri="{FF2B5EF4-FFF2-40B4-BE49-F238E27FC236}">
                <a16:creationId xmlns:a16="http://schemas.microsoft.com/office/drawing/2014/main" id="{D8F79E51-26CF-F14C-B3C6-E5963C778334}"/>
              </a:ext>
            </a:extLst>
          </p:cNvPr>
          <p:cNvSpPr txBox="1">
            <a:spLocks/>
          </p:cNvSpPr>
          <p:nvPr/>
        </p:nvSpPr>
        <p:spPr>
          <a:xfrm>
            <a:off x="1520825"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1" name="Subtitle 2">
            <a:extLst>
              <a:ext uri="{FF2B5EF4-FFF2-40B4-BE49-F238E27FC236}">
                <a16:creationId xmlns:a16="http://schemas.microsoft.com/office/drawing/2014/main" id="{62638B8C-8AA7-D944-89D2-2AC2B707B65B}"/>
              </a:ext>
            </a:extLst>
          </p:cNvPr>
          <p:cNvSpPr txBox="1">
            <a:spLocks/>
          </p:cNvSpPr>
          <p:nvPr/>
        </p:nvSpPr>
        <p:spPr>
          <a:xfrm>
            <a:off x="7124713"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2" name="Round Same Side Corner Rectangle 59">
            <a:extLst>
              <a:ext uri="{FF2B5EF4-FFF2-40B4-BE49-F238E27FC236}">
                <a16:creationId xmlns:a16="http://schemas.microsoft.com/office/drawing/2014/main" id="{0D2CB86A-F5C9-FD42-A8C3-E1DB32E9B657}"/>
              </a:ext>
            </a:extLst>
          </p:cNvPr>
          <p:cNvSpPr/>
          <p:nvPr/>
        </p:nvSpPr>
        <p:spPr>
          <a:xfrm>
            <a:off x="1520825" y="9030995"/>
            <a:ext cx="3818291"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Round Same Side Corner Rectangle 59">
            <a:extLst>
              <a:ext uri="{FF2B5EF4-FFF2-40B4-BE49-F238E27FC236}">
                <a16:creationId xmlns:a16="http://schemas.microsoft.com/office/drawing/2014/main" id="{FD432056-670F-9142-B8C1-AD39027CD780}"/>
              </a:ext>
            </a:extLst>
          </p:cNvPr>
          <p:cNvSpPr/>
          <p:nvPr/>
        </p:nvSpPr>
        <p:spPr>
          <a:xfrm>
            <a:off x="7124713" y="9030995"/>
            <a:ext cx="3818291"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6B7B58D3-C59D-314E-83F2-B97B21E6B432}"/>
              </a:ext>
            </a:extLst>
          </p:cNvPr>
          <p:cNvSpPr txBox="1"/>
          <p:nvPr/>
        </p:nvSpPr>
        <p:spPr>
          <a:xfrm>
            <a:off x="1904552" y="9113511"/>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5" name="TextBox 14">
            <a:extLst>
              <a:ext uri="{FF2B5EF4-FFF2-40B4-BE49-F238E27FC236}">
                <a16:creationId xmlns:a16="http://schemas.microsoft.com/office/drawing/2014/main" id="{BD1032B7-4681-A04F-94DC-842D87D826F3}"/>
              </a:ext>
            </a:extLst>
          </p:cNvPr>
          <p:cNvSpPr txBox="1"/>
          <p:nvPr/>
        </p:nvSpPr>
        <p:spPr>
          <a:xfrm>
            <a:off x="7494013" y="9113511"/>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6" name="Subtitle 2">
            <a:extLst>
              <a:ext uri="{FF2B5EF4-FFF2-40B4-BE49-F238E27FC236}">
                <a16:creationId xmlns:a16="http://schemas.microsoft.com/office/drawing/2014/main" id="{57A4ABA4-C3A7-094B-ACDF-A1587D1C1FB3}"/>
              </a:ext>
            </a:extLst>
          </p:cNvPr>
          <p:cNvSpPr txBox="1">
            <a:spLocks/>
          </p:cNvSpPr>
          <p:nvPr/>
        </p:nvSpPr>
        <p:spPr>
          <a:xfrm>
            <a:off x="1520825"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7" name="Subtitle 2">
            <a:extLst>
              <a:ext uri="{FF2B5EF4-FFF2-40B4-BE49-F238E27FC236}">
                <a16:creationId xmlns:a16="http://schemas.microsoft.com/office/drawing/2014/main" id="{4CE8D84D-1D75-8A48-96E1-0AEDE00F260C}"/>
              </a:ext>
            </a:extLst>
          </p:cNvPr>
          <p:cNvSpPr txBox="1">
            <a:spLocks/>
          </p:cNvSpPr>
          <p:nvPr/>
        </p:nvSpPr>
        <p:spPr>
          <a:xfrm>
            <a:off x="7124713"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274276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48B9F-41C6-DB42-88A4-204F3DB0AE72}"/>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8AC06A1E-1829-204D-BA53-7089D3A428E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31EAA53A-55A6-1948-98CB-6932ED2F8C11}"/>
              </a:ext>
            </a:extLst>
          </p:cNvPr>
          <p:cNvGraphicFramePr/>
          <p:nvPr>
            <p:extLst>
              <p:ext uri="{D42A27DB-BD31-4B8C-83A1-F6EECF244321}">
                <p14:modId xmlns:p14="http://schemas.microsoft.com/office/powerpoint/2010/main" val="3384018222"/>
              </p:ext>
            </p:extLst>
          </p:nvPr>
        </p:nvGraphicFramePr>
        <p:xfrm>
          <a:off x="1596997" y="4145658"/>
          <a:ext cx="10853084" cy="8655942"/>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a:extLst>
              <a:ext uri="{FF2B5EF4-FFF2-40B4-BE49-F238E27FC236}">
                <a16:creationId xmlns:a16="http://schemas.microsoft.com/office/drawing/2014/main" id="{C49AE9CB-9BAA-1C4B-BD62-D17F6D4B66CF}"/>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6" name="Round Same Side Corner Rectangle 59">
            <a:extLst>
              <a:ext uri="{FF2B5EF4-FFF2-40B4-BE49-F238E27FC236}">
                <a16:creationId xmlns:a16="http://schemas.microsoft.com/office/drawing/2014/main" id="{CD3F7D04-F437-6645-8DB6-270BFF0A33CE}"/>
              </a:ext>
            </a:extLst>
          </p:cNvPr>
          <p:cNvSpPr/>
          <p:nvPr/>
        </p:nvSpPr>
        <p:spPr>
          <a:xfrm>
            <a:off x="13434645" y="5701641"/>
            <a:ext cx="3818291"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Round Same Side Corner Rectangle 59">
            <a:extLst>
              <a:ext uri="{FF2B5EF4-FFF2-40B4-BE49-F238E27FC236}">
                <a16:creationId xmlns:a16="http://schemas.microsoft.com/office/drawing/2014/main" id="{43168270-AA58-9A48-BAA2-5EE8B80C0A3F}"/>
              </a:ext>
            </a:extLst>
          </p:cNvPr>
          <p:cNvSpPr/>
          <p:nvPr/>
        </p:nvSpPr>
        <p:spPr>
          <a:xfrm>
            <a:off x="19038533" y="5701641"/>
            <a:ext cx="3818291"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6ACE4854-23B3-6844-9369-8927F95DE92B}"/>
              </a:ext>
            </a:extLst>
          </p:cNvPr>
          <p:cNvSpPr txBox="1"/>
          <p:nvPr/>
        </p:nvSpPr>
        <p:spPr>
          <a:xfrm>
            <a:off x="13865660" y="5784157"/>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9" name="TextBox 8">
            <a:extLst>
              <a:ext uri="{FF2B5EF4-FFF2-40B4-BE49-F238E27FC236}">
                <a16:creationId xmlns:a16="http://schemas.microsoft.com/office/drawing/2014/main" id="{621140BA-430C-994D-9959-01EDCC0DD30D}"/>
              </a:ext>
            </a:extLst>
          </p:cNvPr>
          <p:cNvSpPr txBox="1"/>
          <p:nvPr/>
        </p:nvSpPr>
        <p:spPr>
          <a:xfrm>
            <a:off x="19429473" y="5784157"/>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0" name="Subtitle 2">
            <a:extLst>
              <a:ext uri="{FF2B5EF4-FFF2-40B4-BE49-F238E27FC236}">
                <a16:creationId xmlns:a16="http://schemas.microsoft.com/office/drawing/2014/main" id="{5A073AB8-CC3B-8747-B404-4D0EC006720D}"/>
              </a:ext>
            </a:extLst>
          </p:cNvPr>
          <p:cNvSpPr txBox="1">
            <a:spLocks/>
          </p:cNvSpPr>
          <p:nvPr/>
        </p:nvSpPr>
        <p:spPr>
          <a:xfrm>
            <a:off x="13434645"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1" name="Subtitle 2">
            <a:extLst>
              <a:ext uri="{FF2B5EF4-FFF2-40B4-BE49-F238E27FC236}">
                <a16:creationId xmlns:a16="http://schemas.microsoft.com/office/drawing/2014/main" id="{E7797F9D-6D13-214F-A50A-77A64221F184}"/>
              </a:ext>
            </a:extLst>
          </p:cNvPr>
          <p:cNvSpPr txBox="1">
            <a:spLocks/>
          </p:cNvSpPr>
          <p:nvPr/>
        </p:nvSpPr>
        <p:spPr>
          <a:xfrm>
            <a:off x="19038533"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2" name="Round Same Side Corner Rectangle 59">
            <a:extLst>
              <a:ext uri="{FF2B5EF4-FFF2-40B4-BE49-F238E27FC236}">
                <a16:creationId xmlns:a16="http://schemas.microsoft.com/office/drawing/2014/main" id="{AFE25ACE-C92F-8F42-A173-202F885EAF6F}"/>
              </a:ext>
            </a:extLst>
          </p:cNvPr>
          <p:cNvSpPr/>
          <p:nvPr/>
        </p:nvSpPr>
        <p:spPr>
          <a:xfrm>
            <a:off x="13434645" y="9030995"/>
            <a:ext cx="3818291"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Round Same Side Corner Rectangle 59">
            <a:extLst>
              <a:ext uri="{FF2B5EF4-FFF2-40B4-BE49-F238E27FC236}">
                <a16:creationId xmlns:a16="http://schemas.microsoft.com/office/drawing/2014/main" id="{598664DC-3EE6-5E4C-B32F-CF8CB34339E9}"/>
              </a:ext>
            </a:extLst>
          </p:cNvPr>
          <p:cNvSpPr/>
          <p:nvPr/>
        </p:nvSpPr>
        <p:spPr>
          <a:xfrm>
            <a:off x="19038533" y="9030995"/>
            <a:ext cx="3818291"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31933BDA-F9FC-AA42-8D99-2FFF2EBB4C77}"/>
              </a:ext>
            </a:extLst>
          </p:cNvPr>
          <p:cNvSpPr txBox="1"/>
          <p:nvPr/>
        </p:nvSpPr>
        <p:spPr>
          <a:xfrm>
            <a:off x="13818372" y="9113511"/>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5" name="TextBox 14">
            <a:extLst>
              <a:ext uri="{FF2B5EF4-FFF2-40B4-BE49-F238E27FC236}">
                <a16:creationId xmlns:a16="http://schemas.microsoft.com/office/drawing/2014/main" id="{D08EE067-7F1C-5F49-8E92-7CA1BBEF2396}"/>
              </a:ext>
            </a:extLst>
          </p:cNvPr>
          <p:cNvSpPr txBox="1"/>
          <p:nvPr/>
        </p:nvSpPr>
        <p:spPr>
          <a:xfrm>
            <a:off x="19407833" y="9113511"/>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6" name="Subtitle 2">
            <a:extLst>
              <a:ext uri="{FF2B5EF4-FFF2-40B4-BE49-F238E27FC236}">
                <a16:creationId xmlns:a16="http://schemas.microsoft.com/office/drawing/2014/main" id="{D61342F0-1EB6-3E41-81F5-031FF47DFA3F}"/>
              </a:ext>
            </a:extLst>
          </p:cNvPr>
          <p:cNvSpPr txBox="1">
            <a:spLocks/>
          </p:cNvSpPr>
          <p:nvPr/>
        </p:nvSpPr>
        <p:spPr>
          <a:xfrm>
            <a:off x="13434645"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7" name="Subtitle 2">
            <a:extLst>
              <a:ext uri="{FF2B5EF4-FFF2-40B4-BE49-F238E27FC236}">
                <a16:creationId xmlns:a16="http://schemas.microsoft.com/office/drawing/2014/main" id="{99B4A801-52BC-7846-9F27-EAC75F002A4A}"/>
              </a:ext>
            </a:extLst>
          </p:cNvPr>
          <p:cNvSpPr txBox="1">
            <a:spLocks/>
          </p:cNvSpPr>
          <p:nvPr/>
        </p:nvSpPr>
        <p:spPr>
          <a:xfrm>
            <a:off x="19038533"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035898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C6E04-B7F2-5743-A8A6-8C48A681579B}"/>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6760B281-E46E-C641-BF14-0A6C55B94C9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A2B90720-0612-B544-8931-2B68C8E1CC0D}"/>
              </a:ext>
            </a:extLst>
          </p:cNvPr>
          <p:cNvGraphicFramePr/>
          <p:nvPr>
            <p:extLst>
              <p:ext uri="{D42A27DB-BD31-4B8C-83A1-F6EECF244321}">
                <p14:modId xmlns:p14="http://schemas.microsoft.com/office/powerpoint/2010/main" val="787432730"/>
              </p:ext>
            </p:extLst>
          </p:nvPr>
        </p:nvGraphicFramePr>
        <p:xfrm>
          <a:off x="1520826" y="4214266"/>
          <a:ext cx="21336000" cy="5287468"/>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a:extLst>
              <a:ext uri="{FF2B5EF4-FFF2-40B4-BE49-F238E27FC236}">
                <a16:creationId xmlns:a16="http://schemas.microsoft.com/office/drawing/2014/main" id="{626E7DD8-13DF-D641-97BF-008974DA7110}"/>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6" name="Round Same Side Corner Rectangle 59">
            <a:extLst>
              <a:ext uri="{FF2B5EF4-FFF2-40B4-BE49-F238E27FC236}">
                <a16:creationId xmlns:a16="http://schemas.microsoft.com/office/drawing/2014/main" id="{A7538D5D-6C1D-D349-B9B3-0BA9BBDA7716}"/>
              </a:ext>
            </a:extLst>
          </p:cNvPr>
          <p:cNvSpPr/>
          <p:nvPr/>
        </p:nvSpPr>
        <p:spPr>
          <a:xfrm>
            <a:off x="1629680" y="10050902"/>
            <a:ext cx="4315968"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Round Same Side Corner Rectangle 59">
            <a:extLst>
              <a:ext uri="{FF2B5EF4-FFF2-40B4-BE49-F238E27FC236}">
                <a16:creationId xmlns:a16="http://schemas.microsoft.com/office/drawing/2014/main" id="{DB3CB1ED-DC8B-2949-A501-E5D56F04FA8F}"/>
              </a:ext>
            </a:extLst>
          </p:cNvPr>
          <p:cNvSpPr/>
          <p:nvPr/>
        </p:nvSpPr>
        <p:spPr>
          <a:xfrm>
            <a:off x="7233568" y="10050902"/>
            <a:ext cx="4315968"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Round Same Side Corner Rectangle 59">
            <a:extLst>
              <a:ext uri="{FF2B5EF4-FFF2-40B4-BE49-F238E27FC236}">
                <a16:creationId xmlns:a16="http://schemas.microsoft.com/office/drawing/2014/main" id="{E4A5F438-54DD-264A-BD7D-416B5E6123EA}"/>
              </a:ext>
            </a:extLst>
          </p:cNvPr>
          <p:cNvSpPr/>
          <p:nvPr/>
        </p:nvSpPr>
        <p:spPr>
          <a:xfrm>
            <a:off x="12837456" y="10050902"/>
            <a:ext cx="4315968"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9" name="Round Same Side Corner Rectangle 59">
            <a:extLst>
              <a:ext uri="{FF2B5EF4-FFF2-40B4-BE49-F238E27FC236}">
                <a16:creationId xmlns:a16="http://schemas.microsoft.com/office/drawing/2014/main" id="{E610F7D3-66B5-4A47-AACD-1AD186716AA8}"/>
              </a:ext>
            </a:extLst>
          </p:cNvPr>
          <p:cNvSpPr/>
          <p:nvPr/>
        </p:nvSpPr>
        <p:spPr>
          <a:xfrm>
            <a:off x="18441344" y="10050902"/>
            <a:ext cx="4315968"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66FCD0E4-9B2F-494D-B3E0-9C229D44E820}"/>
              </a:ext>
            </a:extLst>
          </p:cNvPr>
          <p:cNvSpPr txBox="1"/>
          <p:nvPr/>
        </p:nvSpPr>
        <p:spPr>
          <a:xfrm>
            <a:off x="2309534" y="10133418"/>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11" name="TextBox 10">
            <a:extLst>
              <a:ext uri="{FF2B5EF4-FFF2-40B4-BE49-F238E27FC236}">
                <a16:creationId xmlns:a16="http://schemas.microsoft.com/office/drawing/2014/main" id="{565FEC39-F967-0E4A-8C38-0FE4C2EB3D27}"/>
              </a:ext>
            </a:extLst>
          </p:cNvPr>
          <p:cNvSpPr txBox="1"/>
          <p:nvPr/>
        </p:nvSpPr>
        <p:spPr>
          <a:xfrm>
            <a:off x="7873347" y="1013341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2" name="TextBox 11">
            <a:extLst>
              <a:ext uri="{FF2B5EF4-FFF2-40B4-BE49-F238E27FC236}">
                <a16:creationId xmlns:a16="http://schemas.microsoft.com/office/drawing/2014/main" id="{31BD9289-3D37-3D40-8D30-59B58E3B2F45}"/>
              </a:ext>
            </a:extLst>
          </p:cNvPr>
          <p:cNvSpPr txBox="1"/>
          <p:nvPr/>
        </p:nvSpPr>
        <p:spPr>
          <a:xfrm>
            <a:off x="13470022" y="10133418"/>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3" name="TextBox 12">
            <a:extLst>
              <a:ext uri="{FF2B5EF4-FFF2-40B4-BE49-F238E27FC236}">
                <a16:creationId xmlns:a16="http://schemas.microsoft.com/office/drawing/2014/main" id="{7ACE08D7-DEB8-0048-B1C8-ABF29B7F5715}"/>
              </a:ext>
            </a:extLst>
          </p:cNvPr>
          <p:cNvSpPr txBox="1"/>
          <p:nvPr/>
        </p:nvSpPr>
        <p:spPr>
          <a:xfrm>
            <a:off x="19059483" y="1013341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4" name="Subtitle 2">
            <a:extLst>
              <a:ext uri="{FF2B5EF4-FFF2-40B4-BE49-F238E27FC236}">
                <a16:creationId xmlns:a16="http://schemas.microsoft.com/office/drawing/2014/main" id="{89D12C95-BBE5-6E4E-B453-7DAA7D765F96}"/>
              </a:ext>
            </a:extLst>
          </p:cNvPr>
          <p:cNvSpPr txBox="1">
            <a:spLocks/>
          </p:cNvSpPr>
          <p:nvPr/>
        </p:nvSpPr>
        <p:spPr>
          <a:xfrm>
            <a:off x="1629680"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1302BB95-1493-AA45-ACF8-B9131FD6719C}"/>
              </a:ext>
            </a:extLst>
          </p:cNvPr>
          <p:cNvSpPr txBox="1">
            <a:spLocks/>
          </p:cNvSpPr>
          <p:nvPr/>
        </p:nvSpPr>
        <p:spPr>
          <a:xfrm>
            <a:off x="7233568"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Subtitle 2">
            <a:extLst>
              <a:ext uri="{FF2B5EF4-FFF2-40B4-BE49-F238E27FC236}">
                <a16:creationId xmlns:a16="http://schemas.microsoft.com/office/drawing/2014/main" id="{688D3546-EFBE-A34D-A82E-71B1A19E3567}"/>
              </a:ext>
            </a:extLst>
          </p:cNvPr>
          <p:cNvSpPr txBox="1">
            <a:spLocks/>
          </p:cNvSpPr>
          <p:nvPr/>
        </p:nvSpPr>
        <p:spPr>
          <a:xfrm>
            <a:off x="12837456"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7" name="Subtitle 2">
            <a:extLst>
              <a:ext uri="{FF2B5EF4-FFF2-40B4-BE49-F238E27FC236}">
                <a16:creationId xmlns:a16="http://schemas.microsoft.com/office/drawing/2014/main" id="{1BDD0E8B-EEC9-7047-97BF-C620B95A99DA}"/>
              </a:ext>
            </a:extLst>
          </p:cNvPr>
          <p:cNvSpPr txBox="1">
            <a:spLocks/>
          </p:cNvSpPr>
          <p:nvPr/>
        </p:nvSpPr>
        <p:spPr>
          <a:xfrm>
            <a:off x="18441343"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56111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96430-CF81-954A-8975-88196A95DF73}"/>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C0F6FD9B-7CE1-974A-B64A-C60B7B9F0B9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Subtitle 2">
            <a:extLst>
              <a:ext uri="{FF2B5EF4-FFF2-40B4-BE49-F238E27FC236}">
                <a16:creationId xmlns:a16="http://schemas.microsoft.com/office/drawing/2014/main" id="{48E06758-1A73-6C4F-805D-CB212026ABAD}"/>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graphicFrame>
        <p:nvGraphicFramePr>
          <p:cNvPr id="5" name="Chart 306">
            <a:extLst>
              <a:ext uri="{FF2B5EF4-FFF2-40B4-BE49-F238E27FC236}">
                <a16:creationId xmlns:a16="http://schemas.microsoft.com/office/drawing/2014/main" id="{B49B3ADA-2586-A841-8638-D9CDA53C6CE0}"/>
              </a:ext>
            </a:extLst>
          </p:cNvPr>
          <p:cNvGraphicFramePr/>
          <p:nvPr>
            <p:extLst>
              <p:ext uri="{D42A27DB-BD31-4B8C-83A1-F6EECF244321}">
                <p14:modId xmlns:p14="http://schemas.microsoft.com/office/powerpoint/2010/main" val="1842808747"/>
              </p:ext>
            </p:extLst>
          </p:nvPr>
        </p:nvGraphicFramePr>
        <p:xfrm>
          <a:off x="1520825" y="4554474"/>
          <a:ext cx="21336000" cy="5849237"/>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 Same Side Corner Rectangle 59">
            <a:extLst>
              <a:ext uri="{FF2B5EF4-FFF2-40B4-BE49-F238E27FC236}">
                <a16:creationId xmlns:a16="http://schemas.microsoft.com/office/drawing/2014/main" id="{B4743AE1-7B98-354C-AFC1-8F686A38E07A}"/>
              </a:ext>
            </a:extLst>
          </p:cNvPr>
          <p:cNvSpPr/>
          <p:nvPr/>
        </p:nvSpPr>
        <p:spPr>
          <a:xfrm>
            <a:off x="2194454" y="11118855"/>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57F1BC58-1E9F-F448-A675-E1D7D16B675D}"/>
              </a:ext>
            </a:extLst>
          </p:cNvPr>
          <p:cNvSpPr txBox="1"/>
          <p:nvPr/>
        </p:nvSpPr>
        <p:spPr>
          <a:xfrm>
            <a:off x="2439966" y="11375107"/>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14" name="Subtitle 2">
            <a:extLst>
              <a:ext uri="{FF2B5EF4-FFF2-40B4-BE49-F238E27FC236}">
                <a16:creationId xmlns:a16="http://schemas.microsoft.com/office/drawing/2014/main" id="{F4821CB0-F68B-E84B-94BF-0201A7B1A9A9}"/>
              </a:ext>
            </a:extLst>
          </p:cNvPr>
          <p:cNvSpPr txBox="1">
            <a:spLocks/>
          </p:cNvSpPr>
          <p:nvPr/>
        </p:nvSpPr>
        <p:spPr>
          <a:xfrm>
            <a:off x="3537246"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8" name="Round Same Side Corner Rectangle 59">
            <a:extLst>
              <a:ext uri="{FF2B5EF4-FFF2-40B4-BE49-F238E27FC236}">
                <a16:creationId xmlns:a16="http://schemas.microsoft.com/office/drawing/2014/main" id="{F5FA0BB7-9D00-AD4F-9A9D-20B10000724C}"/>
              </a:ext>
            </a:extLst>
          </p:cNvPr>
          <p:cNvSpPr/>
          <p:nvPr/>
        </p:nvSpPr>
        <p:spPr>
          <a:xfrm>
            <a:off x="7319739" y="1111885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9" name="TextBox 18">
            <a:extLst>
              <a:ext uri="{FF2B5EF4-FFF2-40B4-BE49-F238E27FC236}">
                <a16:creationId xmlns:a16="http://schemas.microsoft.com/office/drawing/2014/main" id="{B7C9769A-203B-8348-97EC-1B813F1247C6}"/>
              </a:ext>
            </a:extLst>
          </p:cNvPr>
          <p:cNvSpPr txBox="1"/>
          <p:nvPr/>
        </p:nvSpPr>
        <p:spPr>
          <a:xfrm>
            <a:off x="7525176" y="1137510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20" name="Subtitle 2">
            <a:extLst>
              <a:ext uri="{FF2B5EF4-FFF2-40B4-BE49-F238E27FC236}">
                <a16:creationId xmlns:a16="http://schemas.microsoft.com/office/drawing/2014/main" id="{6740BF95-72BD-914D-AA2A-7B5631AAF889}"/>
              </a:ext>
            </a:extLst>
          </p:cNvPr>
          <p:cNvSpPr txBox="1">
            <a:spLocks/>
          </p:cNvSpPr>
          <p:nvPr/>
        </p:nvSpPr>
        <p:spPr>
          <a:xfrm>
            <a:off x="8662531"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1" name="Round Same Side Corner Rectangle 59">
            <a:extLst>
              <a:ext uri="{FF2B5EF4-FFF2-40B4-BE49-F238E27FC236}">
                <a16:creationId xmlns:a16="http://schemas.microsoft.com/office/drawing/2014/main" id="{24712BA2-588B-3646-B024-344A56FCE07C}"/>
              </a:ext>
            </a:extLst>
          </p:cNvPr>
          <p:cNvSpPr/>
          <p:nvPr/>
        </p:nvSpPr>
        <p:spPr>
          <a:xfrm>
            <a:off x="12530076" y="11118855"/>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2" name="TextBox 21">
            <a:extLst>
              <a:ext uri="{FF2B5EF4-FFF2-40B4-BE49-F238E27FC236}">
                <a16:creationId xmlns:a16="http://schemas.microsoft.com/office/drawing/2014/main" id="{BD8C1632-320A-F842-A790-0A43BA5A28F3}"/>
              </a:ext>
            </a:extLst>
          </p:cNvPr>
          <p:cNvSpPr txBox="1"/>
          <p:nvPr/>
        </p:nvSpPr>
        <p:spPr>
          <a:xfrm>
            <a:off x="12728299" y="11375107"/>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23" name="Subtitle 2">
            <a:extLst>
              <a:ext uri="{FF2B5EF4-FFF2-40B4-BE49-F238E27FC236}">
                <a16:creationId xmlns:a16="http://schemas.microsoft.com/office/drawing/2014/main" id="{8C76C98E-75E3-3948-A85E-C1D89345D76C}"/>
              </a:ext>
            </a:extLst>
          </p:cNvPr>
          <p:cNvSpPr txBox="1">
            <a:spLocks/>
          </p:cNvSpPr>
          <p:nvPr/>
        </p:nvSpPr>
        <p:spPr>
          <a:xfrm>
            <a:off x="13872868"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4" name="Round Same Side Corner Rectangle 59">
            <a:extLst>
              <a:ext uri="{FF2B5EF4-FFF2-40B4-BE49-F238E27FC236}">
                <a16:creationId xmlns:a16="http://schemas.microsoft.com/office/drawing/2014/main" id="{B6B54B4E-F83B-4E4D-B8C1-0754C8E7E4D2}"/>
              </a:ext>
            </a:extLst>
          </p:cNvPr>
          <p:cNvSpPr/>
          <p:nvPr/>
        </p:nvSpPr>
        <p:spPr>
          <a:xfrm>
            <a:off x="17651894" y="11118855"/>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5" name="TextBox 24">
            <a:extLst>
              <a:ext uri="{FF2B5EF4-FFF2-40B4-BE49-F238E27FC236}">
                <a16:creationId xmlns:a16="http://schemas.microsoft.com/office/drawing/2014/main" id="{02367469-D161-2143-AF0E-5FA8237766E4}"/>
              </a:ext>
            </a:extLst>
          </p:cNvPr>
          <p:cNvSpPr txBox="1"/>
          <p:nvPr/>
        </p:nvSpPr>
        <p:spPr>
          <a:xfrm>
            <a:off x="17835690" y="11375107"/>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26" name="Subtitle 2">
            <a:extLst>
              <a:ext uri="{FF2B5EF4-FFF2-40B4-BE49-F238E27FC236}">
                <a16:creationId xmlns:a16="http://schemas.microsoft.com/office/drawing/2014/main" id="{D5E18CEF-64DC-414B-A07B-37AC9100A8A8}"/>
              </a:ext>
            </a:extLst>
          </p:cNvPr>
          <p:cNvSpPr txBox="1">
            <a:spLocks/>
          </p:cNvSpPr>
          <p:nvPr/>
        </p:nvSpPr>
        <p:spPr>
          <a:xfrm>
            <a:off x="18994686"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44990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DE27C-2081-9748-A0A9-AE937625CB2C}"/>
              </a:ext>
            </a:extLst>
          </p:cNvPr>
          <p:cNvSpPr txBox="1"/>
          <p:nvPr/>
        </p:nvSpPr>
        <p:spPr>
          <a:xfrm>
            <a:off x="8774284" y="612372"/>
            <a:ext cx="682911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LINE AREA CHART</a:t>
            </a:r>
          </a:p>
        </p:txBody>
      </p:sp>
      <p:sp>
        <p:nvSpPr>
          <p:cNvPr id="3" name="TextBox 2">
            <a:extLst>
              <a:ext uri="{FF2B5EF4-FFF2-40B4-BE49-F238E27FC236}">
                <a16:creationId xmlns:a16="http://schemas.microsoft.com/office/drawing/2014/main" id="{194FF8A4-B505-BA40-9E00-63F225E384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3">
            <a:extLst>
              <a:ext uri="{FF2B5EF4-FFF2-40B4-BE49-F238E27FC236}">
                <a16:creationId xmlns:a16="http://schemas.microsoft.com/office/drawing/2014/main" id="{282E9638-540F-6045-95CD-14F3A398A0EF}"/>
              </a:ext>
            </a:extLst>
          </p:cNvPr>
          <p:cNvGraphicFramePr>
            <a:graphicFrameLocks/>
          </p:cNvGraphicFramePr>
          <p:nvPr>
            <p:extLst>
              <p:ext uri="{D42A27DB-BD31-4B8C-83A1-F6EECF244321}">
                <p14:modId xmlns:p14="http://schemas.microsoft.com/office/powerpoint/2010/main" val="2899118858"/>
              </p:ext>
            </p:extLst>
          </p:nvPr>
        </p:nvGraphicFramePr>
        <p:xfrm>
          <a:off x="1520825" y="3637161"/>
          <a:ext cx="21336000" cy="724866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EF4627B4-0F9C-2A44-92DB-71E43DD83410}"/>
              </a:ext>
            </a:extLst>
          </p:cNvPr>
          <p:cNvSpPr/>
          <p:nvPr/>
        </p:nvSpPr>
        <p:spPr>
          <a:xfrm>
            <a:off x="1520825" y="2590849"/>
            <a:ext cx="8561959"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DIGITAL TRAFFIC OVER THE PAST 30 DAYS</a:t>
            </a:r>
          </a:p>
        </p:txBody>
      </p:sp>
      <p:sp>
        <p:nvSpPr>
          <p:cNvPr id="6" name="Round Same Side Corner Rectangle 59">
            <a:extLst>
              <a:ext uri="{FF2B5EF4-FFF2-40B4-BE49-F238E27FC236}">
                <a16:creationId xmlns:a16="http://schemas.microsoft.com/office/drawing/2014/main" id="{D4DAA9A4-C8F7-7D48-990D-727E3DC8EC4B}"/>
              </a:ext>
            </a:extLst>
          </p:cNvPr>
          <p:cNvSpPr/>
          <p:nvPr/>
        </p:nvSpPr>
        <p:spPr>
          <a:xfrm>
            <a:off x="2194454" y="11484615"/>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TextBox 6">
            <a:extLst>
              <a:ext uri="{FF2B5EF4-FFF2-40B4-BE49-F238E27FC236}">
                <a16:creationId xmlns:a16="http://schemas.microsoft.com/office/drawing/2014/main" id="{B2E18608-63CF-A44C-B4D1-F4AD34EFC4EB}"/>
              </a:ext>
            </a:extLst>
          </p:cNvPr>
          <p:cNvSpPr txBox="1"/>
          <p:nvPr/>
        </p:nvSpPr>
        <p:spPr>
          <a:xfrm>
            <a:off x="2439966" y="11740867"/>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8" name="Subtitle 2">
            <a:extLst>
              <a:ext uri="{FF2B5EF4-FFF2-40B4-BE49-F238E27FC236}">
                <a16:creationId xmlns:a16="http://schemas.microsoft.com/office/drawing/2014/main" id="{D67E7476-8A1F-B84D-AAE6-BFD15822F4C8}"/>
              </a:ext>
            </a:extLst>
          </p:cNvPr>
          <p:cNvSpPr txBox="1">
            <a:spLocks/>
          </p:cNvSpPr>
          <p:nvPr/>
        </p:nvSpPr>
        <p:spPr>
          <a:xfrm>
            <a:off x="3537246" y="11539144"/>
            <a:ext cx="7069794"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9" name="Round Same Side Corner Rectangle 59">
            <a:extLst>
              <a:ext uri="{FF2B5EF4-FFF2-40B4-BE49-F238E27FC236}">
                <a16:creationId xmlns:a16="http://schemas.microsoft.com/office/drawing/2014/main" id="{E2FA91D8-E715-724E-BDB5-B0059C956715}"/>
              </a:ext>
            </a:extLst>
          </p:cNvPr>
          <p:cNvSpPr/>
          <p:nvPr/>
        </p:nvSpPr>
        <p:spPr>
          <a:xfrm>
            <a:off x="13770612" y="1148461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48231D7C-2D4A-6143-B834-DA2B4227F8DA}"/>
              </a:ext>
            </a:extLst>
          </p:cNvPr>
          <p:cNvSpPr txBox="1"/>
          <p:nvPr/>
        </p:nvSpPr>
        <p:spPr>
          <a:xfrm>
            <a:off x="13976049" y="1174086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1" name="Subtitle 2">
            <a:extLst>
              <a:ext uri="{FF2B5EF4-FFF2-40B4-BE49-F238E27FC236}">
                <a16:creationId xmlns:a16="http://schemas.microsoft.com/office/drawing/2014/main" id="{76E92DB5-FC7E-8D4F-BDB1-FE426997315C}"/>
              </a:ext>
            </a:extLst>
          </p:cNvPr>
          <p:cNvSpPr txBox="1">
            <a:spLocks/>
          </p:cNvSpPr>
          <p:nvPr/>
        </p:nvSpPr>
        <p:spPr>
          <a:xfrm>
            <a:off x="15113404" y="11539144"/>
            <a:ext cx="7069794"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390132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899C9-B920-AF4F-9044-02A15D8AF4C3}"/>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DFF1B913-1EC5-D34B-8708-1635224BE32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Subtitle 2">
            <a:extLst>
              <a:ext uri="{FF2B5EF4-FFF2-40B4-BE49-F238E27FC236}">
                <a16:creationId xmlns:a16="http://schemas.microsoft.com/office/drawing/2014/main" id="{91E52CE9-B27F-484E-B1FA-76FD378C1A05}"/>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graphicFrame>
        <p:nvGraphicFramePr>
          <p:cNvPr id="5" name="Chart 306">
            <a:extLst>
              <a:ext uri="{FF2B5EF4-FFF2-40B4-BE49-F238E27FC236}">
                <a16:creationId xmlns:a16="http://schemas.microsoft.com/office/drawing/2014/main" id="{E460CF01-0D22-A341-A91C-654DE1E0A3A8}"/>
              </a:ext>
            </a:extLst>
          </p:cNvPr>
          <p:cNvGraphicFramePr/>
          <p:nvPr>
            <p:extLst>
              <p:ext uri="{D42A27DB-BD31-4B8C-83A1-F6EECF244321}">
                <p14:modId xmlns:p14="http://schemas.microsoft.com/office/powerpoint/2010/main" val="3641791127"/>
              </p:ext>
            </p:extLst>
          </p:nvPr>
        </p:nvGraphicFramePr>
        <p:xfrm>
          <a:off x="7046259" y="4554474"/>
          <a:ext cx="15810566" cy="8399526"/>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 Same Side Corner Rectangle 59">
            <a:extLst>
              <a:ext uri="{FF2B5EF4-FFF2-40B4-BE49-F238E27FC236}">
                <a16:creationId xmlns:a16="http://schemas.microsoft.com/office/drawing/2014/main" id="{1550ADA8-14E0-E047-B2A3-58C877843FD3}"/>
              </a:ext>
            </a:extLst>
          </p:cNvPr>
          <p:cNvSpPr/>
          <p:nvPr/>
        </p:nvSpPr>
        <p:spPr>
          <a:xfrm>
            <a:off x="1547719" y="4769626"/>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TextBox 6">
            <a:extLst>
              <a:ext uri="{FF2B5EF4-FFF2-40B4-BE49-F238E27FC236}">
                <a16:creationId xmlns:a16="http://schemas.microsoft.com/office/drawing/2014/main" id="{307CE539-66B7-814F-9919-6DFCDF7A80FE}"/>
              </a:ext>
            </a:extLst>
          </p:cNvPr>
          <p:cNvSpPr txBox="1"/>
          <p:nvPr/>
        </p:nvSpPr>
        <p:spPr>
          <a:xfrm>
            <a:off x="1793231" y="5025878"/>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8" name="Subtitle 2">
            <a:extLst>
              <a:ext uri="{FF2B5EF4-FFF2-40B4-BE49-F238E27FC236}">
                <a16:creationId xmlns:a16="http://schemas.microsoft.com/office/drawing/2014/main" id="{AF166EC3-0098-DC4D-87E1-E7F833C488B2}"/>
              </a:ext>
            </a:extLst>
          </p:cNvPr>
          <p:cNvSpPr txBox="1">
            <a:spLocks/>
          </p:cNvSpPr>
          <p:nvPr/>
        </p:nvSpPr>
        <p:spPr>
          <a:xfrm>
            <a:off x="2890511" y="4586911"/>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 name="Round Same Side Corner Rectangle 59">
            <a:extLst>
              <a:ext uri="{FF2B5EF4-FFF2-40B4-BE49-F238E27FC236}">
                <a16:creationId xmlns:a16="http://schemas.microsoft.com/office/drawing/2014/main" id="{466444C5-17B9-E24F-B22F-8430A717CDD9}"/>
              </a:ext>
            </a:extLst>
          </p:cNvPr>
          <p:cNvSpPr/>
          <p:nvPr/>
        </p:nvSpPr>
        <p:spPr>
          <a:xfrm>
            <a:off x="1547719" y="7073152"/>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5238FBE3-2BB2-3345-A3F7-34090DE325B4}"/>
              </a:ext>
            </a:extLst>
          </p:cNvPr>
          <p:cNvSpPr txBox="1"/>
          <p:nvPr/>
        </p:nvSpPr>
        <p:spPr>
          <a:xfrm>
            <a:off x="1753156" y="7329404"/>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1" name="Subtitle 2">
            <a:extLst>
              <a:ext uri="{FF2B5EF4-FFF2-40B4-BE49-F238E27FC236}">
                <a16:creationId xmlns:a16="http://schemas.microsoft.com/office/drawing/2014/main" id="{53868D7D-77B2-564F-A618-E8BE6122102A}"/>
              </a:ext>
            </a:extLst>
          </p:cNvPr>
          <p:cNvSpPr txBox="1">
            <a:spLocks/>
          </p:cNvSpPr>
          <p:nvPr/>
        </p:nvSpPr>
        <p:spPr>
          <a:xfrm>
            <a:off x="2890511" y="6890437"/>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2" name="Round Same Side Corner Rectangle 59">
            <a:extLst>
              <a:ext uri="{FF2B5EF4-FFF2-40B4-BE49-F238E27FC236}">
                <a16:creationId xmlns:a16="http://schemas.microsoft.com/office/drawing/2014/main" id="{0E552A2F-3B72-FF4B-87DE-9FAAAE1595B5}"/>
              </a:ext>
            </a:extLst>
          </p:cNvPr>
          <p:cNvSpPr/>
          <p:nvPr/>
        </p:nvSpPr>
        <p:spPr>
          <a:xfrm>
            <a:off x="1547719" y="9376678"/>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TextBox 12">
            <a:extLst>
              <a:ext uri="{FF2B5EF4-FFF2-40B4-BE49-F238E27FC236}">
                <a16:creationId xmlns:a16="http://schemas.microsoft.com/office/drawing/2014/main" id="{B1A3F591-14D3-7D47-A2F8-EF0B9BBC0A55}"/>
              </a:ext>
            </a:extLst>
          </p:cNvPr>
          <p:cNvSpPr txBox="1"/>
          <p:nvPr/>
        </p:nvSpPr>
        <p:spPr>
          <a:xfrm>
            <a:off x="1745942" y="9632930"/>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14" name="Subtitle 2">
            <a:extLst>
              <a:ext uri="{FF2B5EF4-FFF2-40B4-BE49-F238E27FC236}">
                <a16:creationId xmlns:a16="http://schemas.microsoft.com/office/drawing/2014/main" id="{67D9B33B-FC64-BE48-9151-7B8731FA0939}"/>
              </a:ext>
            </a:extLst>
          </p:cNvPr>
          <p:cNvSpPr txBox="1">
            <a:spLocks/>
          </p:cNvSpPr>
          <p:nvPr/>
        </p:nvSpPr>
        <p:spPr>
          <a:xfrm>
            <a:off x="2890511" y="9193963"/>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5" name="Round Same Side Corner Rectangle 59">
            <a:extLst>
              <a:ext uri="{FF2B5EF4-FFF2-40B4-BE49-F238E27FC236}">
                <a16:creationId xmlns:a16="http://schemas.microsoft.com/office/drawing/2014/main" id="{A0D42625-94B9-3A42-99E9-24F62BD00B8C}"/>
              </a:ext>
            </a:extLst>
          </p:cNvPr>
          <p:cNvSpPr/>
          <p:nvPr/>
        </p:nvSpPr>
        <p:spPr>
          <a:xfrm>
            <a:off x="1547719" y="11680204"/>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6" name="TextBox 15">
            <a:extLst>
              <a:ext uri="{FF2B5EF4-FFF2-40B4-BE49-F238E27FC236}">
                <a16:creationId xmlns:a16="http://schemas.microsoft.com/office/drawing/2014/main" id="{724AC3A2-0B79-A243-B30D-B429A1876E5C}"/>
              </a:ext>
            </a:extLst>
          </p:cNvPr>
          <p:cNvSpPr txBox="1"/>
          <p:nvPr/>
        </p:nvSpPr>
        <p:spPr>
          <a:xfrm>
            <a:off x="1731515" y="11936456"/>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17" name="Subtitle 2">
            <a:extLst>
              <a:ext uri="{FF2B5EF4-FFF2-40B4-BE49-F238E27FC236}">
                <a16:creationId xmlns:a16="http://schemas.microsoft.com/office/drawing/2014/main" id="{DDB6317B-8CD7-8D4D-B491-2C55F5937879}"/>
              </a:ext>
            </a:extLst>
          </p:cNvPr>
          <p:cNvSpPr txBox="1">
            <a:spLocks/>
          </p:cNvSpPr>
          <p:nvPr/>
        </p:nvSpPr>
        <p:spPr>
          <a:xfrm>
            <a:off x="2890511" y="11497489"/>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0035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E554B24-EC4F-6245-BAC1-E1ED0E9FC0C4}"/>
              </a:ext>
            </a:extLst>
          </p:cNvPr>
          <p:cNvGraphicFramePr/>
          <p:nvPr>
            <p:extLst>
              <p:ext uri="{D42A27DB-BD31-4B8C-83A1-F6EECF244321}">
                <p14:modId xmlns:p14="http://schemas.microsoft.com/office/powerpoint/2010/main" val="1465637209"/>
              </p:ext>
            </p:extLst>
          </p:nvPr>
        </p:nvGraphicFramePr>
        <p:xfrm>
          <a:off x="9449117" y="3813566"/>
          <a:ext cx="13407708" cy="894884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B065DC5-7B88-1544-9DD2-B9FCAA198FC9}"/>
              </a:ext>
            </a:extLst>
          </p:cNvPr>
          <p:cNvSpPr txBox="1"/>
          <p:nvPr/>
        </p:nvSpPr>
        <p:spPr>
          <a:xfrm>
            <a:off x="7105564" y="612372"/>
            <a:ext cx="1016656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CHARTS WITH KEY POINTS</a:t>
            </a:r>
          </a:p>
        </p:txBody>
      </p:sp>
      <p:sp>
        <p:nvSpPr>
          <p:cNvPr id="4" name="TextBox 3">
            <a:extLst>
              <a:ext uri="{FF2B5EF4-FFF2-40B4-BE49-F238E27FC236}">
                <a16:creationId xmlns:a16="http://schemas.microsoft.com/office/drawing/2014/main" id="{F4F6961F-2B25-EF46-8619-093ED33819F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 name="Rectangle 8">
            <a:extLst>
              <a:ext uri="{FF2B5EF4-FFF2-40B4-BE49-F238E27FC236}">
                <a16:creationId xmlns:a16="http://schemas.microsoft.com/office/drawing/2014/main" id="{BED8D4A5-ED64-0649-8F19-B4F51ACA9B4F}"/>
              </a:ext>
            </a:extLst>
          </p:cNvPr>
          <p:cNvSpPr/>
          <p:nvPr/>
        </p:nvSpPr>
        <p:spPr>
          <a:xfrm>
            <a:off x="9449117" y="2590849"/>
            <a:ext cx="4604146"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BUSINESS KEY POINTS</a:t>
            </a:r>
          </a:p>
        </p:txBody>
      </p:sp>
      <p:sp>
        <p:nvSpPr>
          <p:cNvPr id="10" name="Rectangle 9">
            <a:extLst>
              <a:ext uri="{FF2B5EF4-FFF2-40B4-BE49-F238E27FC236}">
                <a16:creationId xmlns:a16="http://schemas.microsoft.com/office/drawing/2014/main" id="{4868928D-4FD0-5F4E-9E91-8486B68EFD9F}"/>
              </a:ext>
            </a:extLst>
          </p:cNvPr>
          <p:cNvSpPr/>
          <p:nvPr/>
        </p:nvSpPr>
        <p:spPr>
          <a:xfrm>
            <a:off x="1500344" y="2590849"/>
            <a:ext cx="7285968" cy="481579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endParaRPr lang="en-US" sz="2799"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00987B04-8ACE-6840-8EEF-D5B650563AE2}"/>
              </a:ext>
            </a:extLst>
          </p:cNvPr>
          <p:cNvSpPr/>
          <p:nvPr/>
        </p:nvSpPr>
        <p:spPr>
          <a:xfrm>
            <a:off x="3117995" y="3056145"/>
            <a:ext cx="4059125" cy="584647"/>
          </a:xfrm>
          <a:prstGeom prst="rect">
            <a:avLst/>
          </a:prstGeom>
          <a:ln>
            <a:noFill/>
          </a:ln>
        </p:spPr>
        <p:txBody>
          <a:bodyPr wrap="none" lIns="91440" tIns="45720" rIns="91440" bIns="45720">
            <a:spAutoFit/>
          </a:bodyPr>
          <a:lstStyle/>
          <a:p>
            <a:pPr algn="ctr"/>
            <a:r>
              <a:rPr lang="en-US" sz="3199" b="1" dirty="0">
                <a:solidFill>
                  <a:schemeClr val="tx2"/>
                </a:solidFill>
                <a:latin typeface="Poppins" pitchFamily="2" charset="77"/>
                <a:ea typeface="Open Sans Semibold" pitchFamily="34" charset="0"/>
                <a:cs typeface="Poppins" pitchFamily="2" charset="77"/>
              </a:rPr>
              <a:t>CLIENT’S OPINIONS</a:t>
            </a:r>
          </a:p>
        </p:txBody>
      </p:sp>
      <p:sp>
        <p:nvSpPr>
          <p:cNvPr id="12" name="Subtitle 2">
            <a:extLst>
              <a:ext uri="{FF2B5EF4-FFF2-40B4-BE49-F238E27FC236}">
                <a16:creationId xmlns:a16="http://schemas.microsoft.com/office/drawing/2014/main" id="{BDF3D55B-F171-9D47-B57C-F796048C166C}"/>
              </a:ext>
            </a:extLst>
          </p:cNvPr>
          <p:cNvSpPr txBox="1">
            <a:spLocks/>
          </p:cNvSpPr>
          <p:nvPr/>
        </p:nvSpPr>
        <p:spPr>
          <a:xfrm>
            <a:off x="1916380" y="3813567"/>
            <a:ext cx="6453897" cy="316118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Traditional marketing by promoting environmental core values in the hope that</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Consumers will associate these values with their company or brand. </a:t>
            </a:r>
          </a:p>
        </p:txBody>
      </p:sp>
      <p:sp>
        <p:nvSpPr>
          <p:cNvPr id="13" name="Round Same Side Corner Rectangle 59">
            <a:extLst>
              <a:ext uri="{FF2B5EF4-FFF2-40B4-BE49-F238E27FC236}">
                <a16:creationId xmlns:a16="http://schemas.microsoft.com/office/drawing/2014/main" id="{4059074E-7EB0-A049-8ACD-51CD4EF15B42}"/>
              </a:ext>
            </a:extLst>
          </p:cNvPr>
          <p:cNvSpPr/>
          <p:nvPr/>
        </p:nvSpPr>
        <p:spPr>
          <a:xfrm>
            <a:off x="1547719" y="8552169"/>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68BD59BD-BDC5-B341-8DBF-19CB96ADCF9D}"/>
              </a:ext>
            </a:extLst>
          </p:cNvPr>
          <p:cNvSpPr txBox="1"/>
          <p:nvPr/>
        </p:nvSpPr>
        <p:spPr>
          <a:xfrm>
            <a:off x="1793231" y="8808421"/>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15" name="Subtitle 2">
            <a:extLst>
              <a:ext uri="{FF2B5EF4-FFF2-40B4-BE49-F238E27FC236}">
                <a16:creationId xmlns:a16="http://schemas.microsoft.com/office/drawing/2014/main" id="{1EF8F21A-14C4-444A-A53A-467BF989CEF0}"/>
              </a:ext>
            </a:extLst>
          </p:cNvPr>
          <p:cNvSpPr txBox="1">
            <a:spLocks/>
          </p:cNvSpPr>
          <p:nvPr/>
        </p:nvSpPr>
        <p:spPr>
          <a:xfrm>
            <a:off x="2890511" y="8606698"/>
            <a:ext cx="5895801" cy="98821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6" name="Round Same Side Corner Rectangle 59">
            <a:extLst>
              <a:ext uri="{FF2B5EF4-FFF2-40B4-BE49-F238E27FC236}">
                <a16:creationId xmlns:a16="http://schemas.microsoft.com/office/drawing/2014/main" id="{9160CFA5-BCFF-C546-9415-27FE19D781E9}"/>
              </a:ext>
            </a:extLst>
          </p:cNvPr>
          <p:cNvSpPr/>
          <p:nvPr/>
        </p:nvSpPr>
        <p:spPr>
          <a:xfrm>
            <a:off x="1547719" y="1085569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7" name="TextBox 16">
            <a:extLst>
              <a:ext uri="{FF2B5EF4-FFF2-40B4-BE49-F238E27FC236}">
                <a16:creationId xmlns:a16="http://schemas.microsoft.com/office/drawing/2014/main" id="{E27226E9-4CDC-7647-9E77-57861FED1647}"/>
              </a:ext>
            </a:extLst>
          </p:cNvPr>
          <p:cNvSpPr txBox="1"/>
          <p:nvPr/>
        </p:nvSpPr>
        <p:spPr>
          <a:xfrm>
            <a:off x="1753156" y="1111194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8" name="Subtitle 2">
            <a:extLst>
              <a:ext uri="{FF2B5EF4-FFF2-40B4-BE49-F238E27FC236}">
                <a16:creationId xmlns:a16="http://schemas.microsoft.com/office/drawing/2014/main" id="{042AA616-A20F-5141-AC7D-25D7D562D88F}"/>
              </a:ext>
            </a:extLst>
          </p:cNvPr>
          <p:cNvSpPr txBox="1">
            <a:spLocks/>
          </p:cNvSpPr>
          <p:nvPr/>
        </p:nvSpPr>
        <p:spPr>
          <a:xfrm>
            <a:off x="2890511" y="10910224"/>
            <a:ext cx="5895801" cy="98821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76924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9A8EE-64BD-7C47-9611-A655B1AD0816}"/>
              </a:ext>
            </a:extLst>
          </p:cNvPr>
          <p:cNvSpPr txBox="1"/>
          <p:nvPr/>
        </p:nvSpPr>
        <p:spPr>
          <a:xfrm>
            <a:off x="6549319" y="612372"/>
            <a:ext cx="112790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HISTORICAL GROWTH CHART</a:t>
            </a:r>
          </a:p>
        </p:txBody>
      </p:sp>
      <p:sp>
        <p:nvSpPr>
          <p:cNvPr id="3" name="TextBox 2">
            <a:extLst>
              <a:ext uri="{FF2B5EF4-FFF2-40B4-BE49-F238E27FC236}">
                <a16:creationId xmlns:a16="http://schemas.microsoft.com/office/drawing/2014/main" id="{DDDED1D3-6CC1-1E41-A278-0509812F654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5">
            <a:extLst>
              <a:ext uri="{FF2B5EF4-FFF2-40B4-BE49-F238E27FC236}">
                <a16:creationId xmlns:a16="http://schemas.microsoft.com/office/drawing/2014/main" id="{D1136CA6-1191-3A44-909D-8126B612C243}"/>
              </a:ext>
            </a:extLst>
          </p:cNvPr>
          <p:cNvGraphicFramePr>
            <a:graphicFrameLocks/>
          </p:cNvGraphicFramePr>
          <p:nvPr>
            <p:extLst>
              <p:ext uri="{D42A27DB-BD31-4B8C-83A1-F6EECF244321}">
                <p14:modId xmlns:p14="http://schemas.microsoft.com/office/powerpoint/2010/main" val="2210796159"/>
              </p:ext>
            </p:extLst>
          </p:nvPr>
        </p:nvGraphicFramePr>
        <p:xfrm>
          <a:off x="1520826" y="3545085"/>
          <a:ext cx="21336000" cy="725626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E6C7F070-0BBD-DA40-9C88-30A82C7D6A61}"/>
              </a:ext>
            </a:extLst>
          </p:cNvPr>
          <p:cNvSpPr/>
          <p:nvPr/>
        </p:nvSpPr>
        <p:spPr>
          <a:xfrm>
            <a:off x="1520825" y="2559678"/>
            <a:ext cx="9571851"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NET GROWTH RATE OVER PAST 12 MONTHS (%)</a:t>
            </a:r>
          </a:p>
        </p:txBody>
      </p:sp>
      <p:sp>
        <p:nvSpPr>
          <p:cNvPr id="6" name="Right Arrow 5">
            <a:extLst>
              <a:ext uri="{FF2B5EF4-FFF2-40B4-BE49-F238E27FC236}">
                <a16:creationId xmlns:a16="http://schemas.microsoft.com/office/drawing/2014/main" id="{0BFFC24A-93C2-D746-9781-13A0A5B5D5CB}"/>
              </a:ext>
            </a:extLst>
          </p:cNvPr>
          <p:cNvSpPr/>
          <p:nvPr/>
        </p:nvSpPr>
        <p:spPr>
          <a:xfrm>
            <a:off x="10321279" y="3914279"/>
            <a:ext cx="5962831" cy="2294192"/>
          </a:xfrm>
          <a:prstGeom prst="rightArrow">
            <a:avLst>
              <a:gd name="adj1" fmla="val 58597"/>
              <a:gd name="adj2" fmla="val 50000"/>
            </a:avLst>
          </a:prstGeom>
          <a:gradFill>
            <a:gsLst>
              <a:gs pos="0">
                <a:schemeClr val="accent3"/>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 name="TextBox 6">
            <a:extLst>
              <a:ext uri="{FF2B5EF4-FFF2-40B4-BE49-F238E27FC236}">
                <a16:creationId xmlns:a16="http://schemas.microsoft.com/office/drawing/2014/main" id="{9B2AD9F2-89BE-3343-8FB7-4AD85EC4B3B7}"/>
              </a:ext>
            </a:extLst>
          </p:cNvPr>
          <p:cNvSpPr txBox="1"/>
          <p:nvPr/>
        </p:nvSpPr>
        <p:spPr>
          <a:xfrm>
            <a:off x="11241842" y="4573214"/>
            <a:ext cx="3921266" cy="1087157"/>
          </a:xfrm>
          <a:prstGeom prst="rect">
            <a:avLst/>
          </a:prstGeom>
          <a:noFill/>
        </p:spPr>
        <p:txBody>
          <a:bodyPr wrap="none" rtlCol="0" anchor="ctr">
            <a:spAutoFit/>
          </a:bodyPr>
          <a:lstStyle/>
          <a:p>
            <a:pPr>
              <a:lnSpc>
                <a:spcPct val="85000"/>
              </a:lnSpc>
            </a:pPr>
            <a:r>
              <a:rPr lang="en-US" sz="4265" b="1" dirty="0">
                <a:solidFill>
                  <a:schemeClr val="bg1"/>
                </a:solidFill>
                <a:latin typeface="Poppins" pitchFamily="2" charset="77"/>
                <a:cs typeface="Poppins" pitchFamily="2" charset="77"/>
              </a:rPr>
              <a:t>400% Growth</a:t>
            </a:r>
            <a:br>
              <a:rPr lang="en-US" sz="4265" b="1" dirty="0">
                <a:solidFill>
                  <a:schemeClr val="bg1"/>
                </a:solidFill>
                <a:latin typeface="Poppins" pitchFamily="2" charset="77"/>
                <a:cs typeface="Poppins" pitchFamily="2" charset="77"/>
              </a:rPr>
            </a:br>
            <a:r>
              <a:rPr lang="en-US" sz="3199" b="1" dirty="0">
                <a:solidFill>
                  <a:schemeClr val="bg1"/>
                </a:solidFill>
                <a:latin typeface="Poppins" pitchFamily="2" charset="77"/>
                <a:cs typeface="Poppins" pitchFamily="2" charset="77"/>
              </a:rPr>
              <a:t>in 4 months</a:t>
            </a:r>
          </a:p>
        </p:txBody>
      </p:sp>
      <p:sp>
        <p:nvSpPr>
          <p:cNvPr id="8" name="Round Same Side Corner Rectangle 59">
            <a:extLst>
              <a:ext uri="{FF2B5EF4-FFF2-40B4-BE49-F238E27FC236}">
                <a16:creationId xmlns:a16="http://schemas.microsoft.com/office/drawing/2014/main" id="{260C587B-40B1-7547-BBC0-02A8BCCE2FDC}"/>
              </a:ext>
            </a:extLst>
          </p:cNvPr>
          <p:cNvSpPr/>
          <p:nvPr/>
        </p:nvSpPr>
        <p:spPr>
          <a:xfrm>
            <a:off x="2194454" y="1148461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9" name="TextBox 8">
            <a:extLst>
              <a:ext uri="{FF2B5EF4-FFF2-40B4-BE49-F238E27FC236}">
                <a16:creationId xmlns:a16="http://schemas.microsoft.com/office/drawing/2014/main" id="{3AA3FCFC-19B6-C941-8F45-BB3D96B40E48}"/>
              </a:ext>
            </a:extLst>
          </p:cNvPr>
          <p:cNvSpPr txBox="1"/>
          <p:nvPr/>
        </p:nvSpPr>
        <p:spPr>
          <a:xfrm>
            <a:off x="2439966" y="11740867"/>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10" name="Subtitle 2">
            <a:extLst>
              <a:ext uri="{FF2B5EF4-FFF2-40B4-BE49-F238E27FC236}">
                <a16:creationId xmlns:a16="http://schemas.microsoft.com/office/drawing/2014/main" id="{5FD1B4D3-1D57-CD47-B274-ADE733B55DF7}"/>
              </a:ext>
            </a:extLst>
          </p:cNvPr>
          <p:cNvSpPr txBox="1">
            <a:spLocks/>
          </p:cNvSpPr>
          <p:nvPr/>
        </p:nvSpPr>
        <p:spPr>
          <a:xfrm>
            <a:off x="3537246" y="11539144"/>
            <a:ext cx="7069794"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11" name="Round Same Side Corner Rectangle 59">
            <a:extLst>
              <a:ext uri="{FF2B5EF4-FFF2-40B4-BE49-F238E27FC236}">
                <a16:creationId xmlns:a16="http://schemas.microsoft.com/office/drawing/2014/main" id="{D18E4805-9DA3-7344-A5F5-39B9A01939A5}"/>
              </a:ext>
            </a:extLst>
          </p:cNvPr>
          <p:cNvSpPr/>
          <p:nvPr/>
        </p:nvSpPr>
        <p:spPr>
          <a:xfrm>
            <a:off x="13770612" y="11484615"/>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2" name="TextBox 11">
            <a:extLst>
              <a:ext uri="{FF2B5EF4-FFF2-40B4-BE49-F238E27FC236}">
                <a16:creationId xmlns:a16="http://schemas.microsoft.com/office/drawing/2014/main" id="{503C1625-DB2D-3A43-8EB8-CF51C6F8603E}"/>
              </a:ext>
            </a:extLst>
          </p:cNvPr>
          <p:cNvSpPr txBox="1"/>
          <p:nvPr/>
        </p:nvSpPr>
        <p:spPr>
          <a:xfrm>
            <a:off x="13976049" y="1174086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3" name="Subtitle 2">
            <a:extLst>
              <a:ext uri="{FF2B5EF4-FFF2-40B4-BE49-F238E27FC236}">
                <a16:creationId xmlns:a16="http://schemas.microsoft.com/office/drawing/2014/main" id="{8FE62D14-E413-7D46-860C-247B4AF7596E}"/>
              </a:ext>
            </a:extLst>
          </p:cNvPr>
          <p:cNvSpPr txBox="1">
            <a:spLocks/>
          </p:cNvSpPr>
          <p:nvPr/>
        </p:nvSpPr>
        <p:spPr>
          <a:xfrm>
            <a:off x="15113404" y="11539144"/>
            <a:ext cx="7069794"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184278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08D53-C2EB-094D-BA8F-583E18D1359D}"/>
              </a:ext>
            </a:extLst>
          </p:cNvPr>
          <p:cNvSpPr txBox="1"/>
          <p:nvPr/>
        </p:nvSpPr>
        <p:spPr>
          <a:xfrm>
            <a:off x="7881417" y="612372"/>
            <a:ext cx="861485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COLUMN CHART SLIDE</a:t>
            </a:r>
          </a:p>
        </p:txBody>
      </p:sp>
      <p:sp>
        <p:nvSpPr>
          <p:cNvPr id="3" name="TextBox 2">
            <a:extLst>
              <a:ext uri="{FF2B5EF4-FFF2-40B4-BE49-F238E27FC236}">
                <a16:creationId xmlns:a16="http://schemas.microsoft.com/office/drawing/2014/main" id="{AD4FCD12-D3F9-7743-BC3F-AE37A9A96A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5">
            <a:extLst>
              <a:ext uri="{FF2B5EF4-FFF2-40B4-BE49-F238E27FC236}">
                <a16:creationId xmlns:a16="http://schemas.microsoft.com/office/drawing/2014/main" id="{C860F3E6-FD6A-2E4A-A7BF-A4EC25372666}"/>
              </a:ext>
            </a:extLst>
          </p:cNvPr>
          <p:cNvGraphicFramePr>
            <a:graphicFrameLocks/>
          </p:cNvGraphicFramePr>
          <p:nvPr>
            <p:extLst>
              <p:ext uri="{D42A27DB-BD31-4B8C-83A1-F6EECF244321}">
                <p14:modId xmlns:p14="http://schemas.microsoft.com/office/powerpoint/2010/main" val="1950270018"/>
              </p:ext>
            </p:extLst>
          </p:nvPr>
        </p:nvGraphicFramePr>
        <p:xfrm>
          <a:off x="1520826" y="3554497"/>
          <a:ext cx="11636566" cy="939950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B72111BC-17C4-9045-93FC-7674273B2359}"/>
              </a:ext>
            </a:extLst>
          </p:cNvPr>
          <p:cNvSpPr/>
          <p:nvPr/>
        </p:nvSpPr>
        <p:spPr>
          <a:xfrm>
            <a:off x="1520825" y="2552700"/>
            <a:ext cx="4873450"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NET GROWTH RATE (%)</a:t>
            </a:r>
          </a:p>
        </p:txBody>
      </p:sp>
      <p:sp>
        <p:nvSpPr>
          <p:cNvPr id="6" name="Round Same Side Corner Rectangle 59">
            <a:extLst>
              <a:ext uri="{FF2B5EF4-FFF2-40B4-BE49-F238E27FC236}">
                <a16:creationId xmlns:a16="http://schemas.microsoft.com/office/drawing/2014/main" id="{C9C6E362-A56B-614B-A73F-23445249B48A}"/>
              </a:ext>
            </a:extLst>
          </p:cNvPr>
          <p:cNvSpPr/>
          <p:nvPr/>
        </p:nvSpPr>
        <p:spPr>
          <a:xfrm>
            <a:off x="13931507" y="4288101"/>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TextBox 6">
            <a:extLst>
              <a:ext uri="{FF2B5EF4-FFF2-40B4-BE49-F238E27FC236}">
                <a16:creationId xmlns:a16="http://schemas.microsoft.com/office/drawing/2014/main" id="{F822623D-333C-3348-A354-D61284DEE4FB}"/>
              </a:ext>
            </a:extLst>
          </p:cNvPr>
          <p:cNvSpPr txBox="1"/>
          <p:nvPr/>
        </p:nvSpPr>
        <p:spPr>
          <a:xfrm>
            <a:off x="14177019" y="4544353"/>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8" name="Subtitle 2">
            <a:extLst>
              <a:ext uri="{FF2B5EF4-FFF2-40B4-BE49-F238E27FC236}">
                <a16:creationId xmlns:a16="http://schemas.microsoft.com/office/drawing/2014/main" id="{7136AE1E-846B-AC4B-B468-DADAD189E7EB}"/>
              </a:ext>
            </a:extLst>
          </p:cNvPr>
          <p:cNvSpPr txBox="1">
            <a:spLocks/>
          </p:cNvSpPr>
          <p:nvPr/>
        </p:nvSpPr>
        <p:spPr>
          <a:xfrm>
            <a:off x="15274299" y="410538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9" name="Round Same Side Corner Rectangle 59">
            <a:extLst>
              <a:ext uri="{FF2B5EF4-FFF2-40B4-BE49-F238E27FC236}">
                <a16:creationId xmlns:a16="http://schemas.microsoft.com/office/drawing/2014/main" id="{CA7D39A5-C409-E648-813B-F3EB3A05AE29}"/>
              </a:ext>
            </a:extLst>
          </p:cNvPr>
          <p:cNvSpPr/>
          <p:nvPr/>
        </p:nvSpPr>
        <p:spPr>
          <a:xfrm>
            <a:off x="13931507" y="7574461"/>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61FB2BC9-E368-1443-8256-A618E79954E8}"/>
              </a:ext>
            </a:extLst>
          </p:cNvPr>
          <p:cNvSpPr txBox="1"/>
          <p:nvPr/>
        </p:nvSpPr>
        <p:spPr>
          <a:xfrm>
            <a:off x="14136944" y="7830713"/>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1" name="Subtitle 2">
            <a:extLst>
              <a:ext uri="{FF2B5EF4-FFF2-40B4-BE49-F238E27FC236}">
                <a16:creationId xmlns:a16="http://schemas.microsoft.com/office/drawing/2014/main" id="{8BCB8EB1-0D3A-EF42-92AD-D3242F1D86DF}"/>
              </a:ext>
            </a:extLst>
          </p:cNvPr>
          <p:cNvSpPr txBox="1">
            <a:spLocks/>
          </p:cNvSpPr>
          <p:nvPr/>
        </p:nvSpPr>
        <p:spPr>
          <a:xfrm>
            <a:off x="15274299" y="739174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2" name="Round Same Side Corner Rectangle 59">
            <a:extLst>
              <a:ext uri="{FF2B5EF4-FFF2-40B4-BE49-F238E27FC236}">
                <a16:creationId xmlns:a16="http://schemas.microsoft.com/office/drawing/2014/main" id="{8FD454CA-3627-C54B-AFDC-D3485A0D25B5}"/>
              </a:ext>
            </a:extLst>
          </p:cNvPr>
          <p:cNvSpPr/>
          <p:nvPr/>
        </p:nvSpPr>
        <p:spPr>
          <a:xfrm>
            <a:off x="13931507" y="10860821"/>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TextBox 12">
            <a:extLst>
              <a:ext uri="{FF2B5EF4-FFF2-40B4-BE49-F238E27FC236}">
                <a16:creationId xmlns:a16="http://schemas.microsoft.com/office/drawing/2014/main" id="{D231D299-D916-FC47-B7A4-199C41EC589C}"/>
              </a:ext>
            </a:extLst>
          </p:cNvPr>
          <p:cNvSpPr txBox="1"/>
          <p:nvPr/>
        </p:nvSpPr>
        <p:spPr>
          <a:xfrm>
            <a:off x="14129730" y="11117073"/>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14" name="Subtitle 2">
            <a:extLst>
              <a:ext uri="{FF2B5EF4-FFF2-40B4-BE49-F238E27FC236}">
                <a16:creationId xmlns:a16="http://schemas.microsoft.com/office/drawing/2014/main" id="{7B6B0758-DD78-3544-9355-7F091897828C}"/>
              </a:ext>
            </a:extLst>
          </p:cNvPr>
          <p:cNvSpPr txBox="1">
            <a:spLocks/>
          </p:cNvSpPr>
          <p:nvPr/>
        </p:nvSpPr>
        <p:spPr>
          <a:xfrm>
            <a:off x="15274299" y="1067810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5" name="Round Same Side Corner Rectangle 59">
            <a:extLst>
              <a:ext uri="{FF2B5EF4-FFF2-40B4-BE49-F238E27FC236}">
                <a16:creationId xmlns:a16="http://schemas.microsoft.com/office/drawing/2014/main" id="{64BEA358-02EC-8948-96E9-F4E144730205}"/>
              </a:ext>
            </a:extLst>
          </p:cNvPr>
          <p:cNvSpPr/>
          <p:nvPr/>
        </p:nvSpPr>
        <p:spPr>
          <a:xfrm>
            <a:off x="18781223" y="4288101"/>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6" name="TextBox 15">
            <a:extLst>
              <a:ext uri="{FF2B5EF4-FFF2-40B4-BE49-F238E27FC236}">
                <a16:creationId xmlns:a16="http://schemas.microsoft.com/office/drawing/2014/main" id="{CF8F89C9-E36C-4A4A-B122-6FE98191CAE2}"/>
              </a:ext>
            </a:extLst>
          </p:cNvPr>
          <p:cNvSpPr txBox="1"/>
          <p:nvPr/>
        </p:nvSpPr>
        <p:spPr>
          <a:xfrm>
            <a:off x="18965019" y="4544353"/>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17" name="Subtitle 2">
            <a:extLst>
              <a:ext uri="{FF2B5EF4-FFF2-40B4-BE49-F238E27FC236}">
                <a16:creationId xmlns:a16="http://schemas.microsoft.com/office/drawing/2014/main" id="{ABBCA983-00CD-FA43-BCE0-A172D46CA7FC}"/>
              </a:ext>
            </a:extLst>
          </p:cNvPr>
          <p:cNvSpPr txBox="1">
            <a:spLocks/>
          </p:cNvSpPr>
          <p:nvPr/>
        </p:nvSpPr>
        <p:spPr>
          <a:xfrm>
            <a:off x="20124015" y="410538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8" name="Round Same Side Corner Rectangle 59">
            <a:extLst>
              <a:ext uri="{FF2B5EF4-FFF2-40B4-BE49-F238E27FC236}">
                <a16:creationId xmlns:a16="http://schemas.microsoft.com/office/drawing/2014/main" id="{32726309-9AA1-3449-934B-6C8825D8B0AF}"/>
              </a:ext>
            </a:extLst>
          </p:cNvPr>
          <p:cNvSpPr/>
          <p:nvPr/>
        </p:nvSpPr>
        <p:spPr>
          <a:xfrm>
            <a:off x="18781223" y="7574461"/>
            <a:ext cx="1097280" cy="10972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9" name="TextBox 18">
            <a:extLst>
              <a:ext uri="{FF2B5EF4-FFF2-40B4-BE49-F238E27FC236}">
                <a16:creationId xmlns:a16="http://schemas.microsoft.com/office/drawing/2014/main" id="{ADC94F63-8242-C748-A7BA-64FF907D9BE5}"/>
              </a:ext>
            </a:extLst>
          </p:cNvPr>
          <p:cNvSpPr txBox="1"/>
          <p:nvPr/>
        </p:nvSpPr>
        <p:spPr>
          <a:xfrm>
            <a:off x="18970630" y="7830713"/>
            <a:ext cx="7184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05</a:t>
            </a:r>
          </a:p>
        </p:txBody>
      </p:sp>
      <p:sp>
        <p:nvSpPr>
          <p:cNvPr id="20" name="Subtitle 2">
            <a:extLst>
              <a:ext uri="{FF2B5EF4-FFF2-40B4-BE49-F238E27FC236}">
                <a16:creationId xmlns:a16="http://schemas.microsoft.com/office/drawing/2014/main" id="{DA0FBC5A-D2DE-7F4B-A1A1-E848150EE88D}"/>
              </a:ext>
            </a:extLst>
          </p:cNvPr>
          <p:cNvSpPr txBox="1">
            <a:spLocks/>
          </p:cNvSpPr>
          <p:nvPr/>
        </p:nvSpPr>
        <p:spPr>
          <a:xfrm>
            <a:off x="20124015" y="739174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21" name="Round Same Side Corner Rectangle 59">
            <a:extLst>
              <a:ext uri="{FF2B5EF4-FFF2-40B4-BE49-F238E27FC236}">
                <a16:creationId xmlns:a16="http://schemas.microsoft.com/office/drawing/2014/main" id="{8F7E9B61-2F39-D844-AA68-51DEE014CBA8}"/>
              </a:ext>
            </a:extLst>
          </p:cNvPr>
          <p:cNvSpPr/>
          <p:nvPr/>
        </p:nvSpPr>
        <p:spPr>
          <a:xfrm>
            <a:off x="18781223" y="10860821"/>
            <a:ext cx="1097280" cy="10972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2" name="TextBox 21">
            <a:extLst>
              <a:ext uri="{FF2B5EF4-FFF2-40B4-BE49-F238E27FC236}">
                <a16:creationId xmlns:a16="http://schemas.microsoft.com/office/drawing/2014/main" id="{5FB764CC-E504-0148-BE9B-6641718F5E28}"/>
              </a:ext>
            </a:extLst>
          </p:cNvPr>
          <p:cNvSpPr txBox="1"/>
          <p:nvPr/>
        </p:nvSpPr>
        <p:spPr>
          <a:xfrm>
            <a:off x="18973034" y="11117073"/>
            <a:ext cx="7136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06</a:t>
            </a:r>
          </a:p>
        </p:txBody>
      </p:sp>
      <p:sp>
        <p:nvSpPr>
          <p:cNvPr id="23" name="Subtitle 2">
            <a:extLst>
              <a:ext uri="{FF2B5EF4-FFF2-40B4-BE49-F238E27FC236}">
                <a16:creationId xmlns:a16="http://schemas.microsoft.com/office/drawing/2014/main" id="{45B327FE-957D-554E-AFEA-764381847F26}"/>
              </a:ext>
            </a:extLst>
          </p:cNvPr>
          <p:cNvSpPr txBox="1">
            <a:spLocks/>
          </p:cNvSpPr>
          <p:nvPr/>
        </p:nvSpPr>
        <p:spPr>
          <a:xfrm>
            <a:off x="20124015" y="1067810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290835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CCD92-B1A9-2748-A360-8C7A2CFD81F2}"/>
              </a:ext>
            </a:extLst>
          </p:cNvPr>
          <p:cNvSpPr txBox="1"/>
          <p:nvPr/>
        </p:nvSpPr>
        <p:spPr>
          <a:xfrm>
            <a:off x="8786312" y="612372"/>
            <a:ext cx="68050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BAR CHART SLIDE</a:t>
            </a:r>
          </a:p>
        </p:txBody>
      </p:sp>
      <p:sp>
        <p:nvSpPr>
          <p:cNvPr id="3" name="TextBox 2">
            <a:extLst>
              <a:ext uri="{FF2B5EF4-FFF2-40B4-BE49-F238E27FC236}">
                <a16:creationId xmlns:a16="http://schemas.microsoft.com/office/drawing/2014/main" id="{EDC3A46F-275D-FC49-B206-030EC3C00DF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5">
            <a:extLst>
              <a:ext uri="{FF2B5EF4-FFF2-40B4-BE49-F238E27FC236}">
                <a16:creationId xmlns:a16="http://schemas.microsoft.com/office/drawing/2014/main" id="{160798EA-AE5A-AF4A-B1FB-593AA07A9F38}"/>
              </a:ext>
            </a:extLst>
          </p:cNvPr>
          <p:cNvGraphicFramePr>
            <a:graphicFrameLocks/>
          </p:cNvGraphicFramePr>
          <p:nvPr>
            <p:extLst>
              <p:ext uri="{D42A27DB-BD31-4B8C-83A1-F6EECF244321}">
                <p14:modId xmlns:p14="http://schemas.microsoft.com/office/powerpoint/2010/main" val="3519138882"/>
              </p:ext>
            </p:extLst>
          </p:nvPr>
        </p:nvGraphicFramePr>
        <p:xfrm>
          <a:off x="1584485" y="3468278"/>
          <a:ext cx="21272340" cy="948572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69F8117-4E2A-404F-9EBF-D9F2B2522659}"/>
              </a:ext>
            </a:extLst>
          </p:cNvPr>
          <p:cNvSpPr/>
          <p:nvPr/>
        </p:nvSpPr>
        <p:spPr>
          <a:xfrm>
            <a:off x="1520825" y="2552700"/>
            <a:ext cx="4023858"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GROSS SALES ($M)</a:t>
            </a:r>
          </a:p>
        </p:txBody>
      </p:sp>
    </p:spTree>
    <p:extLst>
      <p:ext uri="{BB962C8B-B14F-4D97-AF65-F5344CB8AC3E}">
        <p14:creationId xmlns:p14="http://schemas.microsoft.com/office/powerpoint/2010/main" val="140483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B0BF4-A6C5-7347-BA56-2B1B12875A5F}"/>
              </a:ext>
            </a:extLst>
          </p:cNvPr>
          <p:cNvSpPr txBox="1"/>
          <p:nvPr/>
        </p:nvSpPr>
        <p:spPr>
          <a:xfrm>
            <a:off x="7789248" y="612372"/>
            <a:ext cx="879920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PYRAMID AREA CHART</a:t>
            </a:r>
          </a:p>
        </p:txBody>
      </p:sp>
      <p:sp>
        <p:nvSpPr>
          <p:cNvPr id="3" name="TextBox 2">
            <a:extLst>
              <a:ext uri="{FF2B5EF4-FFF2-40B4-BE49-F238E27FC236}">
                <a16:creationId xmlns:a16="http://schemas.microsoft.com/office/drawing/2014/main" id="{FC507CC8-AB4E-2046-8B06-CDF203331B6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Isosceles Triangle 40">
            <a:extLst>
              <a:ext uri="{FF2B5EF4-FFF2-40B4-BE49-F238E27FC236}">
                <a16:creationId xmlns:a16="http://schemas.microsoft.com/office/drawing/2014/main" id="{BB981795-F75D-B647-9272-BE3656E93EB3}"/>
              </a:ext>
            </a:extLst>
          </p:cNvPr>
          <p:cNvSpPr/>
          <p:nvPr/>
        </p:nvSpPr>
        <p:spPr>
          <a:xfrm>
            <a:off x="1993265" y="7858755"/>
            <a:ext cx="4231010" cy="3452290"/>
          </a:xfrm>
          <a:prstGeom prst="triangle">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5" name="Isosceles Triangle 41">
            <a:extLst>
              <a:ext uri="{FF2B5EF4-FFF2-40B4-BE49-F238E27FC236}">
                <a16:creationId xmlns:a16="http://schemas.microsoft.com/office/drawing/2014/main" id="{6ED26905-AD8A-1142-821F-5CF42B1C50C5}"/>
              </a:ext>
            </a:extLst>
          </p:cNvPr>
          <p:cNvSpPr/>
          <p:nvPr/>
        </p:nvSpPr>
        <p:spPr>
          <a:xfrm>
            <a:off x="5225288" y="6441929"/>
            <a:ext cx="4231010" cy="4873821"/>
          </a:xfrm>
          <a:prstGeom prst="triangle">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6" name="Isosceles Triangle 42">
            <a:extLst>
              <a:ext uri="{FF2B5EF4-FFF2-40B4-BE49-F238E27FC236}">
                <a16:creationId xmlns:a16="http://schemas.microsoft.com/office/drawing/2014/main" id="{C36C9806-3417-0A40-97C6-077A27892BA8}"/>
              </a:ext>
            </a:extLst>
          </p:cNvPr>
          <p:cNvSpPr/>
          <p:nvPr/>
        </p:nvSpPr>
        <p:spPr>
          <a:xfrm>
            <a:off x="8457309" y="6538762"/>
            <a:ext cx="4231010" cy="4772283"/>
          </a:xfrm>
          <a:prstGeom prst="triangle">
            <a:avLst/>
          </a:prstGeom>
          <a:solidFill>
            <a:schemeClr val="accent3">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7" name="Isosceles Triangle 43">
            <a:extLst>
              <a:ext uri="{FF2B5EF4-FFF2-40B4-BE49-F238E27FC236}">
                <a16:creationId xmlns:a16="http://schemas.microsoft.com/office/drawing/2014/main" id="{576799BF-5B60-3245-8975-1AB6A389FD40}"/>
              </a:ext>
            </a:extLst>
          </p:cNvPr>
          <p:cNvSpPr/>
          <p:nvPr/>
        </p:nvSpPr>
        <p:spPr>
          <a:xfrm>
            <a:off x="11689331" y="8676713"/>
            <a:ext cx="4231010" cy="2639037"/>
          </a:xfrm>
          <a:prstGeom prst="triangle">
            <a:avLst/>
          </a:prstGeom>
          <a:solidFill>
            <a:schemeClr val="accent4">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8" name="Isosceles Triangle 44">
            <a:extLst>
              <a:ext uri="{FF2B5EF4-FFF2-40B4-BE49-F238E27FC236}">
                <a16:creationId xmlns:a16="http://schemas.microsoft.com/office/drawing/2014/main" id="{776BB72A-8E57-0047-AA9D-817D66B3018C}"/>
              </a:ext>
            </a:extLst>
          </p:cNvPr>
          <p:cNvSpPr/>
          <p:nvPr/>
        </p:nvSpPr>
        <p:spPr>
          <a:xfrm>
            <a:off x="14934356" y="6848081"/>
            <a:ext cx="4231010" cy="4467669"/>
          </a:xfrm>
          <a:prstGeom prst="triangle">
            <a:avLst/>
          </a:prstGeom>
          <a:solidFill>
            <a:schemeClr val="accent5">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9" name="Isosceles Triangle 45">
            <a:extLst>
              <a:ext uri="{FF2B5EF4-FFF2-40B4-BE49-F238E27FC236}">
                <a16:creationId xmlns:a16="http://schemas.microsoft.com/office/drawing/2014/main" id="{D53B4DFB-A448-514D-800F-ABB8114875F0}"/>
              </a:ext>
            </a:extLst>
          </p:cNvPr>
          <p:cNvSpPr/>
          <p:nvPr/>
        </p:nvSpPr>
        <p:spPr>
          <a:xfrm>
            <a:off x="18153375" y="5121936"/>
            <a:ext cx="4231010" cy="6193814"/>
          </a:xfrm>
          <a:prstGeom prst="triangle">
            <a:avLst/>
          </a:prstGeom>
          <a:solidFill>
            <a:schemeClr val="accent6">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useBgFill="1">
        <p:nvSpPr>
          <p:cNvPr id="10" name="Oval 9">
            <a:extLst>
              <a:ext uri="{FF2B5EF4-FFF2-40B4-BE49-F238E27FC236}">
                <a16:creationId xmlns:a16="http://schemas.microsoft.com/office/drawing/2014/main" id="{02996471-E077-7C4A-8317-F0E70CF51A6F}"/>
              </a:ext>
            </a:extLst>
          </p:cNvPr>
          <p:cNvSpPr/>
          <p:nvPr/>
        </p:nvSpPr>
        <p:spPr>
          <a:xfrm>
            <a:off x="3435001" y="6158499"/>
            <a:ext cx="1347535" cy="1347532"/>
          </a:xfrm>
          <a:prstGeom prst="ellipse">
            <a:avLst/>
          </a:prstGeom>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799" dirty="0">
              <a:solidFill>
                <a:schemeClr val="tx1"/>
              </a:solidFill>
              <a:latin typeface="Lato Light" panose="020F0502020204030203" pitchFamily="34" charset="0"/>
            </a:endParaRPr>
          </a:p>
        </p:txBody>
      </p:sp>
      <p:sp useBgFill="1">
        <p:nvSpPr>
          <p:cNvPr id="11" name="Oval 10">
            <a:extLst>
              <a:ext uri="{FF2B5EF4-FFF2-40B4-BE49-F238E27FC236}">
                <a16:creationId xmlns:a16="http://schemas.microsoft.com/office/drawing/2014/main" id="{1CC21C97-A009-CA45-982A-E467BBCF654D}"/>
              </a:ext>
            </a:extLst>
          </p:cNvPr>
          <p:cNvSpPr/>
          <p:nvPr/>
        </p:nvSpPr>
        <p:spPr>
          <a:xfrm>
            <a:off x="6667024" y="4750197"/>
            <a:ext cx="1347533" cy="1347532"/>
          </a:xfrm>
          <a:prstGeom prst="ellipse">
            <a:avLst/>
          </a:prstGeom>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799" dirty="0">
              <a:solidFill>
                <a:schemeClr val="tx1"/>
              </a:solidFill>
              <a:latin typeface="Lato Light" panose="020F0502020204030203" pitchFamily="34" charset="0"/>
            </a:endParaRPr>
          </a:p>
        </p:txBody>
      </p:sp>
      <p:sp useBgFill="1">
        <p:nvSpPr>
          <p:cNvPr id="12" name="Oval 11">
            <a:extLst>
              <a:ext uri="{FF2B5EF4-FFF2-40B4-BE49-F238E27FC236}">
                <a16:creationId xmlns:a16="http://schemas.microsoft.com/office/drawing/2014/main" id="{1A191142-E17D-3A4A-B6CE-C06A7D81A85C}"/>
              </a:ext>
            </a:extLst>
          </p:cNvPr>
          <p:cNvSpPr/>
          <p:nvPr/>
        </p:nvSpPr>
        <p:spPr>
          <a:xfrm>
            <a:off x="9899047" y="4833734"/>
            <a:ext cx="1347533" cy="1347532"/>
          </a:xfrm>
          <a:prstGeom prst="ellipse">
            <a:avLst/>
          </a:prstGeom>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799" dirty="0">
              <a:solidFill>
                <a:schemeClr val="tx1"/>
              </a:solidFill>
              <a:latin typeface="Lato Light" panose="020F0502020204030203" pitchFamily="34" charset="0"/>
            </a:endParaRPr>
          </a:p>
        </p:txBody>
      </p:sp>
      <p:sp useBgFill="1">
        <p:nvSpPr>
          <p:cNvPr id="13" name="Oval 12">
            <a:extLst>
              <a:ext uri="{FF2B5EF4-FFF2-40B4-BE49-F238E27FC236}">
                <a16:creationId xmlns:a16="http://schemas.microsoft.com/office/drawing/2014/main" id="{BC6C7E2A-D97D-CF45-8058-2D63F4770039}"/>
              </a:ext>
            </a:extLst>
          </p:cNvPr>
          <p:cNvSpPr/>
          <p:nvPr/>
        </p:nvSpPr>
        <p:spPr>
          <a:xfrm>
            <a:off x="13131070" y="6981162"/>
            <a:ext cx="1347533" cy="1347532"/>
          </a:xfrm>
          <a:prstGeom prst="ellipse">
            <a:avLst/>
          </a:prstGeom>
          <a:ln w="50800">
            <a:solidFill>
              <a:schemeClr val="accent4"/>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799" dirty="0">
              <a:solidFill>
                <a:schemeClr val="tx1"/>
              </a:solidFill>
              <a:latin typeface="Lato Light" panose="020F0502020204030203" pitchFamily="34" charset="0"/>
            </a:endParaRPr>
          </a:p>
        </p:txBody>
      </p:sp>
      <p:sp useBgFill="1">
        <p:nvSpPr>
          <p:cNvPr id="14" name="Oval 13">
            <a:extLst>
              <a:ext uri="{FF2B5EF4-FFF2-40B4-BE49-F238E27FC236}">
                <a16:creationId xmlns:a16="http://schemas.microsoft.com/office/drawing/2014/main" id="{52BDF076-9372-0448-9E81-813B89D7E5A8}"/>
              </a:ext>
            </a:extLst>
          </p:cNvPr>
          <p:cNvSpPr/>
          <p:nvPr/>
        </p:nvSpPr>
        <p:spPr>
          <a:xfrm>
            <a:off x="16363093" y="5152530"/>
            <a:ext cx="1347533" cy="1347532"/>
          </a:xfrm>
          <a:prstGeom prst="ellipse">
            <a:avLst/>
          </a:prstGeom>
          <a:ln w="5080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799" dirty="0">
              <a:solidFill>
                <a:schemeClr val="tx1"/>
              </a:solidFill>
              <a:latin typeface="Lato Light" panose="020F0502020204030203" pitchFamily="34" charset="0"/>
            </a:endParaRPr>
          </a:p>
        </p:txBody>
      </p:sp>
      <p:sp useBgFill="1">
        <p:nvSpPr>
          <p:cNvPr id="15" name="Oval 14">
            <a:extLst>
              <a:ext uri="{FF2B5EF4-FFF2-40B4-BE49-F238E27FC236}">
                <a16:creationId xmlns:a16="http://schemas.microsoft.com/office/drawing/2014/main" id="{3D808B25-A05A-AE4F-8536-B699653CC730}"/>
              </a:ext>
            </a:extLst>
          </p:cNvPr>
          <p:cNvSpPr/>
          <p:nvPr/>
        </p:nvSpPr>
        <p:spPr>
          <a:xfrm>
            <a:off x="19595112" y="3426385"/>
            <a:ext cx="1347533" cy="1347532"/>
          </a:xfrm>
          <a:prstGeom prst="ellipse">
            <a:avLst/>
          </a:prstGeom>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799" dirty="0">
              <a:solidFill>
                <a:schemeClr val="tx1"/>
              </a:solidFill>
              <a:latin typeface="Lato Light" panose="020F0502020204030203" pitchFamily="34" charset="0"/>
            </a:endParaRPr>
          </a:p>
        </p:txBody>
      </p:sp>
      <p:sp>
        <p:nvSpPr>
          <p:cNvPr id="22" name="TextBox 21">
            <a:extLst>
              <a:ext uri="{FF2B5EF4-FFF2-40B4-BE49-F238E27FC236}">
                <a16:creationId xmlns:a16="http://schemas.microsoft.com/office/drawing/2014/main" id="{B0C27ACE-E96A-664C-A5DC-331B5F7A9A1E}"/>
              </a:ext>
            </a:extLst>
          </p:cNvPr>
          <p:cNvSpPr txBox="1"/>
          <p:nvPr/>
        </p:nvSpPr>
        <p:spPr>
          <a:xfrm>
            <a:off x="3118753" y="11641880"/>
            <a:ext cx="198003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Q1 - 2019</a:t>
            </a:r>
          </a:p>
        </p:txBody>
      </p:sp>
      <p:sp>
        <p:nvSpPr>
          <p:cNvPr id="23" name="TextBox 22">
            <a:extLst>
              <a:ext uri="{FF2B5EF4-FFF2-40B4-BE49-F238E27FC236}">
                <a16:creationId xmlns:a16="http://schemas.microsoft.com/office/drawing/2014/main" id="{DF6FB996-02DF-EA4F-9597-E1CA7A8E5223}"/>
              </a:ext>
            </a:extLst>
          </p:cNvPr>
          <p:cNvSpPr txBox="1"/>
          <p:nvPr/>
        </p:nvSpPr>
        <p:spPr>
          <a:xfrm>
            <a:off x="6310700" y="11641880"/>
            <a:ext cx="206018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Q2 - 2019</a:t>
            </a:r>
          </a:p>
        </p:txBody>
      </p:sp>
      <p:sp>
        <p:nvSpPr>
          <p:cNvPr id="24" name="TextBox 23">
            <a:extLst>
              <a:ext uri="{FF2B5EF4-FFF2-40B4-BE49-F238E27FC236}">
                <a16:creationId xmlns:a16="http://schemas.microsoft.com/office/drawing/2014/main" id="{477D1781-2C76-6E4E-A57D-7CCD13BC5202}"/>
              </a:ext>
            </a:extLst>
          </p:cNvPr>
          <p:cNvSpPr txBox="1"/>
          <p:nvPr/>
        </p:nvSpPr>
        <p:spPr>
          <a:xfrm>
            <a:off x="9535509" y="11641880"/>
            <a:ext cx="2074607"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Q3 - 2019</a:t>
            </a:r>
          </a:p>
        </p:txBody>
      </p:sp>
      <p:sp>
        <p:nvSpPr>
          <p:cNvPr id="25" name="TextBox 24">
            <a:extLst>
              <a:ext uri="{FF2B5EF4-FFF2-40B4-BE49-F238E27FC236}">
                <a16:creationId xmlns:a16="http://schemas.microsoft.com/office/drawing/2014/main" id="{AA483BC9-2EB8-654C-B1F3-39D3C3C04DDC}"/>
              </a:ext>
            </a:extLst>
          </p:cNvPr>
          <p:cNvSpPr txBox="1"/>
          <p:nvPr/>
        </p:nvSpPr>
        <p:spPr>
          <a:xfrm>
            <a:off x="12753105" y="11641879"/>
            <a:ext cx="210346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Q4 - 2019</a:t>
            </a:r>
          </a:p>
        </p:txBody>
      </p:sp>
      <p:sp>
        <p:nvSpPr>
          <p:cNvPr id="26" name="TextBox 25">
            <a:extLst>
              <a:ext uri="{FF2B5EF4-FFF2-40B4-BE49-F238E27FC236}">
                <a16:creationId xmlns:a16="http://schemas.microsoft.com/office/drawing/2014/main" id="{AF86B416-57F7-3344-B03A-1FAFD781FAB3}"/>
              </a:ext>
            </a:extLst>
          </p:cNvPr>
          <p:cNvSpPr txBox="1"/>
          <p:nvPr/>
        </p:nvSpPr>
        <p:spPr>
          <a:xfrm>
            <a:off x="15998754" y="11641880"/>
            <a:ext cx="20762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Q1 - 2020</a:t>
            </a:r>
          </a:p>
        </p:txBody>
      </p:sp>
      <p:sp>
        <p:nvSpPr>
          <p:cNvPr id="27" name="TextBox 26">
            <a:extLst>
              <a:ext uri="{FF2B5EF4-FFF2-40B4-BE49-F238E27FC236}">
                <a16:creationId xmlns:a16="http://schemas.microsoft.com/office/drawing/2014/main" id="{F2A7090D-F292-3242-8575-8668003A3033}"/>
              </a:ext>
            </a:extLst>
          </p:cNvPr>
          <p:cNvSpPr txBox="1"/>
          <p:nvPr/>
        </p:nvSpPr>
        <p:spPr>
          <a:xfrm>
            <a:off x="19190698" y="11641880"/>
            <a:ext cx="215636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Q2 - 2020</a:t>
            </a:r>
          </a:p>
        </p:txBody>
      </p:sp>
      <p:sp>
        <p:nvSpPr>
          <p:cNvPr id="28" name="TextBox 27">
            <a:extLst>
              <a:ext uri="{FF2B5EF4-FFF2-40B4-BE49-F238E27FC236}">
                <a16:creationId xmlns:a16="http://schemas.microsoft.com/office/drawing/2014/main" id="{2EFA8361-D073-984C-976F-222486F13549}"/>
              </a:ext>
            </a:extLst>
          </p:cNvPr>
          <p:cNvSpPr txBox="1"/>
          <p:nvPr/>
        </p:nvSpPr>
        <p:spPr>
          <a:xfrm>
            <a:off x="3570802" y="6555693"/>
            <a:ext cx="1075937"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50%</a:t>
            </a:r>
          </a:p>
        </p:txBody>
      </p:sp>
      <p:sp>
        <p:nvSpPr>
          <p:cNvPr id="30" name="TextBox 29">
            <a:extLst>
              <a:ext uri="{FF2B5EF4-FFF2-40B4-BE49-F238E27FC236}">
                <a16:creationId xmlns:a16="http://schemas.microsoft.com/office/drawing/2014/main" id="{CD0B24D7-FC8B-F74F-84D0-0D1E0066FAF4}"/>
              </a:ext>
            </a:extLst>
          </p:cNvPr>
          <p:cNvSpPr txBox="1"/>
          <p:nvPr/>
        </p:nvSpPr>
        <p:spPr>
          <a:xfrm>
            <a:off x="6802821" y="5131575"/>
            <a:ext cx="1075937"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80%</a:t>
            </a:r>
          </a:p>
        </p:txBody>
      </p:sp>
      <p:sp>
        <p:nvSpPr>
          <p:cNvPr id="31" name="TextBox 30">
            <a:extLst>
              <a:ext uri="{FF2B5EF4-FFF2-40B4-BE49-F238E27FC236}">
                <a16:creationId xmlns:a16="http://schemas.microsoft.com/office/drawing/2014/main" id="{30193766-395C-6C49-8C93-A9C4ECBF6AA2}"/>
              </a:ext>
            </a:extLst>
          </p:cNvPr>
          <p:cNvSpPr txBox="1"/>
          <p:nvPr/>
        </p:nvSpPr>
        <p:spPr>
          <a:xfrm>
            <a:off x="10066103" y="5215112"/>
            <a:ext cx="1013419"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79%</a:t>
            </a:r>
          </a:p>
        </p:txBody>
      </p:sp>
      <p:sp>
        <p:nvSpPr>
          <p:cNvPr id="32" name="TextBox 31">
            <a:extLst>
              <a:ext uri="{FF2B5EF4-FFF2-40B4-BE49-F238E27FC236}">
                <a16:creationId xmlns:a16="http://schemas.microsoft.com/office/drawing/2014/main" id="{EED3F2AB-9B03-804B-B145-9BD596086ACA}"/>
              </a:ext>
            </a:extLst>
          </p:cNvPr>
          <p:cNvSpPr txBox="1"/>
          <p:nvPr/>
        </p:nvSpPr>
        <p:spPr>
          <a:xfrm>
            <a:off x="13275683" y="7362540"/>
            <a:ext cx="1058303" cy="584775"/>
          </a:xfrm>
          <a:prstGeom prst="rect">
            <a:avLst/>
          </a:prstGeom>
          <a:noFill/>
        </p:spPr>
        <p:txBody>
          <a:bodyPr wrap="none" rtlCol="0" anchor="ctr" anchorCtr="0">
            <a:spAutoFit/>
          </a:bodyPr>
          <a:lstStyle/>
          <a:p>
            <a:pPr algn="ctr"/>
            <a:r>
              <a:rPr lang="en-US" sz="3200" b="1" dirty="0">
                <a:solidFill>
                  <a:schemeClr val="accent4"/>
                </a:solidFill>
                <a:latin typeface="Poppins" pitchFamily="2" charset="77"/>
                <a:ea typeface="League Spartan" charset="0"/>
                <a:cs typeface="Poppins" pitchFamily="2" charset="77"/>
              </a:rPr>
              <a:t>30%</a:t>
            </a:r>
          </a:p>
        </p:txBody>
      </p:sp>
      <p:sp>
        <p:nvSpPr>
          <p:cNvPr id="33" name="TextBox 32">
            <a:extLst>
              <a:ext uri="{FF2B5EF4-FFF2-40B4-BE49-F238E27FC236}">
                <a16:creationId xmlns:a16="http://schemas.microsoft.com/office/drawing/2014/main" id="{CF09232A-CE99-8E4E-8BE8-ED18CE7CEED9}"/>
              </a:ext>
            </a:extLst>
          </p:cNvPr>
          <p:cNvSpPr txBox="1"/>
          <p:nvPr/>
        </p:nvSpPr>
        <p:spPr>
          <a:xfrm>
            <a:off x="16522935" y="5533908"/>
            <a:ext cx="1027846" cy="584775"/>
          </a:xfrm>
          <a:prstGeom prst="rect">
            <a:avLst/>
          </a:prstGeom>
          <a:noFill/>
        </p:spPr>
        <p:txBody>
          <a:bodyPr wrap="none" rtlCol="0" anchor="ctr" anchorCtr="0">
            <a:spAutoFit/>
          </a:bodyPr>
          <a:lstStyle/>
          <a:p>
            <a:pPr algn="ctr"/>
            <a:r>
              <a:rPr lang="en-US" sz="3200" b="1" dirty="0">
                <a:solidFill>
                  <a:schemeClr val="accent5"/>
                </a:solidFill>
                <a:latin typeface="Poppins" pitchFamily="2" charset="77"/>
                <a:ea typeface="League Spartan" charset="0"/>
                <a:cs typeface="Poppins" pitchFamily="2" charset="77"/>
              </a:rPr>
              <a:t>75%</a:t>
            </a:r>
          </a:p>
        </p:txBody>
      </p:sp>
      <p:sp>
        <p:nvSpPr>
          <p:cNvPr id="34" name="TextBox 33">
            <a:extLst>
              <a:ext uri="{FF2B5EF4-FFF2-40B4-BE49-F238E27FC236}">
                <a16:creationId xmlns:a16="http://schemas.microsoft.com/office/drawing/2014/main" id="{C19CDA48-99C5-754B-947D-65A54FB8D855}"/>
              </a:ext>
            </a:extLst>
          </p:cNvPr>
          <p:cNvSpPr txBox="1"/>
          <p:nvPr/>
        </p:nvSpPr>
        <p:spPr>
          <a:xfrm>
            <a:off x="19653165" y="3807763"/>
            <a:ext cx="1231427" cy="584775"/>
          </a:xfrm>
          <a:prstGeom prst="rect">
            <a:avLst/>
          </a:prstGeom>
          <a:noFill/>
        </p:spPr>
        <p:txBody>
          <a:bodyPr wrap="none" rtlCol="0" anchor="ctr" anchorCtr="0">
            <a:spAutoFit/>
          </a:bodyPr>
          <a:lstStyle/>
          <a:p>
            <a:pPr algn="ctr"/>
            <a:r>
              <a:rPr lang="en-US" sz="3200" b="1" dirty="0">
                <a:solidFill>
                  <a:schemeClr val="accent6"/>
                </a:solidFill>
                <a:latin typeface="Poppins" pitchFamily="2" charset="77"/>
                <a:ea typeface="League Spartan" charset="0"/>
                <a:cs typeface="Poppins" pitchFamily="2" charset="77"/>
              </a:rPr>
              <a:t>100%</a:t>
            </a:r>
          </a:p>
        </p:txBody>
      </p:sp>
    </p:spTree>
    <p:extLst>
      <p:ext uri="{BB962C8B-B14F-4D97-AF65-F5344CB8AC3E}">
        <p14:creationId xmlns:p14="http://schemas.microsoft.com/office/powerpoint/2010/main" val="20383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5D8644C-274B-504F-BEA0-B835383B8106}"/>
              </a:ext>
            </a:extLst>
          </p:cNvPr>
          <p:cNvGraphicFramePr/>
          <p:nvPr>
            <p:extLst>
              <p:ext uri="{D42A27DB-BD31-4B8C-83A1-F6EECF244321}">
                <p14:modId xmlns:p14="http://schemas.microsoft.com/office/powerpoint/2010/main" val="373338873"/>
              </p:ext>
            </p:extLst>
          </p:nvPr>
        </p:nvGraphicFramePr>
        <p:xfrm>
          <a:off x="1520825" y="3505200"/>
          <a:ext cx="21336000" cy="9448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532343C-418C-6F49-96C0-5F99F9B0E47E}"/>
              </a:ext>
            </a:extLst>
          </p:cNvPr>
          <p:cNvSpPr txBox="1"/>
          <p:nvPr/>
        </p:nvSpPr>
        <p:spPr>
          <a:xfrm>
            <a:off x="8161146" y="612372"/>
            <a:ext cx="805541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STOCK PRICE CHART</a:t>
            </a:r>
          </a:p>
        </p:txBody>
      </p:sp>
      <p:sp>
        <p:nvSpPr>
          <p:cNvPr id="4" name="TextBox 3">
            <a:extLst>
              <a:ext uri="{FF2B5EF4-FFF2-40B4-BE49-F238E27FC236}">
                <a16:creationId xmlns:a16="http://schemas.microsoft.com/office/drawing/2014/main" id="{22583A77-407C-2843-88AD-E2BD66E8B74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Rectangle 4">
            <a:extLst>
              <a:ext uri="{FF2B5EF4-FFF2-40B4-BE49-F238E27FC236}">
                <a16:creationId xmlns:a16="http://schemas.microsoft.com/office/drawing/2014/main" id="{86062626-E441-1248-9407-0D32CF49BA56}"/>
              </a:ext>
            </a:extLst>
          </p:cNvPr>
          <p:cNvSpPr/>
          <p:nvPr/>
        </p:nvSpPr>
        <p:spPr>
          <a:xfrm>
            <a:off x="1520825" y="2600299"/>
            <a:ext cx="4023858"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GROSS SALES ($M)</a:t>
            </a:r>
          </a:p>
        </p:txBody>
      </p:sp>
    </p:spTree>
    <p:extLst>
      <p:ext uri="{BB962C8B-B14F-4D97-AF65-F5344CB8AC3E}">
        <p14:creationId xmlns:p14="http://schemas.microsoft.com/office/powerpoint/2010/main" val="29414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87E5B-F381-1B49-A417-2AA26CA7922D}"/>
              </a:ext>
            </a:extLst>
          </p:cNvPr>
          <p:cNvSpPr txBox="1"/>
          <p:nvPr/>
        </p:nvSpPr>
        <p:spPr>
          <a:xfrm>
            <a:off x="7483078" y="612372"/>
            <a:ext cx="941155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TABLE AND CHART SLIDE</a:t>
            </a:r>
          </a:p>
        </p:txBody>
      </p:sp>
      <p:sp>
        <p:nvSpPr>
          <p:cNvPr id="3" name="TextBox 2">
            <a:extLst>
              <a:ext uri="{FF2B5EF4-FFF2-40B4-BE49-F238E27FC236}">
                <a16:creationId xmlns:a16="http://schemas.microsoft.com/office/drawing/2014/main" id="{A1B08364-8F82-3C47-B977-F27500026B9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
            <a:extLst>
              <a:ext uri="{FF2B5EF4-FFF2-40B4-BE49-F238E27FC236}">
                <a16:creationId xmlns:a16="http://schemas.microsoft.com/office/drawing/2014/main" id="{E6F2C543-5803-4E4C-847B-37D1470DE24B}"/>
              </a:ext>
            </a:extLst>
          </p:cNvPr>
          <p:cNvGraphicFramePr/>
          <p:nvPr>
            <p:extLst>
              <p:ext uri="{D42A27DB-BD31-4B8C-83A1-F6EECF244321}">
                <p14:modId xmlns:p14="http://schemas.microsoft.com/office/powerpoint/2010/main" val="3043462935"/>
              </p:ext>
            </p:extLst>
          </p:nvPr>
        </p:nvGraphicFramePr>
        <p:xfrm>
          <a:off x="1520825" y="2880385"/>
          <a:ext cx="11951335" cy="7056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6">
            <a:extLst>
              <a:ext uri="{FF2B5EF4-FFF2-40B4-BE49-F238E27FC236}">
                <a16:creationId xmlns:a16="http://schemas.microsoft.com/office/drawing/2014/main" id="{BCE0DC11-B916-1449-A4A4-055CE75797CA}"/>
              </a:ext>
            </a:extLst>
          </p:cNvPr>
          <p:cNvGraphicFramePr>
            <a:graphicFrameLocks/>
          </p:cNvGraphicFramePr>
          <p:nvPr>
            <p:extLst>
              <p:ext uri="{D42A27DB-BD31-4B8C-83A1-F6EECF244321}">
                <p14:modId xmlns:p14="http://schemas.microsoft.com/office/powerpoint/2010/main" val="432912459"/>
              </p:ext>
            </p:extLst>
          </p:nvPr>
        </p:nvGraphicFramePr>
        <p:xfrm>
          <a:off x="14819965" y="2559678"/>
          <a:ext cx="8009555" cy="9683046"/>
        </p:xfrm>
        <a:graphic>
          <a:graphicData uri="http://schemas.openxmlformats.org/drawingml/2006/table">
            <a:tbl>
              <a:tblPr firstRow="1" bandRow="1">
                <a:tableStyleId>{5C22544A-7EE6-4342-B048-85BDC9FD1C3A}</a:tableStyleId>
              </a:tblPr>
              <a:tblGrid>
                <a:gridCol w="3071795">
                  <a:extLst>
                    <a:ext uri="{9D8B030D-6E8A-4147-A177-3AD203B41FA5}">
                      <a16:colId xmlns:a16="http://schemas.microsoft.com/office/drawing/2014/main" val="20000"/>
                    </a:ext>
                  </a:extLst>
                </a:gridCol>
                <a:gridCol w="2468880">
                  <a:extLst>
                    <a:ext uri="{9D8B030D-6E8A-4147-A177-3AD203B41FA5}">
                      <a16:colId xmlns:a16="http://schemas.microsoft.com/office/drawing/2014/main" val="20001"/>
                    </a:ext>
                  </a:extLst>
                </a:gridCol>
                <a:gridCol w="2468880">
                  <a:extLst>
                    <a:ext uri="{9D8B030D-6E8A-4147-A177-3AD203B41FA5}">
                      <a16:colId xmlns:a16="http://schemas.microsoft.com/office/drawing/2014/main" val="20002"/>
                    </a:ext>
                  </a:extLst>
                </a:gridCol>
              </a:tblGrid>
              <a:tr h="1075894">
                <a:tc>
                  <a:txBody>
                    <a:bodyPr/>
                    <a:lstStyle/>
                    <a:p>
                      <a:endParaRPr lang="en-US" sz="3000" b="0" i="0" dirty="0">
                        <a:solidFill>
                          <a:schemeClr val="tx1"/>
                        </a:solidFill>
                        <a:latin typeface="Lato Light" panose="020F0502020204030203" pitchFamily="34" charset="0"/>
                      </a:endParaRPr>
                    </a:p>
                  </a:txBody>
                  <a:tcPr marL="243777" marR="243777" marT="121888" marB="121888">
                    <a:lnL w="6350"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3200" b="1" i="0" dirty="0">
                          <a:solidFill>
                            <a:schemeClr val="tx2"/>
                          </a:solidFill>
                          <a:latin typeface="Poppins" pitchFamily="2" charset="77"/>
                          <a:cs typeface="Poppins" pitchFamily="2" charset="77"/>
                        </a:rPr>
                        <a:t>TITLE 01</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3200" b="1" i="0" dirty="0">
                          <a:solidFill>
                            <a:schemeClr val="tx2"/>
                          </a:solidFill>
                          <a:latin typeface="Poppins" pitchFamily="2" charset="77"/>
                          <a:cs typeface="Poppins" pitchFamily="2" charset="77"/>
                        </a:rPr>
                        <a:t>TITLE 02</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One</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Two</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340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340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Three</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200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200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Four</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a:t>
                      </a:r>
                      <a:r>
                        <a:rPr lang="en-US" sz="3200" b="1" i="0" baseline="0" dirty="0">
                          <a:solidFill>
                            <a:schemeClr val="tx2"/>
                          </a:solidFill>
                          <a:latin typeface="Poppins" pitchFamily="2" charset="77"/>
                          <a:ea typeface="Lato Light" panose="020F0502020204030203" pitchFamily="34" charset="0"/>
                          <a:cs typeface="Poppins" pitchFamily="2" charset="77"/>
                        </a:rPr>
                        <a:t> Five</a:t>
                      </a:r>
                      <a:endParaRPr lang="en-US" sz="3200" b="1" i="0" dirty="0">
                        <a:solidFill>
                          <a:schemeClr val="tx2"/>
                        </a:solidFill>
                        <a:latin typeface="Poppins" pitchFamily="2" charset="77"/>
                        <a:ea typeface="Lato Light" panose="020F0502020204030203" pitchFamily="34" charset="0"/>
                        <a:cs typeface="Poppins" pitchFamily="2" charset="77"/>
                      </a:endParaRP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bg1"/>
                          </a:solidFill>
                          <a:latin typeface="Lato Light" panose="020F0502020204030203" pitchFamily="34" charset="0"/>
                          <a:ea typeface="Lato Light" panose="020F0502020204030203" pitchFamily="34" charset="0"/>
                          <a:cs typeface="Lato Light" panose="020F0502020204030203" pitchFamily="34" charset="0"/>
                        </a:rPr>
                        <a:t>1300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2">
                        <a:alpha val="40000"/>
                      </a:schemeClr>
                    </a:solidFill>
                  </a:tcPr>
                </a:tc>
                <a:extLst>
                  <a:ext uri="{0D108BD9-81ED-4DB2-BD59-A6C34878D82A}">
                    <a16:rowId xmlns:a16="http://schemas.microsoft.com/office/drawing/2014/main" val="10005"/>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Six</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850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850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Seven</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1075894">
                <a:tc>
                  <a:txBody>
                    <a:bodyPr/>
                    <a:lstStyle/>
                    <a:p>
                      <a:pPr algn="ctr"/>
                      <a:r>
                        <a:rPr lang="en-US" sz="3200" b="1" i="0" dirty="0">
                          <a:solidFill>
                            <a:schemeClr val="tx2"/>
                          </a:solidFill>
                          <a:latin typeface="Poppins" pitchFamily="2" charset="77"/>
                          <a:cs typeface="Poppins" pitchFamily="2" charset="77"/>
                        </a:rPr>
                        <a:t>Total</a:t>
                      </a:r>
                      <a:r>
                        <a:rPr lang="en-US" sz="3200" b="1" i="0" baseline="0" dirty="0">
                          <a:solidFill>
                            <a:schemeClr val="tx2"/>
                          </a:solidFill>
                          <a:latin typeface="Poppins" pitchFamily="2" charset="77"/>
                          <a:cs typeface="Poppins" pitchFamily="2" charset="77"/>
                        </a:rPr>
                        <a:t> Row</a:t>
                      </a:r>
                      <a:endParaRPr lang="en-US" sz="3200" b="1" i="0" dirty="0">
                        <a:solidFill>
                          <a:schemeClr val="tx2"/>
                        </a:solidFill>
                        <a:latin typeface="Poppins" pitchFamily="2" charset="77"/>
                        <a:cs typeface="Poppins" pitchFamily="2" charset="77"/>
                      </a:endParaRP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3000" b="1" i="0" dirty="0">
                          <a:solidFill>
                            <a:schemeClr val="tx2"/>
                          </a:solidFill>
                          <a:latin typeface="Poppins" pitchFamily="2" charset="77"/>
                          <a:ea typeface="Lato Light" panose="020F0502020204030203" pitchFamily="34" charset="0"/>
                          <a:cs typeface="Poppins" pitchFamily="2" charset="77"/>
                        </a:rPr>
                        <a:t>4500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3000" b="1" i="0" dirty="0">
                          <a:solidFill>
                            <a:schemeClr val="tx2"/>
                          </a:solidFill>
                          <a:latin typeface="Poppins" pitchFamily="2" charset="77"/>
                          <a:ea typeface="Lato Light" panose="020F0502020204030203" pitchFamily="34" charset="0"/>
                          <a:cs typeface="Poppins" pitchFamily="2" charset="77"/>
                        </a:rPr>
                        <a:t>4500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bl>
          </a:graphicData>
        </a:graphic>
      </p:graphicFrame>
      <p:sp>
        <p:nvSpPr>
          <p:cNvPr id="6" name="Rectangle 5">
            <a:extLst>
              <a:ext uri="{FF2B5EF4-FFF2-40B4-BE49-F238E27FC236}">
                <a16:creationId xmlns:a16="http://schemas.microsoft.com/office/drawing/2014/main" id="{94E9B034-24F5-D04D-A564-15ED9151EAE7}"/>
              </a:ext>
            </a:extLst>
          </p:cNvPr>
          <p:cNvSpPr/>
          <p:nvPr/>
        </p:nvSpPr>
        <p:spPr>
          <a:xfrm>
            <a:off x="1520825" y="2559678"/>
            <a:ext cx="3958135"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YOUR CHART TITLE</a:t>
            </a:r>
          </a:p>
        </p:txBody>
      </p:sp>
      <p:sp>
        <p:nvSpPr>
          <p:cNvPr id="7" name="Round Same Side Corner Rectangle 59">
            <a:extLst>
              <a:ext uri="{FF2B5EF4-FFF2-40B4-BE49-F238E27FC236}">
                <a16:creationId xmlns:a16="http://schemas.microsoft.com/office/drawing/2014/main" id="{2745A005-8BC8-F143-A058-2BCD996DEC3E}"/>
              </a:ext>
            </a:extLst>
          </p:cNvPr>
          <p:cNvSpPr/>
          <p:nvPr/>
        </p:nvSpPr>
        <p:spPr>
          <a:xfrm>
            <a:off x="1547719" y="10962730"/>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A681860A-C829-404C-AEBB-929871EFF38A}"/>
              </a:ext>
            </a:extLst>
          </p:cNvPr>
          <p:cNvSpPr txBox="1"/>
          <p:nvPr/>
        </p:nvSpPr>
        <p:spPr>
          <a:xfrm>
            <a:off x="1793231" y="11218982"/>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9" name="Subtitle 2">
            <a:extLst>
              <a:ext uri="{FF2B5EF4-FFF2-40B4-BE49-F238E27FC236}">
                <a16:creationId xmlns:a16="http://schemas.microsoft.com/office/drawing/2014/main" id="{E1624D10-D15E-014D-A223-B6316747E055}"/>
              </a:ext>
            </a:extLst>
          </p:cNvPr>
          <p:cNvSpPr txBox="1">
            <a:spLocks/>
          </p:cNvSpPr>
          <p:nvPr/>
        </p:nvSpPr>
        <p:spPr>
          <a:xfrm>
            <a:off x="2890511" y="10780015"/>
            <a:ext cx="40894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3" name="Round Same Side Corner Rectangle 59">
            <a:extLst>
              <a:ext uri="{FF2B5EF4-FFF2-40B4-BE49-F238E27FC236}">
                <a16:creationId xmlns:a16="http://schemas.microsoft.com/office/drawing/2014/main" id="{E2FBE920-DD91-8B4B-83C1-49E10AB17D98}"/>
              </a:ext>
            </a:extLst>
          </p:cNvPr>
          <p:cNvSpPr/>
          <p:nvPr/>
        </p:nvSpPr>
        <p:spPr>
          <a:xfrm>
            <a:off x="7962293" y="10962730"/>
            <a:ext cx="1097280" cy="10972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2187F9EB-D46C-CF44-9B4B-99A0B9374614}"/>
              </a:ext>
            </a:extLst>
          </p:cNvPr>
          <p:cNvSpPr txBox="1"/>
          <p:nvPr/>
        </p:nvSpPr>
        <p:spPr>
          <a:xfrm>
            <a:off x="8167730" y="11218982"/>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5" name="Subtitle 2">
            <a:extLst>
              <a:ext uri="{FF2B5EF4-FFF2-40B4-BE49-F238E27FC236}">
                <a16:creationId xmlns:a16="http://schemas.microsoft.com/office/drawing/2014/main" id="{111CE1AE-F952-A243-91E1-BCEBBB22546B}"/>
              </a:ext>
            </a:extLst>
          </p:cNvPr>
          <p:cNvSpPr txBox="1">
            <a:spLocks/>
          </p:cNvSpPr>
          <p:nvPr/>
        </p:nvSpPr>
        <p:spPr>
          <a:xfrm>
            <a:off x="9305085" y="10780015"/>
            <a:ext cx="40894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1408308341"/>
      </p:ext>
    </p:extLst>
  </p:cSld>
  <p:clrMapOvr>
    <a:masterClrMapping/>
  </p:clrMapOvr>
</p:sld>
</file>

<file path=ppt/theme/theme1.xml><?xml version="1.0" encoding="utf-8"?>
<a:theme xmlns:a="http://schemas.openxmlformats.org/drawingml/2006/main" name="Office Theme">
  <a:themeElements>
    <a:clrScheme name="IGPIA - Theme 01 - Light">
      <a:dk1>
        <a:srgbClr val="737572"/>
      </a:dk1>
      <a:lt1>
        <a:srgbClr val="FFFFFF"/>
      </a:lt1>
      <a:dk2>
        <a:srgbClr val="445469"/>
      </a:dk2>
      <a:lt2>
        <a:srgbClr val="FFFFFF"/>
      </a:lt2>
      <a:accent1>
        <a:srgbClr val="229DCE"/>
      </a:accent1>
      <a:accent2>
        <a:srgbClr val="37A7B6"/>
      </a:accent2>
      <a:accent3>
        <a:srgbClr val="63C08A"/>
      </a:accent3>
      <a:accent4>
        <a:srgbClr val="8ED75E"/>
      </a:accent4>
      <a:accent5>
        <a:srgbClr val="A5E348"/>
      </a:accent5>
      <a:accent6>
        <a:srgbClr val="CAC9D0"/>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85284</TotalTime>
  <Words>1436</Words>
  <Application>Microsoft Macintosh PowerPoint</Application>
  <PresentationFormat>Custom</PresentationFormat>
  <Paragraphs>258</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Lato Light</vt:lpstr>
      <vt:lpstr>League Spartan</vt:lpstr>
      <vt:lpstr>Mukta ExtraLight</vt:lpstr>
      <vt:lpstr>Open Sans Light</vt:lpstr>
      <vt:lpstr>Open Sans Semibold</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15243</cp:revision>
  <dcterms:created xsi:type="dcterms:W3CDTF">2014-11-12T21:47:38Z</dcterms:created>
  <dcterms:modified xsi:type="dcterms:W3CDTF">2019-04-22T16:52:16Z</dcterms:modified>
  <cp:category/>
</cp:coreProperties>
</file>