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14" r:id="rId3"/>
    <p:sldId id="3308" r:id="rId4"/>
    <p:sldId id="3309" r:id="rId5"/>
    <p:sldId id="3310" r:id="rId6"/>
    <p:sldId id="3311" r:id="rId7"/>
    <p:sldId id="3312" r:id="rId8"/>
    <p:sldId id="3315" r:id="rId9"/>
    <p:sldId id="3316" r:id="rId10"/>
    <p:sldId id="3317" r:id="rId11"/>
    <p:sldId id="3318" r:id="rId12"/>
    <p:sldId id="3319" r:id="rId13"/>
    <p:sldId id="3320" r:id="rId14"/>
    <p:sldId id="3321" r:id="rId15"/>
    <p:sldId id="3322" r:id="rId16"/>
    <p:sldId id="3323" r:id="rId17"/>
    <p:sldId id="3324" r:id="rId18"/>
    <p:sldId id="3325" r:id="rId19"/>
    <p:sldId id="3326" r:id="rId20"/>
    <p:sldId id="332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7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20" y="224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6A4-6B4E-B6A5-AC92216A87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A6A4-6B4E-B6A5-AC92216A87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A6A4-6B4E-B6A5-AC92216A877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7-A6A4-6B4E-B6A5-AC92216A877B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0.43</c:v>
                </c:pt>
                <c:pt idx="1">
                  <c:v>0.25</c:v>
                </c:pt>
                <c:pt idx="2">
                  <c:v>0.35</c:v>
                </c:pt>
                <c:pt idx="3">
                  <c:v>0.45</c:v>
                </c:pt>
                <c:pt idx="4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6A4-6B4E-B6A5-AC92216A87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0.56999999999999995</c:v>
                </c:pt>
                <c:pt idx="1">
                  <c:v>0.75</c:v>
                </c:pt>
                <c:pt idx="2">
                  <c:v>0.65</c:v>
                </c:pt>
                <c:pt idx="3">
                  <c:v>0.55000000000000004</c:v>
                </c:pt>
                <c:pt idx="4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6A4-6B4E-B6A5-AC92216A8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30412768"/>
        <c:axId val="-130422016"/>
      </c:barChart>
      <c:catAx>
        <c:axId val="-13041276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-130422016"/>
        <c:crosses val="autoZero"/>
        <c:auto val="1"/>
        <c:lblAlgn val="ctr"/>
        <c:lblOffset val="100"/>
        <c:noMultiLvlLbl val="0"/>
      </c:catAx>
      <c:valAx>
        <c:axId val="-130422016"/>
        <c:scaling>
          <c:orientation val="minMax"/>
          <c:max val="1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-130412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32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9C1-F74C-B460-B819E878296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69C1-F74C-B460-B819E878296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69C1-F74C-B460-B819E878296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7-69C1-F74C-B460-B819E878296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0.7</c:v>
                </c:pt>
                <c:pt idx="1">
                  <c:v>0.56999999999999995</c:v>
                </c:pt>
                <c:pt idx="2">
                  <c:v>0.45</c:v>
                </c:pt>
                <c:pt idx="3">
                  <c:v>0.4</c:v>
                </c:pt>
                <c:pt idx="4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C1-F74C-B460-B819E87829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0.3</c:v>
                </c:pt>
                <c:pt idx="1">
                  <c:v>0.43</c:v>
                </c:pt>
                <c:pt idx="2">
                  <c:v>0.55000000000000004</c:v>
                </c:pt>
                <c:pt idx="3">
                  <c:v>0.6</c:v>
                </c:pt>
                <c:pt idx="4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9C1-F74C-B460-B819E8782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30394272"/>
        <c:axId val="-130405152"/>
      </c:barChart>
      <c:catAx>
        <c:axId val="-13039427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-130405152"/>
        <c:crosses val="autoZero"/>
        <c:auto val="1"/>
        <c:lblAlgn val="ctr"/>
        <c:lblOffset val="100"/>
        <c:noMultiLvlLbl val="0"/>
      </c:catAx>
      <c:valAx>
        <c:axId val="-130405152"/>
        <c:scaling>
          <c:orientation val="minMax"/>
          <c:max val="1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-130394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32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22258309" y="770712"/>
            <a:ext cx="598516" cy="602015"/>
          </a:xfrm>
          <a:prstGeom prst="rect">
            <a:avLst/>
          </a:prstGeom>
          <a:ln w="25400">
            <a:solidFill>
              <a:schemeClr val="accent4"/>
            </a:solidFill>
            <a:miter lim="800000"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fld id="{DF33818B-4F67-2640-B051-39386572BB31}" type="slidenum">
              <a:rPr lang="en-US" sz="2200" b="0" i="0" spc="300" smtClean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pPr algn="ctr"/>
              <a:t>‹#›</a:t>
            </a:fld>
            <a:endParaRPr lang="en-US" sz="2200" b="0" i="0" spc="300" dirty="0">
              <a:solidFill>
                <a:schemeClr val="accent4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CF3A73-1C74-FA40-BC5D-3E3C180A172E}"/>
              </a:ext>
            </a:extLst>
          </p:cNvPr>
          <p:cNvSpPr txBox="1"/>
          <p:nvPr/>
        </p:nvSpPr>
        <p:spPr>
          <a:xfrm>
            <a:off x="8000832" y="612372"/>
            <a:ext cx="8376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99387-CC7F-324E-9F24-FC23FA6BE5B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B0CB1-5954-4945-8755-2FE753CDF5F3}"/>
              </a:ext>
            </a:extLst>
          </p:cNvPr>
          <p:cNvSpPr txBox="1"/>
          <p:nvPr/>
        </p:nvSpPr>
        <p:spPr>
          <a:xfrm>
            <a:off x="11337469" y="6136548"/>
            <a:ext cx="17027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28376B-1859-FD47-A86A-59493401173B}"/>
              </a:ext>
            </a:extLst>
          </p:cNvPr>
          <p:cNvGrpSpPr/>
          <p:nvPr/>
        </p:nvGrpSpPr>
        <p:grpSpPr>
          <a:xfrm>
            <a:off x="3840482" y="3676360"/>
            <a:ext cx="6219862" cy="6426925"/>
            <a:chOff x="3840482" y="3683726"/>
            <a:chExt cx="6219862" cy="6426925"/>
          </a:xfrm>
        </p:grpSpPr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DECC3EB8-9FD5-4944-A921-D0276B446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446" y="4174386"/>
              <a:ext cx="5978393" cy="5385606"/>
            </a:xfrm>
            <a:custGeom>
              <a:avLst/>
              <a:gdLst>
                <a:gd name="T0" fmla="*/ 4220 w 5737"/>
                <a:gd name="T1" fmla="*/ 4029 h 5170"/>
                <a:gd name="T2" fmla="*/ 4220 w 5737"/>
                <a:gd name="T3" fmla="*/ 4029 h 5170"/>
                <a:gd name="T4" fmla="*/ 3443 w 5737"/>
                <a:gd name="T5" fmla="*/ 4478 h 5170"/>
                <a:gd name="T6" fmla="*/ 2293 w 5737"/>
                <a:gd name="T7" fmla="*/ 4478 h 5170"/>
                <a:gd name="T8" fmla="*/ 2293 w 5737"/>
                <a:gd name="T9" fmla="*/ 4478 h 5170"/>
                <a:gd name="T10" fmla="*/ 1516 w 5737"/>
                <a:gd name="T11" fmla="*/ 4029 h 5170"/>
                <a:gd name="T12" fmla="*/ 941 w 5737"/>
                <a:gd name="T13" fmla="*/ 3034 h 5170"/>
                <a:gd name="T14" fmla="*/ 941 w 5737"/>
                <a:gd name="T15" fmla="*/ 3034 h 5170"/>
                <a:gd name="T16" fmla="*/ 941 w 5737"/>
                <a:gd name="T17" fmla="*/ 2136 h 5170"/>
                <a:gd name="T18" fmla="*/ 1516 w 5737"/>
                <a:gd name="T19" fmla="*/ 1141 h 5170"/>
                <a:gd name="T20" fmla="*/ 1516 w 5737"/>
                <a:gd name="T21" fmla="*/ 1141 h 5170"/>
                <a:gd name="T22" fmla="*/ 2293 w 5737"/>
                <a:gd name="T23" fmla="*/ 692 h 5170"/>
                <a:gd name="T24" fmla="*/ 3443 w 5737"/>
                <a:gd name="T25" fmla="*/ 692 h 5170"/>
                <a:gd name="T26" fmla="*/ 3443 w 5737"/>
                <a:gd name="T27" fmla="*/ 692 h 5170"/>
                <a:gd name="T28" fmla="*/ 4220 w 5737"/>
                <a:gd name="T29" fmla="*/ 1141 h 5170"/>
                <a:gd name="T30" fmla="*/ 4795 w 5737"/>
                <a:gd name="T31" fmla="*/ 2136 h 5170"/>
                <a:gd name="T32" fmla="*/ 4795 w 5737"/>
                <a:gd name="T33" fmla="*/ 2136 h 5170"/>
                <a:gd name="T34" fmla="*/ 4795 w 5737"/>
                <a:gd name="T35" fmla="*/ 3034 h 5170"/>
                <a:gd name="T36" fmla="*/ 4220 w 5737"/>
                <a:gd name="T37" fmla="*/ 4029 h 5170"/>
                <a:gd name="T38" fmla="*/ 4620 w 5737"/>
                <a:gd name="T39" fmla="*/ 450 h 5170"/>
                <a:gd name="T40" fmla="*/ 4620 w 5737"/>
                <a:gd name="T41" fmla="*/ 450 h 5170"/>
                <a:gd name="T42" fmla="*/ 3842 w 5737"/>
                <a:gd name="T43" fmla="*/ 0 h 5170"/>
                <a:gd name="T44" fmla="*/ 1894 w 5737"/>
                <a:gd name="T45" fmla="*/ 0 h 5170"/>
                <a:gd name="T46" fmla="*/ 1894 w 5737"/>
                <a:gd name="T47" fmla="*/ 0 h 5170"/>
                <a:gd name="T48" fmla="*/ 1116 w 5737"/>
                <a:gd name="T49" fmla="*/ 450 h 5170"/>
                <a:gd name="T50" fmla="*/ 143 w 5737"/>
                <a:gd name="T51" fmla="*/ 2136 h 5170"/>
                <a:gd name="T52" fmla="*/ 143 w 5737"/>
                <a:gd name="T53" fmla="*/ 2136 h 5170"/>
                <a:gd name="T54" fmla="*/ 143 w 5737"/>
                <a:gd name="T55" fmla="*/ 3034 h 5170"/>
                <a:gd name="T56" fmla="*/ 1116 w 5737"/>
                <a:gd name="T57" fmla="*/ 4720 h 5170"/>
                <a:gd name="T58" fmla="*/ 1116 w 5737"/>
                <a:gd name="T59" fmla="*/ 4720 h 5170"/>
                <a:gd name="T60" fmla="*/ 1894 w 5737"/>
                <a:gd name="T61" fmla="*/ 5169 h 5170"/>
                <a:gd name="T62" fmla="*/ 3842 w 5737"/>
                <a:gd name="T63" fmla="*/ 5169 h 5170"/>
                <a:gd name="T64" fmla="*/ 3842 w 5737"/>
                <a:gd name="T65" fmla="*/ 5169 h 5170"/>
                <a:gd name="T66" fmla="*/ 4620 w 5737"/>
                <a:gd name="T67" fmla="*/ 4720 h 5170"/>
                <a:gd name="T68" fmla="*/ 5593 w 5737"/>
                <a:gd name="T69" fmla="*/ 3034 h 5170"/>
                <a:gd name="T70" fmla="*/ 5593 w 5737"/>
                <a:gd name="T71" fmla="*/ 3034 h 5170"/>
                <a:gd name="T72" fmla="*/ 5593 w 5737"/>
                <a:gd name="T73" fmla="*/ 2136 h 5170"/>
                <a:gd name="T74" fmla="*/ 4620 w 5737"/>
                <a:gd name="T75" fmla="*/ 450 h 5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37" h="5170">
                  <a:moveTo>
                    <a:pt x="4220" y="4029"/>
                  </a:moveTo>
                  <a:lnTo>
                    <a:pt x="4220" y="4029"/>
                  </a:lnTo>
                  <a:cubicBezTo>
                    <a:pt x="4078" y="4276"/>
                    <a:pt x="3728" y="4478"/>
                    <a:pt x="3443" y="4478"/>
                  </a:cubicBezTo>
                  <a:lnTo>
                    <a:pt x="2293" y="4478"/>
                  </a:lnTo>
                  <a:lnTo>
                    <a:pt x="2293" y="4478"/>
                  </a:lnTo>
                  <a:cubicBezTo>
                    <a:pt x="2008" y="4478"/>
                    <a:pt x="1658" y="4276"/>
                    <a:pt x="1516" y="4029"/>
                  </a:cubicBezTo>
                  <a:lnTo>
                    <a:pt x="941" y="3034"/>
                  </a:lnTo>
                  <a:lnTo>
                    <a:pt x="941" y="3034"/>
                  </a:lnTo>
                  <a:cubicBezTo>
                    <a:pt x="798" y="2787"/>
                    <a:pt x="798" y="2383"/>
                    <a:pt x="941" y="2136"/>
                  </a:cubicBezTo>
                  <a:lnTo>
                    <a:pt x="1516" y="1141"/>
                  </a:lnTo>
                  <a:lnTo>
                    <a:pt x="1516" y="1141"/>
                  </a:lnTo>
                  <a:cubicBezTo>
                    <a:pt x="1658" y="894"/>
                    <a:pt x="2008" y="692"/>
                    <a:pt x="2293" y="692"/>
                  </a:cubicBezTo>
                  <a:lnTo>
                    <a:pt x="3443" y="692"/>
                  </a:lnTo>
                  <a:lnTo>
                    <a:pt x="3443" y="692"/>
                  </a:lnTo>
                  <a:cubicBezTo>
                    <a:pt x="3728" y="692"/>
                    <a:pt x="4078" y="894"/>
                    <a:pt x="4220" y="1141"/>
                  </a:cubicBezTo>
                  <a:lnTo>
                    <a:pt x="4795" y="2136"/>
                  </a:lnTo>
                  <a:lnTo>
                    <a:pt x="4795" y="2136"/>
                  </a:lnTo>
                  <a:cubicBezTo>
                    <a:pt x="4938" y="2383"/>
                    <a:pt x="4938" y="2787"/>
                    <a:pt x="4795" y="3034"/>
                  </a:cubicBezTo>
                  <a:lnTo>
                    <a:pt x="4220" y="4029"/>
                  </a:lnTo>
                  <a:close/>
                  <a:moveTo>
                    <a:pt x="4620" y="450"/>
                  </a:moveTo>
                  <a:lnTo>
                    <a:pt x="4620" y="450"/>
                  </a:lnTo>
                  <a:cubicBezTo>
                    <a:pt x="4477" y="202"/>
                    <a:pt x="4127" y="0"/>
                    <a:pt x="3842" y="0"/>
                  </a:cubicBezTo>
                  <a:lnTo>
                    <a:pt x="1894" y="0"/>
                  </a:lnTo>
                  <a:lnTo>
                    <a:pt x="1894" y="0"/>
                  </a:lnTo>
                  <a:cubicBezTo>
                    <a:pt x="1609" y="0"/>
                    <a:pt x="1259" y="202"/>
                    <a:pt x="1116" y="450"/>
                  </a:cubicBezTo>
                  <a:lnTo>
                    <a:pt x="143" y="2136"/>
                  </a:lnTo>
                  <a:lnTo>
                    <a:pt x="143" y="2136"/>
                  </a:lnTo>
                  <a:cubicBezTo>
                    <a:pt x="0" y="2383"/>
                    <a:pt x="0" y="2787"/>
                    <a:pt x="143" y="3034"/>
                  </a:cubicBezTo>
                  <a:lnTo>
                    <a:pt x="1116" y="4720"/>
                  </a:lnTo>
                  <a:lnTo>
                    <a:pt x="1116" y="4720"/>
                  </a:lnTo>
                  <a:cubicBezTo>
                    <a:pt x="1259" y="4967"/>
                    <a:pt x="1609" y="5169"/>
                    <a:pt x="1894" y="5169"/>
                  </a:cubicBezTo>
                  <a:lnTo>
                    <a:pt x="3842" y="5169"/>
                  </a:lnTo>
                  <a:lnTo>
                    <a:pt x="3842" y="5169"/>
                  </a:lnTo>
                  <a:cubicBezTo>
                    <a:pt x="4127" y="5169"/>
                    <a:pt x="4477" y="4967"/>
                    <a:pt x="4620" y="4720"/>
                  </a:cubicBezTo>
                  <a:lnTo>
                    <a:pt x="5593" y="3034"/>
                  </a:lnTo>
                  <a:lnTo>
                    <a:pt x="5593" y="3034"/>
                  </a:lnTo>
                  <a:cubicBezTo>
                    <a:pt x="5736" y="2787"/>
                    <a:pt x="5736" y="2383"/>
                    <a:pt x="5593" y="2136"/>
                  </a:cubicBezTo>
                  <a:lnTo>
                    <a:pt x="4620" y="4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1" name="Pie 20">
              <a:extLst>
                <a:ext uri="{FF2B5EF4-FFF2-40B4-BE49-F238E27FC236}">
                  <a16:creationId xmlns:a16="http://schemas.microsoft.com/office/drawing/2014/main" id="{F3E976F6-39E6-E24E-947E-95DC1F95680C}"/>
                </a:ext>
              </a:extLst>
            </p:cNvPr>
            <p:cNvSpPr/>
            <p:nvPr/>
          </p:nvSpPr>
          <p:spPr>
            <a:xfrm>
              <a:off x="3977446" y="3788229"/>
              <a:ext cx="5978394" cy="6139541"/>
            </a:xfrm>
            <a:prstGeom prst="pie">
              <a:avLst>
                <a:gd name="adj1" fmla="val 19210102"/>
                <a:gd name="adj2" fmla="val 161662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 useBgFill="1">
          <p:nvSpPr>
            <p:cNvPr id="25" name="Freeform 24">
              <a:extLst>
                <a:ext uri="{FF2B5EF4-FFF2-40B4-BE49-F238E27FC236}">
                  <a16:creationId xmlns:a16="http://schemas.microsoft.com/office/drawing/2014/main" id="{7A2D6B48-3435-A94F-9BAF-926282DED75A}"/>
                </a:ext>
              </a:extLst>
            </p:cNvPr>
            <p:cNvSpPr/>
            <p:nvPr/>
          </p:nvSpPr>
          <p:spPr>
            <a:xfrm>
              <a:off x="3840482" y="3683726"/>
              <a:ext cx="6219862" cy="6426925"/>
            </a:xfrm>
            <a:custGeom>
              <a:avLst/>
              <a:gdLst>
                <a:gd name="connsiteX0" fmla="*/ 2503290 w 6219862"/>
                <a:gd name="connsiteY0" fmla="*/ 1217550 h 6426925"/>
                <a:gd name="connsiteX1" fmla="*/ 3701678 w 6219862"/>
                <a:gd name="connsiteY1" fmla="*/ 1217550 h 6426925"/>
                <a:gd name="connsiteX2" fmla="*/ 4511371 w 6219862"/>
                <a:gd name="connsiteY2" fmla="*/ 1685275 h 6426925"/>
                <a:gd name="connsiteX3" fmla="*/ 5110565 w 6219862"/>
                <a:gd name="connsiteY3" fmla="*/ 2721769 h 6426925"/>
                <a:gd name="connsiteX4" fmla="*/ 5110565 w 6219862"/>
                <a:gd name="connsiteY4" fmla="*/ 3657219 h 6426925"/>
                <a:gd name="connsiteX5" fmla="*/ 4511371 w 6219862"/>
                <a:gd name="connsiteY5" fmla="*/ 4693714 h 6426925"/>
                <a:gd name="connsiteX6" fmla="*/ 3701678 w 6219862"/>
                <a:gd name="connsiteY6" fmla="*/ 5161438 h 6426925"/>
                <a:gd name="connsiteX7" fmla="*/ 2503290 w 6219862"/>
                <a:gd name="connsiteY7" fmla="*/ 5161438 h 6426925"/>
                <a:gd name="connsiteX8" fmla="*/ 1693596 w 6219862"/>
                <a:gd name="connsiteY8" fmla="*/ 4693714 h 6426925"/>
                <a:gd name="connsiteX9" fmla="*/ 1094402 w 6219862"/>
                <a:gd name="connsiteY9" fmla="*/ 3657219 h 6426925"/>
                <a:gd name="connsiteX10" fmla="*/ 1094402 w 6219862"/>
                <a:gd name="connsiteY10" fmla="*/ 2721769 h 6426925"/>
                <a:gd name="connsiteX11" fmla="*/ 1693596 w 6219862"/>
                <a:gd name="connsiteY11" fmla="*/ 1685275 h 6426925"/>
                <a:gd name="connsiteX12" fmla="*/ 2503290 w 6219862"/>
                <a:gd name="connsiteY12" fmla="*/ 1217550 h 6426925"/>
                <a:gd name="connsiteX13" fmla="*/ 2087501 w 6219862"/>
                <a:gd name="connsiteY13" fmla="*/ 496691 h 6426925"/>
                <a:gd name="connsiteX14" fmla="*/ 1276766 w 6219862"/>
                <a:gd name="connsiteY14" fmla="*/ 965458 h 6426925"/>
                <a:gd name="connsiteX15" fmla="*/ 262825 w 6219862"/>
                <a:gd name="connsiteY15" fmla="*/ 2721769 h 6426925"/>
                <a:gd name="connsiteX16" fmla="*/ 262825 w 6219862"/>
                <a:gd name="connsiteY16" fmla="*/ 3657219 h 6426925"/>
                <a:gd name="connsiteX17" fmla="*/ 1276766 w 6219862"/>
                <a:gd name="connsiteY17" fmla="*/ 5413530 h 6426925"/>
                <a:gd name="connsiteX18" fmla="*/ 2087501 w 6219862"/>
                <a:gd name="connsiteY18" fmla="*/ 5881256 h 6426925"/>
                <a:gd name="connsiteX19" fmla="*/ 4117466 w 6219862"/>
                <a:gd name="connsiteY19" fmla="*/ 5881256 h 6426925"/>
                <a:gd name="connsiteX20" fmla="*/ 4928202 w 6219862"/>
                <a:gd name="connsiteY20" fmla="*/ 5413530 h 6426925"/>
                <a:gd name="connsiteX21" fmla="*/ 5942142 w 6219862"/>
                <a:gd name="connsiteY21" fmla="*/ 3657219 h 6426925"/>
                <a:gd name="connsiteX22" fmla="*/ 5942142 w 6219862"/>
                <a:gd name="connsiteY22" fmla="*/ 2721769 h 6426925"/>
                <a:gd name="connsiteX23" fmla="*/ 4928202 w 6219862"/>
                <a:gd name="connsiteY23" fmla="*/ 965458 h 6426925"/>
                <a:gd name="connsiteX24" fmla="*/ 4117466 w 6219862"/>
                <a:gd name="connsiteY24" fmla="*/ 496691 h 6426925"/>
                <a:gd name="connsiteX25" fmla="*/ 0 w 6219862"/>
                <a:gd name="connsiteY25" fmla="*/ 0 h 6426925"/>
                <a:gd name="connsiteX26" fmla="*/ 6219862 w 6219862"/>
                <a:gd name="connsiteY26" fmla="*/ 0 h 6426925"/>
                <a:gd name="connsiteX27" fmla="*/ 6219862 w 6219862"/>
                <a:gd name="connsiteY27" fmla="*/ 6426925 h 6426925"/>
                <a:gd name="connsiteX28" fmla="*/ 0 w 6219862"/>
                <a:gd name="connsiteY28" fmla="*/ 6426925 h 642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19862" h="6426925">
                  <a:moveTo>
                    <a:pt x="2503290" y="1217550"/>
                  </a:moveTo>
                  <a:lnTo>
                    <a:pt x="3701678" y="1217550"/>
                  </a:lnTo>
                  <a:cubicBezTo>
                    <a:pt x="3998669" y="1217550"/>
                    <a:pt x="4363396" y="1427974"/>
                    <a:pt x="4511371" y="1685275"/>
                  </a:cubicBezTo>
                  <a:lnTo>
                    <a:pt x="5110565" y="2721769"/>
                  </a:lnTo>
                  <a:cubicBezTo>
                    <a:pt x="5259582" y="2979070"/>
                    <a:pt x="5259582" y="3399918"/>
                    <a:pt x="5110565" y="3657219"/>
                  </a:cubicBezTo>
                  <a:lnTo>
                    <a:pt x="4511371" y="4693714"/>
                  </a:lnTo>
                  <a:cubicBezTo>
                    <a:pt x="4363396" y="4951014"/>
                    <a:pt x="3998669" y="5161438"/>
                    <a:pt x="3701678" y="5161438"/>
                  </a:cubicBezTo>
                  <a:lnTo>
                    <a:pt x="2503290" y="5161438"/>
                  </a:lnTo>
                  <a:cubicBezTo>
                    <a:pt x="2206298" y="5161438"/>
                    <a:pt x="1841571" y="4951014"/>
                    <a:pt x="1693596" y="4693714"/>
                  </a:cubicBezTo>
                  <a:lnTo>
                    <a:pt x="1094402" y="3657219"/>
                  </a:lnTo>
                  <a:cubicBezTo>
                    <a:pt x="945385" y="3399918"/>
                    <a:pt x="945385" y="2979070"/>
                    <a:pt x="1094402" y="2721769"/>
                  </a:cubicBezTo>
                  <a:lnTo>
                    <a:pt x="1693596" y="1685275"/>
                  </a:lnTo>
                  <a:cubicBezTo>
                    <a:pt x="1841571" y="1427974"/>
                    <a:pt x="2206298" y="1217550"/>
                    <a:pt x="2503290" y="1217550"/>
                  </a:cubicBezTo>
                  <a:close/>
                  <a:moveTo>
                    <a:pt x="2087501" y="496691"/>
                  </a:moveTo>
                  <a:cubicBezTo>
                    <a:pt x="1790509" y="496691"/>
                    <a:pt x="1425783" y="707115"/>
                    <a:pt x="1276766" y="965458"/>
                  </a:cubicBezTo>
                  <a:lnTo>
                    <a:pt x="262825" y="2721769"/>
                  </a:lnTo>
                  <a:cubicBezTo>
                    <a:pt x="113808" y="2979070"/>
                    <a:pt x="113808" y="3399918"/>
                    <a:pt x="262825" y="3657219"/>
                  </a:cubicBezTo>
                  <a:lnTo>
                    <a:pt x="1276766" y="5413530"/>
                  </a:lnTo>
                  <a:cubicBezTo>
                    <a:pt x="1425783" y="5670831"/>
                    <a:pt x="1790509" y="5881256"/>
                    <a:pt x="2087501" y="5881256"/>
                  </a:cubicBezTo>
                  <a:lnTo>
                    <a:pt x="4117466" y="5881256"/>
                  </a:lnTo>
                  <a:cubicBezTo>
                    <a:pt x="4414458" y="5881256"/>
                    <a:pt x="4779184" y="5670831"/>
                    <a:pt x="4928202" y="5413530"/>
                  </a:cubicBezTo>
                  <a:lnTo>
                    <a:pt x="5942142" y="3657219"/>
                  </a:lnTo>
                  <a:cubicBezTo>
                    <a:pt x="6091159" y="3399918"/>
                    <a:pt x="6091159" y="2979070"/>
                    <a:pt x="5942142" y="2721769"/>
                  </a:cubicBezTo>
                  <a:lnTo>
                    <a:pt x="4928202" y="965458"/>
                  </a:lnTo>
                  <a:cubicBezTo>
                    <a:pt x="4779184" y="707115"/>
                    <a:pt x="4414458" y="496691"/>
                    <a:pt x="4117466" y="496691"/>
                  </a:cubicBezTo>
                  <a:close/>
                  <a:moveTo>
                    <a:pt x="0" y="0"/>
                  </a:moveTo>
                  <a:lnTo>
                    <a:pt x="6219862" y="0"/>
                  </a:lnTo>
                  <a:lnTo>
                    <a:pt x="6219862" y="6426925"/>
                  </a:lnTo>
                  <a:lnTo>
                    <a:pt x="0" y="642692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9CE4DC-68B9-DA4E-8513-417C15B5C542}"/>
              </a:ext>
            </a:extLst>
          </p:cNvPr>
          <p:cNvGrpSpPr/>
          <p:nvPr/>
        </p:nvGrpSpPr>
        <p:grpSpPr>
          <a:xfrm>
            <a:off x="14317306" y="3676360"/>
            <a:ext cx="6219862" cy="6426925"/>
            <a:chOff x="3840482" y="3683726"/>
            <a:chExt cx="6219862" cy="6426925"/>
          </a:xfrm>
        </p:grpSpPr>
        <p:sp>
          <p:nvSpPr>
            <p:cNvPr id="28" name="Freeform 1">
              <a:extLst>
                <a:ext uri="{FF2B5EF4-FFF2-40B4-BE49-F238E27FC236}">
                  <a16:creationId xmlns:a16="http://schemas.microsoft.com/office/drawing/2014/main" id="{44CEEFFD-A1C3-3D43-BFCC-547156113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446" y="4174386"/>
              <a:ext cx="5978393" cy="5385606"/>
            </a:xfrm>
            <a:custGeom>
              <a:avLst/>
              <a:gdLst>
                <a:gd name="T0" fmla="*/ 4220 w 5737"/>
                <a:gd name="T1" fmla="*/ 4029 h 5170"/>
                <a:gd name="T2" fmla="*/ 4220 w 5737"/>
                <a:gd name="T3" fmla="*/ 4029 h 5170"/>
                <a:gd name="T4" fmla="*/ 3443 w 5737"/>
                <a:gd name="T5" fmla="*/ 4478 h 5170"/>
                <a:gd name="T6" fmla="*/ 2293 w 5737"/>
                <a:gd name="T7" fmla="*/ 4478 h 5170"/>
                <a:gd name="T8" fmla="*/ 2293 w 5737"/>
                <a:gd name="T9" fmla="*/ 4478 h 5170"/>
                <a:gd name="T10" fmla="*/ 1516 w 5737"/>
                <a:gd name="T11" fmla="*/ 4029 h 5170"/>
                <a:gd name="T12" fmla="*/ 941 w 5737"/>
                <a:gd name="T13" fmla="*/ 3034 h 5170"/>
                <a:gd name="T14" fmla="*/ 941 w 5737"/>
                <a:gd name="T15" fmla="*/ 3034 h 5170"/>
                <a:gd name="T16" fmla="*/ 941 w 5737"/>
                <a:gd name="T17" fmla="*/ 2136 h 5170"/>
                <a:gd name="T18" fmla="*/ 1516 w 5737"/>
                <a:gd name="T19" fmla="*/ 1141 h 5170"/>
                <a:gd name="T20" fmla="*/ 1516 w 5737"/>
                <a:gd name="T21" fmla="*/ 1141 h 5170"/>
                <a:gd name="T22" fmla="*/ 2293 w 5737"/>
                <a:gd name="T23" fmla="*/ 692 h 5170"/>
                <a:gd name="T24" fmla="*/ 3443 w 5737"/>
                <a:gd name="T25" fmla="*/ 692 h 5170"/>
                <a:gd name="T26" fmla="*/ 3443 w 5737"/>
                <a:gd name="T27" fmla="*/ 692 h 5170"/>
                <a:gd name="T28" fmla="*/ 4220 w 5737"/>
                <a:gd name="T29" fmla="*/ 1141 h 5170"/>
                <a:gd name="T30" fmla="*/ 4795 w 5737"/>
                <a:gd name="T31" fmla="*/ 2136 h 5170"/>
                <a:gd name="T32" fmla="*/ 4795 w 5737"/>
                <a:gd name="T33" fmla="*/ 2136 h 5170"/>
                <a:gd name="T34" fmla="*/ 4795 w 5737"/>
                <a:gd name="T35" fmla="*/ 3034 h 5170"/>
                <a:gd name="T36" fmla="*/ 4220 w 5737"/>
                <a:gd name="T37" fmla="*/ 4029 h 5170"/>
                <a:gd name="T38" fmla="*/ 4620 w 5737"/>
                <a:gd name="T39" fmla="*/ 450 h 5170"/>
                <a:gd name="T40" fmla="*/ 4620 w 5737"/>
                <a:gd name="T41" fmla="*/ 450 h 5170"/>
                <a:gd name="T42" fmla="*/ 3842 w 5737"/>
                <a:gd name="T43" fmla="*/ 0 h 5170"/>
                <a:gd name="T44" fmla="*/ 1894 w 5737"/>
                <a:gd name="T45" fmla="*/ 0 h 5170"/>
                <a:gd name="T46" fmla="*/ 1894 w 5737"/>
                <a:gd name="T47" fmla="*/ 0 h 5170"/>
                <a:gd name="T48" fmla="*/ 1116 w 5737"/>
                <a:gd name="T49" fmla="*/ 450 h 5170"/>
                <a:gd name="T50" fmla="*/ 143 w 5737"/>
                <a:gd name="T51" fmla="*/ 2136 h 5170"/>
                <a:gd name="T52" fmla="*/ 143 w 5737"/>
                <a:gd name="T53" fmla="*/ 2136 h 5170"/>
                <a:gd name="T54" fmla="*/ 143 w 5737"/>
                <a:gd name="T55" fmla="*/ 3034 h 5170"/>
                <a:gd name="T56" fmla="*/ 1116 w 5737"/>
                <a:gd name="T57" fmla="*/ 4720 h 5170"/>
                <a:gd name="T58" fmla="*/ 1116 w 5737"/>
                <a:gd name="T59" fmla="*/ 4720 h 5170"/>
                <a:gd name="T60" fmla="*/ 1894 w 5737"/>
                <a:gd name="T61" fmla="*/ 5169 h 5170"/>
                <a:gd name="T62" fmla="*/ 3842 w 5737"/>
                <a:gd name="T63" fmla="*/ 5169 h 5170"/>
                <a:gd name="T64" fmla="*/ 3842 w 5737"/>
                <a:gd name="T65" fmla="*/ 5169 h 5170"/>
                <a:gd name="T66" fmla="*/ 4620 w 5737"/>
                <a:gd name="T67" fmla="*/ 4720 h 5170"/>
                <a:gd name="T68" fmla="*/ 5593 w 5737"/>
                <a:gd name="T69" fmla="*/ 3034 h 5170"/>
                <a:gd name="T70" fmla="*/ 5593 w 5737"/>
                <a:gd name="T71" fmla="*/ 3034 h 5170"/>
                <a:gd name="T72" fmla="*/ 5593 w 5737"/>
                <a:gd name="T73" fmla="*/ 2136 h 5170"/>
                <a:gd name="T74" fmla="*/ 4620 w 5737"/>
                <a:gd name="T75" fmla="*/ 450 h 5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37" h="5170">
                  <a:moveTo>
                    <a:pt x="4220" y="4029"/>
                  </a:moveTo>
                  <a:lnTo>
                    <a:pt x="4220" y="4029"/>
                  </a:lnTo>
                  <a:cubicBezTo>
                    <a:pt x="4078" y="4276"/>
                    <a:pt x="3728" y="4478"/>
                    <a:pt x="3443" y="4478"/>
                  </a:cubicBezTo>
                  <a:lnTo>
                    <a:pt x="2293" y="4478"/>
                  </a:lnTo>
                  <a:lnTo>
                    <a:pt x="2293" y="4478"/>
                  </a:lnTo>
                  <a:cubicBezTo>
                    <a:pt x="2008" y="4478"/>
                    <a:pt x="1658" y="4276"/>
                    <a:pt x="1516" y="4029"/>
                  </a:cubicBezTo>
                  <a:lnTo>
                    <a:pt x="941" y="3034"/>
                  </a:lnTo>
                  <a:lnTo>
                    <a:pt x="941" y="3034"/>
                  </a:lnTo>
                  <a:cubicBezTo>
                    <a:pt x="798" y="2787"/>
                    <a:pt x="798" y="2383"/>
                    <a:pt x="941" y="2136"/>
                  </a:cubicBezTo>
                  <a:lnTo>
                    <a:pt x="1516" y="1141"/>
                  </a:lnTo>
                  <a:lnTo>
                    <a:pt x="1516" y="1141"/>
                  </a:lnTo>
                  <a:cubicBezTo>
                    <a:pt x="1658" y="894"/>
                    <a:pt x="2008" y="692"/>
                    <a:pt x="2293" y="692"/>
                  </a:cubicBezTo>
                  <a:lnTo>
                    <a:pt x="3443" y="692"/>
                  </a:lnTo>
                  <a:lnTo>
                    <a:pt x="3443" y="692"/>
                  </a:lnTo>
                  <a:cubicBezTo>
                    <a:pt x="3728" y="692"/>
                    <a:pt x="4078" y="894"/>
                    <a:pt x="4220" y="1141"/>
                  </a:cubicBezTo>
                  <a:lnTo>
                    <a:pt x="4795" y="2136"/>
                  </a:lnTo>
                  <a:lnTo>
                    <a:pt x="4795" y="2136"/>
                  </a:lnTo>
                  <a:cubicBezTo>
                    <a:pt x="4938" y="2383"/>
                    <a:pt x="4938" y="2787"/>
                    <a:pt x="4795" y="3034"/>
                  </a:cubicBezTo>
                  <a:lnTo>
                    <a:pt x="4220" y="4029"/>
                  </a:lnTo>
                  <a:close/>
                  <a:moveTo>
                    <a:pt x="4620" y="450"/>
                  </a:moveTo>
                  <a:lnTo>
                    <a:pt x="4620" y="450"/>
                  </a:lnTo>
                  <a:cubicBezTo>
                    <a:pt x="4477" y="202"/>
                    <a:pt x="4127" y="0"/>
                    <a:pt x="3842" y="0"/>
                  </a:cubicBezTo>
                  <a:lnTo>
                    <a:pt x="1894" y="0"/>
                  </a:lnTo>
                  <a:lnTo>
                    <a:pt x="1894" y="0"/>
                  </a:lnTo>
                  <a:cubicBezTo>
                    <a:pt x="1609" y="0"/>
                    <a:pt x="1259" y="202"/>
                    <a:pt x="1116" y="450"/>
                  </a:cubicBezTo>
                  <a:lnTo>
                    <a:pt x="143" y="2136"/>
                  </a:lnTo>
                  <a:lnTo>
                    <a:pt x="143" y="2136"/>
                  </a:lnTo>
                  <a:cubicBezTo>
                    <a:pt x="0" y="2383"/>
                    <a:pt x="0" y="2787"/>
                    <a:pt x="143" y="3034"/>
                  </a:cubicBezTo>
                  <a:lnTo>
                    <a:pt x="1116" y="4720"/>
                  </a:lnTo>
                  <a:lnTo>
                    <a:pt x="1116" y="4720"/>
                  </a:lnTo>
                  <a:cubicBezTo>
                    <a:pt x="1259" y="4967"/>
                    <a:pt x="1609" y="5169"/>
                    <a:pt x="1894" y="5169"/>
                  </a:cubicBezTo>
                  <a:lnTo>
                    <a:pt x="3842" y="5169"/>
                  </a:lnTo>
                  <a:lnTo>
                    <a:pt x="3842" y="5169"/>
                  </a:lnTo>
                  <a:cubicBezTo>
                    <a:pt x="4127" y="5169"/>
                    <a:pt x="4477" y="4967"/>
                    <a:pt x="4620" y="4720"/>
                  </a:cubicBezTo>
                  <a:lnTo>
                    <a:pt x="5593" y="3034"/>
                  </a:lnTo>
                  <a:lnTo>
                    <a:pt x="5593" y="3034"/>
                  </a:lnTo>
                  <a:cubicBezTo>
                    <a:pt x="5736" y="2787"/>
                    <a:pt x="5736" y="2383"/>
                    <a:pt x="5593" y="2136"/>
                  </a:cubicBezTo>
                  <a:lnTo>
                    <a:pt x="4620" y="4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79DF6C7F-8EDF-CF42-BD1E-297757E2714D}"/>
                </a:ext>
              </a:extLst>
            </p:cNvPr>
            <p:cNvSpPr/>
            <p:nvPr/>
          </p:nvSpPr>
          <p:spPr>
            <a:xfrm>
              <a:off x="3977446" y="3788229"/>
              <a:ext cx="5978394" cy="6139541"/>
            </a:xfrm>
            <a:prstGeom prst="pie">
              <a:avLst>
                <a:gd name="adj1" fmla="val 5376319"/>
                <a:gd name="adj2" fmla="val 161662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 useBgFill="1">
          <p:nvSpPr>
            <p:cNvPr id="30" name="Freeform 29">
              <a:extLst>
                <a:ext uri="{FF2B5EF4-FFF2-40B4-BE49-F238E27FC236}">
                  <a16:creationId xmlns:a16="http://schemas.microsoft.com/office/drawing/2014/main" id="{9EDD58A3-FB50-DB41-B46A-6702ADE8E168}"/>
                </a:ext>
              </a:extLst>
            </p:cNvPr>
            <p:cNvSpPr/>
            <p:nvPr/>
          </p:nvSpPr>
          <p:spPr>
            <a:xfrm>
              <a:off x="3840482" y="3683726"/>
              <a:ext cx="6219862" cy="6426925"/>
            </a:xfrm>
            <a:custGeom>
              <a:avLst/>
              <a:gdLst>
                <a:gd name="connsiteX0" fmla="*/ 2503290 w 6219862"/>
                <a:gd name="connsiteY0" fmla="*/ 1217550 h 6426925"/>
                <a:gd name="connsiteX1" fmla="*/ 3701678 w 6219862"/>
                <a:gd name="connsiteY1" fmla="*/ 1217550 h 6426925"/>
                <a:gd name="connsiteX2" fmla="*/ 4511371 w 6219862"/>
                <a:gd name="connsiteY2" fmla="*/ 1685275 h 6426925"/>
                <a:gd name="connsiteX3" fmla="*/ 5110565 w 6219862"/>
                <a:gd name="connsiteY3" fmla="*/ 2721769 h 6426925"/>
                <a:gd name="connsiteX4" fmla="*/ 5110565 w 6219862"/>
                <a:gd name="connsiteY4" fmla="*/ 3657219 h 6426925"/>
                <a:gd name="connsiteX5" fmla="*/ 4511371 w 6219862"/>
                <a:gd name="connsiteY5" fmla="*/ 4693714 h 6426925"/>
                <a:gd name="connsiteX6" fmla="*/ 3701678 w 6219862"/>
                <a:gd name="connsiteY6" fmla="*/ 5161438 h 6426925"/>
                <a:gd name="connsiteX7" fmla="*/ 2503290 w 6219862"/>
                <a:gd name="connsiteY7" fmla="*/ 5161438 h 6426925"/>
                <a:gd name="connsiteX8" fmla="*/ 1693596 w 6219862"/>
                <a:gd name="connsiteY8" fmla="*/ 4693714 h 6426925"/>
                <a:gd name="connsiteX9" fmla="*/ 1094402 w 6219862"/>
                <a:gd name="connsiteY9" fmla="*/ 3657219 h 6426925"/>
                <a:gd name="connsiteX10" fmla="*/ 1094402 w 6219862"/>
                <a:gd name="connsiteY10" fmla="*/ 2721769 h 6426925"/>
                <a:gd name="connsiteX11" fmla="*/ 1693596 w 6219862"/>
                <a:gd name="connsiteY11" fmla="*/ 1685275 h 6426925"/>
                <a:gd name="connsiteX12" fmla="*/ 2503290 w 6219862"/>
                <a:gd name="connsiteY12" fmla="*/ 1217550 h 6426925"/>
                <a:gd name="connsiteX13" fmla="*/ 2087501 w 6219862"/>
                <a:gd name="connsiteY13" fmla="*/ 496691 h 6426925"/>
                <a:gd name="connsiteX14" fmla="*/ 1276766 w 6219862"/>
                <a:gd name="connsiteY14" fmla="*/ 965458 h 6426925"/>
                <a:gd name="connsiteX15" fmla="*/ 262825 w 6219862"/>
                <a:gd name="connsiteY15" fmla="*/ 2721769 h 6426925"/>
                <a:gd name="connsiteX16" fmla="*/ 262825 w 6219862"/>
                <a:gd name="connsiteY16" fmla="*/ 3657219 h 6426925"/>
                <a:gd name="connsiteX17" fmla="*/ 1276766 w 6219862"/>
                <a:gd name="connsiteY17" fmla="*/ 5413530 h 6426925"/>
                <a:gd name="connsiteX18" fmla="*/ 2087501 w 6219862"/>
                <a:gd name="connsiteY18" fmla="*/ 5881256 h 6426925"/>
                <a:gd name="connsiteX19" fmla="*/ 4117466 w 6219862"/>
                <a:gd name="connsiteY19" fmla="*/ 5881256 h 6426925"/>
                <a:gd name="connsiteX20" fmla="*/ 4928202 w 6219862"/>
                <a:gd name="connsiteY20" fmla="*/ 5413530 h 6426925"/>
                <a:gd name="connsiteX21" fmla="*/ 5942142 w 6219862"/>
                <a:gd name="connsiteY21" fmla="*/ 3657219 h 6426925"/>
                <a:gd name="connsiteX22" fmla="*/ 5942142 w 6219862"/>
                <a:gd name="connsiteY22" fmla="*/ 2721769 h 6426925"/>
                <a:gd name="connsiteX23" fmla="*/ 4928202 w 6219862"/>
                <a:gd name="connsiteY23" fmla="*/ 965458 h 6426925"/>
                <a:gd name="connsiteX24" fmla="*/ 4117466 w 6219862"/>
                <a:gd name="connsiteY24" fmla="*/ 496691 h 6426925"/>
                <a:gd name="connsiteX25" fmla="*/ 0 w 6219862"/>
                <a:gd name="connsiteY25" fmla="*/ 0 h 6426925"/>
                <a:gd name="connsiteX26" fmla="*/ 6219862 w 6219862"/>
                <a:gd name="connsiteY26" fmla="*/ 0 h 6426925"/>
                <a:gd name="connsiteX27" fmla="*/ 6219862 w 6219862"/>
                <a:gd name="connsiteY27" fmla="*/ 6426925 h 6426925"/>
                <a:gd name="connsiteX28" fmla="*/ 0 w 6219862"/>
                <a:gd name="connsiteY28" fmla="*/ 6426925 h 642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19862" h="6426925">
                  <a:moveTo>
                    <a:pt x="2503290" y="1217550"/>
                  </a:moveTo>
                  <a:lnTo>
                    <a:pt x="3701678" y="1217550"/>
                  </a:lnTo>
                  <a:cubicBezTo>
                    <a:pt x="3998669" y="1217550"/>
                    <a:pt x="4363396" y="1427974"/>
                    <a:pt x="4511371" y="1685275"/>
                  </a:cubicBezTo>
                  <a:lnTo>
                    <a:pt x="5110565" y="2721769"/>
                  </a:lnTo>
                  <a:cubicBezTo>
                    <a:pt x="5259582" y="2979070"/>
                    <a:pt x="5259582" y="3399918"/>
                    <a:pt x="5110565" y="3657219"/>
                  </a:cubicBezTo>
                  <a:lnTo>
                    <a:pt x="4511371" y="4693714"/>
                  </a:lnTo>
                  <a:cubicBezTo>
                    <a:pt x="4363396" y="4951014"/>
                    <a:pt x="3998669" y="5161438"/>
                    <a:pt x="3701678" y="5161438"/>
                  </a:cubicBezTo>
                  <a:lnTo>
                    <a:pt x="2503290" y="5161438"/>
                  </a:lnTo>
                  <a:cubicBezTo>
                    <a:pt x="2206298" y="5161438"/>
                    <a:pt x="1841571" y="4951014"/>
                    <a:pt x="1693596" y="4693714"/>
                  </a:cubicBezTo>
                  <a:lnTo>
                    <a:pt x="1094402" y="3657219"/>
                  </a:lnTo>
                  <a:cubicBezTo>
                    <a:pt x="945385" y="3399918"/>
                    <a:pt x="945385" y="2979070"/>
                    <a:pt x="1094402" y="2721769"/>
                  </a:cubicBezTo>
                  <a:lnTo>
                    <a:pt x="1693596" y="1685275"/>
                  </a:lnTo>
                  <a:cubicBezTo>
                    <a:pt x="1841571" y="1427974"/>
                    <a:pt x="2206298" y="1217550"/>
                    <a:pt x="2503290" y="1217550"/>
                  </a:cubicBezTo>
                  <a:close/>
                  <a:moveTo>
                    <a:pt x="2087501" y="496691"/>
                  </a:moveTo>
                  <a:cubicBezTo>
                    <a:pt x="1790509" y="496691"/>
                    <a:pt x="1425783" y="707115"/>
                    <a:pt x="1276766" y="965458"/>
                  </a:cubicBezTo>
                  <a:lnTo>
                    <a:pt x="262825" y="2721769"/>
                  </a:lnTo>
                  <a:cubicBezTo>
                    <a:pt x="113808" y="2979070"/>
                    <a:pt x="113808" y="3399918"/>
                    <a:pt x="262825" y="3657219"/>
                  </a:cubicBezTo>
                  <a:lnTo>
                    <a:pt x="1276766" y="5413530"/>
                  </a:lnTo>
                  <a:cubicBezTo>
                    <a:pt x="1425783" y="5670831"/>
                    <a:pt x="1790509" y="5881256"/>
                    <a:pt x="2087501" y="5881256"/>
                  </a:cubicBezTo>
                  <a:lnTo>
                    <a:pt x="4117466" y="5881256"/>
                  </a:lnTo>
                  <a:cubicBezTo>
                    <a:pt x="4414458" y="5881256"/>
                    <a:pt x="4779184" y="5670831"/>
                    <a:pt x="4928202" y="5413530"/>
                  </a:cubicBezTo>
                  <a:lnTo>
                    <a:pt x="5942142" y="3657219"/>
                  </a:lnTo>
                  <a:cubicBezTo>
                    <a:pt x="6091159" y="3399918"/>
                    <a:pt x="6091159" y="2979070"/>
                    <a:pt x="5942142" y="2721769"/>
                  </a:cubicBezTo>
                  <a:lnTo>
                    <a:pt x="4928202" y="965458"/>
                  </a:lnTo>
                  <a:cubicBezTo>
                    <a:pt x="4779184" y="707115"/>
                    <a:pt x="4414458" y="496691"/>
                    <a:pt x="4117466" y="496691"/>
                  </a:cubicBezTo>
                  <a:close/>
                  <a:moveTo>
                    <a:pt x="0" y="0"/>
                  </a:moveTo>
                  <a:lnTo>
                    <a:pt x="6219862" y="0"/>
                  </a:lnTo>
                  <a:lnTo>
                    <a:pt x="6219862" y="6426925"/>
                  </a:lnTo>
                  <a:lnTo>
                    <a:pt x="0" y="642692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1" name="Freeform 826">
            <a:extLst>
              <a:ext uri="{FF2B5EF4-FFF2-40B4-BE49-F238E27FC236}">
                <a16:creationId xmlns:a16="http://schemas.microsoft.com/office/drawing/2014/main" id="{8FA9BF56-F355-9B4C-866F-ED2CF875F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846" y="5538600"/>
            <a:ext cx="1147133" cy="1351222"/>
          </a:xfrm>
          <a:custGeom>
            <a:avLst/>
            <a:gdLst/>
            <a:ahLst/>
            <a:cxnLst/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827">
            <a:extLst>
              <a:ext uri="{FF2B5EF4-FFF2-40B4-BE49-F238E27FC236}">
                <a16:creationId xmlns:a16="http://schemas.microsoft.com/office/drawing/2014/main" id="{CCC8FC33-D5BE-AB44-A32E-FFAEBA768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4532" y="5538600"/>
            <a:ext cx="1097867" cy="1351222"/>
          </a:xfrm>
          <a:custGeom>
            <a:avLst/>
            <a:gdLst/>
            <a:ahLst/>
            <a:cxnLst/>
            <a:rect l="0" t="0" r="r" b="b"/>
            <a:pathLst>
              <a:path w="247290" h="304441">
                <a:moveTo>
                  <a:pt x="152224" y="277813"/>
                </a:moveTo>
                <a:cubicBezTo>
                  <a:pt x="154694" y="277813"/>
                  <a:pt x="156810" y="279930"/>
                  <a:pt x="156810" y="282399"/>
                </a:cubicBezTo>
                <a:cubicBezTo>
                  <a:pt x="156810" y="284869"/>
                  <a:pt x="154694" y="286985"/>
                  <a:pt x="152224" y="286985"/>
                </a:cubicBezTo>
                <a:cubicBezTo>
                  <a:pt x="149755" y="286985"/>
                  <a:pt x="147638" y="284869"/>
                  <a:pt x="147638" y="282399"/>
                </a:cubicBezTo>
                <a:cubicBezTo>
                  <a:pt x="147638" y="279930"/>
                  <a:pt x="149755" y="277813"/>
                  <a:pt x="152224" y="277813"/>
                </a:cubicBezTo>
                <a:close/>
                <a:moveTo>
                  <a:pt x="106363" y="277813"/>
                </a:moveTo>
                <a:cubicBezTo>
                  <a:pt x="108927" y="277813"/>
                  <a:pt x="110759" y="279930"/>
                  <a:pt x="110759" y="282399"/>
                </a:cubicBezTo>
                <a:cubicBezTo>
                  <a:pt x="110759" y="284869"/>
                  <a:pt x="108927" y="286985"/>
                  <a:pt x="106363" y="286985"/>
                </a:cubicBezTo>
                <a:cubicBezTo>
                  <a:pt x="103432" y="286985"/>
                  <a:pt x="101600" y="284869"/>
                  <a:pt x="101600" y="282399"/>
                </a:cubicBezTo>
                <a:cubicBezTo>
                  <a:pt x="101600" y="279930"/>
                  <a:pt x="103432" y="277813"/>
                  <a:pt x="106363" y="277813"/>
                </a:cubicBezTo>
                <a:close/>
                <a:moveTo>
                  <a:pt x="60149" y="277813"/>
                </a:moveTo>
                <a:cubicBezTo>
                  <a:pt x="62619" y="277813"/>
                  <a:pt x="64735" y="279930"/>
                  <a:pt x="64735" y="282399"/>
                </a:cubicBezTo>
                <a:cubicBezTo>
                  <a:pt x="64735" y="284869"/>
                  <a:pt x="62619" y="286985"/>
                  <a:pt x="60149" y="286985"/>
                </a:cubicBezTo>
                <a:cubicBezTo>
                  <a:pt x="57327" y="286985"/>
                  <a:pt x="55563" y="284869"/>
                  <a:pt x="55563" y="282399"/>
                </a:cubicBezTo>
                <a:cubicBezTo>
                  <a:pt x="55563" y="279930"/>
                  <a:pt x="57327" y="277813"/>
                  <a:pt x="60149" y="277813"/>
                </a:cubicBezTo>
                <a:close/>
                <a:moveTo>
                  <a:pt x="161135" y="123646"/>
                </a:moveTo>
                <a:cubicBezTo>
                  <a:pt x="153565" y="123646"/>
                  <a:pt x="145995" y="126162"/>
                  <a:pt x="140227" y="131913"/>
                </a:cubicBezTo>
                <a:cubicBezTo>
                  <a:pt x="134820" y="137663"/>
                  <a:pt x="131936" y="144852"/>
                  <a:pt x="131936" y="152760"/>
                </a:cubicBezTo>
                <a:cubicBezTo>
                  <a:pt x="131936" y="160667"/>
                  <a:pt x="134820" y="167856"/>
                  <a:pt x="140227" y="173607"/>
                </a:cubicBezTo>
                <a:cubicBezTo>
                  <a:pt x="145634" y="178998"/>
                  <a:pt x="153204" y="181874"/>
                  <a:pt x="161135" y="181874"/>
                </a:cubicBezTo>
                <a:cubicBezTo>
                  <a:pt x="168705" y="181874"/>
                  <a:pt x="176275" y="178998"/>
                  <a:pt x="182043" y="173607"/>
                </a:cubicBezTo>
                <a:cubicBezTo>
                  <a:pt x="193578" y="162105"/>
                  <a:pt x="193578" y="143414"/>
                  <a:pt x="182043" y="131913"/>
                </a:cubicBezTo>
                <a:cubicBezTo>
                  <a:pt x="176275" y="126162"/>
                  <a:pt x="168705" y="123646"/>
                  <a:pt x="161135" y="123646"/>
                </a:cubicBezTo>
                <a:close/>
                <a:moveTo>
                  <a:pt x="212323" y="95610"/>
                </a:moveTo>
                <a:lnTo>
                  <a:pt x="188531" y="125802"/>
                </a:lnTo>
                <a:cubicBezTo>
                  <a:pt x="195020" y="131913"/>
                  <a:pt x="198625" y="140179"/>
                  <a:pt x="199346" y="148087"/>
                </a:cubicBezTo>
                <a:lnTo>
                  <a:pt x="237917" y="148087"/>
                </a:lnTo>
                <a:cubicBezTo>
                  <a:pt x="236836" y="127240"/>
                  <a:pt x="227103" y="108549"/>
                  <a:pt x="212323" y="95610"/>
                </a:cubicBezTo>
                <a:close/>
                <a:moveTo>
                  <a:pt x="165821" y="76200"/>
                </a:moveTo>
                <a:lnTo>
                  <a:pt x="165821" y="114660"/>
                </a:lnTo>
                <a:cubicBezTo>
                  <a:pt x="171228" y="115379"/>
                  <a:pt x="176636" y="116816"/>
                  <a:pt x="181322" y="120051"/>
                </a:cubicBezTo>
                <a:lnTo>
                  <a:pt x="205113" y="89859"/>
                </a:lnTo>
                <a:cubicBezTo>
                  <a:pt x="193939" y="81951"/>
                  <a:pt x="180240" y="76919"/>
                  <a:pt x="165821" y="76200"/>
                </a:cubicBezTo>
                <a:close/>
                <a:moveTo>
                  <a:pt x="156449" y="76200"/>
                </a:moveTo>
                <a:cubicBezTo>
                  <a:pt x="116075" y="78716"/>
                  <a:pt x="84353" y="111784"/>
                  <a:pt x="84353" y="152760"/>
                </a:cubicBezTo>
                <a:lnTo>
                  <a:pt x="84353" y="249088"/>
                </a:lnTo>
                <a:lnTo>
                  <a:pt x="108865" y="215661"/>
                </a:lnTo>
                <a:cubicBezTo>
                  <a:pt x="109586" y="214582"/>
                  <a:pt x="110668" y="213863"/>
                  <a:pt x="112110" y="213504"/>
                </a:cubicBezTo>
                <a:cubicBezTo>
                  <a:pt x="113191" y="213504"/>
                  <a:pt x="114272" y="213863"/>
                  <a:pt x="115354" y="214582"/>
                </a:cubicBezTo>
                <a:cubicBezTo>
                  <a:pt x="128692" y="224287"/>
                  <a:pt x="144553" y="229319"/>
                  <a:pt x="161135" y="229319"/>
                </a:cubicBezTo>
                <a:cubicBezTo>
                  <a:pt x="202230" y="229319"/>
                  <a:pt x="235394" y="197689"/>
                  <a:pt x="237917" y="157432"/>
                </a:cubicBezTo>
                <a:lnTo>
                  <a:pt x="199346" y="157432"/>
                </a:lnTo>
                <a:cubicBezTo>
                  <a:pt x="198625" y="165699"/>
                  <a:pt x="194660" y="173607"/>
                  <a:pt x="188531" y="180077"/>
                </a:cubicBezTo>
                <a:cubicBezTo>
                  <a:pt x="181322" y="187265"/>
                  <a:pt x="171589" y="191219"/>
                  <a:pt x="161135" y="191219"/>
                </a:cubicBezTo>
                <a:cubicBezTo>
                  <a:pt x="154286" y="191219"/>
                  <a:pt x="147797" y="189422"/>
                  <a:pt x="142029" y="186187"/>
                </a:cubicBezTo>
                <a:lnTo>
                  <a:pt x="127971" y="205237"/>
                </a:lnTo>
                <a:cubicBezTo>
                  <a:pt x="127250" y="206315"/>
                  <a:pt x="125808" y="207034"/>
                  <a:pt x="124366" y="207034"/>
                </a:cubicBezTo>
                <a:cubicBezTo>
                  <a:pt x="123284" y="207034"/>
                  <a:pt x="122563" y="206675"/>
                  <a:pt x="121482" y="205956"/>
                </a:cubicBezTo>
                <a:cubicBezTo>
                  <a:pt x="119680" y="204518"/>
                  <a:pt x="119319" y="201643"/>
                  <a:pt x="120761" y="199846"/>
                </a:cubicBezTo>
                <a:lnTo>
                  <a:pt x="134459" y="180796"/>
                </a:lnTo>
                <a:cubicBezTo>
                  <a:pt x="134459" y="180436"/>
                  <a:pt x="134099" y="180436"/>
                  <a:pt x="133738" y="180077"/>
                </a:cubicBezTo>
                <a:cubicBezTo>
                  <a:pt x="126529" y="172888"/>
                  <a:pt x="122563" y="162824"/>
                  <a:pt x="122563" y="152760"/>
                </a:cubicBezTo>
                <a:cubicBezTo>
                  <a:pt x="122563" y="142336"/>
                  <a:pt x="126529" y="132991"/>
                  <a:pt x="133738" y="125443"/>
                </a:cubicBezTo>
                <a:cubicBezTo>
                  <a:pt x="139867" y="118973"/>
                  <a:pt x="148158" y="115379"/>
                  <a:pt x="156449" y="114660"/>
                </a:cubicBezTo>
                <a:lnTo>
                  <a:pt x="156449" y="76200"/>
                </a:lnTo>
                <a:close/>
                <a:moveTo>
                  <a:pt x="9012" y="46367"/>
                </a:moveTo>
                <a:lnTo>
                  <a:pt x="9012" y="258433"/>
                </a:lnTo>
                <a:lnTo>
                  <a:pt x="51909" y="258433"/>
                </a:lnTo>
                <a:cubicBezTo>
                  <a:pt x="54433" y="258433"/>
                  <a:pt x="56596" y="260590"/>
                  <a:pt x="56596" y="263106"/>
                </a:cubicBezTo>
                <a:cubicBezTo>
                  <a:pt x="56596" y="265622"/>
                  <a:pt x="54433" y="267779"/>
                  <a:pt x="51909" y="267779"/>
                </a:cubicBezTo>
                <a:lnTo>
                  <a:pt x="9012" y="267779"/>
                </a:lnTo>
                <a:lnTo>
                  <a:pt x="9012" y="277124"/>
                </a:lnTo>
                <a:cubicBezTo>
                  <a:pt x="9012" y="287188"/>
                  <a:pt x="17303" y="295455"/>
                  <a:pt x="27397" y="295455"/>
                </a:cubicBezTo>
                <a:lnTo>
                  <a:pt x="185287" y="295455"/>
                </a:lnTo>
                <a:cubicBezTo>
                  <a:pt x="195020" y="295455"/>
                  <a:pt x="203311" y="287188"/>
                  <a:pt x="203311" y="277124"/>
                </a:cubicBezTo>
                <a:lnTo>
                  <a:pt x="203311" y="267779"/>
                </a:lnTo>
                <a:lnTo>
                  <a:pt x="112110" y="267779"/>
                </a:lnTo>
                <a:cubicBezTo>
                  <a:pt x="109226" y="267779"/>
                  <a:pt x="107063" y="265622"/>
                  <a:pt x="107063" y="263106"/>
                </a:cubicBezTo>
                <a:cubicBezTo>
                  <a:pt x="107063" y="260590"/>
                  <a:pt x="109226" y="258433"/>
                  <a:pt x="112110" y="258433"/>
                </a:cubicBezTo>
                <a:lnTo>
                  <a:pt x="203311" y="258433"/>
                </a:lnTo>
                <a:lnTo>
                  <a:pt x="203311" y="227522"/>
                </a:lnTo>
                <a:cubicBezTo>
                  <a:pt x="190694" y="234711"/>
                  <a:pt x="176636" y="238664"/>
                  <a:pt x="161135" y="238664"/>
                </a:cubicBezTo>
                <a:cubicBezTo>
                  <a:pt x="144192" y="238664"/>
                  <a:pt x="127971" y="233992"/>
                  <a:pt x="113551" y="224646"/>
                </a:cubicBezTo>
                <a:lnTo>
                  <a:pt x="83271" y="265622"/>
                </a:lnTo>
                <a:cubicBezTo>
                  <a:pt x="82190" y="266700"/>
                  <a:pt x="81108" y="267779"/>
                  <a:pt x="79666" y="267779"/>
                </a:cubicBezTo>
                <a:cubicBezTo>
                  <a:pt x="79306" y="267779"/>
                  <a:pt x="78585" y="267419"/>
                  <a:pt x="77864" y="267419"/>
                </a:cubicBezTo>
                <a:cubicBezTo>
                  <a:pt x="76061" y="266700"/>
                  <a:pt x="74980" y="264903"/>
                  <a:pt x="74980" y="263106"/>
                </a:cubicBezTo>
                <a:lnTo>
                  <a:pt x="74980" y="152760"/>
                </a:lnTo>
                <a:cubicBezTo>
                  <a:pt x="74980" y="105314"/>
                  <a:pt x="113551" y="66855"/>
                  <a:pt x="161135" y="66855"/>
                </a:cubicBezTo>
                <a:cubicBezTo>
                  <a:pt x="176636" y="66855"/>
                  <a:pt x="190694" y="70809"/>
                  <a:pt x="203311" y="77997"/>
                </a:cubicBezTo>
                <a:lnTo>
                  <a:pt x="203311" y="46367"/>
                </a:lnTo>
                <a:lnTo>
                  <a:pt x="9012" y="46367"/>
                </a:lnTo>
                <a:close/>
                <a:moveTo>
                  <a:pt x="125236" y="20751"/>
                </a:moveTo>
                <a:cubicBezTo>
                  <a:pt x="127000" y="19050"/>
                  <a:pt x="129822" y="19050"/>
                  <a:pt x="131586" y="20751"/>
                </a:cubicBezTo>
                <a:cubicBezTo>
                  <a:pt x="132292" y="21772"/>
                  <a:pt x="132997" y="22792"/>
                  <a:pt x="132997" y="24153"/>
                </a:cubicBezTo>
                <a:cubicBezTo>
                  <a:pt x="132997" y="25173"/>
                  <a:pt x="132292" y="26194"/>
                  <a:pt x="131586" y="26874"/>
                </a:cubicBezTo>
                <a:cubicBezTo>
                  <a:pt x="130881" y="27895"/>
                  <a:pt x="129470" y="28235"/>
                  <a:pt x="128411" y="28235"/>
                </a:cubicBezTo>
                <a:cubicBezTo>
                  <a:pt x="127353" y="28235"/>
                  <a:pt x="125942" y="27895"/>
                  <a:pt x="125236" y="26874"/>
                </a:cubicBezTo>
                <a:cubicBezTo>
                  <a:pt x="124178" y="26194"/>
                  <a:pt x="123825" y="25173"/>
                  <a:pt x="123825" y="24153"/>
                </a:cubicBezTo>
                <a:cubicBezTo>
                  <a:pt x="123825" y="22792"/>
                  <a:pt x="124178" y="21772"/>
                  <a:pt x="125236" y="20751"/>
                </a:cubicBezTo>
                <a:close/>
                <a:moveTo>
                  <a:pt x="78846" y="20751"/>
                </a:moveTo>
                <a:cubicBezTo>
                  <a:pt x="80610" y="19050"/>
                  <a:pt x="83785" y="19050"/>
                  <a:pt x="85196" y="20751"/>
                </a:cubicBezTo>
                <a:cubicBezTo>
                  <a:pt x="86255" y="21772"/>
                  <a:pt x="86960" y="22792"/>
                  <a:pt x="86960" y="24153"/>
                </a:cubicBezTo>
                <a:cubicBezTo>
                  <a:pt x="86960" y="25173"/>
                  <a:pt x="86255" y="26194"/>
                  <a:pt x="85196" y="26874"/>
                </a:cubicBezTo>
                <a:cubicBezTo>
                  <a:pt x="84491" y="27895"/>
                  <a:pt x="83433" y="28235"/>
                  <a:pt x="82374" y="28235"/>
                </a:cubicBezTo>
                <a:cubicBezTo>
                  <a:pt x="80963" y="28235"/>
                  <a:pt x="79905" y="27895"/>
                  <a:pt x="78846" y="26874"/>
                </a:cubicBezTo>
                <a:cubicBezTo>
                  <a:pt x="78141" y="26194"/>
                  <a:pt x="77788" y="25173"/>
                  <a:pt x="77788" y="24153"/>
                </a:cubicBezTo>
                <a:cubicBezTo>
                  <a:pt x="77788" y="22792"/>
                  <a:pt x="78141" y="21772"/>
                  <a:pt x="78846" y="20751"/>
                </a:cubicBezTo>
                <a:close/>
                <a:moveTo>
                  <a:pt x="106363" y="19050"/>
                </a:moveTo>
                <a:cubicBezTo>
                  <a:pt x="108927" y="19050"/>
                  <a:pt x="110759" y="20882"/>
                  <a:pt x="110759" y="23813"/>
                </a:cubicBezTo>
                <a:cubicBezTo>
                  <a:pt x="110759" y="26011"/>
                  <a:pt x="108927" y="28209"/>
                  <a:pt x="106363" y="28209"/>
                </a:cubicBezTo>
                <a:cubicBezTo>
                  <a:pt x="103432" y="28209"/>
                  <a:pt x="101600" y="26011"/>
                  <a:pt x="101600" y="23813"/>
                </a:cubicBezTo>
                <a:cubicBezTo>
                  <a:pt x="101600" y="20882"/>
                  <a:pt x="103432" y="19050"/>
                  <a:pt x="106363" y="19050"/>
                </a:cubicBezTo>
                <a:close/>
                <a:moveTo>
                  <a:pt x="27397" y="9346"/>
                </a:moveTo>
                <a:cubicBezTo>
                  <a:pt x="17303" y="9346"/>
                  <a:pt x="9012" y="17253"/>
                  <a:pt x="9012" y="27677"/>
                </a:cubicBezTo>
                <a:lnTo>
                  <a:pt x="9012" y="37022"/>
                </a:lnTo>
                <a:lnTo>
                  <a:pt x="203311" y="37022"/>
                </a:lnTo>
                <a:lnTo>
                  <a:pt x="203311" y="27677"/>
                </a:lnTo>
                <a:cubicBezTo>
                  <a:pt x="203311" y="17253"/>
                  <a:pt x="195020" y="9346"/>
                  <a:pt x="185287" y="9346"/>
                </a:cubicBezTo>
                <a:lnTo>
                  <a:pt x="27397" y="9346"/>
                </a:lnTo>
                <a:close/>
                <a:moveTo>
                  <a:pt x="27397" y="0"/>
                </a:moveTo>
                <a:lnTo>
                  <a:pt x="185287" y="0"/>
                </a:lnTo>
                <a:cubicBezTo>
                  <a:pt x="200427" y="0"/>
                  <a:pt x="212684" y="12221"/>
                  <a:pt x="212684" y="27677"/>
                </a:cubicBezTo>
                <a:lnTo>
                  <a:pt x="212684" y="84108"/>
                </a:lnTo>
                <a:cubicBezTo>
                  <a:pt x="233591" y="99563"/>
                  <a:pt x="247290" y="124364"/>
                  <a:pt x="247290" y="152760"/>
                </a:cubicBezTo>
                <a:cubicBezTo>
                  <a:pt x="247290" y="180796"/>
                  <a:pt x="233591" y="205956"/>
                  <a:pt x="212684" y="221771"/>
                </a:cubicBezTo>
                <a:lnTo>
                  <a:pt x="212684" y="277124"/>
                </a:lnTo>
                <a:cubicBezTo>
                  <a:pt x="212684" y="292220"/>
                  <a:pt x="200427" y="304441"/>
                  <a:pt x="185287" y="304441"/>
                </a:cubicBezTo>
                <a:lnTo>
                  <a:pt x="27397" y="304441"/>
                </a:lnTo>
                <a:cubicBezTo>
                  <a:pt x="12256" y="304441"/>
                  <a:pt x="0" y="292220"/>
                  <a:pt x="0" y="277124"/>
                </a:cubicBezTo>
                <a:lnTo>
                  <a:pt x="0" y="27677"/>
                </a:lnTo>
                <a:cubicBezTo>
                  <a:pt x="0" y="12221"/>
                  <a:pt x="12256" y="0"/>
                  <a:pt x="273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B1B25B7-6FE5-654A-95F4-70823F06BC21}"/>
              </a:ext>
            </a:extLst>
          </p:cNvPr>
          <p:cNvSpPr/>
          <p:nvPr/>
        </p:nvSpPr>
        <p:spPr>
          <a:xfrm>
            <a:off x="3977447" y="10198222"/>
            <a:ext cx="4709353" cy="5044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D24854A-81AD-0549-B9ED-D0583417F3C7}"/>
              </a:ext>
            </a:extLst>
          </p:cNvPr>
          <p:cNvSpPr/>
          <p:nvPr/>
        </p:nvSpPr>
        <p:spPr>
          <a:xfrm>
            <a:off x="3956169" y="10198222"/>
            <a:ext cx="2016833" cy="504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8B7F000-FFA9-C740-AAEB-4B200F2FB9D2}"/>
              </a:ext>
            </a:extLst>
          </p:cNvPr>
          <p:cNvSpPr/>
          <p:nvPr/>
        </p:nvSpPr>
        <p:spPr>
          <a:xfrm>
            <a:off x="14486587" y="10198222"/>
            <a:ext cx="4676056" cy="5044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DA926F-2C39-494D-B597-E502319D3F2B}"/>
              </a:ext>
            </a:extLst>
          </p:cNvPr>
          <p:cNvSpPr/>
          <p:nvPr/>
        </p:nvSpPr>
        <p:spPr>
          <a:xfrm>
            <a:off x="14465309" y="10198222"/>
            <a:ext cx="4031364" cy="50448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87B732-6FA3-5C48-91D6-E9795439324E}"/>
              </a:ext>
            </a:extLst>
          </p:cNvPr>
          <p:cNvSpPr txBox="1"/>
          <p:nvPr/>
        </p:nvSpPr>
        <p:spPr>
          <a:xfrm>
            <a:off x="6036540" y="7275979"/>
            <a:ext cx="182774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95%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3B4C01-A97F-0041-B004-7F2C0DAB6903}"/>
              </a:ext>
            </a:extLst>
          </p:cNvPr>
          <p:cNvSpPr txBox="1"/>
          <p:nvPr/>
        </p:nvSpPr>
        <p:spPr>
          <a:xfrm>
            <a:off x="16498938" y="7275979"/>
            <a:ext cx="185659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F39DB7-9642-2B4F-9528-B8F0B45FA16F}"/>
              </a:ext>
            </a:extLst>
          </p:cNvPr>
          <p:cNvSpPr txBox="1"/>
          <p:nvPr/>
        </p:nvSpPr>
        <p:spPr>
          <a:xfrm>
            <a:off x="8895933" y="10158074"/>
            <a:ext cx="10422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A3EC4-52D3-F44B-880C-1B6D3B4ACC48}"/>
              </a:ext>
            </a:extLst>
          </p:cNvPr>
          <p:cNvSpPr txBox="1"/>
          <p:nvPr/>
        </p:nvSpPr>
        <p:spPr>
          <a:xfrm>
            <a:off x="19371955" y="10158074"/>
            <a:ext cx="10615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90%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303F400-DA18-154D-B9C4-730947BB862A}"/>
              </a:ext>
            </a:extLst>
          </p:cNvPr>
          <p:cNvSpPr txBox="1">
            <a:spLocks/>
          </p:cNvSpPr>
          <p:nvPr/>
        </p:nvSpPr>
        <p:spPr>
          <a:xfrm>
            <a:off x="3840482" y="11030724"/>
            <a:ext cx="6115357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0EBCF93-54B6-7649-AB2C-E9C70546F65E}"/>
              </a:ext>
            </a:extLst>
          </p:cNvPr>
          <p:cNvSpPr txBox="1">
            <a:spLocks/>
          </p:cNvSpPr>
          <p:nvPr/>
        </p:nvSpPr>
        <p:spPr>
          <a:xfrm>
            <a:off x="14369558" y="11030724"/>
            <a:ext cx="6115357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0ACF42-B994-3A4B-AE4D-54EC37B4A4B2}"/>
              </a:ext>
            </a:extLst>
          </p:cNvPr>
          <p:cNvSpPr txBox="1"/>
          <p:nvPr/>
        </p:nvSpPr>
        <p:spPr>
          <a:xfrm>
            <a:off x="5895677" y="3160453"/>
            <a:ext cx="21419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21B670-5C4C-ED4D-9E42-D338C4324FEF}"/>
              </a:ext>
            </a:extLst>
          </p:cNvPr>
          <p:cNvSpPr txBox="1"/>
          <p:nvPr/>
        </p:nvSpPr>
        <p:spPr>
          <a:xfrm>
            <a:off x="16332423" y="3160453"/>
            <a:ext cx="222208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 02</a:t>
            </a:r>
          </a:p>
        </p:txBody>
      </p:sp>
    </p:spTree>
    <p:extLst>
      <p:ext uri="{BB962C8B-B14F-4D97-AF65-F5344CB8AC3E}">
        <p14:creationId xmlns:p14="http://schemas.microsoft.com/office/powerpoint/2010/main" val="115669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44FFD-0964-4742-90FC-8FBF2D65D034}"/>
              </a:ext>
            </a:extLst>
          </p:cNvPr>
          <p:cNvSpPr txBox="1"/>
          <p:nvPr/>
        </p:nvSpPr>
        <p:spPr>
          <a:xfrm>
            <a:off x="6473979" y="612372"/>
            <a:ext cx="11429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THREE-OPTION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DF2CB-3E3A-9E46-B0E1-BFD723A2779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41705E-BCE7-604C-A5FD-47EAE89F03DF}"/>
              </a:ext>
            </a:extLst>
          </p:cNvPr>
          <p:cNvSpPr/>
          <p:nvPr/>
        </p:nvSpPr>
        <p:spPr>
          <a:xfrm>
            <a:off x="3505200" y="3510690"/>
            <a:ext cx="4241800" cy="424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4A046E-3CEE-F444-8F07-1D7E5487295C}"/>
              </a:ext>
            </a:extLst>
          </p:cNvPr>
          <p:cNvSpPr/>
          <p:nvPr/>
        </p:nvSpPr>
        <p:spPr>
          <a:xfrm>
            <a:off x="16630650" y="3510690"/>
            <a:ext cx="4241800" cy="424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85A3E9-5794-FF43-B1FA-91323BF58A8D}"/>
              </a:ext>
            </a:extLst>
          </p:cNvPr>
          <p:cNvSpPr/>
          <p:nvPr/>
        </p:nvSpPr>
        <p:spPr>
          <a:xfrm>
            <a:off x="10067924" y="5016114"/>
            <a:ext cx="4241800" cy="424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Freeform 898">
            <a:extLst>
              <a:ext uri="{FF2B5EF4-FFF2-40B4-BE49-F238E27FC236}">
                <a16:creationId xmlns:a16="http://schemas.microsoft.com/office/drawing/2014/main" id="{49B1BD90-5957-EE41-813C-7586FB20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801" y="4787853"/>
            <a:ext cx="1720598" cy="1720593"/>
          </a:xfrm>
          <a:custGeom>
            <a:avLst/>
            <a:gdLst/>
            <a:ahLst/>
            <a:cxnLst/>
            <a:rect l="0" t="0" r="r" b="b"/>
            <a:pathLst>
              <a:path w="315553" h="315552">
                <a:moveTo>
                  <a:pt x="199453" y="255212"/>
                </a:moveTo>
                <a:lnTo>
                  <a:pt x="198724" y="255937"/>
                </a:lnTo>
                <a:cubicBezTo>
                  <a:pt x="195081" y="259562"/>
                  <a:pt x="195081" y="265725"/>
                  <a:pt x="198724" y="269712"/>
                </a:cubicBezTo>
                <a:lnTo>
                  <a:pt x="206375" y="276962"/>
                </a:lnTo>
                <a:lnTo>
                  <a:pt x="213662" y="269712"/>
                </a:lnTo>
                <a:cubicBezTo>
                  <a:pt x="217306" y="265725"/>
                  <a:pt x="217306" y="259562"/>
                  <a:pt x="213662" y="255937"/>
                </a:cubicBezTo>
                <a:lnTo>
                  <a:pt x="213298" y="255212"/>
                </a:lnTo>
                <a:cubicBezTo>
                  <a:pt x="209654" y="251587"/>
                  <a:pt x="203096" y="251587"/>
                  <a:pt x="199453" y="255212"/>
                </a:cubicBezTo>
                <a:close/>
                <a:moveTo>
                  <a:pt x="269493" y="252629"/>
                </a:moveTo>
                <a:cubicBezTo>
                  <a:pt x="266629" y="252629"/>
                  <a:pt x="264480" y="253350"/>
                  <a:pt x="262690" y="255154"/>
                </a:cubicBezTo>
                <a:lnTo>
                  <a:pt x="261615" y="255876"/>
                </a:lnTo>
                <a:cubicBezTo>
                  <a:pt x="258393" y="259484"/>
                  <a:pt x="258393" y="265618"/>
                  <a:pt x="261974" y="269586"/>
                </a:cubicBezTo>
                <a:lnTo>
                  <a:pt x="262690" y="269947"/>
                </a:lnTo>
                <a:cubicBezTo>
                  <a:pt x="266271" y="273555"/>
                  <a:pt x="272358" y="273555"/>
                  <a:pt x="275939" y="269947"/>
                </a:cubicBezTo>
                <a:lnTo>
                  <a:pt x="283100" y="262731"/>
                </a:lnTo>
                <a:lnTo>
                  <a:pt x="275939" y="255154"/>
                </a:lnTo>
                <a:cubicBezTo>
                  <a:pt x="274148" y="253350"/>
                  <a:pt x="272000" y="252629"/>
                  <a:pt x="269493" y="252629"/>
                </a:cubicBezTo>
                <a:close/>
                <a:moveTo>
                  <a:pt x="141720" y="252629"/>
                </a:moveTo>
                <a:cubicBezTo>
                  <a:pt x="136309" y="252629"/>
                  <a:pt x="131979" y="256958"/>
                  <a:pt x="131979" y="262370"/>
                </a:cubicBezTo>
                <a:lnTo>
                  <a:pt x="131979" y="263092"/>
                </a:lnTo>
                <a:cubicBezTo>
                  <a:pt x="131979" y="268504"/>
                  <a:pt x="136309" y="272834"/>
                  <a:pt x="141720" y="272834"/>
                </a:cubicBezTo>
                <a:lnTo>
                  <a:pt x="142442" y="272834"/>
                </a:lnTo>
                <a:cubicBezTo>
                  <a:pt x="147854" y="272834"/>
                  <a:pt x="151823" y="268504"/>
                  <a:pt x="151823" y="263092"/>
                </a:cubicBezTo>
                <a:lnTo>
                  <a:pt x="151823" y="252629"/>
                </a:lnTo>
                <a:lnTo>
                  <a:pt x="141720" y="252629"/>
                </a:lnTo>
                <a:close/>
                <a:moveTo>
                  <a:pt x="269493" y="242887"/>
                </a:moveTo>
                <a:cubicBezTo>
                  <a:pt x="274506" y="242887"/>
                  <a:pt x="279162" y="244691"/>
                  <a:pt x="282742" y="248299"/>
                </a:cubicBezTo>
                <a:lnTo>
                  <a:pt x="293485" y="259123"/>
                </a:lnTo>
                <a:cubicBezTo>
                  <a:pt x="294559" y="260206"/>
                  <a:pt x="294917" y="261288"/>
                  <a:pt x="294917" y="262731"/>
                </a:cubicBezTo>
                <a:cubicBezTo>
                  <a:pt x="294917" y="263814"/>
                  <a:pt x="294559" y="265257"/>
                  <a:pt x="293485" y="265978"/>
                </a:cubicBezTo>
                <a:lnTo>
                  <a:pt x="282742" y="276802"/>
                </a:lnTo>
                <a:cubicBezTo>
                  <a:pt x="279162" y="280410"/>
                  <a:pt x="274506" y="282214"/>
                  <a:pt x="269493" y="282214"/>
                </a:cubicBezTo>
                <a:cubicBezTo>
                  <a:pt x="264122" y="282214"/>
                  <a:pt x="259467" y="280410"/>
                  <a:pt x="255886" y="276802"/>
                </a:cubicBezTo>
                <a:lnTo>
                  <a:pt x="255170" y="276442"/>
                </a:lnTo>
                <a:cubicBezTo>
                  <a:pt x="247650" y="268504"/>
                  <a:pt x="247650" y="256598"/>
                  <a:pt x="255170" y="249021"/>
                </a:cubicBezTo>
                <a:lnTo>
                  <a:pt x="255886" y="248299"/>
                </a:lnTo>
                <a:cubicBezTo>
                  <a:pt x="259467" y="244691"/>
                  <a:pt x="264122" y="242887"/>
                  <a:pt x="269493" y="242887"/>
                </a:cubicBezTo>
                <a:close/>
                <a:moveTo>
                  <a:pt x="206375" y="242887"/>
                </a:moveTo>
                <a:cubicBezTo>
                  <a:pt x="211476" y="242887"/>
                  <a:pt x="216213" y="244700"/>
                  <a:pt x="219856" y="248325"/>
                </a:cubicBezTo>
                <a:lnTo>
                  <a:pt x="220585" y="249050"/>
                </a:lnTo>
                <a:cubicBezTo>
                  <a:pt x="228236" y="256662"/>
                  <a:pt x="228236" y="268625"/>
                  <a:pt x="220585" y="276600"/>
                </a:cubicBezTo>
                <a:lnTo>
                  <a:pt x="209654" y="287475"/>
                </a:lnTo>
                <a:cubicBezTo>
                  <a:pt x="208561" y="288200"/>
                  <a:pt x="207468" y="288563"/>
                  <a:pt x="206375" y="288563"/>
                </a:cubicBezTo>
                <a:cubicBezTo>
                  <a:pt x="204918" y="288563"/>
                  <a:pt x="203825" y="288200"/>
                  <a:pt x="202732" y="287475"/>
                </a:cubicBezTo>
                <a:lnTo>
                  <a:pt x="191801" y="276600"/>
                </a:lnTo>
                <a:cubicBezTo>
                  <a:pt x="184150" y="268625"/>
                  <a:pt x="184150" y="256662"/>
                  <a:pt x="191801" y="249050"/>
                </a:cubicBezTo>
                <a:lnTo>
                  <a:pt x="192530" y="248325"/>
                </a:lnTo>
                <a:cubicBezTo>
                  <a:pt x="196174" y="244700"/>
                  <a:pt x="200910" y="242887"/>
                  <a:pt x="206375" y="242887"/>
                </a:cubicBezTo>
                <a:close/>
                <a:moveTo>
                  <a:pt x="141720" y="242887"/>
                </a:moveTo>
                <a:lnTo>
                  <a:pt x="156874" y="242887"/>
                </a:lnTo>
                <a:cubicBezTo>
                  <a:pt x="159400" y="242887"/>
                  <a:pt x="161564" y="245052"/>
                  <a:pt x="161564" y="247938"/>
                </a:cubicBezTo>
                <a:lnTo>
                  <a:pt x="161564" y="263092"/>
                </a:lnTo>
                <a:cubicBezTo>
                  <a:pt x="161564" y="273555"/>
                  <a:pt x="152905" y="282214"/>
                  <a:pt x="142442" y="282214"/>
                </a:cubicBezTo>
                <a:lnTo>
                  <a:pt x="141720" y="282214"/>
                </a:lnTo>
                <a:cubicBezTo>
                  <a:pt x="130897" y="282214"/>
                  <a:pt x="122238" y="273555"/>
                  <a:pt x="122238" y="263092"/>
                </a:cubicBezTo>
                <a:lnTo>
                  <a:pt x="122238" y="262370"/>
                </a:lnTo>
                <a:cubicBezTo>
                  <a:pt x="122238" y="251546"/>
                  <a:pt x="130897" y="242887"/>
                  <a:pt x="141720" y="242887"/>
                </a:cubicBezTo>
                <a:close/>
                <a:moveTo>
                  <a:pt x="9365" y="229722"/>
                </a:moveTo>
                <a:lnTo>
                  <a:pt x="9365" y="263260"/>
                </a:lnTo>
                <a:lnTo>
                  <a:pt x="77807" y="263260"/>
                </a:lnTo>
                <a:cubicBezTo>
                  <a:pt x="80689" y="263260"/>
                  <a:pt x="82490" y="265424"/>
                  <a:pt x="82490" y="267948"/>
                </a:cubicBezTo>
                <a:cubicBezTo>
                  <a:pt x="82490" y="270473"/>
                  <a:pt x="80689" y="272637"/>
                  <a:pt x="77807" y="272637"/>
                </a:cubicBezTo>
                <a:lnTo>
                  <a:pt x="9365" y="272637"/>
                </a:lnTo>
                <a:lnTo>
                  <a:pt x="9365" y="306175"/>
                </a:lnTo>
                <a:lnTo>
                  <a:pt x="77807" y="306175"/>
                </a:lnTo>
                <a:lnTo>
                  <a:pt x="95458" y="306175"/>
                </a:lnTo>
                <a:lnTo>
                  <a:pt x="95458" y="229722"/>
                </a:lnTo>
                <a:lnTo>
                  <a:pt x="9365" y="229722"/>
                </a:lnTo>
                <a:close/>
                <a:moveTo>
                  <a:pt x="205401" y="168020"/>
                </a:moveTo>
                <a:cubicBezTo>
                  <a:pt x="177572" y="168020"/>
                  <a:pt x="155164" y="189057"/>
                  <a:pt x="152634" y="215442"/>
                </a:cubicBezTo>
                <a:lnTo>
                  <a:pt x="202871" y="215442"/>
                </a:lnTo>
                <a:lnTo>
                  <a:pt x="220942" y="189057"/>
                </a:lnTo>
                <a:cubicBezTo>
                  <a:pt x="222388" y="186918"/>
                  <a:pt x="225279" y="186205"/>
                  <a:pt x="227809" y="187987"/>
                </a:cubicBezTo>
                <a:cubicBezTo>
                  <a:pt x="229978" y="189413"/>
                  <a:pt x="230339" y="192266"/>
                  <a:pt x="228893" y="194405"/>
                </a:cubicBezTo>
                <a:lnTo>
                  <a:pt x="214075" y="215442"/>
                </a:lnTo>
                <a:lnTo>
                  <a:pt x="257807" y="215442"/>
                </a:lnTo>
                <a:cubicBezTo>
                  <a:pt x="255277" y="189057"/>
                  <a:pt x="232508" y="168020"/>
                  <a:pt x="205401" y="168020"/>
                </a:cubicBezTo>
                <a:close/>
                <a:moveTo>
                  <a:pt x="205401" y="158750"/>
                </a:moveTo>
                <a:cubicBezTo>
                  <a:pt x="239736" y="158750"/>
                  <a:pt x="267927" y="186205"/>
                  <a:pt x="267927" y="220433"/>
                </a:cubicBezTo>
                <a:cubicBezTo>
                  <a:pt x="267927" y="222573"/>
                  <a:pt x="265397" y="225069"/>
                  <a:pt x="262867" y="225069"/>
                </a:cubicBezTo>
                <a:lnTo>
                  <a:pt x="147574" y="225069"/>
                </a:lnTo>
                <a:cubicBezTo>
                  <a:pt x="145044" y="225069"/>
                  <a:pt x="142875" y="222573"/>
                  <a:pt x="142875" y="220433"/>
                </a:cubicBezTo>
                <a:cubicBezTo>
                  <a:pt x="142875" y="186205"/>
                  <a:pt x="170705" y="158750"/>
                  <a:pt x="205401" y="158750"/>
                </a:cubicBezTo>
                <a:close/>
                <a:moveTo>
                  <a:pt x="127000" y="114300"/>
                </a:moveTo>
                <a:cubicBezTo>
                  <a:pt x="129382" y="114300"/>
                  <a:pt x="131423" y="116507"/>
                  <a:pt x="131423" y="119082"/>
                </a:cubicBezTo>
                <a:lnTo>
                  <a:pt x="131423" y="139312"/>
                </a:lnTo>
                <a:cubicBezTo>
                  <a:pt x="131423" y="141887"/>
                  <a:pt x="129382" y="144094"/>
                  <a:pt x="127000" y="144094"/>
                </a:cubicBezTo>
                <a:cubicBezTo>
                  <a:pt x="124279" y="144094"/>
                  <a:pt x="122238" y="141887"/>
                  <a:pt x="122238" y="139312"/>
                </a:cubicBezTo>
                <a:lnTo>
                  <a:pt x="122238" y="119082"/>
                </a:lnTo>
                <a:cubicBezTo>
                  <a:pt x="122238" y="116507"/>
                  <a:pt x="124279" y="114300"/>
                  <a:pt x="127000" y="114300"/>
                </a:cubicBezTo>
                <a:close/>
                <a:moveTo>
                  <a:pt x="179048" y="101600"/>
                </a:moveTo>
                <a:cubicBezTo>
                  <a:pt x="181769" y="101600"/>
                  <a:pt x="183810" y="103735"/>
                  <a:pt x="183810" y="106581"/>
                </a:cubicBezTo>
                <a:lnTo>
                  <a:pt x="183810" y="137893"/>
                </a:lnTo>
                <a:cubicBezTo>
                  <a:pt x="183810" y="140384"/>
                  <a:pt x="181769" y="142519"/>
                  <a:pt x="179048" y="142519"/>
                </a:cubicBezTo>
                <a:cubicBezTo>
                  <a:pt x="176666" y="142519"/>
                  <a:pt x="174625" y="140384"/>
                  <a:pt x="174625" y="137893"/>
                </a:cubicBezTo>
                <a:lnTo>
                  <a:pt x="174625" y="106581"/>
                </a:lnTo>
                <a:cubicBezTo>
                  <a:pt x="174625" y="103735"/>
                  <a:pt x="176666" y="101600"/>
                  <a:pt x="179048" y="101600"/>
                </a:cubicBezTo>
                <a:close/>
                <a:moveTo>
                  <a:pt x="231952" y="98425"/>
                </a:moveTo>
                <a:cubicBezTo>
                  <a:pt x="234422" y="98425"/>
                  <a:pt x="236185" y="100223"/>
                  <a:pt x="236185" y="102741"/>
                </a:cubicBezTo>
                <a:lnTo>
                  <a:pt x="236185" y="139427"/>
                </a:lnTo>
                <a:cubicBezTo>
                  <a:pt x="236185" y="141944"/>
                  <a:pt x="234422" y="144102"/>
                  <a:pt x="231952" y="144102"/>
                </a:cubicBezTo>
                <a:cubicBezTo>
                  <a:pt x="229130" y="144102"/>
                  <a:pt x="227013" y="141944"/>
                  <a:pt x="227013" y="139427"/>
                </a:cubicBezTo>
                <a:lnTo>
                  <a:pt x="227013" y="102741"/>
                </a:lnTo>
                <a:cubicBezTo>
                  <a:pt x="227013" y="100223"/>
                  <a:pt x="229130" y="98425"/>
                  <a:pt x="231952" y="98425"/>
                </a:cubicBezTo>
                <a:close/>
                <a:moveTo>
                  <a:pt x="152061" y="92075"/>
                </a:moveTo>
                <a:cubicBezTo>
                  <a:pt x="154782" y="92075"/>
                  <a:pt x="156823" y="94221"/>
                  <a:pt x="156823" y="97083"/>
                </a:cubicBezTo>
                <a:lnTo>
                  <a:pt x="156823" y="137866"/>
                </a:lnTo>
                <a:cubicBezTo>
                  <a:pt x="156823" y="140371"/>
                  <a:pt x="154782" y="142517"/>
                  <a:pt x="152061" y="142517"/>
                </a:cubicBezTo>
                <a:cubicBezTo>
                  <a:pt x="150019" y="142517"/>
                  <a:pt x="147638" y="140371"/>
                  <a:pt x="147638" y="137866"/>
                </a:cubicBezTo>
                <a:lnTo>
                  <a:pt x="147638" y="97083"/>
                </a:lnTo>
                <a:cubicBezTo>
                  <a:pt x="147638" y="94221"/>
                  <a:pt x="150019" y="92075"/>
                  <a:pt x="152061" y="92075"/>
                </a:cubicBezTo>
                <a:close/>
                <a:moveTo>
                  <a:pt x="204788" y="87312"/>
                </a:moveTo>
                <a:cubicBezTo>
                  <a:pt x="207169" y="87312"/>
                  <a:pt x="209210" y="89104"/>
                  <a:pt x="209210" y="91972"/>
                </a:cubicBezTo>
                <a:lnTo>
                  <a:pt x="209210" y="137856"/>
                </a:lnTo>
                <a:cubicBezTo>
                  <a:pt x="209210" y="140366"/>
                  <a:pt x="207169" y="142516"/>
                  <a:pt x="204788" y="142516"/>
                </a:cubicBezTo>
                <a:cubicBezTo>
                  <a:pt x="202066" y="142516"/>
                  <a:pt x="200025" y="140366"/>
                  <a:pt x="200025" y="137856"/>
                </a:cubicBezTo>
                <a:lnTo>
                  <a:pt x="200025" y="91972"/>
                </a:lnTo>
                <a:cubicBezTo>
                  <a:pt x="200025" y="89104"/>
                  <a:pt x="202066" y="87312"/>
                  <a:pt x="204788" y="87312"/>
                </a:cubicBezTo>
                <a:close/>
                <a:moveTo>
                  <a:pt x="258234" y="77787"/>
                </a:moveTo>
                <a:cubicBezTo>
                  <a:pt x="261056" y="77787"/>
                  <a:pt x="263172" y="79933"/>
                  <a:pt x="263172" y="82794"/>
                </a:cubicBezTo>
                <a:lnTo>
                  <a:pt x="263172" y="137868"/>
                </a:lnTo>
                <a:cubicBezTo>
                  <a:pt x="263172" y="140371"/>
                  <a:pt x="261056" y="142517"/>
                  <a:pt x="258234" y="142517"/>
                </a:cubicBezTo>
                <a:cubicBezTo>
                  <a:pt x="255764" y="142517"/>
                  <a:pt x="254000" y="140371"/>
                  <a:pt x="254000" y="137868"/>
                </a:cubicBezTo>
                <a:lnTo>
                  <a:pt x="254000" y="82794"/>
                </a:lnTo>
                <a:cubicBezTo>
                  <a:pt x="254000" y="79933"/>
                  <a:pt x="255764" y="77787"/>
                  <a:pt x="258234" y="77787"/>
                </a:cubicBezTo>
                <a:close/>
                <a:moveTo>
                  <a:pt x="283823" y="71437"/>
                </a:moveTo>
                <a:cubicBezTo>
                  <a:pt x="286544" y="71437"/>
                  <a:pt x="288585" y="73580"/>
                  <a:pt x="288585" y="76080"/>
                </a:cubicBezTo>
                <a:lnTo>
                  <a:pt x="288585" y="137874"/>
                </a:lnTo>
                <a:cubicBezTo>
                  <a:pt x="288585" y="140375"/>
                  <a:pt x="286544" y="142518"/>
                  <a:pt x="283823" y="142518"/>
                </a:cubicBezTo>
                <a:cubicBezTo>
                  <a:pt x="281441" y="142518"/>
                  <a:pt x="279400" y="140375"/>
                  <a:pt x="279400" y="137874"/>
                </a:cubicBezTo>
                <a:lnTo>
                  <a:pt x="279400" y="76080"/>
                </a:lnTo>
                <a:cubicBezTo>
                  <a:pt x="279400" y="73580"/>
                  <a:pt x="281441" y="71437"/>
                  <a:pt x="283823" y="71437"/>
                </a:cubicBezTo>
                <a:close/>
                <a:moveTo>
                  <a:pt x="105184" y="57340"/>
                </a:moveTo>
                <a:lnTo>
                  <a:pt x="105184" y="181758"/>
                </a:lnTo>
                <a:cubicBezTo>
                  <a:pt x="105184" y="184282"/>
                  <a:pt x="103023" y="186446"/>
                  <a:pt x="100501" y="186446"/>
                </a:cubicBezTo>
                <a:cubicBezTo>
                  <a:pt x="100141" y="186446"/>
                  <a:pt x="100141" y="186446"/>
                  <a:pt x="100141" y="186446"/>
                </a:cubicBezTo>
                <a:lnTo>
                  <a:pt x="9365" y="186446"/>
                </a:lnTo>
                <a:lnTo>
                  <a:pt x="9365" y="219985"/>
                </a:lnTo>
                <a:lnTo>
                  <a:pt x="100141" y="219985"/>
                </a:lnTo>
                <a:cubicBezTo>
                  <a:pt x="100141" y="219985"/>
                  <a:pt x="100141" y="219985"/>
                  <a:pt x="100501" y="219985"/>
                </a:cubicBezTo>
                <a:cubicBezTo>
                  <a:pt x="103023" y="219985"/>
                  <a:pt x="105184" y="222509"/>
                  <a:pt x="105184" y="225033"/>
                </a:cubicBezTo>
                <a:lnTo>
                  <a:pt x="105184" y="306175"/>
                </a:lnTo>
                <a:lnTo>
                  <a:pt x="305827" y="306175"/>
                </a:lnTo>
                <a:lnTo>
                  <a:pt x="305827" y="57340"/>
                </a:lnTo>
                <a:lnTo>
                  <a:pt x="105184" y="57340"/>
                </a:lnTo>
                <a:close/>
                <a:moveTo>
                  <a:pt x="9365" y="57340"/>
                </a:moveTo>
                <a:lnTo>
                  <a:pt x="9365" y="90879"/>
                </a:lnTo>
                <a:lnTo>
                  <a:pt x="77807" y="90879"/>
                </a:lnTo>
                <a:cubicBezTo>
                  <a:pt x="80689" y="90879"/>
                  <a:pt x="82490" y="93042"/>
                  <a:pt x="82490" y="95567"/>
                </a:cubicBezTo>
                <a:cubicBezTo>
                  <a:pt x="82490" y="98091"/>
                  <a:pt x="80689" y="100616"/>
                  <a:pt x="77807" y="100616"/>
                </a:cubicBezTo>
                <a:lnTo>
                  <a:pt x="9365" y="100616"/>
                </a:lnTo>
                <a:lnTo>
                  <a:pt x="9365" y="134154"/>
                </a:lnTo>
                <a:lnTo>
                  <a:pt x="77807" y="134154"/>
                </a:lnTo>
                <a:cubicBezTo>
                  <a:pt x="80689" y="134154"/>
                  <a:pt x="82490" y="135957"/>
                  <a:pt x="82490" y="138842"/>
                </a:cubicBezTo>
                <a:cubicBezTo>
                  <a:pt x="82490" y="141367"/>
                  <a:pt x="80689" y="143531"/>
                  <a:pt x="77807" y="143531"/>
                </a:cubicBezTo>
                <a:lnTo>
                  <a:pt x="9365" y="143531"/>
                </a:lnTo>
                <a:lnTo>
                  <a:pt x="9365" y="177070"/>
                </a:lnTo>
                <a:lnTo>
                  <a:pt x="95458" y="177070"/>
                </a:lnTo>
                <a:lnTo>
                  <a:pt x="95458" y="57340"/>
                </a:lnTo>
                <a:lnTo>
                  <a:pt x="77807" y="57340"/>
                </a:lnTo>
                <a:lnTo>
                  <a:pt x="9365" y="57340"/>
                </a:lnTo>
                <a:close/>
                <a:moveTo>
                  <a:pt x="282349" y="25728"/>
                </a:moveTo>
                <a:cubicBezTo>
                  <a:pt x="284390" y="23812"/>
                  <a:pt x="287111" y="23812"/>
                  <a:pt x="288812" y="25728"/>
                </a:cubicBezTo>
                <a:cubicBezTo>
                  <a:pt x="289833" y="26878"/>
                  <a:pt x="290173" y="28027"/>
                  <a:pt x="290173" y="29560"/>
                </a:cubicBezTo>
                <a:cubicBezTo>
                  <a:pt x="290173" y="30710"/>
                  <a:pt x="289833" y="31859"/>
                  <a:pt x="288812" y="33009"/>
                </a:cubicBezTo>
                <a:cubicBezTo>
                  <a:pt x="288132" y="33775"/>
                  <a:pt x="286771" y="34542"/>
                  <a:pt x="285751" y="34542"/>
                </a:cubicBezTo>
                <a:cubicBezTo>
                  <a:pt x="284390" y="34542"/>
                  <a:pt x="283369" y="33775"/>
                  <a:pt x="282349" y="33009"/>
                </a:cubicBezTo>
                <a:cubicBezTo>
                  <a:pt x="281669" y="31859"/>
                  <a:pt x="280988" y="30710"/>
                  <a:pt x="280988" y="29560"/>
                </a:cubicBezTo>
                <a:cubicBezTo>
                  <a:pt x="280988" y="28027"/>
                  <a:pt x="281669" y="26878"/>
                  <a:pt x="28234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587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415" y="31859"/>
                  <a:pt x="219075" y="30710"/>
                  <a:pt x="219075" y="29560"/>
                </a:cubicBezTo>
                <a:cubicBezTo>
                  <a:pt x="219075" y="28027"/>
                  <a:pt x="219415" y="26878"/>
                  <a:pt x="220436" y="25728"/>
                </a:cubicBezTo>
                <a:close/>
                <a:moveTo>
                  <a:pt x="255059" y="23812"/>
                </a:moveTo>
                <a:cubicBezTo>
                  <a:pt x="257881" y="23812"/>
                  <a:pt x="259997" y="25853"/>
                  <a:pt x="259997" y="28574"/>
                </a:cubicBezTo>
                <a:cubicBezTo>
                  <a:pt x="259997" y="30956"/>
                  <a:pt x="257881" y="32997"/>
                  <a:pt x="255059" y="32997"/>
                </a:cubicBezTo>
                <a:cubicBezTo>
                  <a:pt x="252589" y="32997"/>
                  <a:pt x="250825" y="30956"/>
                  <a:pt x="250825" y="28574"/>
                </a:cubicBezTo>
                <a:cubicBezTo>
                  <a:pt x="250825" y="25853"/>
                  <a:pt x="252589" y="23812"/>
                  <a:pt x="255059" y="23812"/>
                </a:cubicBezTo>
                <a:close/>
                <a:moveTo>
                  <a:pt x="9365" y="9376"/>
                </a:moveTo>
                <a:lnTo>
                  <a:pt x="9365" y="47603"/>
                </a:lnTo>
                <a:lnTo>
                  <a:pt x="77807" y="47603"/>
                </a:lnTo>
                <a:lnTo>
                  <a:pt x="100501" y="47603"/>
                </a:lnTo>
                <a:lnTo>
                  <a:pt x="305827" y="47603"/>
                </a:lnTo>
                <a:lnTo>
                  <a:pt x="305827" y="9376"/>
                </a:lnTo>
                <a:lnTo>
                  <a:pt x="9365" y="9376"/>
                </a:lnTo>
                <a:close/>
                <a:moveTo>
                  <a:pt x="5043" y="0"/>
                </a:moveTo>
                <a:lnTo>
                  <a:pt x="31087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870" y="315552"/>
                </a:cubicBezTo>
                <a:lnTo>
                  <a:pt x="100501" y="315552"/>
                </a:lnTo>
                <a:lnTo>
                  <a:pt x="77807" y="315552"/>
                </a:lnTo>
                <a:lnTo>
                  <a:pt x="5043" y="315552"/>
                </a:ln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5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Freeform 899">
            <a:extLst>
              <a:ext uri="{FF2B5EF4-FFF2-40B4-BE49-F238E27FC236}">
                <a16:creationId xmlns:a16="http://schemas.microsoft.com/office/drawing/2014/main" id="{98079244-118F-6E40-9E77-4D54E61BF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251" y="4775615"/>
            <a:ext cx="1720598" cy="1711949"/>
          </a:xfrm>
          <a:custGeom>
            <a:avLst/>
            <a:gdLst/>
            <a:ahLst/>
            <a:cxnLst/>
            <a:rect l="0" t="0" r="r" b="b"/>
            <a:pathLst>
              <a:path w="315553" h="313965">
                <a:moveTo>
                  <a:pt x="9726" y="285521"/>
                </a:moveTo>
                <a:lnTo>
                  <a:pt x="9726" y="294882"/>
                </a:lnTo>
                <a:cubicBezTo>
                  <a:pt x="9726" y="300283"/>
                  <a:pt x="14048" y="304604"/>
                  <a:pt x="19091" y="304604"/>
                </a:cubicBezTo>
                <a:lnTo>
                  <a:pt x="296461" y="304604"/>
                </a:lnTo>
                <a:cubicBezTo>
                  <a:pt x="301865" y="304604"/>
                  <a:pt x="306187" y="300283"/>
                  <a:pt x="306187" y="294882"/>
                </a:cubicBezTo>
                <a:lnTo>
                  <a:pt x="306187" y="285521"/>
                </a:lnTo>
                <a:lnTo>
                  <a:pt x="9726" y="285521"/>
                </a:lnTo>
                <a:close/>
                <a:moveTo>
                  <a:pt x="31699" y="241595"/>
                </a:moveTo>
                <a:lnTo>
                  <a:pt x="12968" y="275800"/>
                </a:lnTo>
                <a:lnTo>
                  <a:pt x="302585" y="275800"/>
                </a:lnTo>
                <a:lnTo>
                  <a:pt x="283854" y="241595"/>
                </a:lnTo>
                <a:lnTo>
                  <a:pt x="31699" y="241595"/>
                </a:lnTo>
                <a:close/>
                <a:moveTo>
                  <a:pt x="222024" y="176541"/>
                </a:moveTo>
                <a:cubicBezTo>
                  <a:pt x="223725" y="174625"/>
                  <a:pt x="226786" y="174625"/>
                  <a:pt x="228487" y="176541"/>
                </a:cubicBezTo>
                <a:cubicBezTo>
                  <a:pt x="229508" y="177691"/>
                  <a:pt x="229848" y="178840"/>
                  <a:pt x="229848" y="180373"/>
                </a:cubicBezTo>
                <a:cubicBezTo>
                  <a:pt x="229848" y="181522"/>
                  <a:pt x="229508" y="182672"/>
                  <a:pt x="228487" y="183821"/>
                </a:cubicBezTo>
                <a:cubicBezTo>
                  <a:pt x="227467" y="184971"/>
                  <a:pt x="226446" y="185354"/>
                  <a:pt x="225426" y="185354"/>
                </a:cubicBezTo>
                <a:cubicBezTo>
                  <a:pt x="224065" y="185354"/>
                  <a:pt x="223044" y="184971"/>
                  <a:pt x="222024" y="183821"/>
                </a:cubicBezTo>
                <a:cubicBezTo>
                  <a:pt x="221003" y="182672"/>
                  <a:pt x="220663" y="181522"/>
                  <a:pt x="220663" y="180373"/>
                </a:cubicBezTo>
                <a:cubicBezTo>
                  <a:pt x="220663" y="178840"/>
                  <a:pt x="221003" y="177691"/>
                  <a:pt x="222024" y="176541"/>
                </a:cubicBezTo>
                <a:close/>
                <a:moveTo>
                  <a:pt x="87136" y="176541"/>
                </a:moveTo>
                <a:cubicBezTo>
                  <a:pt x="88547" y="174625"/>
                  <a:pt x="91722" y="174625"/>
                  <a:pt x="93486" y="176541"/>
                </a:cubicBezTo>
                <a:cubicBezTo>
                  <a:pt x="94545" y="177691"/>
                  <a:pt x="94897" y="178840"/>
                  <a:pt x="94897" y="180373"/>
                </a:cubicBezTo>
                <a:cubicBezTo>
                  <a:pt x="94897" y="181522"/>
                  <a:pt x="94545" y="182672"/>
                  <a:pt x="93486" y="183821"/>
                </a:cubicBezTo>
                <a:cubicBezTo>
                  <a:pt x="92781" y="184971"/>
                  <a:pt x="91722" y="185354"/>
                  <a:pt x="90311" y="185354"/>
                </a:cubicBezTo>
                <a:cubicBezTo>
                  <a:pt x="89253" y="185354"/>
                  <a:pt x="87842" y="184971"/>
                  <a:pt x="87136" y="183821"/>
                </a:cubicBezTo>
                <a:cubicBezTo>
                  <a:pt x="86078" y="182672"/>
                  <a:pt x="85725" y="181522"/>
                  <a:pt x="85725" y="180373"/>
                </a:cubicBezTo>
                <a:cubicBezTo>
                  <a:pt x="85725" y="178840"/>
                  <a:pt x="86078" y="177691"/>
                  <a:pt x="87136" y="176541"/>
                </a:cubicBezTo>
                <a:close/>
                <a:moveTo>
                  <a:pt x="198614" y="176212"/>
                </a:moveTo>
                <a:cubicBezTo>
                  <a:pt x="201084" y="176212"/>
                  <a:pt x="202847" y="178253"/>
                  <a:pt x="202847" y="180975"/>
                </a:cubicBezTo>
                <a:cubicBezTo>
                  <a:pt x="202847" y="183356"/>
                  <a:pt x="201084" y="185397"/>
                  <a:pt x="198614" y="185397"/>
                </a:cubicBezTo>
                <a:cubicBezTo>
                  <a:pt x="195792" y="185397"/>
                  <a:pt x="193675" y="183356"/>
                  <a:pt x="193675" y="180975"/>
                </a:cubicBezTo>
                <a:cubicBezTo>
                  <a:pt x="193675" y="178253"/>
                  <a:pt x="195792" y="176212"/>
                  <a:pt x="198614" y="176212"/>
                </a:cubicBezTo>
                <a:close/>
                <a:moveTo>
                  <a:pt x="171451" y="176212"/>
                </a:moveTo>
                <a:cubicBezTo>
                  <a:pt x="173832" y="176212"/>
                  <a:pt x="175873" y="178253"/>
                  <a:pt x="175873" y="180975"/>
                </a:cubicBezTo>
                <a:cubicBezTo>
                  <a:pt x="175873" y="183356"/>
                  <a:pt x="173832" y="185397"/>
                  <a:pt x="171451" y="185397"/>
                </a:cubicBezTo>
                <a:cubicBezTo>
                  <a:pt x="168729" y="185397"/>
                  <a:pt x="166688" y="183356"/>
                  <a:pt x="166688" y="180975"/>
                </a:cubicBezTo>
                <a:cubicBezTo>
                  <a:pt x="166688" y="178253"/>
                  <a:pt x="168729" y="176212"/>
                  <a:pt x="171451" y="176212"/>
                </a:cubicBezTo>
                <a:close/>
                <a:moveTo>
                  <a:pt x="144463" y="176212"/>
                </a:moveTo>
                <a:cubicBezTo>
                  <a:pt x="146844" y="176212"/>
                  <a:pt x="148885" y="178253"/>
                  <a:pt x="148885" y="180975"/>
                </a:cubicBezTo>
                <a:cubicBezTo>
                  <a:pt x="148885" y="183356"/>
                  <a:pt x="146844" y="185397"/>
                  <a:pt x="144463" y="185397"/>
                </a:cubicBezTo>
                <a:cubicBezTo>
                  <a:pt x="141741" y="185397"/>
                  <a:pt x="139700" y="183356"/>
                  <a:pt x="139700" y="180975"/>
                </a:cubicBezTo>
                <a:cubicBezTo>
                  <a:pt x="139700" y="178253"/>
                  <a:pt x="141741" y="176212"/>
                  <a:pt x="144463" y="176212"/>
                </a:cubicBezTo>
                <a:close/>
                <a:moveTo>
                  <a:pt x="117299" y="176212"/>
                </a:moveTo>
                <a:cubicBezTo>
                  <a:pt x="119769" y="176212"/>
                  <a:pt x="121885" y="178253"/>
                  <a:pt x="121885" y="180975"/>
                </a:cubicBezTo>
                <a:cubicBezTo>
                  <a:pt x="121885" y="183356"/>
                  <a:pt x="119769" y="185397"/>
                  <a:pt x="117299" y="185397"/>
                </a:cubicBezTo>
                <a:cubicBezTo>
                  <a:pt x="114830" y="185397"/>
                  <a:pt x="112713" y="183356"/>
                  <a:pt x="112713" y="180975"/>
                </a:cubicBezTo>
                <a:cubicBezTo>
                  <a:pt x="112713" y="178253"/>
                  <a:pt x="114830" y="176212"/>
                  <a:pt x="117299" y="176212"/>
                </a:cubicBezTo>
                <a:close/>
                <a:moveTo>
                  <a:pt x="68476" y="160239"/>
                </a:moveTo>
                <a:lnTo>
                  <a:pt x="68476" y="189971"/>
                </a:lnTo>
                <a:cubicBezTo>
                  <a:pt x="68476" y="195409"/>
                  <a:pt x="72804" y="199760"/>
                  <a:pt x="77853" y="199760"/>
                </a:cubicBezTo>
                <a:lnTo>
                  <a:pt x="240874" y="199760"/>
                </a:lnTo>
                <a:cubicBezTo>
                  <a:pt x="246284" y="199760"/>
                  <a:pt x="250612" y="195409"/>
                  <a:pt x="250612" y="189971"/>
                </a:cubicBezTo>
                <a:lnTo>
                  <a:pt x="250612" y="160239"/>
                </a:lnTo>
                <a:lnTo>
                  <a:pt x="68476" y="160239"/>
                </a:lnTo>
                <a:close/>
                <a:moveTo>
                  <a:pt x="63787" y="150812"/>
                </a:moveTo>
                <a:lnTo>
                  <a:pt x="254940" y="150812"/>
                </a:lnTo>
                <a:cubicBezTo>
                  <a:pt x="257826" y="150812"/>
                  <a:pt x="259990" y="152625"/>
                  <a:pt x="259990" y="155526"/>
                </a:cubicBezTo>
                <a:lnTo>
                  <a:pt x="259990" y="189971"/>
                </a:lnTo>
                <a:cubicBezTo>
                  <a:pt x="259990" y="200848"/>
                  <a:pt x="251334" y="209188"/>
                  <a:pt x="240874" y="209188"/>
                </a:cubicBezTo>
                <a:lnTo>
                  <a:pt x="77853" y="209188"/>
                </a:lnTo>
                <a:cubicBezTo>
                  <a:pt x="67754" y="209188"/>
                  <a:pt x="58738" y="200848"/>
                  <a:pt x="58738" y="189971"/>
                </a:cubicBezTo>
                <a:lnTo>
                  <a:pt x="58738" y="155526"/>
                </a:lnTo>
                <a:cubicBezTo>
                  <a:pt x="58738" y="152625"/>
                  <a:pt x="60902" y="150812"/>
                  <a:pt x="63787" y="150812"/>
                </a:cubicBezTo>
                <a:close/>
                <a:moveTo>
                  <a:pt x="158692" y="90487"/>
                </a:moveTo>
                <a:lnTo>
                  <a:pt x="226710" y="90487"/>
                </a:lnTo>
                <a:cubicBezTo>
                  <a:pt x="229243" y="90487"/>
                  <a:pt x="231413" y="92528"/>
                  <a:pt x="231413" y="94909"/>
                </a:cubicBezTo>
                <a:cubicBezTo>
                  <a:pt x="231413" y="97631"/>
                  <a:pt x="229243" y="99672"/>
                  <a:pt x="226710" y="99672"/>
                </a:cubicBezTo>
                <a:lnTo>
                  <a:pt x="158692" y="99672"/>
                </a:lnTo>
                <a:cubicBezTo>
                  <a:pt x="156159" y="99672"/>
                  <a:pt x="153988" y="97631"/>
                  <a:pt x="153988" y="94909"/>
                </a:cubicBezTo>
                <a:cubicBezTo>
                  <a:pt x="153988" y="92528"/>
                  <a:pt x="156159" y="90487"/>
                  <a:pt x="158692" y="90487"/>
                </a:cubicBezTo>
                <a:close/>
                <a:moveTo>
                  <a:pt x="90476" y="90487"/>
                </a:moveTo>
                <a:lnTo>
                  <a:pt x="131409" y="90487"/>
                </a:lnTo>
                <a:cubicBezTo>
                  <a:pt x="133967" y="90487"/>
                  <a:pt x="136160" y="92528"/>
                  <a:pt x="136160" y="94909"/>
                </a:cubicBezTo>
                <a:cubicBezTo>
                  <a:pt x="136160" y="97631"/>
                  <a:pt x="133967" y="99672"/>
                  <a:pt x="131409" y="99672"/>
                </a:cubicBezTo>
                <a:lnTo>
                  <a:pt x="90476" y="99672"/>
                </a:lnTo>
                <a:cubicBezTo>
                  <a:pt x="87918" y="99672"/>
                  <a:pt x="85725" y="97631"/>
                  <a:pt x="85725" y="94909"/>
                </a:cubicBezTo>
                <a:cubicBezTo>
                  <a:pt x="85725" y="92528"/>
                  <a:pt x="87918" y="90487"/>
                  <a:pt x="90476" y="90487"/>
                </a:cubicBezTo>
                <a:close/>
                <a:moveTo>
                  <a:pt x="77853" y="75013"/>
                </a:moveTo>
                <a:cubicBezTo>
                  <a:pt x="72804" y="75013"/>
                  <a:pt x="68476" y="79320"/>
                  <a:pt x="68476" y="84703"/>
                </a:cubicBezTo>
                <a:lnTo>
                  <a:pt x="68476" y="114134"/>
                </a:lnTo>
                <a:lnTo>
                  <a:pt x="250612" y="114134"/>
                </a:lnTo>
                <a:lnTo>
                  <a:pt x="250612" y="84703"/>
                </a:lnTo>
                <a:cubicBezTo>
                  <a:pt x="250612" y="79320"/>
                  <a:pt x="246284" y="75013"/>
                  <a:pt x="240874" y="75013"/>
                </a:cubicBezTo>
                <a:lnTo>
                  <a:pt x="77853" y="75013"/>
                </a:lnTo>
                <a:close/>
                <a:moveTo>
                  <a:pt x="159364" y="0"/>
                </a:moveTo>
                <a:cubicBezTo>
                  <a:pt x="186774" y="0"/>
                  <a:pt x="208775" y="22252"/>
                  <a:pt x="208775" y="49171"/>
                </a:cubicBezTo>
                <a:cubicBezTo>
                  <a:pt x="208775" y="52042"/>
                  <a:pt x="206611" y="53837"/>
                  <a:pt x="204086" y="53837"/>
                </a:cubicBezTo>
                <a:cubicBezTo>
                  <a:pt x="201562" y="53837"/>
                  <a:pt x="199037" y="52042"/>
                  <a:pt x="199037" y="49171"/>
                </a:cubicBezTo>
                <a:cubicBezTo>
                  <a:pt x="199037" y="27277"/>
                  <a:pt x="181365" y="9332"/>
                  <a:pt x="159364" y="9332"/>
                </a:cubicBezTo>
                <a:cubicBezTo>
                  <a:pt x="137363" y="9332"/>
                  <a:pt x="119691" y="27277"/>
                  <a:pt x="119691" y="49171"/>
                </a:cubicBezTo>
                <a:lnTo>
                  <a:pt x="119691" y="65322"/>
                </a:lnTo>
                <a:lnTo>
                  <a:pt x="240874" y="65322"/>
                </a:lnTo>
                <a:cubicBezTo>
                  <a:pt x="251334" y="65322"/>
                  <a:pt x="259990" y="73936"/>
                  <a:pt x="259990" y="84703"/>
                </a:cubicBezTo>
                <a:lnTo>
                  <a:pt x="259990" y="118800"/>
                </a:lnTo>
                <a:cubicBezTo>
                  <a:pt x="259990" y="121313"/>
                  <a:pt x="257826" y="123466"/>
                  <a:pt x="254940" y="123466"/>
                </a:cubicBezTo>
                <a:lnTo>
                  <a:pt x="63787" y="123466"/>
                </a:lnTo>
                <a:cubicBezTo>
                  <a:pt x="60902" y="123466"/>
                  <a:pt x="58738" y="121313"/>
                  <a:pt x="58738" y="118800"/>
                </a:cubicBezTo>
                <a:lnTo>
                  <a:pt x="58738" y="84703"/>
                </a:lnTo>
                <a:cubicBezTo>
                  <a:pt x="58738" y="73936"/>
                  <a:pt x="67754" y="65322"/>
                  <a:pt x="77853" y="65322"/>
                </a:cubicBezTo>
                <a:lnTo>
                  <a:pt x="109953" y="65322"/>
                </a:lnTo>
                <a:lnTo>
                  <a:pt x="109953" y="49171"/>
                </a:lnTo>
                <a:cubicBezTo>
                  <a:pt x="109953" y="22252"/>
                  <a:pt x="132314" y="0"/>
                  <a:pt x="159364" y="0"/>
                </a:cubicBezTo>
                <a:close/>
                <a:moveTo>
                  <a:pt x="44667" y="0"/>
                </a:moveTo>
                <a:lnTo>
                  <a:pt x="95819" y="0"/>
                </a:lnTo>
                <a:cubicBezTo>
                  <a:pt x="98340" y="0"/>
                  <a:pt x="100502" y="2160"/>
                  <a:pt x="100502" y="5041"/>
                </a:cubicBezTo>
                <a:cubicBezTo>
                  <a:pt x="100502" y="7201"/>
                  <a:pt x="98340" y="9361"/>
                  <a:pt x="95819" y="9361"/>
                </a:cubicBezTo>
                <a:lnTo>
                  <a:pt x="44667" y="9361"/>
                </a:lnTo>
                <a:cubicBezTo>
                  <a:pt x="38543" y="9361"/>
                  <a:pt x="33860" y="14402"/>
                  <a:pt x="33860" y="20163"/>
                </a:cubicBezTo>
                <a:lnTo>
                  <a:pt x="33860" y="232233"/>
                </a:lnTo>
                <a:lnTo>
                  <a:pt x="281692" y="232233"/>
                </a:lnTo>
                <a:lnTo>
                  <a:pt x="281692" y="20163"/>
                </a:lnTo>
                <a:cubicBezTo>
                  <a:pt x="281692" y="14402"/>
                  <a:pt x="277009" y="9361"/>
                  <a:pt x="271246" y="9361"/>
                </a:cubicBezTo>
                <a:lnTo>
                  <a:pt x="220095" y="9361"/>
                </a:lnTo>
                <a:cubicBezTo>
                  <a:pt x="217213" y="9361"/>
                  <a:pt x="215412" y="7201"/>
                  <a:pt x="215412" y="5041"/>
                </a:cubicBezTo>
                <a:cubicBezTo>
                  <a:pt x="215412" y="2160"/>
                  <a:pt x="217213" y="0"/>
                  <a:pt x="220095" y="0"/>
                </a:cubicBezTo>
                <a:lnTo>
                  <a:pt x="271246" y="0"/>
                </a:lnTo>
                <a:cubicBezTo>
                  <a:pt x="282053" y="0"/>
                  <a:pt x="291418" y="9001"/>
                  <a:pt x="291418" y="20163"/>
                </a:cubicBezTo>
                <a:lnTo>
                  <a:pt x="291418" y="235474"/>
                </a:lnTo>
                <a:lnTo>
                  <a:pt x="314833" y="278320"/>
                </a:lnTo>
                <a:cubicBezTo>
                  <a:pt x="315193" y="278320"/>
                  <a:pt x="315193" y="278680"/>
                  <a:pt x="315193" y="278680"/>
                </a:cubicBezTo>
                <a:lnTo>
                  <a:pt x="315193" y="279040"/>
                </a:lnTo>
                <a:cubicBezTo>
                  <a:pt x="315193" y="279400"/>
                  <a:pt x="315553" y="279760"/>
                  <a:pt x="315553" y="280480"/>
                </a:cubicBezTo>
                <a:lnTo>
                  <a:pt x="315553" y="294882"/>
                </a:lnTo>
                <a:cubicBezTo>
                  <a:pt x="315553" y="305684"/>
                  <a:pt x="307268" y="313965"/>
                  <a:pt x="296461" y="313965"/>
                </a:cubicBezTo>
                <a:lnTo>
                  <a:pt x="19091" y="313965"/>
                </a:lnTo>
                <a:cubicBezTo>
                  <a:pt x="8645" y="313965"/>
                  <a:pt x="0" y="305684"/>
                  <a:pt x="0" y="294882"/>
                </a:cubicBezTo>
                <a:lnTo>
                  <a:pt x="0" y="280480"/>
                </a:lnTo>
                <a:cubicBezTo>
                  <a:pt x="0" y="279760"/>
                  <a:pt x="360" y="279400"/>
                  <a:pt x="360" y="279040"/>
                </a:cubicBezTo>
                <a:cubicBezTo>
                  <a:pt x="720" y="279040"/>
                  <a:pt x="720" y="278680"/>
                  <a:pt x="720" y="278680"/>
                </a:cubicBezTo>
                <a:lnTo>
                  <a:pt x="720" y="278320"/>
                </a:lnTo>
                <a:lnTo>
                  <a:pt x="24495" y="235474"/>
                </a:lnTo>
                <a:lnTo>
                  <a:pt x="24495" y="20163"/>
                </a:lnTo>
                <a:cubicBezTo>
                  <a:pt x="24495" y="9001"/>
                  <a:pt x="33500" y="0"/>
                  <a:pt x="44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Freeform 900">
            <a:extLst>
              <a:ext uri="{FF2B5EF4-FFF2-40B4-BE49-F238E27FC236}">
                <a16:creationId xmlns:a16="http://schemas.microsoft.com/office/drawing/2014/main" id="{4BB5C906-3C10-ED49-9D4D-E763B1165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525" y="6281039"/>
            <a:ext cx="1720598" cy="1711949"/>
          </a:xfrm>
          <a:custGeom>
            <a:avLst/>
            <a:gdLst/>
            <a:ahLst/>
            <a:cxnLst/>
            <a:rect l="0" t="0" r="r" b="b"/>
            <a:pathLst>
              <a:path w="315553" h="313967">
                <a:moveTo>
                  <a:pt x="129319" y="281055"/>
                </a:moveTo>
                <a:lnTo>
                  <a:pt x="117431" y="304666"/>
                </a:lnTo>
                <a:lnTo>
                  <a:pt x="197761" y="304666"/>
                </a:lnTo>
                <a:lnTo>
                  <a:pt x="185873" y="281055"/>
                </a:lnTo>
                <a:lnTo>
                  <a:pt x="129319" y="281055"/>
                </a:lnTo>
                <a:close/>
                <a:moveTo>
                  <a:pt x="9365" y="247784"/>
                </a:moveTo>
                <a:lnTo>
                  <a:pt x="9365" y="257086"/>
                </a:lnTo>
                <a:cubicBezTo>
                  <a:pt x="9365" y="265314"/>
                  <a:pt x="15849" y="271396"/>
                  <a:pt x="23774" y="271396"/>
                </a:cubicBezTo>
                <a:lnTo>
                  <a:pt x="126437" y="271396"/>
                </a:lnTo>
                <a:lnTo>
                  <a:pt x="188755" y="271396"/>
                </a:lnTo>
                <a:lnTo>
                  <a:pt x="291418" y="271396"/>
                </a:lnTo>
                <a:cubicBezTo>
                  <a:pt x="299343" y="271396"/>
                  <a:pt x="305827" y="265314"/>
                  <a:pt x="305827" y="257086"/>
                </a:cubicBezTo>
                <a:lnTo>
                  <a:pt x="305827" y="247784"/>
                </a:lnTo>
                <a:lnTo>
                  <a:pt x="9365" y="247784"/>
                </a:lnTo>
                <a:close/>
                <a:moveTo>
                  <a:pt x="4683" y="238125"/>
                </a:moveTo>
                <a:lnTo>
                  <a:pt x="310870" y="238125"/>
                </a:lnTo>
                <a:cubicBezTo>
                  <a:pt x="313031" y="238125"/>
                  <a:pt x="315553" y="240272"/>
                  <a:pt x="315553" y="243134"/>
                </a:cubicBezTo>
                <a:lnTo>
                  <a:pt x="315553" y="257086"/>
                </a:lnTo>
                <a:cubicBezTo>
                  <a:pt x="315553" y="270322"/>
                  <a:pt x="304746" y="281055"/>
                  <a:pt x="291418" y="281055"/>
                </a:cubicBezTo>
                <a:lnTo>
                  <a:pt x="196680" y="281055"/>
                </a:lnTo>
                <a:lnTo>
                  <a:pt x="208567" y="304666"/>
                </a:lnTo>
                <a:lnTo>
                  <a:pt x="238826" y="304666"/>
                </a:lnTo>
                <a:cubicBezTo>
                  <a:pt x="241347" y="304666"/>
                  <a:pt x="243509" y="306812"/>
                  <a:pt x="243509" y="309674"/>
                </a:cubicBezTo>
                <a:cubicBezTo>
                  <a:pt x="243509" y="312179"/>
                  <a:pt x="241347" y="313967"/>
                  <a:pt x="238826" y="313967"/>
                </a:cubicBezTo>
                <a:lnTo>
                  <a:pt x="205685" y="313967"/>
                </a:lnTo>
                <a:lnTo>
                  <a:pt x="109867" y="313967"/>
                </a:lnTo>
                <a:lnTo>
                  <a:pt x="76366" y="313967"/>
                </a:lnTo>
                <a:cubicBezTo>
                  <a:pt x="73845" y="313967"/>
                  <a:pt x="71684" y="312179"/>
                  <a:pt x="71684" y="309674"/>
                </a:cubicBezTo>
                <a:cubicBezTo>
                  <a:pt x="71684" y="306812"/>
                  <a:pt x="73845" y="304666"/>
                  <a:pt x="76366" y="304666"/>
                </a:cubicBezTo>
                <a:lnTo>
                  <a:pt x="106985" y="304666"/>
                </a:lnTo>
                <a:lnTo>
                  <a:pt x="118872" y="281055"/>
                </a:lnTo>
                <a:lnTo>
                  <a:pt x="23774" y="281055"/>
                </a:lnTo>
                <a:cubicBezTo>
                  <a:pt x="10806" y="281055"/>
                  <a:pt x="0" y="270322"/>
                  <a:pt x="0" y="257086"/>
                </a:cubicBezTo>
                <a:lnTo>
                  <a:pt x="0" y="243134"/>
                </a:lnTo>
                <a:cubicBezTo>
                  <a:pt x="0" y="240272"/>
                  <a:pt x="2161" y="238125"/>
                  <a:pt x="4683" y="238125"/>
                </a:cubicBezTo>
                <a:close/>
                <a:moveTo>
                  <a:pt x="4586" y="173037"/>
                </a:moveTo>
                <a:cubicBezTo>
                  <a:pt x="7055" y="173037"/>
                  <a:pt x="9172" y="175170"/>
                  <a:pt x="9172" y="177657"/>
                </a:cubicBezTo>
                <a:lnTo>
                  <a:pt x="9172" y="215331"/>
                </a:lnTo>
                <a:cubicBezTo>
                  <a:pt x="9172" y="218174"/>
                  <a:pt x="7055" y="220307"/>
                  <a:pt x="4586" y="220307"/>
                </a:cubicBezTo>
                <a:cubicBezTo>
                  <a:pt x="2116" y="220307"/>
                  <a:pt x="0" y="218174"/>
                  <a:pt x="0" y="215331"/>
                </a:cubicBezTo>
                <a:lnTo>
                  <a:pt x="0" y="177657"/>
                </a:lnTo>
                <a:cubicBezTo>
                  <a:pt x="0" y="175170"/>
                  <a:pt x="2116" y="173037"/>
                  <a:pt x="4586" y="173037"/>
                </a:cubicBezTo>
                <a:close/>
                <a:moveTo>
                  <a:pt x="119062" y="153987"/>
                </a:moveTo>
                <a:cubicBezTo>
                  <a:pt x="121444" y="153987"/>
                  <a:pt x="123485" y="156166"/>
                  <a:pt x="123485" y="159071"/>
                </a:cubicBezTo>
                <a:lnTo>
                  <a:pt x="123485" y="216804"/>
                </a:lnTo>
                <a:cubicBezTo>
                  <a:pt x="123485" y="219708"/>
                  <a:pt x="121444" y="221887"/>
                  <a:pt x="119062" y="221887"/>
                </a:cubicBezTo>
                <a:cubicBezTo>
                  <a:pt x="116341" y="221887"/>
                  <a:pt x="114300" y="219708"/>
                  <a:pt x="114300" y="216804"/>
                </a:cubicBezTo>
                <a:lnTo>
                  <a:pt x="114300" y="159071"/>
                </a:lnTo>
                <a:cubicBezTo>
                  <a:pt x="114300" y="156166"/>
                  <a:pt x="116341" y="153987"/>
                  <a:pt x="119062" y="153987"/>
                </a:cubicBezTo>
                <a:close/>
                <a:moveTo>
                  <a:pt x="42686" y="149225"/>
                </a:moveTo>
                <a:cubicBezTo>
                  <a:pt x="45508" y="149225"/>
                  <a:pt x="47272" y="151405"/>
                  <a:pt x="47272" y="153948"/>
                </a:cubicBezTo>
                <a:lnTo>
                  <a:pt x="47272" y="216801"/>
                </a:lnTo>
                <a:cubicBezTo>
                  <a:pt x="47272" y="219707"/>
                  <a:pt x="45508" y="221887"/>
                  <a:pt x="42686" y="221887"/>
                </a:cubicBezTo>
                <a:cubicBezTo>
                  <a:pt x="40216" y="221887"/>
                  <a:pt x="38100" y="219707"/>
                  <a:pt x="38100" y="216801"/>
                </a:cubicBezTo>
                <a:lnTo>
                  <a:pt x="38100" y="153948"/>
                </a:lnTo>
                <a:cubicBezTo>
                  <a:pt x="38100" y="151405"/>
                  <a:pt x="40216" y="149225"/>
                  <a:pt x="42686" y="149225"/>
                </a:cubicBezTo>
                <a:close/>
                <a:moveTo>
                  <a:pt x="157162" y="130175"/>
                </a:moveTo>
                <a:cubicBezTo>
                  <a:pt x="159544" y="130175"/>
                  <a:pt x="161585" y="132703"/>
                  <a:pt x="161585" y="135230"/>
                </a:cubicBezTo>
                <a:lnTo>
                  <a:pt x="161585" y="216834"/>
                </a:lnTo>
                <a:cubicBezTo>
                  <a:pt x="161585" y="219723"/>
                  <a:pt x="159544" y="221889"/>
                  <a:pt x="157162" y="221889"/>
                </a:cubicBezTo>
                <a:cubicBezTo>
                  <a:pt x="154441" y="221889"/>
                  <a:pt x="152400" y="219723"/>
                  <a:pt x="152400" y="216834"/>
                </a:cubicBezTo>
                <a:lnTo>
                  <a:pt x="152400" y="135230"/>
                </a:lnTo>
                <a:cubicBezTo>
                  <a:pt x="152400" y="132703"/>
                  <a:pt x="154441" y="130175"/>
                  <a:pt x="157162" y="130175"/>
                </a:cubicBezTo>
                <a:close/>
                <a:moveTo>
                  <a:pt x="80622" y="130175"/>
                </a:moveTo>
                <a:cubicBezTo>
                  <a:pt x="83344" y="130175"/>
                  <a:pt x="85385" y="132703"/>
                  <a:pt x="85385" y="135230"/>
                </a:cubicBezTo>
                <a:lnTo>
                  <a:pt x="85385" y="216834"/>
                </a:lnTo>
                <a:cubicBezTo>
                  <a:pt x="85385" y="219723"/>
                  <a:pt x="83344" y="221889"/>
                  <a:pt x="80622" y="221889"/>
                </a:cubicBezTo>
                <a:cubicBezTo>
                  <a:pt x="78241" y="221889"/>
                  <a:pt x="76200" y="219723"/>
                  <a:pt x="76200" y="216834"/>
                </a:cubicBezTo>
                <a:lnTo>
                  <a:pt x="76200" y="135230"/>
                </a:lnTo>
                <a:cubicBezTo>
                  <a:pt x="76200" y="132703"/>
                  <a:pt x="78241" y="130175"/>
                  <a:pt x="80622" y="130175"/>
                </a:cubicBezTo>
                <a:close/>
                <a:moveTo>
                  <a:pt x="309562" y="111125"/>
                </a:moveTo>
                <a:cubicBezTo>
                  <a:pt x="311604" y="111125"/>
                  <a:pt x="313985" y="113290"/>
                  <a:pt x="313985" y="116176"/>
                </a:cubicBezTo>
                <a:lnTo>
                  <a:pt x="313985" y="216838"/>
                </a:lnTo>
                <a:cubicBezTo>
                  <a:pt x="313985" y="219725"/>
                  <a:pt x="311604" y="221889"/>
                  <a:pt x="309562" y="221889"/>
                </a:cubicBezTo>
                <a:cubicBezTo>
                  <a:pt x="306841" y="221889"/>
                  <a:pt x="304800" y="219725"/>
                  <a:pt x="304800" y="216838"/>
                </a:cubicBezTo>
                <a:lnTo>
                  <a:pt x="304800" y="116176"/>
                </a:lnTo>
                <a:cubicBezTo>
                  <a:pt x="304800" y="113290"/>
                  <a:pt x="306841" y="111125"/>
                  <a:pt x="309562" y="111125"/>
                </a:cubicBezTo>
                <a:close/>
                <a:moveTo>
                  <a:pt x="123915" y="109691"/>
                </a:moveTo>
                <a:cubicBezTo>
                  <a:pt x="118872" y="109691"/>
                  <a:pt x="114550" y="114351"/>
                  <a:pt x="114550" y="119370"/>
                </a:cubicBezTo>
                <a:cubicBezTo>
                  <a:pt x="114550" y="124747"/>
                  <a:pt x="118872" y="129049"/>
                  <a:pt x="123915" y="129049"/>
                </a:cubicBezTo>
                <a:cubicBezTo>
                  <a:pt x="129319" y="129049"/>
                  <a:pt x="133641" y="124747"/>
                  <a:pt x="133641" y="119370"/>
                </a:cubicBezTo>
                <a:cubicBezTo>
                  <a:pt x="133641" y="114351"/>
                  <a:pt x="129319" y="109691"/>
                  <a:pt x="123915" y="109691"/>
                </a:cubicBezTo>
                <a:close/>
                <a:moveTo>
                  <a:pt x="195086" y="106362"/>
                </a:moveTo>
                <a:cubicBezTo>
                  <a:pt x="197555" y="106362"/>
                  <a:pt x="199672" y="108528"/>
                  <a:pt x="199672" y="111055"/>
                </a:cubicBezTo>
                <a:lnTo>
                  <a:pt x="199672" y="216835"/>
                </a:lnTo>
                <a:cubicBezTo>
                  <a:pt x="199672" y="219723"/>
                  <a:pt x="197555" y="221889"/>
                  <a:pt x="195086" y="221889"/>
                </a:cubicBezTo>
                <a:cubicBezTo>
                  <a:pt x="192264" y="221889"/>
                  <a:pt x="190500" y="219723"/>
                  <a:pt x="190500" y="216835"/>
                </a:cubicBezTo>
                <a:lnTo>
                  <a:pt x="190500" y="111055"/>
                </a:lnTo>
                <a:cubicBezTo>
                  <a:pt x="190500" y="108528"/>
                  <a:pt x="192264" y="106362"/>
                  <a:pt x="195086" y="106362"/>
                </a:cubicBezTo>
                <a:close/>
                <a:moveTo>
                  <a:pt x="271122" y="101600"/>
                </a:moveTo>
                <a:cubicBezTo>
                  <a:pt x="273844" y="101600"/>
                  <a:pt x="275885" y="103406"/>
                  <a:pt x="275885" y="106296"/>
                </a:cubicBezTo>
                <a:lnTo>
                  <a:pt x="275885" y="216832"/>
                </a:lnTo>
                <a:cubicBezTo>
                  <a:pt x="275885" y="219722"/>
                  <a:pt x="273844" y="221889"/>
                  <a:pt x="271122" y="221889"/>
                </a:cubicBezTo>
                <a:cubicBezTo>
                  <a:pt x="268741" y="221889"/>
                  <a:pt x="266700" y="219722"/>
                  <a:pt x="266700" y="216832"/>
                </a:cubicBezTo>
                <a:lnTo>
                  <a:pt x="266700" y="106296"/>
                </a:lnTo>
                <a:cubicBezTo>
                  <a:pt x="266700" y="103406"/>
                  <a:pt x="268741" y="101600"/>
                  <a:pt x="271122" y="101600"/>
                </a:cubicBezTo>
                <a:close/>
                <a:moveTo>
                  <a:pt x="233186" y="92075"/>
                </a:moveTo>
                <a:cubicBezTo>
                  <a:pt x="235655" y="92075"/>
                  <a:pt x="237772" y="94238"/>
                  <a:pt x="237772" y="96763"/>
                </a:cubicBezTo>
                <a:lnTo>
                  <a:pt x="237772" y="216841"/>
                </a:lnTo>
                <a:cubicBezTo>
                  <a:pt x="237772" y="219726"/>
                  <a:pt x="235655" y="221890"/>
                  <a:pt x="233186" y="221890"/>
                </a:cubicBezTo>
                <a:cubicBezTo>
                  <a:pt x="230716" y="221890"/>
                  <a:pt x="228600" y="219726"/>
                  <a:pt x="228600" y="216841"/>
                </a:cubicBezTo>
                <a:lnTo>
                  <a:pt x="228600" y="96763"/>
                </a:lnTo>
                <a:cubicBezTo>
                  <a:pt x="228600" y="94238"/>
                  <a:pt x="230716" y="92075"/>
                  <a:pt x="233186" y="92075"/>
                </a:cubicBezTo>
                <a:close/>
                <a:moveTo>
                  <a:pt x="73845" y="84598"/>
                </a:moveTo>
                <a:cubicBezTo>
                  <a:pt x="68442" y="84598"/>
                  <a:pt x="64119" y="89258"/>
                  <a:pt x="64119" y="94277"/>
                </a:cubicBezTo>
                <a:cubicBezTo>
                  <a:pt x="64119" y="99654"/>
                  <a:pt x="68442" y="103956"/>
                  <a:pt x="73845" y="103956"/>
                </a:cubicBezTo>
                <a:cubicBezTo>
                  <a:pt x="78888" y="103956"/>
                  <a:pt x="83571" y="99654"/>
                  <a:pt x="83571" y="94277"/>
                </a:cubicBezTo>
                <a:cubicBezTo>
                  <a:pt x="83571" y="89258"/>
                  <a:pt x="78888" y="84598"/>
                  <a:pt x="73845" y="84598"/>
                </a:cubicBezTo>
                <a:close/>
                <a:moveTo>
                  <a:pt x="219374" y="49827"/>
                </a:moveTo>
                <a:cubicBezTo>
                  <a:pt x="214331" y="49827"/>
                  <a:pt x="210008" y="53770"/>
                  <a:pt x="210008" y="59147"/>
                </a:cubicBezTo>
                <a:cubicBezTo>
                  <a:pt x="210008" y="64524"/>
                  <a:pt x="214331" y="68826"/>
                  <a:pt x="219374" y="68826"/>
                </a:cubicBezTo>
                <a:cubicBezTo>
                  <a:pt x="224777" y="68826"/>
                  <a:pt x="229100" y="64524"/>
                  <a:pt x="229100" y="59147"/>
                </a:cubicBezTo>
                <a:cubicBezTo>
                  <a:pt x="229100" y="53770"/>
                  <a:pt x="224777" y="49827"/>
                  <a:pt x="219374" y="49827"/>
                </a:cubicBezTo>
                <a:close/>
                <a:moveTo>
                  <a:pt x="23774" y="9320"/>
                </a:moveTo>
                <a:cubicBezTo>
                  <a:pt x="15849" y="9320"/>
                  <a:pt x="9365" y="15772"/>
                  <a:pt x="9365" y="23659"/>
                </a:cubicBezTo>
                <a:lnTo>
                  <a:pt x="9365" y="140519"/>
                </a:lnTo>
                <a:lnTo>
                  <a:pt x="56554" y="102522"/>
                </a:lnTo>
                <a:cubicBezTo>
                  <a:pt x="55474" y="100012"/>
                  <a:pt x="54393" y="97145"/>
                  <a:pt x="54393" y="94277"/>
                </a:cubicBezTo>
                <a:cubicBezTo>
                  <a:pt x="54393" y="83881"/>
                  <a:pt x="63038" y="75278"/>
                  <a:pt x="73845" y="75278"/>
                </a:cubicBezTo>
                <a:cubicBezTo>
                  <a:pt x="84291" y="75278"/>
                  <a:pt x="92937" y="83881"/>
                  <a:pt x="92937" y="94277"/>
                </a:cubicBezTo>
                <a:cubicBezTo>
                  <a:pt x="92937" y="95711"/>
                  <a:pt x="92937" y="97145"/>
                  <a:pt x="92576" y="98579"/>
                </a:cubicBezTo>
                <a:lnTo>
                  <a:pt x="109507" y="107182"/>
                </a:lnTo>
                <a:cubicBezTo>
                  <a:pt x="113109" y="103239"/>
                  <a:pt x="118152" y="100371"/>
                  <a:pt x="123915" y="100371"/>
                </a:cubicBezTo>
                <a:cubicBezTo>
                  <a:pt x="129319" y="100371"/>
                  <a:pt x="134002" y="102522"/>
                  <a:pt x="137244" y="105748"/>
                </a:cubicBezTo>
                <a:lnTo>
                  <a:pt x="201363" y="64883"/>
                </a:lnTo>
                <a:cubicBezTo>
                  <a:pt x="200642" y="63090"/>
                  <a:pt x="200282" y="61298"/>
                  <a:pt x="200282" y="59147"/>
                </a:cubicBezTo>
                <a:cubicBezTo>
                  <a:pt x="200282" y="48393"/>
                  <a:pt x="208927" y="39790"/>
                  <a:pt x="219374" y="39790"/>
                </a:cubicBezTo>
                <a:cubicBezTo>
                  <a:pt x="230180" y="39790"/>
                  <a:pt x="238826" y="48393"/>
                  <a:pt x="238826" y="59147"/>
                </a:cubicBezTo>
                <a:cubicBezTo>
                  <a:pt x="238826" y="59147"/>
                  <a:pt x="238826" y="59147"/>
                  <a:pt x="238826" y="59506"/>
                </a:cubicBezTo>
                <a:lnTo>
                  <a:pt x="305827" y="78146"/>
                </a:lnTo>
                <a:lnTo>
                  <a:pt x="305827" y="23659"/>
                </a:lnTo>
                <a:cubicBezTo>
                  <a:pt x="305827" y="15772"/>
                  <a:pt x="299343" y="9320"/>
                  <a:pt x="291418" y="9320"/>
                </a:cubicBezTo>
                <a:lnTo>
                  <a:pt x="23774" y="9320"/>
                </a:lnTo>
                <a:close/>
                <a:moveTo>
                  <a:pt x="23774" y="0"/>
                </a:moveTo>
                <a:lnTo>
                  <a:pt x="291418" y="0"/>
                </a:lnTo>
                <a:cubicBezTo>
                  <a:pt x="304746" y="0"/>
                  <a:pt x="315553" y="10754"/>
                  <a:pt x="315553" y="23659"/>
                </a:cubicBezTo>
                <a:lnTo>
                  <a:pt x="315553" y="84240"/>
                </a:lnTo>
                <a:cubicBezTo>
                  <a:pt x="315553" y="84598"/>
                  <a:pt x="315553" y="84598"/>
                  <a:pt x="315553" y="84957"/>
                </a:cubicBezTo>
                <a:cubicBezTo>
                  <a:pt x="315553" y="85315"/>
                  <a:pt x="315553" y="85315"/>
                  <a:pt x="315553" y="85674"/>
                </a:cubicBezTo>
                <a:cubicBezTo>
                  <a:pt x="315193" y="86032"/>
                  <a:pt x="315193" y="86032"/>
                  <a:pt x="315193" y="86032"/>
                </a:cubicBezTo>
                <a:cubicBezTo>
                  <a:pt x="314832" y="86391"/>
                  <a:pt x="314832" y="86749"/>
                  <a:pt x="314832" y="86749"/>
                </a:cubicBezTo>
                <a:cubicBezTo>
                  <a:pt x="314472" y="87108"/>
                  <a:pt x="314112" y="87466"/>
                  <a:pt x="314112" y="87466"/>
                </a:cubicBezTo>
                <a:cubicBezTo>
                  <a:pt x="314112" y="87824"/>
                  <a:pt x="313752" y="87824"/>
                  <a:pt x="313391" y="88183"/>
                </a:cubicBezTo>
                <a:cubicBezTo>
                  <a:pt x="313031" y="88183"/>
                  <a:pt x="313031" y="88541"/>
                  <a:pt x="312671" y="88541"/>
                </a:cubicBezTo>
                <a:cubicBezTo>
                  <a:pt x="312311" y="88900"/>
                  <a:pt x="312311" y="88900"/>
                  <a:pt x="311951" y="88900"/>
                </a:cubicBezTo>
                <a:cubicBezTo>
                  <a:pt x="311590" y="88900"/>
                  <a:pt x="311230" y="89258"/>
                  <a:pt x="310870" y="89258"/>
                </a:cubicBezTo>
                <a:cubicBezTo>
                  <a:pt x="310510" y="89258"/>
                  <a:pt x="310149" y="89258"/>
                  <a:pt x="310149" y="88900"/>
                </a:cubicBezTo>
                <a:cubicBezTo>
                  <a:pt x="309789" y="88900"/>
                  <a:pt x="309429" y="88900"/>
                  <a:pt x="309429" y="88900"/>
                </a:cubicBezTo>
                <a:lnTo>
                  <a:pt x="235944" y="68467"/>
                </a:lnTo>
                <a:cubicBezTo>
                  <a:pt x="232702" y="74561"/>
                  <a:pt x="226578" y="78146"/>
                  <a:pt x="219374" y="78146"/>
                </a:cubicBezTo>
                <a:cubicBezTo>
                  <a:pt x="214331" y="78146"/>
                  <a:pt x="210008" y="76354"/>
                  <a:pt x="206406" y="73127"/>
                </a:cubicBezTo>
                <a:lnTo>
                  <a:pt x="142287" y="113634"/>
                </a:lnTo>
                <a:cubicBezTo>
                  <a:pt x="143007" y="115785"/>
                  <a:pt x="143007" y="117578"/>
                  <a:pt x="143007" y="119370"/>
                </a:cubicBezTo>
                <a:cubicBezTo>
                  <a:pt x="143007" y="130124"/>
                  <a:pt x="134722" y="138727"/>
                  <a:pt x="123915" y="138727"/>
                </a:cubicBezTo>
                <a:cubicBezTo>
                  <a:pt x="113469" y="138727"/>
                  <a:pt x="104824" y="130124"/>
                  <a:pt x="104824" y="119370"/>
                </a:cubicBezTo>
                <a:cubicBezTo>
                  <a:pt x="104824" y="118294"/>
                  <a:pt x="105184" y="116861"/>
                  <a:pt x="105184" y="115785"/>
                </a:cubicBezTo>
                <a:lnTo>
                  <a:pt x="88254" y="106823"/>
                </a:lnTo>
                <a:cubicBezTo>
                  <a:pt x="84651" y="110766"/>
                  <a:pt x="79608" y="113276"/>
                  <a:pt x="73845" y="113276"/>
                </a:cubicBezTo>
                <a:cubicBezTo>
                  <a:pt x="69522" y="113276"/>
                  <a:pt x="65560" y="112201"/>
                  <a:pt x="62678" y="109691"/>
                </a:cubicBezTo>
                <a:lnTo>
                  <a:pt x="7564" y="154141"/>
                </a:lnTo>
                <a:cubicBezTo>
                  <a:pt x="7564" y="154500"/>
                  <a:pt x="7204" y="154500"/>
                  <a:pt x="7204" y="154858"/>
                </a:cubicBezTo>
                <a:cubicBezTo>
                  <a:pt x="6844" y="154858"/>
                  <a:pt x="6484" y="154858"/>
                  <a:pt x="6484" y="155217"/>
                </a:cubicBezTo>
                <a:cubicBezTo>
                  <a:pt x="5763" y="155217"/>
                  <a:pt x="5403" y="155217"/>
                  <a:pt x="4683" y="155217"/>
                </a:cubicBezTo>
                <a:cubicBezTo>
                  <a:pt x="3962" y="155217"/>
                  <a:pt x="3242" y="155217"/>
                  <a:pt x="2521" y="154858"/>
                </a:cubicBezTo>
                <a:cubicBezTo>
                  <a:pt x="2161" y="154500"/>
                  <a:pt x="1801" y="154141"/>
                  <a:pt x="1080" y="153783"/>
                </a:cubicBezTo>
                <a:cubicBezTo>
                  <a:pt x="1080" y="153424"/>
                  <a:pt x="1080" y="153424"/>
                  <a:pt x="1080" y="153424"/>
                </a:cubicBezTo>
                <a:lnTo>
                  <a:pt x="720" y="153066"/>
                </a:lnTo>
                <a:cubicBezTo>
                  <a:pt x="360" y="152707"/>
                  <a:pt x="360" y="152707"/>
                  <a:pt x="360" y="151990"/>
                </a:cubicBezTo>
                <a:cubicBezTo>
                  <a:pt x="0" y="151990"/>
                  <a:pt x="0" y="151632"/>
                  <a:pt x="0" y="151274"/>
                </a:cubicBezTo>
                <a:cubicBezTo>
                  <a:pt x="0" y="151274"/>
                  <a:pt x="0" y="150915"/>
                  <a:pt x="0" y="150557"/>
                </a:cubicBezTo>
                <a:lnTo>
                  <a:pt x="0" y="23659"/>
                </a:lnTo>
                <a:cubicBezTo>
                  <a:pt x="0" y="10754"/>
                  <a:pt x="10806" y="0"/>
                  <a:pt x="237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15CDC-847B-0445-B4E7-EDAE918BD6A5}"/>
              </a:ext>
            </a:extLst>
          </p:cNvPr>
          <p:cNvSpPr txBox="1"/>
          <p:nvPr/>
        </p:nvSpPr>
        <p:spPr>
          <a:xfrm>
            <a:off x="4147970" y="831607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FD11FB-D7DB-EE4E-BC52-3F0AEF2E3543}"/>
              </a:ext>
            </a:extLst>
          </p:cNvPr>
          <p:cNvSpPr txBox="1">
            <a:spLocks/>
          </p:cNvSpPr>
          <p:nvPr/>
        </p:nvSpPr>
        <p:spPr>
          <a:xfrm>
            <a:off x="2719963" y="9113661"/>
            <a:ext cx="5812272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82B7AA-7807-804C-94C5-66274B2E778E}"/>
              </a:ext>
            </a:extLst>
          </p:cNvPr>
          <p:cNvSpPr txBox="1"/>
          <p:nvPr/>
        </p:nvSpPr>
        <p:spPr>
          <a:xfrm>
            <a:off x="17226133" y="8316076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B84D9E1-D5AB-C24C-AFEB-CA59DE62158D}"/>
              </a:ext>
            </a:extLst>
          </p:cNvPr>
          <p:cNvSpPr txBox="1">
            <a:spLocks/>
          </p:cNvSpPr>
          <p:nvPr/>
        </p:nvSpPr>
        <p:spPr>
          <a:xfrm>
            <a:off x="15845414" y="9113661"/>
            <a:ext cx="5812272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3C10C-6602-2345-AE1C-7AE2EE1760C4}"/>
              </a:ext>
            </a:extLst>
          </p:cNvPr>
          <p:cNvSpPr txBox="1"/>
          <p:nvPr/>
        </p:nvSpPr>
        <p:spPr>
          <a:xfrm>
            <a:off x="10663408" y="9823772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95BF634-3CFC-6F40-ADDC-BCF429521254}"/>
              </a:ext>
            </a:extLst>
          </p:cNvPr>
          <p:cNvSpPr txBox="1">
            <a:spLocks/>
          </p:cNvSpPr>
          <p:nvPr/>
        </p:nvSpPr>
        <p:spPr>
          <a:xfrm>
            <a:off x="9282689" y="10621357"/>
            <a:ext cx="5812272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87649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527D-4733-0541-A479-0CDD5DFACD9B}"/>
              </a:ext>
            </a:extLst>
          </p:cNvPr>
          <p:cNvSpPr txBox="1"/>
          <p:nvPr/>
        </p:nvSpPr>
        <p:spPr>
          <a:xfrm>
            <a:off x="5609961" y="612372"/>
            <a:ext cx="13157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TWO-OPTION COMPARISON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EE392-0D34-0C40-AA36-FFF4A8A3D9B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9B4B67-8C5C-074C-91BD-CA560A5DBFAF}"/>
              </a:ext>
            </a:extLst>
          </p:cNvPr>
          <p:cNvSpPr txBox="1"/>
          <p:nvPr/>
        </p:nvSpPr>
        <p:spPr>
          <a:xfrm>
            <a:off x="17593648" y="2460054"/>
            <a:ext cx="309572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ITEM 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EA8E29-B321-814C-92D1-350D6F41967D}"/>
              </a:ext>
            </a:extLst>
          </p:cNvPr>
          <p:cNvSpPr txBox="1"/>
          <p:nvPr/>
        </p:nvSpPr>
        <p:spPr>
          <a:xfrm>
            <a:off x="3838962" y="2460054"/>
            <a:ext cx="2945038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ITEM 01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9CC4C50-C608-384A-9074-7028A66CEC4D}"/>
              </a:ext>
            </a:extLst>
          </p:cNvPr>
          <p:cNvSpPr txBox="1">
            <a:spLocks/>
          </p:cNvSpPr>
          <p:nvPr/>
        </p:nvSpPr>
        <p:spPr>
          <a:xfrm>
            <a:off x="1495692" y="3567219"/>
            <a:ext cx="528830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46B480-7AC0-4043-A53C-3692709AEB89}"/>
              </a:ext>
            </a:extLst>
          </p:cNvPr>
          <p:cNvSpPr txBox="1">
            <a:spLocks/>
          </p:cNvSpPr>
          <p:nvPr/>
        </p:nvSpPr>
        <p:spPr>
          <a:xfrm>
            <a:off x="17513771" y="3567219"/>
            <a:ext cx="536818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A1BA41-5D31-9A4E-BFE0-DCD58B1FBF17}"/>
              </a:ext>
            </a:extLst>
          </p:cNvPr>
          <p:cNvSpPr txBox="1"/>
          <p:nvPr/>
        </p:nvSpPr>
        <p:spPr>
          <a:xfrm>
            <a:off x="11337469" y="2967885"/>
            <a:ext cx="17027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sp>
        <p:nvSpPr>
          <p:cNvPr id="44" name="Freeform 908">
            <a:extLst>
              <a:ext uri="{FF2B5EF4-FFF2-40B4-BE49-F238E27FC236}">
                <a16:creationId xmlns:a16="http://schemas.microsoft.com/office/drawing/2014/main" id="{E8A08557-ED66-5444-A204-BE1B3F3D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7" y="2734285"/>
            <a:ext cx="2175801" cy="2175794"/>
          </a:xfrm>
          <a:custGeom>
            <a:avLst/>
            <a:gdLst/>
            <a:ahLst/>
            <a:cxnLst/>
            <a:rect l="0" t="0" r="r" b="b"/>
            <a:pathLst>
              <a:path w="306405" h="305570">
                <a:moveTo>
                  <a:pt x="273748" y="274180"/>
                </a:moveTo>
                <a:cubicBezTo>
                  <a:pt x="276218" y="274180"/>
                  <a:pt x="278334" y="276012"/>
                  <a:pt x="278334" y="278576"/>
                </a:cubicBezTo>
                <a:cubicBezTo>
                  <a:pt x="278334" y="281507"/>
                  <a:pt x="276218" y="283339"/>
                  <a:pt x="273748" y="283339"/>
                </a:cubicBezTo>
                <a:cubicBezTo>
                  <a:pt x="271279" y="283339"/>
                  <a:pt x="269162" y="281507"/>
                  <a:pt x="269162" y="278576"/>
                </a:cubicBezTo>
                <a:cubicBezTo>
                  <a:pt x="269162" y="276012"/>
                  <a:pt x="271279" y="274180"/>
                  <a:pt x="273748" y="274180"/>
                </a:cubicBezTo>
                <a:close/>
                <a:moveTo>
                  <a:pt x="213423" y="269418"/>
                </a:moveTo>
                <a:cubicBezTo>
                  <a:pt x="215893" y="269418"/>
                  <a:pt x="218009" y="271250"/>
                  <a:pt x="218009" y="274181"/>
                </a:cubicBezTo>
                <a:cubicBezTo>
                  <a:pt x="218009" y="276745"/>
                  <a:pt x="215893" y="278577"/>
                  <a:pt x="213423" y="278577"/>
                </a:cubicBezTo>
                <a:cubicBezTo>
                  <a:pt x="210601" y="278577"/>
                  <a:pt x="208837" y="276745"/>
                  <a:pt x="208837" y="274181"/>
                </a:cubicBezTo>
                <a:cubicBezTo>
                  <a:pt x="208837" y="271250"/>
                  <a:pt x="210601" y="269418"/>
                  <a:pt x="213423" y="269418"/>
                </a:cubicBezTo>
                <a:close/>
                <a:moveTo>
                  <a:pt x="158037" y="264655"/>
                </a:moveTo>
                <a:cubicBezTo>
                  <a:pt x="160602" y="264655"/>
                  <a:pt x="162434" y="266772"/>
                  <a:pt x="162434" y="269241"/>
                </a:cubicBezTo>
                <a:cubicBezTo>
                  <a:pt x="162434" y="271711"/>
                  <a:pt x="160602" y="273827"/>
                  <a:pt x="158037" y="273827"/>
                </a:cubicBezTo>
                <a:cubicBezTo>
                  <a:pt x="155107" y="273827"/>
                  <a:pt x="153275" y="271711"/>
                  <a:pt x="153275" y="269241"/>
                </a:cubicBezTo>
                <a:cubicBezTo>
                  <a:pt x="153275" y="266772"/>
                  <a:pt x="155107" y="264655"/>
                  <a:pt x="158037" y="264655"/>
                </a:cubicBezTo>
                <a:close/>
                <a:moveTo>
                  <a:pt x="275677" y="238885"/>
                </a:moveTo>
                <a:cubicBezTo>
                  <a:pt x="269199" y="247536"/>
                  <a:pt x="259842" y="252943"/>
                  <a:pt x="249046" y="254025"/>
                </a:cubicBezTo>
                <a:cubicBezTo>
                  <a:pt x="249406" y="254745"/>
                  <a:pt x="249406" y="255827"/>
                  <a:pt x="249765" y="256548"/>
                </a:cubicBezTo>
                <a:cubicBezTo>
                  <a:pt x="251565" y="265920"/>
                  <a:pt x="249406" y="275652"/>
                  <a:pt x="244367" y="283942"/>
                </a:cubicBezTo>
                <a:cubicBezTo>
                  <a:pt x="246167" y="286826"/>
                  <a:pt x="248686" y="288989"/>
                  <a:pt x="251205" y="290791"/>
                </a:cubicBezTo>
                <a:cubicBezTo>
                  <a:pt x="257683" y="295477"/>
                  <a:pt x="265600" y="296919"/>
                  <a:pt x="273158" y="295837"/>
                </a:cubicBezTo>
                <a:cubicBezTo>
                  <a:pt x="280715" y="294396"/>
                  <a:pt x="287553" y="290431"/>
                  <a:pt x="291872" y="283582"/>
                </a:cubicBezTo>
                <a:cubicBezTo>
                  <a:pt x="296190" y="277454"/>
                  <a:pt x="297990" y="269885"/>
                  <a:pt x="296550" y="261955"/>
                </a:cubicBezTo>
                <a:cubicBezTo>
                  <a:pt x="295471" y="254385"/>
                  <a:pt x="291152" y="247897"/>
                  <a:pt x="284674" y="243211"/>
                </a:cubicBezTo>
                <a:cubicBezTo>
                  <a:pt x="281795" y="241409"/>
                  <a:pt x="278916" y="239606"/>
                  <a:pt x="275677" y="238885"/>
                </a:cubicBezTo>
                <a:close/>
                <a:moveTo>
                  <a:pt x="214137" y="234200"/>
                </a:moveTo>
                <a:cubicBezTo>
                  <a:pt x="208379" y="240688"/>
                  <a:pt x="200462" y="245374"/>
                  <a:pt x="191464" y="246815"/>
                </a:cubicBezTo>
                <a:cubicBezTo>
                  <a:pt x="190745" y="246815"/>
                  <a:pt x="190025" y="246815"/>
                  <a:pt x="189305" y="247176"/>
                </a:cubicBezTo>
                <a:cubicBezTo>
                  <a:pt x="191464" y="256187"/>
                  <a:pt x="190025" y="266280"/>
                  <a:pt x="185346" y="274931"/>
                </a:cubicBezTo>
                <a:cubicBezTo>
                  <a:pt x="187506" y="279617"/>
                  <a:pt x="190745" y="283942"/>
                  <a:pt x="195063" y="286826"/>
                </a:cubicBezTo>
                <a:cubicBezTo>
                  <a:pt x="208379" y="296198"/>
                  <a:pt x="226733" y="292954"/>
                  <a:pt x="235730" y="279977"/>
                </a:cubicBezTo>
                <a:cubicBezTo>
                  <a:pt x="240408" y="273489"/>
                  <a:pt x="241848" y="265920"/>
                  <a:pt x="240768" y="257990"/>
                </a:cubicBezTo>
                <a:cubicBezTo>
                  <a:pt x="239329" y="250420"/>
                  <a:pt x="235010" y="243571"/>
                  <a:pt x="228532" y="239246"/>
                </a:cubicBezTo>
                <a:cubicBezTo>
                  <a:pt x="224214" y="236002"/>
                  <a:pt x="219175" y="234560"/>
                  <a:pt x="214137" y="234200"/>
                </a:cubicBezTo>
                <a:close/>
                <a:moveTo>
                  <a:pt x="159435" y="228072"/>
                </a:moveTo>
                <a:cubicBezTo>
                  <a:pt x="151877" y="238165"/>
                  <a:pt x="140361" y="243211"/>
                  <a:pt x="128845" y="243211"/>
                </a:cubicBezTo>
                <a:cubicBezTo>
                  <a:pt x="127765" y="243211"/>
                  <a:pt x="127045" y="243211"/>
                  <a:pt x="125966" y="243211"/>
                </a:cubicBezTo>
                <a:cubicBezTo>
                  <a:pt x="119488" y="255827"/>
                  <a:pt x="123086" y="272047"/>
                  <a:pt x="135322" y="279977"/>
                </a:cubicBezTo>
                <a:cubicBezTo>
                  <a:pt x="141441" y="285024"/>
                  <a:pt x="149358" y="286466"/>
                  <a:pt x="156915" y="285024"/>
                </a:cubicBezTo>
                <a:cubicBezTo>
                  <a:pt x="164473" y="283582"/>
                  <a:pt x="171311" y="279617"/>
                  <a:pt x="175630" y="273129"/>
                </a:cubicBezTo>
                <a:cubicBezTo>
                  <a:pt x="184987" y="259792"/>
                  <a:pt x="181748" y="241769"/>
                  <a:pt x="168792" y="232397"/>
                </a:cubicBezTo>
                <a:cubicBezTo>
                  <a:pt x="165553" y="230595"/>
                  <a:pt x="162314" y="229153"/>
                  <a:pt x="159435" y="228072"/>
                </a:cubicBezTo>
                <a:close/>
                <a:moveTo>
                  <a:pt x="249936" y="226555"/>
                </a:moveTo>
                <a:cubicBezTo>
                  <a:pt x="252758" y="226555"/>
                  <a:pt x="254522" y="228672"/>
                  <a:pt x="254522" y="231141"/>
                </a:cubicBezTo>
                <a:cubicBezTo>
                  <a:pt x="254522" y="233611"/>
                  <a:pt x="252758" y="235727"/>
                  <a:pt x="249936" y="235727"/>
                </a:cubicBezTo>
                <a:cubicBezTo>
                  <a:pt x="247467" y="235727"/>
                  <a:pt x="245350" y="233611"/>
                  <a:pt x="245350" y="231141"/>
                </a:cubicBezTo>
                <a:cubicBezTo>
                  <a:pt x="245350" y="228672"/>
                  <a:pt x="247467" y="226555"/>
                  <a:pt x="249936" y="226555"/>
                </a:cubicBezTo>
                <a:close/>
                <a:moveTo>
                  <a:pt x="191198" y="217030"/>
                </a:moveTo>
                <a:cubicBezTo>
                  <a:pt x="193668" y="217030"/>
                  <a:pt x="195784" y="219147"/>
                  <a:pt x="195784" y="221616"/>
                </a:cubicBezTo>
                <a:cubicBezTo>
                  <a:pt x="195784" y="224086"/>
                  <a:pt x="193668" y="226202"/>
                  <a:pt x="191198" y="226202"/>
                </a:cubicBezTo>
                <a:cubicBezTo>
                  <a:pt x="188729" y="226202"/>
                  <a:pt x="186612" y="224086"/>
                  <a:pt x="186612" y="221616"/>
                </a:cubicBezTo>
                <a:cubicBezTo>
                  <a:pt x="186612" y="219147"/>
                  <a:pt x="188729" y="217030"/>
                  <a:pt x="191198" y="217030"/>
                </a:cubicBezTo>
                <a:close/>
                <a:moveTo>
                  <a:pt x="134048" y="212268"/>
                </a:moveTo>
                <a:cubicBezTo>
                  <a:pt x="136517" y="212268"/>
                  <a:pt x="138634" y="214385"/>
                  <a:pt x="138634" y="216854"/>
                </a:cubicBezTo>
                <a:cubicBezTo>
                  <a:pt x="138634" y="219324"/>
                  <a:pt x="136517" y="221440"/>
                  <a:pt x="134048" y="221440"/>
                </a:cubicBezTo>
                <a:cubicBezTo>
                  <a:pt x="131579" y="221440"/>
                  <a:pt x="129462" y="219324"/>
                  <a:pt x="129462" y="216854"/>
                </a:cubicBezTo>
                <a:cubicBezTo>
                  <a:pt x="129462" y="214385"/>
                  <a:pt x="131579" y="212268"/>
                  <a:pt x="134048" y="212268"/>
                </a:cubicBezTo>
                <a:close/>
                <a:moveTo>
                  <a:pt x="247246" y="186619"/>
                </a:moveTo>
                <a:cubicBezTo>
                  <a:pt x="240768" y="194189"/>
                  <a:pt x="231771" y="198514"/>
                  <a:pt x="222414" y="199596"/>
                </a:cubicBezTo>
                <a:cubicBezTo>
                  <a:pt x="222414" y="200677"/>
                  <a:pt x="222774" y="201398"/>
                  <a:pt x="223134" y="202119"/>
                </a:cubicBezTo>
                <a:cubicBezTo>
                  <a:pt x="224214" y="210409"/>
                  <a:pt x="223134" y="218339"/>
                  <a:pt x="219895" y="225549"/>
                </a:cubicBezTo>
                <a:cubicBezTo>
                  <a:pt x="224574" y="226630"/>
                  <a:pt x="229612" y="228432"/>
                  <a:pt x="233931" y="231676"/>
                </a:cubicBezTo>
                <a:cubicBezTo>
                  <a:pt x="238609" y="234920"/>
                  <a:pt x="242928" y="239606"/>
                  <a:pt x="245447" y="245013"/>
                </a:cubicBezTo>
                <a:cubicBezTo>
                  <a:pt x="254804" y="244653"/>
                  <a:pt x="263441" y="240327"/>
                  <a:pt x="269199" y="232397"/>
                </a:cubicBezTo>
                <a:cubicBezTo>
                  <a:pt x="273518" y="225909"/>
                  <a:pt x="274957" y="218339"/>
                  <a:pt x="273878" y="210409"/>
                </a:cubicBezTo>
                <a:cubicBezTo>
                  <a:pt x="272438" y="202840"/>
                  <a:pt x="268119" y="195991"/>
                  <a:pt x="262001" y="191666"/>
                </a:cubicBezTo>
                <a:cubicBezTo>
                  <a:pt x="257323" y="188782"/>
                  <a:pt x="252644" y="186980"/>
                  <a:pt x="247246" y="186619"/>
                </a:cubicBezTo>
                <a:close/>
                <a:moveTo>
                  <a:pt x="192544" y="181213"/>
                </a:moveTo>
                <a:cubicBezTo>
                  <a:pt x="186066" y="189503"/>
                  <a:pt x="176349" y="194549"/>
                  <a:pt x="165913" y="195631"/>
                </a:cubicBezTo>
                <a:cubicBezTo>
                  <a:pt x="166273" y="196712"/>
                  <a:pt x="166633" y="197433"/>
                  <a:pt x="166633" y="198154"/>
                </a:cubicBezTo>
                <a:cubicBezTo>
                  <a:pt x="168072" y="205724"/>
                  <a:pt x="166992" y="213293"/>
                  <a:pt x="164113" y="220142"/>
                </a:cubicBezTo>
                <a:cubicBezTo>
                  <a:pt x="167712" y="221223"/>
                  <a:pt x="170951" y="222665"/>
                  <a:pt x="173830" y="224828"/>
                </a:cubicBezTo>
                <a:cubicBezTo>
                  <a:pt x="178869" y="228072"/>
                  <a:pt x="182827" y="233118"/>
                  <a:pt x="185706" y="238165"/>
                </a:cubicBezTo>
                <a:cubicBezTo>
                  <a:pt x="187146" y="238165"/>
                  <a:pt x="188585" y="237804"/>
                  <a:pt x="190025" y="237804"/>
                </a:cubicBezTo>
                <a:cubicBezTo>
                  <a:pt x="197942" y="236362"/>
                  <a:pt x="204420" y="232037"/>
                  <a:pt x="209099" y="225549"/>
                </a:cubicBezTo>
                <a:cubicBezTo>
                  <a:pt x="213417" y="219060"/>
                  <a:pt x="215217" y="211491"/>
                  <a:pt x="213777" y="203921"/>
                </a:cubicBezTo>
                <a:cubicBezTo>
                  <a:pt x="212338" y="195991"/>
                  <a:pt x="208019" y="189503"/>
                  <a:pt x="201901" y="185178"/>
                </a:cubicBezTo>
                <a:cubicBezTo>
                  <a:pt x="198662" y="183375"/>
                  <a:pt x="195783" y="181934"/>
                  <a:pt x="192544" y="181213"/>
                </a:cubicBezTo>
                <a:close/>
                <a:moveTo>
                  <a:pt x="129204" y="176166"/>
                </a:moveTo>
                <a:cubicBezTo>
                  <a:pt x="127405" y="176166"/>
                  <a:pt x="125606" y="176166"/>
                  <a:pt x="123806" y="176527"/>
                </a:cubicBezTo>
                <a:cubicBezTo>
                  <a:pt x="116249" y="177969"/>
                  <a:pt x="109411" y="181934"/>
                  <a:pt x="105092" y="188061"/>
                </a:cubicBezTo>
                <a:cubicBezTo>
                  <a:pt x="100414" y="194549"/>
                  <a:pt x="98974" y="202119"/>
                  <a:pt x="100414" y="209689"/>
                </a:cubicBezTo>
                <a:cubicBezTo>
                  <a:pt x="101494" y="217619"/>
                  <a:pt x="105812" y="224107"/>
                  <a:pt x="112290" y="228793"/>
                </a:cubicBezTo>
                <a:cubicBezTo>
                  <a:pt x="125246" y="238165"/>
                  <a:pt x="143600" y="234920"/>
                  <a:pt x="152957" y="221584"/>
                </a:cubicBezTo>
                <a:cubicBezTo>
                  <a:pt x="157275" y="215095"/>
                  <a:pt x="158715" y="207526"/>
                  <a:pt x="157635" y="199956"/>
                </a:cubicBezTo>
                <a:cubicBezTo>
                  <a:pt x="156556" y="192026"/>
                  <a:pt x="151877" y="185899"/>
                  <a:pt x="145759" y="181573"/>
                </a:cubicBezTo>
                <a:cubicBezTo>
                  <a:pt x="140721" y="177969"/>
                  <a:pt x="134963" y="176166"/>
                  <a:pt x="129204" y="176166"/>
                </a:cubicBezTo>
                <a:close/>
                <a:moveTo>
                  <a:pt x="223125" y="170993"/>
                </a:moveTo>
                <a:cubicBezTo>
                  <a:pt x="225689" y="170993"/>
                  <a:pt x="227521" y="173110"/>
                  <a:pt x="227521" y="175579"/>
                </a:cubicBezTo>
                <a:cubicBezTo>
                  <a:pt x="227521" y="178049"/>
                  <a:pt x="225689" y="180165"/>
                  <a:pt x="223125" y="180165"/>
                </a:cubicBezTo>
                <a:cubicBezTo>
                  <a:pt x="220194" y="180165"/>
                  <a:pt x="218362" y="178049"/>
                  <a:pt x="218362" y="175579"/>
                </a:cubicBezTo>
                <a:cubicBezTo>
                  <a:pt x="218362" y="173110"/>
                  <a:pt x="220194" y="170993"/>
                  <a:pt x="223125" y="170993"/>
                </a:cubicBezTo>
                <a:close/>
                <a:moveTo>
                  <a:pt x="167386" y="166230"/>
                </a:moveTo>
                <a:cubicBezTo>
                  <a:pt x="169856" y="166230"/>
                  <a:pt x="171972" y="168347"/>
                  <a:pt x="171972" y="170816"/>
                </a:cubicBezTo>
                <a:cubicBezTo>
                  <a:pt x="171972" y="173286"/>
                  <a:pt x="169856" y="175402"/>
                  <a:pt x="167386" y="175402"/>
                </a:cubicBezTo>
                <a:cubicBezTo>
                  <a:pt x="164917" y="175402"/>
                  <a:pt x="162800" y="173286"/>
                  <a:pt x="162800" y="170816"/>
                </a:cubicBezTo>
                <a:cubicBezTo>
                  <a:pt x="162800" y="168347"/>
                  <a:pt x="164917" y="166230"/>
                  <a:pt x="167386" y="166230"/>
                </a:cubicBezTo>
                <a:close/>
                <a:moveTo>
                  <a:pt x="202981" y="9275"/>
                </a:moveTo>
                <a:cubicBezTo>
                  <a:pt x="186066" y="13601"/>
                  <a:pt x="147918" y="26217"/>
                  <a:pt x="149718" y="53611"/>
                </a:cubicBezTo>
                <a:cubicBezTo>
                  <a:pt x="150078" y="55774"/>
                  <a:pt x="150078" y="58297"/>
                  <a:pt x="149718" y="60460"/>
                </a:cubicBezTo>
                <a:cubicBezTo>
                  <a:pt x="152957" y="60820"/>
                  <a:pt x="156196" y="61541"/>
                  <a:pt x="159435" y="62262"/>
                </a:cubicBezTo>
                <a:lnTo>
                  <a:pt x="214857" y="77041"/>
                </a:lnTo>
                <a:cubicBezTo>
                  <a:pt x="217016" y="77401"/>
                  <a:pt x="218456" y="79924"/>
                  <a:pt x="217736" y="82448"/>
                </a:cubicBezTo>
                <a:cubicBezTo>
                  <a:pt x="217016" y="84971"/>
                  <a:pt x="214857" y="86413"/>
                  <a:pt x="212338" y="86052"/>
                </a:cubicBezTo>
                <a:lnTo>
                  <a:pt x="156915" y="71273"/>
                </a:lnTo>
                <a:cubicBezTo>
                  <a:pt x="153677" y="70553"/>
                  <a:pt x="150797" y="69832"/>
                  <a:pt x="147559" y="69471"/>
                </a:cubicBezTo>
                <a:cubicBezTo>
                  <a:pt x="146479" y="72355"/>
                  <a:pt x="145399" y="74878"/>
                  <a:pt x="143600" y="77401"/>
                </a:cubicBezTo>
                <a:cubicBezTo>
                  <a:pt x="128845" y="99749"/>
                  <a:pt x="156556" y="128225"/>
                  <a:pt x="168792" y="139400"/>
                </a:cubicBezTo>
                <a:cubicBezTo>
                  <a:pt x="169512" y="140120"/>
                  <a:pt x="170591" y="140481"/>
                  <a:pt x="171671" y="140120"/>
                </a:cubicBezTo>
                <a:cubicBezTo>
                  <a:pt x="172751" y="140120"/>
                  <a:pt x="173470" y="139400"/>
                  <a:pt x="173830" y="138318"/>
                </a:cubicBezTo>
                <a:cubicBezTo>
                  <a:pt x="175630" y="134353"/>
                  <a:pt x="177069" y="130749"/>
                  <a:pt x="178509" y="126784"/>
                </a:cubicBezTo>
                <a:cubicBezTo>
                  <a:pt x="179588" y="122819"/>
                  <a:pt x="182467" y="119935"/>
                  <a:pt x="186426" y="118854"/>
                </a:cubicBezTo>
                <a:cubicBezTo>
                  <a:pt x="190385" y="117772"/>
                  <a:pt x="194703" y="118493"/>
                  <a:pt x="197942" y="121016"/>
                </a:cubicBezTo>
                <a:cubicBezTo>
                  <a:pt x="202261" y="124621"/>
                  <a:pt x="207659" y="127865"/>
                  <a:pt x="213057" y="130749"/>
                </a:cubicBezTo>
                <a:cubicBezTo>
                  <a:pt x="214497" y="131470"/>
                  <a:pt x="215936" y="131109"/>
                  <a:pt x="216296" y="130749"/>
                </a:cubicBezTo>
                <a:cubicBezTo>
                  <a:pt x="216656" y="130749"/>
                  <a:pt x="217736" y="129667"/>
                  <a:pt x="217736" y="128225"/>
                </a:cubicBezTo>
                <a:cubicBezTo>
                  <a:pt x="218456" y="124621"/>
                  <a:pt x="218456" y="120656"/>
                  <a:pt x="218456" y="117051"/>
                </a:cubicBezTo>
                <a:cubicBezTo>
                  <a:pt x="218456" y="113807"/>
                  <a:pt x="219895" y="110203"/>
                  <a:pt x="222414" y="108040"/>
                </a:cubicBezTo>
                <a:cubicBezTo>
                  <a:pt x="224574" y="105877"/>
                  <a:pt x="227813" y="104435"/>
                  <a:pt x="231052" y="104435"/>
                </a:cubicBezTo>
                <a:cubicBezTo>
                  <a:pt x="244007" y="104796"/>
                  <a:pt x="256603" y="101191"/>
                  <a:pt x="265600" y="97947"/>
                </a:cubicBezTo>
                <a:cubicBezTo>
                  <a:pt x="266680" y="97587"/>
                  <a:pt x="267400" y="96866"/>
                  <a:pt x="267760" y="95784"/>
                </a:cubicBezTo>
                <a:cubicBezTo>
                  <a:pt x="267760" y="94703"/>
                  <a:pt x="267760" y="93622"/>
                  <a:pt x="267040" y="92901"/>
                </a:cubicBezTo>
                <a:cubicBezTo>
                  <a:pt x="260922" y="85692"/>
                  <a:pt x="251205" y="75599"/>
                  <a:pt x="240408" y="69832"/>
                </a:cubicBezTo>
                <a:cubicBezTo>
                  <a:pt x="237170" y="68390"/>
                  <a:pt x="235010" y="65506"/>
                  <a:pt x="234290" y="62623"/>
                </a:cubicBezTo>
                <a:cubicBezTo>
                  <a:pt x="233211" y="59378"/>
                  <a:pt x="233571" y="55774"/>
                  <a:pt x="235010" y="52890"/>
                </a:cubicBezTo>
                <a:cubicBezTo>
                  <a:pt x="237170" y="49646"/>
                  <a:pt x="238609" y="46042"/>
                  <a:pt x="240408" y="42437"/>
                </a:cubicBezTo>
                <a:cubicBezTo>
                  <a:pt x="240768" y="41356"/>
                  <a:pt x="240408" y="39914"/>
                  <a:pt x="240049" y="39553"/>
                </a:cubicBezTo>
                <a:cubicBezTo>
                  <a:pt x="239689" y="39193"/>
                  <a:pt x="238969" y="38472"/>
                  <a:pt x="237170" y="38112"/>
                </a:cubicBezTo>
                <a:cubicBezTo>
                  <a:pt x="231052" y="38112"/>
                  <a:pt x="224934" y="38472"/>
                  <a:pt x="219175" y="39193"/>
                </a:cubicBezTo>
                <a:cubicBezTo>
                  <a:pt x="215217" y="39914"/>
                  <a:pt x="211258" y="38472"/>
                  <a:pt x="208379" y="35588"/>
                </a:cubicBezTo>
                <a:cubicBezTo>
                  <a:pt x="205500" y="32705"/>
                  <a:pt x="204420" y="28740"/>
                  <a:pt x="205140" y="24414"/>
                </a:cubicBezTo>
                <a:cubicBezTo>
                  <a:pt x="205860" y="20810"/>
                  <a:pt x="206580" y="16845"/>
                  <a:pt x="206580" y="12519"/>
                </a:cubicBezTo>
                <a:cubicBezTo>
                  <a:pt x="206939" y="11438"/>
                  <a:pt x="205860" y="10357"/>
                  <a:pt x="205500" y="9996"/>
                </a:cubicBezTo>
                <a:cubicBezTo>
                  <a:pt x="205500" y="9636"/>
                  <a:pt x="204420" y="9275"/>
                  <a:pt x="203700" y="9275"/>
                </a:cubicBezTo>
                <a:cubicBezTo>
                  <a:pt x="203341" y="9275"/>
                  <a:pt x="202981" y="9275"/>
                  <a:pt x="202981" y="9275"/>
                </a:cubicBezTo>
                <a:close/>
                <a:moveTo>
                  <a:pt x="200462" y="264"/>
                </a:moveTo>
                <a:cubicBezTo>
                  <a:pt x="204420" y="-457"/>
                  <a:pt x="208739" y="264"/>
                  <a:pt x="211618" y="2787"/>
                </a:cubicBezTo>
                <a:cubicBezTo>
                  <a:pt x="214857" y="5671"/>
                  <a:pt x="216296" y="9636"/>
                  <a:pt x="215936" y="13601"/>
                </a:cubicBezTo>
                <a:cubicBezTo>
                  <a:pt x="215577" y="17926"/>
                  <a:pt x="215217" y="22252"/>
                  <a:pt x="214137" y="26217"/>
                </a:cubicBezTo>
                <a:cubicBezTo>
                  <a:pt x="214137" y="27658"/>
                  <a:pt x="214857" y="28740"/>
                  <a:pt x="215217" y="29100"/>
                </a:cubicBezTo>
                <a:cubicBezTo>
                  <a:pt x="215577" y="29461"/>
                  <a:pt x="216296" y="30182"/>
                  <a:pt x="217736" y="30182"/>
                </a:cubicBezTo>
                <a:cubicBezTo>
                  <a:pt x="223854" y="29100"/>
                  <a:pt x="230692" y="28740"/>
                  <a:pt x="237889" y="29100"/>
                </a:cubicBezTo>
                <a:cubicBezTo>
                  <a:pt x="241848" y="29100"/>
                  <a:pt x="245447" y="31263"/>
                  <a:pt x="247966" y="34867"/>
                </a:cubicBezTo>
                <a:cubicBezTo>
                  <a:pt x="250125" y="38112"/>
                  <a:pt x="250485" y="42437"/>
                  <a:pt x="248686" y="46402"/>
                </a:cubicBezTo>
                <a:cubicBezTo>
                  <a:pt x="246886" y="50007"/>
                  <a:pt x="245447" y="53972"/>
                  <a:pt x="243288" y="57216"/>
                </a:cubicBezTo>
                <a:cubicBezTo>
                  <a:pt x="242928" y="58297"/>
                  <a:pt x="242928" y="59018"/>
                  <a:pt x="242928" y="59739"/>
                </a:cubicBezTo>
                <a:cubicBezTo>
                  <a:pt x="243288" y="60460"/>
                  <a:pt x="244007" y="61181"/>
                  <a:pt x="244367" y="61541"/>
                </a:cubicBezTo>
                <a:cubicBezTo>
                  <a:pt x="256963" y="68029"/>
                  <a:pt x="267400" y="78843"/>
                  <a:pt x="274237" y="86413"/>
                </a:cubicBezTo>
                <a:cubicBezTo>
                  <a:pt x="276757" y="89657"/>
                  <a:pt x="277836" y="93982"/>
                  <a:pt x="276757" y="97947"/>
                </a:cubicBezTo>
                <a:cubicBezTo>
                  <a:pt x="275677" y="101912"/>
                  <a:pt x="272798" y="105156"/>
                  <a:pt x="268839" y="106598"/>
                </a:cubicBezTo>
                <a:cubicBezTo>
                  <a:pt x="259482" y="110203"/>
                  <a:pt x="245087" y="114168"/>
                  <a:pt x="231052" y="113807"/>
                </a:cubicBezTo>
                <a:cubicBezTo>
                  <a:pt x="229612" y="113807"/>
                  <a:pt x="229252" y="114168"/>
                  <a:pt x="228892" y="114889"/>
                </a:cubicBezTo>
                <a:cubicBezTo>
                  <a:pt x="228172" y="115249"/>
                  <a:pt x="227813" y="116330"/>
                  <a:pt x="227813" y="117051"/>
                </a:cubicBezTo>
                <a:cubicBezTo>
                  <a:pt x="227813" y="121016"/>
                  <a:pt x="227453" y="124981"/>
                  <a:pt x="227093" y="129307"/>
                </a:cubicBezTo>
                <a:cubicBezTo>
                  <a:pt x="226733" y="133272"/>
                  <a:pt x="224214" y="136876"/>
                  <a:pt x="220255" y="139039"/>
                </a:cubicBezTo>
                <a:cubicBezTo>
                  <a:pt x="216656" y="140841"/>
                  <a:pt x="212338" y="140841"/>
                  <a:pt x="208739" y="139039"/>
                </a:cubicBezTo>
                <a:cubicBezTo>
                  <a:pt x="202621" y="135795"/>
                  <a:pt x="197223" y="132190"/>
                  <a:pt x="192184" y="128586"/>
                </a:cubicBezTo>
                <a:cubicBezTo>
                  <a:pt x="191105" y="127865"/>
                  <a:pt x="190025" y="127865"/>
                  <a:pt x="189305" y="127865"/>
                </a:cubicBezTo>
                <a:cubicBezTo>
                  <a:pt x="188585" y="128225"/>
                  <a:pt x="187506" y="128586"/>
                  <a:pt x="187146" y="129667"/>
                </a:cubicBezTo>
                <a:cubicBezTo>
                  <a:pt x="185706" y="133632"/>
                  <a:pt x="183907" y="137958"/>
                  <a:pt x="182467" y="141923"/>
                </a:cubicBezTo>
                <a:cubicBezTo>
                  <a:pt x="180668" y="145888"/>
                  <a:pt x="177429" y="148411"/>
                  <a:pt x="173470" y="149132"/>
                </a:cubicBezTo>
                <a:cubicBezTo>
                  <a:pt x="172751" y="149132"/>
                  <a:pt x="171671" y="149492"/>
                  <a:pt x="170951" y="149492"/>
                </a:cubicBezTo>
                <a:cubicBezTo>
                  <a:pt x="167712" y="149492"/>
                  <a:pt x="165193" y="148411"/>
                  <a:pt x="162674" y="146248"/>
                </a:cubicBezTo>
                <a:cubicBezTo>
                  <a:pt x="148278" y="133632"/>
                  <a:pt x="116968" y="100831"/>
                  <a:pt x="135682" y="71994"/>
                </a:cubicBezTo>
                <a:cubicBezTo>
                  <a:pt x="136762" y="70913"/>
                  <a:pt x="137482" y="69832"/>
                  <a:pt x="137842" y="68750"/>
                </a:cubicBezTo>
                <a:cubicBezTo>
                  <a:pt x="129564" y="68390"/>
                  <a:pt x="121647" y="69111"/>
                  <a:pt x="114089" y="71634"/>
                </a:cubicBezTo>
                <a:cubicBezTo>
                  <a:pt x="101494" y="75238"/>
                  <a:pt x="92856" y="82087"/>
                  <a:pt x="88178" y="91459"/>
                </a:cubicBezTo>
                <a:cubicBezTo>
                  <a:pt x="80980" y="105517"/>
                  <a:pt x="84219" y="122098"/>
                  <a:pt x="85659" y="127505"/>
                </a:cubicBezTo>
                <a:cubicBezTo>
                  <a:pt x="102573" y="135074"/>
                  <a:pt x="115889" y="146248"/>
                  <a:pt x="124166" y="154539"/>
                </a:cubicBezTo>
                <a:cubicBezTo>
                  <a:pt x="124526" y="148771"/>
                  <a:pt x="125966" y="143004"/>
                  <a:pt x="129204" y="137958"/>
                </a:cubicBezTo>
                <a:cubicBezTo>
                  <a:pt x="130644" y="135795"/>
                  <a:pt x="133163" y="135074"/>
                  <a:pt x="135682" y="136516"/>
                </a:cubicBezTo>
                <a:cubicBezTo>
                  <a:pt x="137842" y="137597"/>
                  <a:pt x="138561" y="140481"/>
                  <a:pt x="137122" y="142644"/>
                </a:cubicBezTo>
                <a:cubicBezTo>
                  <a:pt x="132803" y="150213"/>
                  <a:pt x="132084" y="159225"/>
                  <a:pt x="134603" y="167155"/>
                </a:cubicBezTo>
                <a:cubicBezTo>
                  <a:pt x="140361" y="168236"/>
                  <a:pt x="146119" y="170038"/>
                  <a:pt x="151157" y="173643"/>
                </a:cubicBezTo>
                <a:cubicBezTo>
                  <a:pt x="155836" y="177248"/>
                  <a:pt x="159795" y="181573"/>
                  <a:pt x="162674" y="186619"/>
                </a:cubicBezTo>
                <a:cubicBezTo>
                  <a:pt x="164113" y="186619"/>
                  <a:pt x="165553" y="186259"/>
                  <a:pt x="166992" y="186259"/>
                </a:cubicBezTo>
                <a:cubicBezTo>
                  <a:pt x="174910" y="185178"/>
                  <a:pt x="181388" y="180852"/>
                  <a:pt x="186066" y="174364"/>
                </a:cubicBezTo>
                <a:cubicBezTo>
                  <a:pt x="190745" y="167876"/>
                  <a:pt x="192184" y="159945"/>
                  <a:pt x="190745" y="151655"/>
                </a:cubicBezTo>
                <a:cubicBezTo>
                  <a:pt x="190025" y="149492"/>
                  <a:pt x="191824" y="146969"/>
                  <a:pt x="194344" y="146609"/>
                </a:cubicBezTo>
                <a:cubicBezTo>
                  <a:pt x="196863" y="145888"/>
                  <a:pt x="199382" y="147690"/>
                  <a:pt x="199742" y="150213"/>
                </a:cubicBezTo>
                <a:cubicBezTo>
                  <a:pt x="201541" y="158143"/>
                  <a:pt x="200462" y="165713"/>
                  <a:pt x="197582" y="172922"/>
                </a:cubicBezTo>
                <a:cubicBezTo>
                  <a:pt x="200821" y="174003"/>
                  <a:pt x="204060" y="175445"/>
                  <a:pt x="206939" y="177608"/>
                </a:cubicBezTo>
                <a:cubicBezTo>
                  <a:pt x="211978" y="181213"/>
                  <a:pt x="215936" y="185538"/>
                  <a:pt x="218816" y="190584"/>
                </a:cubicBezTo>
                <a:cubicBezTo>
                  <a:pt x="227813" y="190584"/>
                  <a:pt x="236810" y="185899"/>
                  <a:pt x="242208" y="178329"/>
                </a:cubicBezTo>
                <a:cubicBezTo>
                  <a:pt x="250125" y="167155"/>
                  <a:pt x="249046" y="151295"/>
                  <a:pt x="238969" y="141202"/>
                </a:cubicBezTo>
                <a:cubicBezTo>
                  <a:pt x="237170" y="139400"/>
                  <a:pt x="237170" y="136516"/>
                  <a:pt x="238969" y="134714"/>
                </a:cubicBezTo>
                <a:cubicBezTo>
                  <a:pt x="240768" y="132911"/>
                  <a:pt x="244007" y="132911"/>
                  <a:pt x="245447" y="134714"/>
                </a:cubicBezTo>
                <a:cubicBezTo>
                  <a:pt x="256963" y="146609"/>
                  <a:pt x="259842" y="164271"/>
                  <a:pt x="253004" y="178329"/>
                </a:cubicBezTo>
                <a:cubicBezTo>
                  <a:pt x="258043" y="179410"/>
                  <a:pt x="263081" y="181573"/>
                  <a:pt x="267040" y="184457"/>
                </a:cubicBezTo>
                <a:cubicBezTo>
                  <a:pt x="275677" y="189864"/>
                  <a:pt x="281435" y="198875"/>
                  <a:pt x="282875" y="208968"/>
                </a:cubicBezTo>
                <a:cubicBezTo>
                  <a:pt x="284314" y="216537"/>
                  <a:pt x="283235" y="223746"/>
                  <a:pt x="280355" y="230955"/>
                </a:cubicBezTo>
                <a:cubicBezTo>
                  <a:pt x="283954" y="231676"/>
                  <a:pt x="286833" y="233479"/>
                  <a:pt x="290072" y="235641"/>
                </a:cubicBezTo>
                <a:cubicBezTo>
                  <a:pt x="307347" y="247897"/>
                  <a:pt x="311665" y="272047"/>
                  <a:pt x="299429" y="289349"/>
                </a:cubicBezTo>
                <a:cubicBezTo>
                  <a:pt x="293311" y="297640"/>
                  <a:pt x="285034" y="303407"/>
                  <a:pt x="274597" y="304849"/>
                </a:cubicBezTo>
                <a:cubicBezTo>
                  <a:pt x="272438" y="305209"/>
                  <a:pt x="270279" y="305570"/>
                  <a:pt x="267760" y="305570"/>
                </a:cubicBezTo>
                <a:cubicBezTo>
                  <a:pt x="260202" y="305570"/>
                  <a:pt x="252644" y="303407"/>
                  <a:pt x="245807" y="298721"/>
                </a:cubicBezTo>
                <a:cubicBezTo>
                  <a:pt x="242928" y="296558"/>
                  <a:pt x="240408" y="294035"/>
                  <a:pt x="238249" y="291151"/>
                </a:cubicBezTo>
                <a:cubicBezTo>
                  <a:pt x="231052" y="298000"/>
                  <a:pt x="221335" y="301605"/>
                  <a:pt x="211978" y="301605"/>
                </a:cubicBezTo>
                <a:cubicBezTo>
                  <a:pt x="204420" y="301605"/>
                  <a:pt x="196503" y="299442"/>
                  <a:pt x="190025" y="294396"/>
                </a:cubicBezTo>
                <a:cubicBezTo>
                  <a:pt x="185706" y="291512"/>
                  <a:pt x="182108" y="287547"/>
                  <a:pt x="179588" y="283221"/>
                </a:cubicBezTo>
                <a:cubicBezTo>
                  <a:pt x="173830" y="288989"/>
                  <a:pt x="166633" y="292954"/>
                  <a:pt x="158355" y="294396"/>
                </a:cubicBezTo>
                <a:cubicBezTo>
                  <a:pt x="156196" y="294396"/>
                  <a:pt x="154036" y="294756"/>
                  <a:pt x="151517" y="294756"/>
                </a:cubicBezTo>
                <a:cubicBezTo>
                  <a:pt x="143960" y="294756"/>
                  <a:pt x="136402" y="292593"/>
                  <a:pt x="129564" y="287907"/>
                </a:cubicBezTo>
                <a:cubicBezTo>
                  <a:pt x="121647" y="282140"/>
                  <a:pt x="115889" y="273129"/>
                  <a:pt x="114089" y="263036"/>
                </a:cubicBezTo>
                <a:cubicBezTo>
                  <a:pt x="112650" y="255827"/>
                  <a:pt x="113730" y="247897"/>
                  <a:pt x="116609" y="241409"/>
                </a:cubicBezTo>
                <a:cubicBezTo>
                  <a:pt x="113370" y="240327"/>
                  <a:pt x="109771" y="238525"/>
                  <a:pt x="106892" y="236362"/>
                </a:cubicBezTo>
                <a:cubicBezTo>
                  <a:pt x="98614" y="230595"/>
                  <a:pt x="92856" y="221584"/>
                  <a:pt x="91057" y="211491"/>
                </a:cubicBezTo>
                <a:cubicBezTo>
                  <a:pt x="89258" y="201398"/>
                  <a:pt x="91777" y="191305"/>
                  <a:pt x="97535" y="183015"/>
                </a:cubicBezTo>
                <a:cubicBezTo>
                  <a:pt x="103293" y="174724"/>
                  <a:pt x="112290" y="169318"/>
                  <a:pt x="122367" y="167515"/>
                </a:cubicBezTo>
                <a:cubicBezTo>
                  <a:pt x="122367" y="167155"/>
                  <a:pt x="122727" y="167155"/>
                  <a:pt x="123086" y="167155"/>
                </a:cubicBezTo>
                <a:cubicBezTo>
                  <a:pt x="116609" y="159225"/>
                  <a:pt x="102213" y="144085"/>
                  <a:pt x="80620" y="135074"/>
                </a:cubicBezTo>
                <a:cubicBezTo>
                  <a:pt x="80260" y="135074"/>
                  <a:pt x="79541" y="134714"/>
                  <a:pt x="78821" y="134353"/>
                </a:cubicBezTo>
                <a:cubicBezTo>
                  <a:pt x="60107" y="127144"/>
                  <a:pt x="35635" y="124260"/>
                  <a:pt x="6125" y="134714"/>
                </a:cubicBezTo>
                <a:cubicBezTo>
                  <a:pt x="3605" y="135435"/>
                  <a:pt x="1086" y="134353"/>
                  <a:pt x="367" y="131830"/>
                </a:cubicBezTo>
                <a:cubicBezTo>
                  <a:pt x="-713" y="129307"/>
                  <a:pt x="726" y="126784"/>
                  <a:pt x="2886" y="125702"/>
                </a:cubicBezTo>
                <a:cubicBezTo>
                  <a:pt x="31316" y="115609"/>
                  <a:pt x="55429" y="117412"/>
                  <a:pt x="75222" y="123539"/>
                </a:cubicBezTo>
                <a:cubicBezTo>
                  <a:pt x="73783" y="114889"/>
                  <a:pt x="73063" y="100470"/>
                  <a:pt x="79901" y="87134"/>
                </a:cubicBezTo>
                <a:cubicBezTo>
                  <a:pt x="86019" y="75599"/>
                  <a:pt x="96455" y="67308"/>
                  <a:pt x="111210" y="62623"/>
                </a:cubicBezTo>
                <a:cubicBezTo>
                  <a:pt x="120567" y="59739"/>
                  <a:pt x="130284" y="58658"/>
                  <a:pt x="140361" y="59378"/>
                </a:cubicBezTo>
                <a:cubicBezTo>
                  <a:pt x="140721" y="57576"/>
                  <a:pt x="140721" y="55774"/>
                  <a:pt x="140721" y="54332"/>
                </a:cubicBezTo>
                <a:cubicBezTo>
                  <a:pt x="138202" y="19728"/>
                  <a:pt x="181748" y="4950"/>
                  <a:pt x="200462" y="264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907">
            <a:extLst>
              <a:ext uri="{FF2B5EF4-FFF2-40B4-BE49-F238E27FC236}">
                <a16:creationId xmlns:a16="http://schemas.microsoft.com/office/drawing/2014/main" id="{A1583488-1CF8-CA47-BB98-E4481B69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3530" y="2734284"/>
            <a:ext cx="1747399" cy="2175794"/>
          </a:xfrm>
          <a:custGeom>
            <a:avLst/>
            <a:gdLst/>
            <a:ahLst/>
            <a:cxnLst/>
            <a:rect l="0" t="0" r="r" b="b"/>
            <a:pathLst>
              <a:path w="246135" h="306028">
                <a:moveTo>
                  <a:pt x="216595" y="150960"/>
                </a:moveTo>
                <a:cubicBezTo>
                  <a:pt x="209604" y="151095"/>
                  <a:pt x="202659" y="152440"/>
                  <a:pt x="197067" y="154952"/>
                </a:cubicBezTo>
                <a:cubicBezTo>
                  <a:pt x="189851" y="158541"/>
                  <a:pt x="180831" y="160335"/>
                  <a:pt x="172172" y="160335"/>
                </a:cubicBezTo>
                <a:cubicBezTo>
                  <a:pt x="165677" y="160335"/>
                  <a:pt x="159544" y="159259"/>
                  <a:pt x="153771" y="157464"/>
                </a:cubicBezTo>
                <a:cubicBezTo>
                  <a:pt x="153771" y="159617"/>
                  <a:pt x="154132" y="161412"/>
                  <a:pt x="154132" y="163565"/>
                </a:cubicBezTo>
                <a:cubicBezTo>
                  <a:pt x="157379" y="181507"/>
                  <a:pt x="170007" y="191196"/>
                  <a:pt x="181552" y="199809"/>
                </a:cubicBezTo>
                <a:cubicBezTo>
                  <a:pt x="186604" y="203756"/>
                  <a:pt x="191655" y="207344"/>
                  <a:pt x="194902" y="211651"/>
                </a:cubicBezTo>
                <a:cubicBezTo>
                  <a:pt x="198149" y="207344"/>
                  <a:pt x="203561" y="203756"/>
                  <a:pt x="208612" y="199809"/>
                </a:cubicBezTo>
                <a:cubicBezTo>
                  <a:pt x="219797" y="191196"/>
                  <a:pt x="232785" y="181507"/>
                  <a:pt x="235672" y="163565"/>
                </a:cubicBezTo>
                <a:cubicBezTo>
                  <a:pt x="236033" y="160694"/>
                  <a:pt x="236393" y="157464"/>
                  <a:pt x="236393" y="154235"/>
                </a:cubicBezTo>
                <a:cubicBezTo>
                  <a:pt x="230621" y="151902"/>
                  <a:pt x="223585" y="150826"/>
                  <a:pt x="216595" y="150960"/>
                </a:cubicBezTo>
                <a:close/>
                <a:moveTo>
                  <a:pt x="50648" y="90847"/>
                </a:moveTo>
                <a:cubicBezTo>
                  <a:pt x="53294" y="91207"/>
                  <a:pt x="55184" y="93366"/>
                  <a:pt x="54806" y="95885"/>
                </a:cubicBezTo>
                <a:lnTo>
                  <a:pt x="54050" y="102003"/>
                </a:lnTo>
                <a:cubicBezTo>
                  <a:pt x="51026" y="123235"/>
                  <a:pt x="49514" y="147347"/>
                  <a:pt x="49514" y="171818"/>
                </a:cubicBezTo>
                <a:lnTo>
                  <a:pt x="49514" y="282299"/>
                </a:lnTo>
                <a:cubicBezTo>
                  <a:pt x="49514" y="284818"/>
                  <a:pt x="47246" y="286977"/>
                  <a:pt x="44601" y="286977"/>
                </a:cubicBezTo>
                <a:cubicBezTo>
                  <a:pt x="41955" y="286977"/>
                  <a:pt x="39687" y="284818"/>
                  <a:pt x="39687" y="282299"/>
                </a:cubicBezTo>
                <a:lnTo>
                  <a:pt x="39687" y="171818"/>
                </a:lnTo>
                <a:cubicBezTo>
                  <a:pt x="39687" y="146987"/>
                  <a:pt x="41199" y="122516"/>
                  <a:pt x="44223" y="100923"/>
                </a:cubicBezTo>
                <a:lnTo>
                  <a:pt x="44979" y="94806"/>
                </a:lnTo>
                <a:cubicBezTo>
                  <a:pt x="45734" y="92286"/>
                  <a:pt x="48002" y="90487"/>
                  <a:pt x="50648" y="90847"/>
                </a:cubicBezTo>
                <a:close/>
                <a:moveTo>
                  <a:pt x="189015" y="84493"/>
                </a:moveTo>
                <a:cubicBezTo>
                  <a:pt x="191524" y="84493"/>
                  <a:pt x="193317" y="86630"/>
                  <a:pt x="193317" y="89124"/>
                </a:cubicBezTo>
                <a:cubicBezTo>
                  <a:pt x="192958" y="100521"/>
                  <a:pt x="192241" y="117974"/>
                  <a:pt x="191883" y="134714"/>
                </a:cubicBezTo>
                <a:cubicBezTo>
                  <a:pt x="191883" y="137207"/>
                  <a:pt x="189732" y="139344"/>
                  <a:pt x="187222" y="139344"/>
                </a:cubicBezTo>
                <a:cubicBezTo>
                  <a:pt x="184713" y="139344"/>
                  <a:pt x="182562" y="137207"/>
                  <a:pt x="182562" y="134714"/>
                </a:cubicBezTo>
                <a:cubicBezTo>
                  <a:pt x="182921" y="117974"/>
                  <a:pt x="183638" y="100521"/>
                  <a:pt x="183996" y="88767"/>
                </a:cubicBezTo>
                <a:cubicBezTo>
                  <a:pt x="183996" y="86274"/>
                  <a:pt x="186147" y="84137"/>
                  <a:pt x="189015" y="84493"/>
                </a:cubicBezTo>
                <a:close/>
                <a:moveTo>
                  <a:pt x="166038" y="76005"/>
                </a:moveTo>
                <a:cubicBezTo>
                  <a:pt x="163152" y="86412"/>
                  <a:pt x="153771" y="120144"/>
                  <a:pt x="153410" y="147416"/>
                </a:cubicBezTo>
                <a:cubicBezTo>
                  <a:pt x="164956" y="152440"/>
                  <a:pt x="181913" y="152082"/>
                  <a:pt x="193098" y="146699"/>
                </a:cubicBezTo>
                <a:cubicBezTo>
                  <a:pt x="205004" y="140957"/>
                  <a:pt x="222683" y="140239"/>
                  <a:pt x="236393" y="144187"/>
                </a:cubicBezTo>
                <a:cubicBezTo>
                  <a:pt x="235311" y="117632"/>
                  <a:pt x="227013" y="86053"/>
                  <a:pt x="224126" y="76005"/>
                </a:cubicBezTo>
                <a:lnTo>
                  <a:pt x="166038" y="76005"/>
                </a:lnTo>
                <a:close/>
                <a:moveTo>
                  <a:pt x="162430" y="66675"/>
                </a:moveTo>
                <a:lnTo>
                  <a:pt x="227373" y="66675"/>
                </a:lnTo>
                <a:cubicBezTo>
                  <a:pt x="229538" y="66675"/>
                  <a:pt x="230981" y="68111"/>
                  <a:pt x="231703" y="69905"/>
                </a:cubicBezTo>
                <a:cubicBezTo>
                  <a:pt x="232785" y="72417"/>
                  <a:pt x="250464" y="129833"/>
                  <a:pt x="244692" y="165000"/>
                </a:cubicBezTo>
                <a:cubicBezTo>
                  <a:pt x="241444" y="186531"/>
                  <a:pt x="226291" y="197655"/>
                  <a:pt x="214385" y="207344"/>
                </a:cubicBezTo>
                <a:cubicBezTo>
                  <a:pt x="206447" y="213086"/>
                  <a:pt x="199592" y="218110"/>
                  <a:pt x="199592" y="223493"/>
                </a:cubicBezTo>
                <a:lnTo>
                  <a:pt x="199592" y="288445"/>
                </a:lnTo>
                <a:cubicBezTo>
                  <a:pt x="202839" y="288803"/>
                  <a:pt x="206086" y="289521"/>
                  <a:pt x="209334" y="290598"/>
                </a:cubicBezTo>
                <a:cubicBezTo>
                  <a:pt x="225569" y="296698"/>
                  <a:pt x="240723" y="295622"/>
                  <a:pt x="241084" y="295622"/>
                </a:cubicBezTo>
                <a:cubicBezTo>
                  <a:pt x="243609" y="295263"/>
                  <a:pt x="245774" y="297416"/>
                  <a:pt x="246135" y="299569"/>
                </a:cubicBezTo>
                <a:cubicBezTo>
                  <a:pt x="246135" y="302081"/>
                  <a:pt x="244331" y="304593"/>
                  <a:pt x="241444" y="304952"/>
                </a:cubicBezTo>
                <a:cubicBezTo>
                  <a:pt x="241444" y="304952"/>
                  <a:pt x="240001" y="304952"/>
                  <a:pt x="237836" y="304952"/>
                </a:cubicBezTo>
                <a:cubicBezTo>
                  <a:pt x="231703" y="304952"/>
                  <a:pt x="219075" y="304234"/>
                  <a:pt x="206086" y="299210"/>
                </a:cubicBezTo>
                <a:cubicBezTo>
                  <a:pt x="202479" y="298134"/>
                  <a:pt x="198871" y="297416"/>
                  <a:pt x="194902" y="297416"/>
                </a:cubicBezTo>
                <a:cubicBezTo>
                  <a:pt x="191294" y="297416"/>
                  <a:pt x="187325" y="298134"/>
                  <a:pt x="183717" y="299210"/>
                </a:cubicBezTo>
                <a:cubicBezTo>
                  <a:pt x="166038" y="306028"/>
                  <a:pt x="149081" y="304952"/>
                  <a:pt x="148359" y="304952"/>
                </a:cubicBezTo>
                <a:cubicBezTo>
                  <a:pt x="145834" y="304593"/>
                  <a:pt x="144030" y="302081"/>
                  <a:pt x="144030" y="299569"/>
                </a:cubicBezTo>
                <a:cubicBezTo>
                  <a:pt x="144390" y="297416"/>
                  <a:pt x="146555" y="295263"/>
                  <a:pt x="149081" y="295622"/>
                </a:cubicBezTo>
                <a:cubicBezTo>
                  <a:pt x="149081" y="295622"/>
                  <a:pt x="164595" y="296698"/>
                  <a:pt x="180831" y="290598"/>
                </a:cubicBezTo>
                <a:cubicBezTo>
                  <a:pt x="183717" y="289521"/>
                  <a:pt x="186964" y="288803"/>
                  <a:pt x="190211" y="288445"/>
                </a:cubicBezTo>
                <a:lnTo>
                  <a:pt x="190211" y="223493"/>
                </a:lnTo>
                <a:cubicBezTo>
                  <a:pt x="190211" y="218110"/>
                  <a:pt x="183717" y="213086"/>
                  <a:pt x="175780" y="206986"/>
                </a:cubicBezTo>
                <a:cubicBezTo>
                  <a:pt x="163873" y="197655"/>
                  <a:pt x="148720" y="186531"/>
                  <a:pt x="145112" y="165000"/>
                </a:cubicBezTo>
                <a:cubicBezTo>
                  <a:pt x="139700" y="129833"/>
                  <a:pt x="157379" y="72417"/>
                  <a:pt x="158101" y="69905"/>
                </a:cubicBezTo>
                <a:cubicBezTo>
                  <a:pt x="158822" y="68111"/>
                  <a:pt x="160626" y="66675"/>
                  <a:pt x="162430" y="66675"/>
                </a:cubicBezTo>
                <a:close/>
                <a:moveTo>
                  <a:pt x="43852" y="62931"/>
                </a:moveTo>
                <a:cubicBezTo>
                  <a:pt x="42403" y="75518"/>
                  <a:pt x="38054" y="87385"/>
                  <a:pt x="31530" y="98533"/>
                </a:cubicBezTo>
                <a:lnTo>
                  <a:pt x="27906" y="104287"/>
                </a:lnTo>
                <a:cubicBezTo>
                  <a:pt x="15946" y="125144"/>
                  <a:pt x="9423" y="148519"/>
                  <a:pt x="9423" y="172253"/>
                </a:cubicBezTo>
                <a:lnTo>
                  <a:pt x="9423" y="292003"/>
                </a:lnTo>
                <a:cubicBezTo>
                  <a:pt x="9423" y="294880"/>
                  <a:pt x="11597" y="296678"/>
                  <a:pt x="14134" y="296678"/>
                </a:cubicBezTo>
                <a:lnTo>
                  <a:pt x="98215" y="296678"/>
                </a:lnTo>
                <a:cubicBezTo>
                  <a:pt x="100752" y="296678"/>
                  <a:pt x="102927" y="294880"/>
                  <a:pt x="102927" y="292003"/>
                </a:cubicBezTo>
                <a:lnTo>
                  <a:pt x="102927" y="172253"/>
                </a:lnTo>
                <a:cubicBezTo>
                  <a:pt x="102927" y="148519"/>
                  <a:pt x="96403" y="125144"/>
                  <a:pt x="84443" y="104287"/>
                </a:cubicBezTo>
                <a:lnTo>
                  <a:pt x="80819" y="98533"/>
                </a:lnTo>
                <a:cubicBezTo>
                  <a:pt x="74296" y="87385"/>
                  <a:pt x="70309" y="75518"/>
                  <a:pt x="68497" y="62931"/>
                </a:cubicBezTo>
                <a:lnTo>
                  <a:pt x="43852" y="62931"/>
                </a:lnTo>
                <a:close/>
                <a:moveTo>
                  <a:pt x="44940" y="9350"/>
                </a:moveTo>
                <a:lnTo>
                  <a:pt x="44940" y="48907"/>
                </a:lnTo>
                <a:lnTo>
                  <a:pt x="44940" y="53582"/>
                </a:lnTo>
                <a:lnTo>
                  <a:pt x="67410" y="53582"/>
                </a:lnTo>
                <a:lnTo>
                  <a:pt x="67410" y="48907"/>
                </a:lnTo>
                <a:lnTo>
                  <a:pt x="67410" y="9350"/>
                </a:lnTo>
                <a:lnTo>
                  <a:pt x="44940" y="9350"/>
                </a:lnTo>
                <a:close/>
                <a:moveTo>
                  <a:pt x="36242" y="0"/>
                </a:moveTo>
                <a:lnTo>
                  <a:pt x="40228" y="0"/>
                </a:lnTo>
                <a:lnTo>
                  <a:pt x="72121" y="0"/>
                </a:lnTo>
                <a:lnTo>
                  <a:pt x="76108" y="0"/>
                </a:lnTo>
                <a:cubicBezTo>
                  <a:pt x="78645" y="0"/>
                  <a:pt x="80819" y="2158"/>
                  <a:pt x="80819" y="4675"/>
                </a:cubicBezTo>
                <a:cubicBezTo>
                  <a:pt x="80819" y="6832"/>
                  <a:pt x="79007" y="8990"/>
                  <a:pt x="76832" y="8990"/>
                </a:cubicBezTo>
                <a:lnTo>
                  <a:pt x="76832" y="48907"/>
                </a:lnTo>
                <a:cubicBezTo>
                  <a:pt x="76832" y="64730"/>
                  <a:pt x="80819" y="80193"/>
                  <a:pt x="88792" y="93499"/>
                </a:cubicBezTo>
                <a:lnTo>
                  <a:pt x="92416" y="99612"/>
                </a:lnTo>
                <a:cubicBezTo>
                  <a:pt x="105464" y="121548"/>
                  <a:pt x="112349" y="146721"/>
                  <a:pt x="112349" y="172253"/>
                </a:cubicBezTo>
                <a:lnTo>
                  <a:pt x="112349" y="292003"/>
                </a:lnTo>
                <a:cubicBezTo>
                  <a:pt x="112349" y="299555"/>
                  <a:pt x="106188" y="306028"/>
                  <a:pt x="98215" y="306028"/>
                </a:cubicBezTo>
                <a:lnTo>
                  <a:pt x="14134" y="306028"/>
                </a:lnTo>
                <a:cubicBezTo>
                  <a:pt x="6161" y="306028"/>
                  <a:pt x="0" y="299555"/>
                  <a:pt x="0" y="292003"/>
                </a:cubicBezTo>
                <a:lnTo>
                  <a:pt x="0" y="172253"/>
                </a:lnTo>
                <a:cubicBezTo>
                  <a:pt x="0" y="146721"/>
                  <a:pt x="6886" y="121548"/>
                  <a:pt x="19933" y="99612"/>
                </a:cubicBezTo>
                <a:lnTo>
                  <a:pt x="23557" y="93499"/>
                </a:lnTo>
                <a:cubicBezTo>
                  <a:pt x="31530" y="80193"/>
                  <a:pt x="35517" y="64730"/>
                  <a:pt x="35517" y="48907"/>
                </a:cubicBezTo>
                <a:lnTo>
                  <a:pt x="35517" y="8990"/>
                </a:lnTo>
                <a:cubicBezTo>
                  <a:pt x="33342" y="8990"/>
                  <a:pt x="31530" y="6832"/>
                  <a:pt x="31530" y="4675"/>
                </a:cubicBezTo>
                <a:cubicBezTo>
                  <a:pt x="31530" y="2158"/>
                  <a:pt x="33705" y="0"/>
                  <a:pt x="36242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Round Same Side Corner Rectangle 50">
            <a:extLst>
              <a:ext uri="{FF2B5EF4-FFF2-40B4-BE49-F238E27FC236}">
                <a16:creationId xmlns:a16="http://schemas.microsoft.com/office/drawing/2014/main" id="{E69CA6A7-8170-E049-B97E-B0D7C298F2E2}"/>
              </a:ext>
            </a:extLst>
          </p:cNvPr>
          <p:cNvSpPr/>
          <p:nvPr/>
        </p:nvSpPr>
        <p:spPr>
          <a:xfrm rot="5400000">
            <a:off x="16532540" y="3931007"/>
            <a:ext cx="964740" cy="3902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331326CF-F502-0B4C-A6F7-D588CFF25346}"/>
              </a:ext>
            </a:extLst>
          </p:cNvPr>
          <p:cNvSpPr/>
          <p:nvPr/>
        </p:nvSpPr>
        <p:spPr>
          <a:xfrm rot="5400000">
            <a:off x="17226840" y="5192612"/>
            <a:ext cx="964740" cy="5291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0D76C96C-23E8-1F4A-BF70-1761A136A6E6}"/>
              </a:ext>
            </a:extLst>
          </p:cNvPr>
          <p:cNvSpPr/>
          <p:nvPr/>
        </p:nvSpPr>
        <p:spPr>
          <a:xfrm rot="5400000">
            <a:off x="16433258" y="7942093"/>
            <a:ext cx="964740" cy="37042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Round Same Side Corner Rectangle 53">
            <a:extLst>
              <a:ext uri="{FF2B5EF4-FFF2-40B4-BE49-F238E27FC236}">
                <a16:creationId xmlns:a16="http://schemas.microsoft.com/office/drawing/2014/main" id="{DF55E95D-80B2-7742-BFC3-6AA1CC89A8E2}"/>
              </a:ext>
            </a:extLst>
          </p:cNvPr>
          <p:cNvSpPr/>
          <p:nvPr/>
        </p:nvSpPr>
        <p:spPr>
          <a:xfrm rot="5400000">
            <a:off x="18010473" y="8324433"/>
            <a:ext cx="964740" cy="6858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64DA97AC-8EAC-184B-ACB0-8EBCC1F87EEE}"/>
              </a:ext>
            </a:extLst>
          </p:cNvPr>
          <p:cNvSpPr/>
          <p:nvPr/>
        </p:nvSpPr>
        <p:spPr>
          <a:xfrm rot="16200000">
            <a:off x="6187600" y="3238235"/>
            <a:ext cx="964740" cy="5288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FA8553C9-3777-274F-92C8-B89585B5514A}"/>
              </a:ext>
            </a:extLst>
          </p:cNvPr>
          <p:cNvSpPr/>
          <p:nvPr/>
        </p:nvSpPr>
        <p:spPr>
          <a:xfrm rot="16200000">
            <a:off x="5420531" y="4427073"/>
            <a:ext cx="964740" cy="68224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B01DB1B7-584F-A846-87C5-8E6DB82C5004}"/>
              </a:ext>
            </a:extLst>
          </p:cNvPr>
          <p:cNvSpPr/>
          <p:nvPr/>
        </p:nvSpPr>
        <p:spPr>
          <a:xfrm rot="16200000">
            <a:off x="7889555" y="8851996"/>
            <a:ext cx="964740" cy="18843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0965DF0B-4DB7-564D-9725-4F98CABF10D6}"/>
              </a:ext>
            </a:extLst>
          </p:cNvPr>
          <p:cNvSpPr/>
          <p:nvPr/>
        </p:nvSpPr>
        <p:spPr>
          <a:xfrm rot="16200000">
            <a:off x="6839602" y="9761592"/>
            <a:ext cx="964740" cy="3984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EBC3B-DD83-FD48-9453-357576A44CD4}"/>
              </a:ext>
            </a:extLst>
          </p:cNvPr>
          <p:cNvSpPr txBox="1"/>
          <p:nvPr/>
        </p:nvSpPr>
        <p:spPr>
          <a:xfrm>
            <a:off x="11057268" y="5589999"/>
            <a:ext cx="22669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3D32B9-CD18-3242-A6CC-F1775393B5B6}"/>
              </a:ext>
            </a:extLst>
          </p:cNvPr>
          <p:cNvSpPr txBox="1"/>
          <p:nvPr/>
        </p:nvSpPr>
        <p:spPr>
          <a:xfrm>
            <a:off x="11017194" y="7545902"/>
            <a:ext cx="23471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468D27-3DA1-CA47-9CB5-1A2FEBA9B639}"/>
              </a:ext>
            </a:extLst>
          </p:cNvPr>
          <p:cNvSpPr txBox="1"/>
          <p:nvPr/>
        </p:nvSpPr>
        <p:spPr>
          <a:xfrm>
            <a:off x="11009979" y="9501802"/>
            <a:ext cx="236154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41A267-5AF3-FF4C-AEB7-9760528AE0EB}"/>
              </a:ext>
            </a:extLst>
          </p:cNvPr>
          <p:cNvSpPr txBox="1"/>
          <p:nvPr/>
        </p:nvSpPr>
        <p:spPr>
          <a:xfrm>
            <a:off x="10995554" y="11461356"/>
            <a:ext cx="239039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2440B3-6C65-6849-89B1-4BB845C72AE3}"/>
              </a:ext>
            </a:extLst>
          </p:cNvPr>
          <p:cNvSpPr txBox="1"/>
          <p:nvPr/>
        </p:nvSpPr>
        <p:spPr>
          <a:xfrm>
            <a:off x="16476941" y="5590000"/>
            <a:ext cx="107593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C8B5C5-3FAA-5F4A-AC91-93109D273749}"/>
              </a:ext>
            </a:extLst>
          </p:cNvPr>
          <p:cNvSpPr txBox="1"/>
          <p:nvPr/>
        </p:nvSpPr>
        <p:spPr>
          <a:xfrm>
            <a:off x="17962088" y="11461354"/>
            <a:ext cx="10615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90%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F38322-D0C2-2D44-9B00-6CF920E7E176}"/>
              </a:ext>
            </a:extLst>
          </p:cNvPr>
          <p:cNvSpPr txBox="1"/>
          <p:nvPr/>
        </p:nvSpPr>
        <p:spPr>
          <a:xfrm>
            <a:off x="6784001" y="11461355"/>
            <a:ext cx="107593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6FF5A5-9677-BF46-BD4C-A9F06056C0F3}"/>
              </a:ext>
            </a:extLst>
          </p:cNvPr>
          <p:cNvSpPr txBox="1"/>
          <p:nvPr/>
        </p:nvSpPr>
        <p:spPr>
          <a:xfrm>
            <a:off x="6155245" y="5589999"/>
            <a:ext cx="102944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70%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5B1A47-F538-B342-A7B3-2AFFDAC7BC4E}"/>
              </a:ext>
            </a:extLst>
          </p:cNvPr>
          <p:cNvSpPr txBox="1"/>
          <p:nvPr/>
        </p:nvSpPr>
        <p:spPr>
          <a:xfrm>
            <a:off x="16372049" y="9501802"/>
            <a:ext cx="10871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40%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CB38AA-195B-E247-B485-627150B09352}"/>
              </a:ext>
            </a:extLst>
          </p:cNvPr>
          <p:cNvSpPr txBox="1"/>
          <p:nvPr/>
        </p:nvSpPr>
        <p:spPr>
          <a:xfrm>
            <a:off x="17174447" y="7538492"/>
            <a:ext cx="106952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65%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79F880-8044-6940-803A-B6798BF532F9}"/>
              </a:ext>
            </a:extLst>
          </p:cNvPr>
          <p:cNvSpPr txBox="1"/>
          <p:nvPr/>
        </p:nvSpPr>
        <p:spPr>
          <a:xfrm>
            <a:off x="5365734" y="7551058"/>
            <a:ext cx="10743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DD94D-5D7B-D24C-A92C-AADBAEDD89A6}"/>
              </a:ext>
            </a:extLst>
          </p:cNvPr>
          <p:cNvSpPr txBox="1"/>
          <p:nvPr/>
        </p:nvSpPr>
        <p:spPr>
          <a:xfrm>
            <a:off x="7849986" y="9501802"/>
            <a:ext cx="10438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20%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7A4FD20B-0870-154C-9A69-633FB3376849}"/>
              </a:ext>
            </a:extLst>
          </p:cNvPr>
          <p:cNvSpPr/>
          <p:nvPr/>
        </p:nvSpPr>
        <p:spPr>
          <a:xfrm rot="16200000">
            <a:off x="8567657" y="8063414"/>
            <a:ext cx="400091" cy="10928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Round Same Side Corner Rectangle 81">
            <a:extLst>
              <a:ext uri="{FF2B5EF4-FFF2-40B4-BE49-F238E27FC236}">
                <a16:creationId xmlns:a16="http://schemas.microsoft.com/office/drawing/2014/main" id="{57031F92-5B54-F447-BB2A-79DDA851C548}"/>
              </a:ext>
            </a:extLst>
          </p:cNvPr>
          <p:cNvSpPr/>
          <p:nvPr/>
        </p:nvSpPr>
        <p:spPr>
          <a:xfrm rot="16200000">
            <a:off x="7121920" y="10533855"/>
            <a:ext cx="400091" cy="39843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51B52ADC-C09E-2F40-992F-DE86109F6F25}"/>
              </a:ext>
            </a:extLst>
          </p:cNvPr>
          <p:cNvSpPr/>
          <p:nvPr/>
        </p:nvSpPr>
        <p:spPr>
          <a:xfrm rot="16200000">
            <a:off x="6036431" y="7484258"/>
            <a:ext cx="400091" cy="61552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4" name="Round Same Side Corner Rectangle 83">
            <a:extLst>
              <a:ext uri="{FF2B5EF4-FFF2-40B4-BE49-F238E27FC236}">
                <a16:creationId xmlns:a16="http://schemas.microsoft.com/office/drawing/2014/main" id="{2360A6C0-EE64-334D-AFFE-4B3E3A823691}"/>
              </a:ext>
            </a:extLst>
          </p:cNvPr>
          <p:cNvSpPr/>
          <p:nvPr/>
        </p:nvSpPr>
        <p:spPr>
          <a:xfrm rot="16200000">
            <a:off x="8102989" y="5639697"/>
            <a:ext cx="400091" cy="20221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5" name="Round Same Side Corner Rectangle 84">
            <a:extLst>
              <a:ext uri="{FF2B5EF4-FFF2-40B4-BE49-F238E27FC236}">
                <a16:creationId xmlns:a16="http://schemas.microsoft.com/office/drawing/2014/main" id="{946E49B9-1F9B-FC43-8D40-113E0A392543}"/>
              </a:ext>
            </a:extLst>
          </p:cNvPr>
          <p:cNvSpPr/>
          <p:nvPr/>
        </p:nvSpPr>
        <p:spPr>
          <a:xfrm rot="5400000">
            <a:off x="16816488" y="4701021"/>
            <a:ext cx="396842" cy="3902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6" name="Round Same Side Corner Rectangle 85">
            <a:extLst>
              <a:ext uri="{FF2B5EF4-FFF2-40B4-BE49-F238E27FC236}">
                <a16:creationId xmlns:a16="http://schemas.microsoft.com/office/drawing/2014/main" id="{FC8E4A4A-AA28-7E41-A80A-21C1373AC9D5}"/>
              </a:ext>
            </a:extLst>
          </p:cNvPr>
          <p:cNvSpPr/>
          <p:nvPr/>
        </p:nvSpPr>
        <p:spPr>
          <a:xfrm rot="5400000">
            <a:off x="16453593" y="7015543"/>
            <a:ext cx="396842" cy="318391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7" name="Round Same Side Corner Rectangle 86">
            <a:extLst>
              <a:ext uri="{FF2B5EF4-FFF2-40B4-BE49-F238E27FC236}">
                <a16:creationId xmlns:a16="http://schemas.microsoft.com/office/drawing/2014/main" id="{3C493F92-1A23-1049-88D9-DB700812EEC1}"/>
              </a:ext>
            </a:extLst>
          </p:cNvPr>
          <p:cNvSpPr/>
          <p:nvPr/>
        </p:nvSpPr>
        <p:spPr>
          <a:xfrm rot="5400000">
            <a:off x="17212206" y="8209700"/>
            <a:ext cx="396842" cy="47011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8" name="Round Same Side Corner Rectangle 87">
            <a:extLst>
              <a:ext uri="{FF2B5EF4-FFF2-40B4-BE49-F238E27FC236}">
                <a16:creationId xmlns:a16="http://schemas.microsoft.com/office/drawing/2014/main" id="{26285255-D0D0-0D46-8DB5-473D80D9E2C6}"/>
              </a:ext>
            </a:extLst>
          </p:cNvPr>
          <p:cNvSpPr/>
          <p:nvPr/>
        </p:nvSpPr>
        <p:spPr>
          <a:xfrm rot="5400000">
            <a:off x="15302127" y="12081223"/>
            <a:ext cx="396842" cy="8809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0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8553F4-4C31-C143-B92D-93D7E1330F13}"/>
              </a:ext>
            </a:extLst>
          </p:cNvPr>
          <p:cNvSpPr/>
          <p:nvPr/>
        </p:nvSpPr>
        <p:spPr>
          <a:xfrm>
            <a:off x="0" y="0"/>
            <a:ext cx="1218882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DC57F-F852-D542-A4F1-75A4AAF3B6B0}"/>
              </a:ext>
            </a:extLst>
          </p:cNvPr>
          <p:cNvSpPr/>
          <p:nvPr/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8E785-F4AD-4C43-A611-DF7F8742268F}"/>
              </a:ext>
            </a:extLst>
          </p:cNvPr>
          <p:cNvSpPr txBox="1"/>
          <p:nvPr/>
        </p:nvSpPr>
        <p:spPr>
          <a:xfrm>
            <a:off x="6716031" y="612372"/>
            <a:ext cx="10945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TWO-OPTION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C97CB-C99E-D245-8227-DBFEB7FC892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994C5-561F-194E-ABB0-E5D36E425059}"/>
              </a:ext>
            </a:extLst>
          </p:cNvPr>
          <p:cNvSpPr txBox="1"/>
          <p:nvPr/>
        </p:nvSpPr>
        <p:spPr>
          <a:xfrm>
            <a:off x="16745302" y="2460053"/>
            <a:ext cx="309572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ITEM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96F06-2D8D-C54B-BC37-4D0840C15AF2}"/>
              </a:ext>
            </a:extLst>
          </p:cNvPr>
          <p:cNvSpPr txBox="1"/>
          <p:nvPr/>
        </p:nvSpPr>
        <p:spPr>
          <a:xfrm>
            <a:off x="4546553" y="2460053"/>
            <a:ext cx="2945038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ITEM 01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B98797-9B51-7F4D-95CE-049C0C1EE087}"/>
              </a:ext>
            </a:extLst>
          </p:cNvPr>
          <p:cNvSpPr/>
          <p:nvPr/>
        </p:nvSpPr>
        <p:spPr>
          <a:xfrm>
            <a:off x="10939145" y="5377065"/>
            <a:ext cx="2499360" cy="2499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B039CB-A75C-AA4F-8509-8B33D609290D}"/>
              </a:ext>
            </a:extLst>
          </p:cNvPr>
          <p:cNvSpPr/>
          <p:nvPr/>
        </p:nvSpPr>
        <p:spPr>
          <a:xfrm>
            <a:off x="10939145" y="7876425"/>
            <a:ext cx="2499360" cy="2499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Freeform 878">
            <a:extLst>
              <a:ext uri="{FF2B5EF4-FFF2-40B4-BE49-F238E27FC236}">
                <a16:creationId xmlns:a16="http://schemas.microsoft.com/office/drawing/2014/main" id="{18C074F6-463E-1B46-A32E-CFBE268E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342" y="6014317"/>
            <a:ext cx="1244282" cy="1186257"/>
          </a:xfrm>
          <a:custGeom>
            <a:avLst/>
            <a:gdLst/>
            <a:ahLst/>
            <a:cxnLst/>
            <a:rect l="0" t="0" r="r" b="b"/>
            <a:pathLst>
              <a:path w="306028" h="291180">
                <a:moveTo>
                  <a:pt x="127962" y="214558"/>
                </a:moveTo>
                <a:lnTo>
                  <a:pt x="127962" y="244775"/>
                </a:lnTo>
                <a:lnTo>
                  <a:pt x="148508" y="244775"/>
                </a:lnTo>
                <a:cubicBezTo>
                  <a:pt x="149950" y="244775"/>
                  <a:pt x="151392" y="243696"/>
                  <a:pt x="152473" y="242617"/>
                </a:cubicBezTo>
                <a:cubicBezTo>
                  <a:pt x="153555" y="241178"/>
                  <a:pt x="153555" y="239739"/>
                  <a:pt x="153194" y="237941"/>
                </a:cubicBezTo>
                <a:lnTo>
                  <a:pt x="145264" y="217796"/>
                </a:lnTo>
                <a:cubicBezTo>
                  <a:pt x="144543" y="215997"/>
                  <a:pt x="142381" y="214558"/>
                  <a:pt x="140578" y="214558"/>
                </a:cubicBezTo>
                <a:lnTo>
                  <a:pt x="127962" y="214558"/>
                </a:lnTo>
                <a:close/>
                <a:moveTo>
                  <a:pt x="85788" y="184341"/>
                </a:moveTo>
                <a:lnTo>
                  <a:pt x="85788" y="272115"/>
                </a:lnTo>
                <a:cubicBezTo>
                  <a:pt x="85788" y="277870"/>
                  <a:pt x="90114" y="282187"/>
                  <a:pt x="95521" y="282187"/>
                </a:cubicBezTo>
                <a:lnTo>
                  <a:pt x="108858" y="282187"/>
                </a:lnTo>
                <a:cubicBezTo>
                  <a:pt x="114265" y="282187"/>
                  <a:pt x="118590" y="277870"/>
                  <a:pt x="118590" y="272115"/>
                </a:cubicBezTo>
                <a:lnTo>
                  <a:pt x="118590" y="249452"/>
                </a:lnTo>
                <a:lnTo>
                  <a:pt x="118590" y="210241"/>
                </a:lnTo>
                <a:lnTo>
                  <a:pt x="118590" y="184341"/>
                </a:lnTo>
                <a:lnTo>
                  <a:pt x="85788" y="184341"/>
                </a:lnTo>
                <a:close/>
                <a:moveTo>
                  <a:pt x="278994" y="92250"/>
                </a:moveTo>
                <a:lnTo>
                  <a:pt x="278994" y="139734"/>
                </a:lnTo>
                <a:cubicBezTo>
                  <a:pt x="289086" y="137216"/>
                  <a:pt x="296656" y="127504"/>
                  <a:pt x="296656" y="115992"/>
                </a:cubicBezTo>
                <a:cubicBezTo>
                  <a:pt x="296656" y="104121"/>
                  <a:pt x="289086" y="94409"/>
                  <a:pt x="278994" y="92250"/>
                </a:cubicBezTo>
                <a:close/>
                <a:moveTo>
                  <a:pt x="91899" y="81990"/>
                </a:moveTo>
                <a:cubicBezTo>
                  <a:pt x="94369" y="81990"/>
                  <a:pt x="96485" y="84139"/>
                  <a:pt x="96485" y="86647"/>
                </a:cubicBezTo>
                <a:lnTo>
                  <a:pt x="96485" y="146825"/>
                </a:lnTo>
                <a:cubicBezTo>
                  <a:pt x="96485" y="149333"/>
                  <a:pt x="94369" y="151482"/>
                  <a:pt x="91899" y="151482"/>
                </a:cubicBezTo>
                <a:cubicBezTo>
                  <a:pt x="89430" y="151482"/>
                  <a:pt x="87313" y="149333"/>
                  <a:pt x="87313" y="146825"/>
                </a:cubicBezTo>
                <a:lnTo>
                  <a:pt x="87313" y="86647"/>
                </a:lnTo>
                <a:cubicBezTo>
                  <a:pt x="87313" y="84139"/>
                  <a:pt x="89430" y="81990"/>
                  <a:pt x="91899" y="81990"/>
                </a:cubicBezTo>
                <a:close/>
                <a:moveTo>
                  <a:pt x="61912" y="81990"/>
                </a:moveTo>
                <a:cubicBezTo>
                  <a:pt x="64477" y="81990"/>
                  <a:pt x="66308" y="84139"/>
                  <a:pt x="66308" y="86647"/>
                </a:cubicBezTo>
                <a:lnTo>
                  <a:pt x="66308" y="146825"/>
                </a:lnTo>
                <a:cubicBezTo>
                  <a:pt x="66308" y="149333"/>
                  <a:pt x="64477" y="151482"/>
                  <a:pt x="61912" y="151482"/>
                </a:cubicBezTo>
                <a:cubicBezTo>
                  <a:pt x="58981" y="151482"/>
                  <a:pt x="57150" y="149333"/>
                  <a:pt x="57150" y="146825"/>
                </a:cubicBezTo>
                <a:lnTo>
                  <a:pt x="57150" y="86647"/>
                </a:lnTo>
                <a:cubicBezTo>
                  <a:pt x="57150" y="84139"/>
                  <a:pt x="58981" y="81990"/>
                  <a:pt x="61912" y="81990"/>
                </a:cubicBezTo>
                <a:close/>
                <a:moveTo>
                  <a:pt x="247530" y="81108"/>
                </a:moveTo>
                <a:cubicBezTo>
                  <a:pt x="250046" y="80403"/>
                  <a:pt x="252563" y="82167"/>
                  <a:pt x="253281" y="84636"/>
                </a:cubicBezTo>
                <a:cubicBezTo>
                  <a:pt x="253641" y="86753"/>
                  <a:pt x="251844" y="89575"/>
                  <a:pt x="249328" y="89928"/>
                </a:cubicBezTo>
                <a:cubicBezTo>
                  <a:pt x="230278" y="93456"/>
                  <a:pt x="196491" y="98042"/>
                  <a:pt x="144373" y="99100"/>
                </a:cubicBezTo>
                <a:cubicBezTo>
                  <a:pt x="141857" y="99100"/>
                  <a:pt x="139700" y="96984"/>
                  <a:pt x="139700" y="94514"/>
                </a:cubicBezTo>
                <a:cubicBezTo>
                  <a:pt x="139700" y="92045"/>
                  <a:pt x="141497" y="89928"/>
                  <a:pt x="144013" y="89928"/>
                </a:cubicBezTo>
                <a:cubicBezTo>
                  <a:pt x="195772" y="89223"/>
                  <a:pt x="228840" y="84636"/>
                  <a:pt x="247530" y="81108"/>
                </a:cubicBezTo>
                <a:close/>
                <a:moveTo>
                  <a:pt x="68847" y="56637"/>
                </a:moveTo>
                <a:cubicBezTo>
                  <a:pt x="36045" y="56637"/>
                  <a:pt x="9372" y="82897"/>
                  <a:pt x="9372" y="115992"/>
                </a:cubicBezTo>
                <a:cubicBezTo>
                  <a:pt x="9372" y="148728"/>
                  <a:pt x="36045" y="175348"/>
                  <a:pt x="68847" y="175348"/>
                </a:cubicBezTo>
                <a:lnTo>
                  <a:pt x="81102" y="175348"/>
                </a:lnTo>
                <a:lnTo>
                  <a:pt x="118590" y="175348"/>
                </a:lnTo>
                <a:lnTo>
                  <a:pt x="118590" y="56637"/>
                </a:lnTo>
                <a:lnTo>
                  <a:pt x="68847" y="56637"/>
                </a:lnTo>
                <a:close/>
                <a:moveTo>
                  <a:pt x="269982" y="15628"/>
                </a:moveTo>
                <a:cubicBezTo>
                  <a:pt x="253401" y="29297"/>
                  <a:pt x="210867" y="55558"/>
                  <a:pt x="127962" y="56637"/>
                </a:cubicBezTo>
                <a:lnTo>
                  <a:pt x="127962" y="175348"/>
                </a:lnTo>
                <a:cubicBezTo>
                  <a:pt x="210867" y="176427"/>
                  <a:pt x="253401" y="202687"/>
                  <a:pt x="269982" y="216357"/>
                </a:cubicBezTo>
                <a:lnTo>
                  <a:pt x="269982" y="15628"/>
                </a:lnTo>
                <a:close/>
                <a:moveTo>
                  <a:pt x="276110" y="519"/>
                </a:moveTo>
                <a:cubicBezTo>
                  <a:pt x="277912" y="1239"/>
                  <a:pt x="278994" y="2677"/>
                  <a:pt x="278994" y="4836"/>
                </a:cubicBezTo>
                <a:lnTo>
                  <a:pt x="278994" y="82897"/>
                </a:lnTo>
                <a:cubicBezTo>
                  <a:pt x="294133" y="85415"/>
                  <a:pt x="306028" y="99085"/>
                  <a:pt x="306028" y="115992"/>
                </a:cubicBezTo>
                <a:cubicBezTo>
                  <a:pt x="306028" y="132900"/>
                  <a:pt x="294133" y="146569"/>
                  <a:pt x="278994" y="149087"/>
                </a:cubicBezTo>
                <a:lnTo>
                  <a:pt x="278994" y="227149"/>
                </a:lnTo>
                <a:cubicBezTo>
                  <a:pt x="278994" y="228947"/>
                  <a:pt x="277912" y="230746"/>
                  <a:pt x="276110" y="231465"/>
                </a:cubicBezTo>
                <a:cubicBezTo>
                  <a:pt x="275749" y="231465"/>
                  <a:pt x="275029" y="231465"/>
                  <a:pt x="274668" y="231465"/>
                </a:cubicBezTo>
                <a:cubicBezTo>
                  <a:pt x="273226" y="231465"/>
                  <a:pt x="271784" y="231106"/>
                  <a:pt x="271064" y="230026"/>
                </a:cubicBezTo>
                <a:cubicBezTo>
                  <a:pt x="270343" y="229667"/>
                  <a:pt x="232495" y="185780"/>
                  <a:pt x="127962" y="184341"/>
                </a:cubicBezTo>
                <a:lnTo>
                  <a:pt x="127962" y="205565"/>
                </a:lnTo>
                <a:lnTo>
                  <a:pt x="140578" y="205565"/>
                </a:lnTo>
                <a:cubicBezTo>
                  <a:pt x="146346" y="205565"/>
                  <a:pt x="151392" y="209162"/>
                  <a:pt x="153555" y="214558"/>
                </a:cubicBezTo>
                <a:lnTo>
                  <a:pt x="161485" y="234703"/>
                </a:lnTo>
                <a:cubicBezTo>
                  <a:pt x="163287" y="239020"/>
                  <a:pt x="162927" y="243696"/>
                  <a:pt x="160043" y="248013"/>
                </a:cubicBezTo>
                <a:cubicBezTo>
                  <a:pt x="157520" y="251610"/>
                  <a:pt x="153194" y="254128"/>
                  <a:pt x="148508" y="254128"/>
                </a:cubicBezTo>
                <a:lnTo>
                  <a:pt x="127962" y="254128"/>
                </a:lnTo>
                <a:lnTo>
                  <a:pt x="127962" y="272115"/>
                </a:lnTo>
                <a:cubicBezTo>
                  <a:pt x="127962" y="282907"/>
                  <a:pt x="119311" y="291180"/>
                  <a:pt x="108858" y="291180"/>
                </a:cubicBezTo>
                <a:lnTo>
                  <a:pt x="95521" y="291180"/>
                </a:lnTo>
                <a:cubicBezTo>
                  <a:pt x="85067" y="291180"/>
                  <a:pt x="76777" y="282907"/>
                  <a:pt x="76777" y="272115"/>
                </a:cubicBezTo>
                <a:lnTo>
                  <a:pt x="76777" y="184341"/>
                </a:lnTo>
                <a:lnTo>
                  <a:pt x="68847" y="184341"/>
                </a:lnTo>
                <a:cubicBezTo>
                  <a:pt x="30999" y="184341"/>
                  <a:pt x="0" y="153764"/>
                  <a:pt x="0" y="115992"/>
                </a:cubicBezTo>
                <a:cubicBezTo>
                  <a:pt x="0" y="78221"/>
                  <a:pt x="30999" y="47284"/>
                  <a:pt x="68847" y="47284"/>
                </a:cubicBezTo>
                <a:lnTo>
                  <a:pt x="123276" y="47284"/>
                </a:lnTo>
                <a:cubicBezTo>
                  <a:pt x="231413" y="47284"/>
                  <a:pt x="270343" y="2318"/>
                  <a:pt x="271064" y="1598"/>
                </a:cubicBezTo>
                <a:cubicBezTo>
                  <a:pt x="272145" y="159"/>
                  <a:pt x="273947" y="-560"/>
                  <a:pt x="276110" y="5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Freeform 879">
            <a:extLst>
              <a:ext uri="{FF2B5EF4-FFF2-40B4-BE49-F238E27FC236}">
                <a16:creationId xmlns:a16="http://schemas.microsoft.com/office/drawing/2014/main" id="{9ECF515C-9983-D84E-87FD-BDD12BBF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342" y="8475398"/>
            <a:ext cx="1282965" cy="1282965"/>
          </a:xfrm>
          <a:custGeom>
            <a:avLst/>
            <a:gdLst/>
            <a:ahLst/>
            <a:cxnLst/>
            <a:rect l="0" t="0" r="r" b="b"/>
            <a:pathLst>
              <a:path w="315557" h="315553">
                <a:moveTo>
                  <a:pt x="120423" y="282904"/>
                </a:moveTo>
                <a:cubicBezTo>
                  <a:pt x="122124" y="280988"/>
                  <a:pt x="125186" y="280988"/>
                  <a:pt x="126547" y="282904"/>
                </a:cubicBezTo>
                <a:cubicBezTo>
                  <a:pt x="127567" y="284054"/>
                  <a:pt x="128248" y="285203"/>
                  <a:pt x="128248" y="286353"/>
                </a:cubicBezTo>
                <a:cubicBezTo>
                  <a:pt x="128248" y="287885"/>
                  <a:pt x="127567" y="289035"/>
                  <a:pt x="126547" y="290184"/>
                </a:cubicBezTo>
                <a:cubicBezTo>
                  <a:pt x="125866" y="290951"/>
                  <a:pt x="124846" y="291717"/>
                  <a:pt x="123485" y="291717"/>
                </a:cubicBezTo>
                <a:cubicBezTo>
                  <a:pt x="122465" y="291717"/>
                  <a:pt x="121104" y="290951"/>
                  <a:pt x="120423" y="290184"/>
                </a:cubicBezTo>
                <a:cubicBezTo>
                  <a:pt x="119403" y="289035"/>
                  <a:pt x="119063" y="287885"/>
                  <a:pt x="119063" y="286353"/>
                </a:cubicBezTo>
                <a:cubicBezTo>
                  <a:pt x="119063" y="285203"/>
                  <a:pt x="119403" y="284054"/>
                  <a:pt x="120423" y="282904"/>
                </a:cubicBezTo>
                <a:close/>
                <a:moveTo>
                  <a:pt x="53799" y="282904"/>
                </a:moveTo>
                <a:cubicBezTo>
                  <a:pt x="55563" y="280988"/>
                  <a:pt x="58738" y="280988"/>
                  <a:pt x="60502" y="282904"/>
                </a:cubicBezTo>
                <a:cubicBezTo>
                  <a:pt x="61207" y="284054"/>
                  <a:pt x="61560" y="285203"/>
                  <a:pt x="61560" y="286353"/>
                </a:cubicBezTo>
                <a:cubicBezTo>
                  <a:pt x="61560" y="287885"/>
                  <a:pt x="61207" y="289035"/>
                  <a:pt x="60502" y="290184"/>
                </a:cubicBezTo>
                <a:cubicBezTo>
                  <a:pt x="59796" y="290951"/>
                  <a:pt x="58385" y="291717"/>
                  <a:pt x="57327" y="291717"/>
                </a:cubicBezTo>
                <a:cubicBezTo>
                  <a:pt x="55916" y="291717"/>
                  <a:pt x="54504" y="290951"/>
                  <a:pt x="53799" y="290184"/>
                </a:cubicBezTo>
                <a:cubicBezTo>
                  <a:pt x="53093" y="289035"/>
                  <a:pt x="52388" y="287885"/>
                  <a:pt x="52388" y="286353"/>
                </a:cubicBezTo>
                <a:cubicBezTo>
                  <a:pt x="52388" y="285203"/>
                  <a:pt x="53093" y="284054"/>
                  <a:pt x="53799" y="282904"/>
                </a:cubicBezTo>
                <a:close/>
                <a:moveTo>
                  <a:pt x="258865" y="281731"/>
                </a:moveTo>
                <a:lnTo>
                  <a:pt x="258865" y="301161"/>
                </a:lnTo>
                <a:cubicBezTo>
                  <a:pt x="274197" y="307638"/>
                  <a:pt x="290598" y="307638"/>
                  <a:pt x="306286" y="301161"/>
                </a:cubicBezTo>
                <a:lnTo>
                  <a:pt x="306286" y="281731"/>
                </a:lnTo>
                <a:cubicBezTo>
                  <a:pt x="305930" y="281731"/>
                  <a:pt x="305930" y="281731"/>
                  <a:pt x="305573" y="281731"/>
                </a:cubicBezTo>
                <a:cubicBezTo>
                  <a:pt x="305217" y="282091"/>
                  <a:pt x="304860" y="282091"/>
                  <a:pt x="304147" y="282451"/>
                </a:cubicBezTo>
                <a:cubicBezTo>
                  <a:pt x="302721" y="282811"/>
                  <a:pt x="300582" y="283530"/>
                  <a:pt x="298799" y="283890"/>
                </a:cubicBezTo>
                <a:cubicBezTo>
                  <a:pt x="298086" y="284250"/>
                  <a:pt x="297373" y="284250"/>
                  <a:pt x="296303" y="284610"/>
                </a:cubicBezTo>
                <a:cubicBezTo>
                  <a:pt x="294877" y="284969"/>
                  <a:pt x="293094" y="285329"/>
                  <a:pt x="291668" y="285329"/>
                </a:cubicBezTo>
                <a:cubicBezTo>
                  <a:pt x="290955" y="285329"/>
                  <a:pt x="290242" y="285689"/>
                  <a:pt x="289528" y="285689"/>
                </a:cubicBezTo>
                <a:cubicBezTo>
                  <a:pt x="287033" y="285689"/>
                  <a:pt x="284893" y="286049"/>
                  <a:pt x="282754" y="286049"/>
                </a:cubicBezTo>
                <a:lnTo>
                  <a:pt x="282397" y="286049"/>
                </a:lnTo>
                <a:cubicBezTo>
                  <a:pt x="282397" y="286049"/>
                  <a:pt x="282397" y="286049"/>
                  <a:pt x="282041" y="286049"/>
                </a:cubicBezTo>
                <a:cubicBezTo>
                  <a:pt x="279902" y="286049"/>
                  <a:pt x="277762" y="285689"/>
                  <a:pt x="275623" y="285689"/>
                </a:cubicBezTo>
                <a:cubicBezTo>
                  <a:pt x="274553" y="285689"/>
                  <a:pt x="273840" y="285329"/>
                  <a:pt x="273127" y="285329"/>
                </a:cubicBezTo>
                <a:cubicBezTo>
                  <a:pt x="271701" y="285329"/>
                  <a:pt x="269918" y="284969"/>
                  <a:pt x="268492" y="284610"/>
                </a:cubicBezTo>
                <a:cubicBezTo>
                  <a:pt x="267422" y="284250"/>
                  <a:pt x="266709" y="284250"/>
                  <a:pt x="265996" y="283890"/>
                </a:cubicBezTo>
                <a:cubicBezTo>
                  <a:pt x="264213" y="283530"/>
                  <a:pt x="262431" y="282811"/>
                  <a:pt x="260291" y="282451"/>
                </a:cubicBezTo>
                <a:cubicBezTo>
                  <a:pt x="259935" y="282091"/>
                  <a:pt x="259578" y="282091"/>
                  <a:pt x="259222" y="281731"/>
                </a:cubicBezTo>
                <a:cubicBezTo>
                  <a:pt x="258865" y="281731"/>
                  <a:pt x="258865" y="281731"/>
                  <a:pt x="258865" y="281731"/>
                </a:cubicBezTo>
                <a:close/>
                <a:moveTo>
                  <a:pt x="90147" y="280988"/>
                </a:moveTo>
                <a:cubicBezTo>
                  <a:pt x="92528" y="280988"/>
                  <a:pt x="94910" y="283029"/>
                  <a:pt x="94910" y="285410"/>
                </a:cubicBezTo>
                <a:cubicBezTo>
                  <a:pt x="94910" y="288132"/>
                  <a:pt x="92528" y="290173"/>
                  <a:pt x="90147" y="290173"/>
                </a:cubicBezTo>
                <a:cubicBezTo>
                  <a:pt x="87766" y="290173"/>
                  <a:pt x="85725" y="288132"/>
                  <a:pt x="85725" y="285410"/>
                </a:cubicBezTo>
                <a:cubicBezTo>
                  <a:pt x="85725" y="283029"/>
                  <a:pt x="87766" y="280988"/>
                  <a:pt x="90147" y="280988"/>
                </a:cubicBezTo>
                <a:close/>
                <a:moveTo>
                  <a:pt x="9761" y="267589"/>
                </a:moveTo>
                <a:lnTo>
                  <a:pt x="9761" y="287423"/>
                </a:lnTo>
                <a:cubicBezTo>
                  <a:pt x="9761" y="297521"/>
                  <a:pt x="18075" y="306176"/>
                  <a:pt x="28559" y="306176"/>
                </a:cubicBezTo>
                <a:lnTo>
                  <a:pt x="154003" y="306176"/>
                </a:lnTo>
                <a:cubicBezTo>
                  <a:pt x="164126" y="306176"/>
                  <a:pt x="172802" y="297521"/>
                  <a:pt x="172802" y="287423"/>
                </a:cubicBezTo>
                <a:lnTo>
                  <a:pt x="172802" y="267589"/>
                </a:lnTo>
                <a:lnTo>
                  <a:pt x="9761" y="267589"/>
                </a:lnTo>
                <a:close/>
                <a:moveTo>
                  <a:pt x="187192" y="223838"/>
                </a:moveTo>
                <a:lnTo>
                  <a:pt x="215678" y="223838"/>
                </a:lnTo>
                <a:cubicBezTo>
                  <a:pt x="218170" y="223838"/>
                  <a:pt x="220307" y="225879"/>
                  <a:pt x="220307" y="228260"/>
                </a:cubicBezTo>
                <a:cubicBezTo>
                  <a:pt x="220307" y="230982"/>
                  <a:pt x="218170" y="233023"/>
                  <a:pt x="215678" y="233023"/>
                </a:cubicBezTo>
                <a:lnTo>
                  <a:pt x="187192" y="233023"/>
                </a:lnTo>
                <a:cubicBezTo>
                  <a:pt x="184699" y="233023"/>
                  <a:pt x="182563" y="230982"/>
                  <a:pt x="182563" y="228260"/>
                </a:cubicBezTo>
                <a:cubicBezTo>
                  <a:pt x="182563" y="225879"/>
                  <a:pt x="184699" y="223838"/>
                  <a:pt x="187192" y="223838"/>
                </a:cubicBezTo>
                <a:close/>
                <a:moveTo>
                  <a:pt x="121004" y="223838"/>
                </a:moveTo>
                <a:lnTo>
                  <a:pt x="161571" y="223838"/>
                </a:lnTo>
                <a:cubicBezTo>
                  <a:pt x="164129" y="223838"/>
                  <a:pt x="166322" y="225879"/>
                  <a:pt x="166322" y="228260"/>
                </a:cubicBezTo>
                <a:cubicBezTo>
                  <a:pt x="166322" y="230982"/>
                  <a:pt x="164129" y="233023"/>
                  <a:pt x="161571" y="233023"/>
                </a:cubicBezTo>
                <a:lnTo>
                  <a:pt x="121004" y="233023"/>
                </a:lnTo>
                <a:cubicBezTo>
                  <a:pt x="118081" y="233023"/>
                  <a:pt x="115888" y="230982"/>
                  <a:pt x="115888" y="228260"/>
                </a:cubicBezTo>
                <a:cubicBezTo>
                  <a:pt x="115888" y="225879"/>
                  <a:pt x="118081" y="223838"/>
                  <a:pt x="121004" y="223838"/>
                </a:cubicBezTo>
                <a:close/>
                <a:moveTo>
                  <a:pt x="71638" y="223838"/>
                </a:moveTo>
                <a:lnTo>
                  <a:pt x="98225" y="223838"/>
                </a:lnTo>
                <a:cubicBezTo>
                  <a:pt x="100706" y="223838"/>
                  <a:pt x="102833" y="225879"/>
                  <a:pt x="102833" y="228260"/>
                </a:cubicBezTo>
                <a:cubicBezTo>
                  <a:pt x="102833" y="230982"/>
                  <a:pt x="100706" y="233023"/>
                  <a:pt x="98225" y="233023"/>
                </a:cubicBezTo>
                <a:lnTo>
                  <a:pt x="71638" y="233023"/>
                </a:lnTo>
                <a:cubicBezTo>
                  <a:pt x="69156" y="233023"/>
                  <a:pt x="66675" y="230982"/>
                  <a:pt x="66675" y="228260"/>
                </a:cubicBezTo>
                <a:cubicBezTo>
                  <a:pt x="66675" y="225879"/>
                  <a:pt x="69156" y="223838"/>
                  <a:pt x="71638" y="223838"/>
                </a:cubicBezTo>
                <a:close/>
                <a:moveTo>
                  <a:pt x="36236" y="223838"/>
                </a:moveTo>
                <a:lnTo>
                  <a:pt x="42448" y="223838"/>
                </a:lnTo>
                <a:cubicBezTo>
                  <a:pt x="45209" y="223838"/>
                  <a:pt x="47280" y="225879"/>
                  <a:pt x="47280" y="228260"/>
                </a:cubicBezTo>
                <a:cubicBezTo>
                  <a:pt x="47280" y="230982"/>
                  <a:pt x="45209" y="233023"/>
                  <a:pt x="42448" y="233023"/>
                </a:cubicBezTo>
                <a:lnTo>
                  <a:pt x="36236" y="233023"/>
                </a:lnTo>
                <a:cubicBezTo>
                  <a:pt x="33475" y="233023"/>
                  <a:pt x="31750" y="230982"/>
                  <a:pt x="31750" y="228260"/>
                </a:cubicBezTo>
                <a:cubicBezTo>
                  <a:pt x="31750" y="225879"/>
                  <a:pt x="33475" y="223838"/>
                  <a:pt x="36236" y="223838"/>
                </a:cubicBezTo>
                <a:close/>
                <a:moveTo>
                  <a:pt x="95124" y="196850"/>
                </a:moveTo>
                <a:lnTo>
                  <a:pt x="134707" y="196850"/>
                </a:lnTo>
                <a:cubicBezTo>
                  <a:pt x="137203" y="196850"/>
                  <a:pt x="139343" y="198614"/>
                  <a:pt x="139343" y="201436"/>
                </a:cubicBezTo>
                <a:cubicBezTo>
                  <a:pt x="139343" y="203906"/>
                  <a:pt x="137203" y="206022"/>
                  <a:pt x="134707" y="206022"/>
                </a:cubicBezTo>
                <a:lnTo>
                  <a:pt x="95124" y="206022"/>
                </a:lnTo>
                <a:cubicBezTo>
                  <a:pt x="92627" y="206022"/>
                  <a:pt x="90488" y="203906"/>
                  <a:pt x="90488" y="201436"/>
                </a:cubicBezTo>
                <a:cubicBezTo>
                  <a:pt x="90488" y="198614"/>
                  <a:pt x="92627" y="196850"/>
                  <a:pt x="95124" y="196850"/>
                </a:cubicBezTo>
                <a:close/>
                <a:moveTo>
                  <a:pt x="36373" y="196850"/>
                </a:moveTo>
                <a:lnTo>
                  <a:pt x="71221" y="196850"/>
                </a:lnTo>
                <a:cubicBezTo>
                  <a:pt x="73711" y="196850"/>
                  <a:pt x="75844" y="198614"/>
                  <a:pt x="75844" y="201436"/>
                </a:cubicBezTo>
                <a:cubicBezTo>
                  <a:pt x="75844" y="203906"/>
                  <a:pt x="73711" y="206022"/>
                  <a:pt x="71221" y="206022"/>
                </a:cubicBezTo>
                <a:lnTo>
                  <a:pt x="36373" y="206022"/>
                </a:lnTo>
                <a:cubicBezTo>
                  <a:pt x="33528" y="206022"/>
                  <a:pt x="31750" y="203906"/>
                  <a:pt x="31750" y="201436"/>
                </a:cubicBezTo>
                <a:cubicBezTo>
                  <a:pt x="31750" y="198614"/>
                  <a:pt x="33528" y="196850"/>
                  <a:pt x="36373" y="196850"/>
                </a:cubicBezTo>
                <a:close/>
                <a:moveTo>
                  <a:pt x="196994" y="166688"/>
                </a:moveTo>
                <a:lnTo>
                  <a:pt x="214168" y="166688"/>
                </a:lnTo>
                <a:cubicBezTo>
                  <a:pt x="216621" y="166688"/>
                  <a:pt x="218724" y="168389"/>
                  <a:pt x="218724" y="171110"/>
                </a:cubicBezTo>
                <a:cubicBezTo>
                  <a:pt x="218724" y="173492"/>
                  <a:pt x="216621" y="175873"/>
                  <a:pt x="214168" y="175873"/>
                </a:cubicBezTo>
                <a:lnTo>
                  <a:pt x="196994" y="175873"/>
                </a:lnTo>
                <a:cubicBezTo>
                  <a:pt x="194191" y="175873"/>
                  <a:pt x="192088" y="173492"/>
                  <a:pt x="192088" y="171110"/>
                </a:cubicBezTo>
                <a:cubicBezTo>
                  <a:pt x="192088" y="168389"/>
                  <a:pt x="194191" y="166688"/>
                  <a:pt x="196994" y="166688"/>
                </a:cubicBezTo>
                <a:close/>
                <a:moveTo>
                  <a:pt x="145960" y="166688"/>
                </a:moveTo>
                <a:lnTo>
                  <a:pt x="174356" y="166688"/>
                </a:lnTo>
                <a:cubicBezTo>
                  <a:pt x="176872" y="166688"/>
                  <a:pt x="179028" y="168389"/>
                  <a:pt x="179028" y="171110"/>
                </a:cubicBezTo>
                <a:cubicBezTo>
                  <a:pt x="179028" y="173492"/>
                  <a:pt x="176872" y="175873"/>
                  <a:pt x="174356" y="175873"/>
                </a:cubicBezTo>
                <a:lnTo>
                  <a:pt x="145960" y="175873"/>
                </a:lnTo>
                <a:cubicBezTo>
                  <a:pt x="143085" y="175873"/>
                  <a:pt x="141288" y="173492"/>
                  <a:pt x="141288" y="171110"/>
                </a:cubicBezTo>
                <a:cubicBezTo>
                  <a:pt x="141288" y="168389"/>
                  <a:pt x="143085" y="166688"/>
                  <a:pt x="145960" y="166688"/>
                </a:cubicBezTo>
                <a:close/>
                <a:moveTo>
                  <a:pt x="71744" y="166688"/>
                </a:moveTo>
                <a:lnTo>
                  <a:pt x="123519" y="166688"/>
                </a:lnTo>
                <a:cubicBezTo>
                  <a:pt x="126053" y="166688"/>
                  <a:pt x="128226" y="168389"/>
                  <a:pt x="128226" y="171110"/>
                </a:cubicBezTo>
                <a:cubicBezTo>
                  <a:pt x="128226" y="173492"/>
                  <a:pt x="126053" y="175873"/>
                  <a:pt x="123519" y="175873"/>
                </a:cubicBezTo>
                <a:lnTo>
                  <a:pt x="71744" y="175873"/>
                </a:lnTo>
                <a:cubicBezTo>
                  <a:pt x="69209" y="175873"/>
                  <a:pt x="66675" y="173492"/>
                  <a:pt x="66675" y="171110"/>
                </a:cubicBezTo>
                <a:cubicBezTo>
                  <a:pt x="66675" y="168389"/>
                  <a:pt x="69209" y="166688"/>
                  <a:pt x="71744" y="166688"/>
                </a:cubicBezTo>
                <a:close/>
                <a:moveTo>
                  <a:pt x="36236" y="166688"/>
                </a:moveTo>
                <a:lnTo>
                  <a:pt x="42448" y="166688"/>
                </a:lnTo>
                <a:cubicBezTo>
                  <a:pt x="45209" y="166688"/>
                  <a:pt x="47280" y="168389"/>
                  <a:pt x="47280" y="171110"/>
                </a:cubicBezTo>
                <a:cubicBezTo>
                  <a:pt x="47280" y="173492"/>
                  <a:pt x="45209" y="175873"/>
                  <a:pt x="42448" y="175873"/>
                </a:cubicBezTo>
                <a:lnTo>
                  <a:pt x="36236" y="175873"/>
                </a:lnTo>
                <a:cubicBezTo>
                  <a:pt x="33475" y="175873"/>
                  <a:pt x="31750" y="173492"/>
                  <a:pt x="31750" y="171110"/>
                </a:cubicBezTo>
                <a:cubicBezTo>
                  <a:pt x="31750" y="168389"/>
                  <a:pt x="33475" y="166688"/>
                  <a:pt x="36236" y="166688"/>
                </a:cubicBezTo>
                <a:close/>
                <a:moveTo>
                  <a:pt x="177977" y="138113"/>
                </a:moveTo>
                <a:lnTo>
                  <a:pt x="202671" y="138113"/>
                </a:lnTo>
                <a:cubicBezTo>
                  <a:pt x="205493" y="138113"/>
                  <a:pt x="207610" y="140154"/>
                  <a:pt x="207610" y="142535"/>
                </a:cubicBezTo>
                <a:cubicBezTo>
                  <a:pt x="207610" y="145257"/>
                  <a:pt x="205493" y="147298"/>
                  <a:pt x="202671" y="147298"/>
                </a:cubicBezTo>
                <a:lnTo>
                  <a:pt x="177977" y="147298"/>
                </a:lnTo>
                <a:cubicBezTo>
                  <a:pt x="175154" y="147298"/>
                  <a:pt x="173038" y="145257"/>
                  <a:pt x="173038" y="142535"/>
                </a:cubicBezTo>
                <a:cubicBezTo>
                  <a:pt x="173038" y="140154"/>
                  <a:pt x="175154" y="138113"/>
                  <a:pt x="177977" y="138113"/>
                </a:cubicBezTo>
                <a:close/>
                <a:moveTo>
                  <a:pt x="111386" y="138113"/>
                </a:moveTo>
                <a:lnTo>
                  <a:pt x="153368" y="138113"/>
                </a:lnTo>
                <a:cubicBezTo>
                  <a:pt x="156238" y="138113"/>
                  <a:pt x="158391" y="140154"/>
                  <a:pt x="158391" y="142535"/>
                </a:cubicBezTo>
                <a:cubicBezTo>
                  <a:pt x="158391" y="145257"/>
                  <a:pt x="156238" y="147298"/>
                  <a:pt x="153368" y="147298"/>
                </a:cubicBezTo>
                <a:lnTo>
                  <a:pt x="111386" y="147298"/>
                </a:lnTo>
                <a:cubicBezTo>
                  <a:pt x="108516" y="147298"/>
                  <a:pt x="106363" y="145257"/>
                  <a:pt x="106363" y="142535"/>
                </a:cubicBezTo>
                <a:cubicBezTo>
                  <a:pt x="106363" y="140154"/>
                  <a:pt x="108516" y="138113"/>
                  <a:pt x="111386" y="138113"/>
                </a:cubicBezTo>
                <a:close/>
                <a:moveTo>
                  <a:pt x="36402" y="138113"/>
                </a:moveTo>
                <a:lnTo>
                  <a:pt x="88652" y="138113"/>
                </a:lnTo>
                <a:cubicBezTo>
                  <a:pt x="91158" y="138113"/>
                  <a:pt x="93305" y="140154"/>
                  <a:pt x="93305" y="142535"/>
                </a:cubicBezTo>
                <a:cubicBezTo>
                  <a:pt x="93305" y="145257"/>
                  <a:pt x="91158" y="147298"/>
                  <a:pt x="88652" y="147298"/>
                </a:cubicBezTo>
                <a:lnTo>
                  <a:pt x="36402" y="147298"/>
                </a:lnTo>
                <a:cubicBezTo>
                  <a:pt x="33539" y="147298"/>
                  <a:pt x="31750" y="145257"/>
                  <a:pt x="31750" y="142535"/>
                </a:cubicBezTo>
                <a:cubicBezTo>
                  <a:pt x="31750" y="140154"/>
                  <a:pt x="33539" y="138113"/>
                  <a:pt x="36402" y="138113"/>
                </a:cubicBezTo>
                <a:close/>
                <a:moveTo>
                  <a:pt x="144751" y="109538"/>
                </a:moveTo>
                <a:lnTo>
                  <a:pt x="182274" y="109538"/>
                </a:lnTo>
                <a:cubicBezTo>
                  <a:pt x="184799" y="109538"/>
                  <a:pt x="186964" y="111579"/>
                  <a:pt x="186964" y="114301"/>
                </a:cubicBezTo>
                <a:cubicBezTo>
                  <a:pt x="186964" y="116682"/>
                  <a:pt x="184799" y="118723"/>
                  <a:pt x="182274" y="118723"/>
                </a:cubicBezTo>
                <a:lnTo>
                  <a:pt x="144751" y="118723"/>
                </a:lnTo>
                <a:cubicBezTo>
                  <a:pt x="141865" y="118723"/>
                  <a:pt x="139700" y="116682"/>
                  <a:pt x="139700" y="114301"/>
                </a:cubicBezTo>
                <a:cubicBezTo>
                  <a:pt x="139700" y="111579"/>
                  <a:pt x="141865" y="109538"/>
                  <a:pt x="144751" y="109538"/>
                </a:cubicBezTo>
                <a:close/>
                <a:moveTo>
                  <a:pt x="71702" y="109538"/>
                </a:moveTo>
                <a:lnTo>
                  <a:pt x="121614" y="109538"/>
                </a:lnTo>
                <a:cubicBezTo>
                  <a:pt x="124486" y="109538"/>
                  <a:pt x="126641" y="111579"/>
                  <a:pt x="126641" y="114301"/>
                </a:cubicBezTo>
                <a:cubicBezTo>
                  <a:pt x="126641" y="116682"/>
                  <a:pt x="124486" y="118723"/>
                  <a:pt x="121614" y="118723"/>
                </a:cubicBezTo>
                <a:lnTo>
                  <a:pt x="71702" y="118723"/>
                </a:lnTo>
                <a:cubicBezTo>
                  <a:pt x="69188" y="118723"/>
                  <a:pt x="66675" y="116682"/>
                  <a:pt x="66675" y="114301"/>
                </a:cubicBezTo>
                <a:cubicBezTo>
                  <a:pt x="66675" y="111579"/>
                  <a:pt x="69188" y="109538"/>
                  <a:pt x="71702" y="109538"/>
                </a:cubicBezTo>
                <a:close/>
                <a:moveTo>
                  <a:pt x="36236" y="109538"/>
                </a:moveTo>
                <a:lnTo>
                  <a:pt x="42448" y="109538"/>
                </a:lnTo>
                <a:cubicBezTo>
                  <a:pt x="45209" y="109538"/>
                  <a:pt x="47280" y="111579"/>
                  <a:pt x="47280" y="114301"/>
                </a:cubicBezTo>
                <a:cubicBezTo>
                  <a:pt x="47280" y="116682"/>
                  <a:pt x="45209" y="118723"/>
                  <a:pt x="42448" y="118723"/>
                </a:cubicBezTo>
                <a:lnTo>
                  <a:pt x="36236" y="118723"/>
                </a:lnTo>
                <a:cubicBezTo>
                  <a:pt x="33475" y="118723"/>
                  <a:pt x="31750" y="116682"/>
                  <a:pt x="31750" y="114301"/>
                </a:cubicBezTo>
                <a:cubicBezTo>
                  <a:pt x="31750" y="111579"/>
                  <a:pt x="33475" y="109538"/>
                  <a:pt x="36236" y="109538"/>
                </a:cubicBezTo>
                <a:close/>
                <a:moveTo>
                  <a:pt x="182522" y="80963"/>
                </a:moveTo>
                <a:lnTo>
                  <a:pt x="215577" y="80963"/>
                </a:lnTo>
                <a:cubicBezTo>
                  <a:pt x="218120" y="80963"/>
                  <a:pt x="220300" y="83004"/>
                  <a:pt x="220300" y="85385"/>
                </a:cubicBezTo>
                <a:cubicBezTo>
                  <a:pt x="220300" y="88107"/>
                  <a:pt x="218120" y="90148"/>
                  <a:pt x="215577" y="90148"/>
                </a:cubicBezTo>
                <a:lnTo>
                  <a:pt x="182522" y="90148"/>
                </a:lnTo>
                <a:cubicBezTo>
                  <a:pt x="179979" y="90148"/>
                  <a:pt x="177800" y="88107"/>
                  <a:pt x="177800" y="85385"/>
                </a:cubicBezTo>
                <a:cubicBezTo>
                  <a:pt x="177800" y="83004"/>
                  <a:pt x="179979" y="80963"/>
                  <a:pt x="182522" y="80963"/>
                </a:cubicBezTo>
                <a:close/>
                <a:moveTo>
                  <a:pt x="128786" y="80963"/>
                </a:moveTo>
                <a:lnTo>
                  <a:pt x="158906" y="80963"/>
                </a:lnTo>
                <a:cubicBezTo>
                  <a:pt x="161387" y="80963"/>
                  <a:pt x="163158" y="83004"/>
                  <a:pt x="163158" y="85385"/>
                </a:cubicBezTo>
                <a:cubicBezTo>
                  <a:pt x="163158" y="88107"/>
                  <a:pt x="161387" y="90148"/>
                  <a:pt x="158906" y="90148"/>
                </a:cubicBezTo>
                <a:lnTo>
                  <a:pt x="128786" y="90148"/>
                </a:lnTo>
                <a:cubicBezTo>
                  <a:pt x="126305" y="90148"/>
                  <a:pt x="123825" y="88107"/>
                  <a:pt x="123825" y="85385"/>
                </a:cubicBezTo>
                <a:cubicBezTo>
                  <a:pt x="123825" y="83004"/>
                  <a:pt x="126305" y="80963"/>
                  <a:pt x="128786" y="80963"/>
                </a:cubicBezTo>
                <a:close/>
                <a:moveTo>
                  <a:pt x="71693" y="80963"/>
                </a:moveTo>
                <a:lnTo>
                  <a:pt x="106106" y="80963"/>
                </a:lnTo>
                <a:cubicBezTo>
                  <a:pt x="108974" y="80963"/>
                  <a:pt x="110766" y="83004"/>
                  <a:pt x="110766" y="85385"/>
                </a:cubicBezTo>
                <a:cubicBezTo>
                  <a:pt x="110766" y="88107"/>
                  <a:pt x="108974" y="90148"/>
                  <a:pt x="106106" y="90148"/>
                </a:cubicBezTo>
                <a:lnTo>
                  <a:pt x="71693" y="90148"/>
                </a:lnTo>
                <a:cubicBezTo>
                  <a:pt x="69184" y="90148"/>
                  <a:pt x="66675" y="88107"/>
                  <a:pt x="66675" y="85385"/>
                </a:cubicBezTo>
                <a:cubicBezTo>
                  <a:pt x="66675" y="83004"/>
                  <a:pt x="69184" y="80963"/>
                  <a:pt x="71693" y="80963"/>
                </a:cubicBezTo>
                <a:close/>
                <a:moveTo>
                  <a:pt x="36236" y="80963"/>
                </a:moveTo>
                <a:lnTo>
                  <a:pt x="42448" y="80963"/>
                </a:lnTo>
                <a:cubicBezTo>
                  <a:pt x="45209" y="80963"/>
                  <a:pt x="47280" y="83004"/>
                  <a:pt x="47280" y="85385"/>
                </a:cubicBezTo>
                <a:cubicBezTo>
                  <a:pt x="47280" y="88107"/>
                  <a:pt x="45209" y="90148"/>
                  <a:pt x="42448" y="90148"/>
                </a:cubicBezTo>
                <a:lnTo>
                  <a:pt x="36236" y="90148"/>
                </a:lnTo>
                <a:cubicBezTo>
                  <a:pt x="33475" y="90148"/>
                  <a:pt x="31750" y="88107"/>
                  <a:pt x="31750" y="85385"/>
                </a:cubicBezTo>
                <a:cubicBezTo>
                  <a:pt x="31750" y="83004"/>
                  <a:pt x="33475" y="80963"/>
                  <a:pt x="36236" y="80963"/>
                </a:cubicBezTo>
                <a:close/>
                <a:moveTo>
                  <a:pt x="305573" y="66925"/>
                </a:moveTo>
                <a:cubicBezTo>
                  <a:pt x="305217" y="67284"/>
                  <a:pt x="304860" y="67284"/>
                  <a:pt x="304147" y="67644"/>
                </a:cubicBezTo>
                <a:cubicBezTo>
                  <a:pt x="302364" y="68364"/>
                  <a:pt x="300582" y="68724"/>
                  <a:pt x="298799" y="69443"/>
                </a:cubicBezTo>
                <a:cubicBezTo>
                  <a:pt x="298086" y="69443"/>
                  <a:pt x="297373" y="69443"/>
                  <a:pt x="296303" y="69803"/>
                </a:cubicBezTo>
                <a:cubicBezTo>
                  <a:pt x="294877" y="70163"/>
                  <a:pt x="293094" y="70163"/>
                  <a:pt x="291668" y="70523"/>
                </a:cubicBezTo>
                <a:cubicBezTo>
                  <a:pt x="290955" y="70523"/>
                  <a:pt x="290242" y="70523"/>
                  <a:pt x="289528" y="70883"/>
                </a:cubicBezTo>
                <a:cubicBezTo>
                  <a:pt x="288815" y="70883"/>
                  <a:pt x="288102" y="70883"/>
                  <a:pt x="287033" y="70883"/>
                </a:cubicBezTo>
                <a:lnTo>
                  <a:pt x="287033" y="276334"/>
                </a:lnTo>
                <a:cubicBezTo>
                  <a:pt x="287746" y="276334"/>
                  <a:pt x="288102" y="276334"/>
                  <a:pt x="288815" y="275974"/>
                </a:cubicBezTo>
                <a:cubicBezTo>
                  <a:pt x="289528" y="275974"/>
                  <a:pt x="290242" y="275974"/>
                  <a:pt x="290955" y="275974"/>
                </a:cubicBezTo>
                <a:cubicBezTo>
                  <a:pt x="292381" y="275614"/>
                  <a:pt x="293451" y="275614"/>
                  <a:pt x="295233" y="274895"/>
                </a:cubicBezTo>
                <a:cubicBezTo>
                  <a:pt x="295946" y="274895"/>
                  <a:pt x="296660" y="274535"/>
                  <a:pt x="297729" y="274535"/>
                </a:cubicBezTo>
                <a:cubicBezTo>
                  <a:pt x="298799" y="274175"/>
                  <a:pt x="299868" y="273815"/>
                  <a:pt x="301295" y="273456"/>
                </a:cubicBezTo>
                <a:cubicBezTo>
                  <a:pt x="302364" y="273096"/>
                  <a:pt x="303077" y="272736"/>
                  <a:pt x="303791" y="272376"/>
                </a:cubicBezTo>
                <a:cubicBezTo>
                  <a:pt x="304860" y="272016"/>
                  <a:pt x="305217" y="271657"/>
                  <a:pt x="306286" y="271297"/>
                </a:cubicBezTo>
                <a:lnTo>
                  <a:pt x="306286" y="66925"/>
                </a:lnTo>
                <a:cubicBezTo>
                  <a:pt x="305930" y="66925"/>
                  <a:pt x="305930" y="66925"/>
                  <a:pt x="305573" y="66925"/>
                </a:cubicBezTo>
                <a:close/>
                <a:moveTo>
                  <a:pt x="258865" y="66925"/>
                </a:moveTo>
                <a:lnTo>
                  <a:pt x="258865" y="271297"/>
                </a:lnTo>
                <a:cubicBezTo>
                  <a:pt x="259578" y="271657"/>
                  <a:pt x="260291" y="272016"/>
                  <a:pt x="261004" y="272376"/>
                </a:cubicBezTo>
                <a:cubicBezTo>
                  <a:pt x="261718" y="272736"/>
                  <a:pt x="262431" y="273096"/>
                  <a:pt x="263500" y="273456"/>
                </a:cubicBezTo>
                <a:cubicBezTo>
                  <a:pt x="264926" y="273815"/>
                  <a:pt x="265996" y="274175"/>
                  <a:pt x="267422" y="274535"/>
                </a:cubicBezTo>
                <a:cubicBezTo>
                  <a:pt x="268135" y="274535"/>
                  <a:pt x="269205" y="274895"/>
                  <a:pt x="269918" y="274895"/>
                </a:cubicBezTo>
                <a:cubicBezTo>
                  <a:pt x="270988" y="275614"/>
                  <a:pt x="272771" y="275614"/>
                  <a:pt x="274197" y="275974"/>
                </a:cubicBezTo>
                <a:cubicBezTo>
                  <a:pt x="274553" y="275974"/>
                  <a:pt x="275266" y="275974"/>
                  <a:pt x="276336" y="275974"/>
                </a:cubicBezTo>
                <a:cubicBezTo>
                  <a:pt x="276693" y="276334"/>
                  <a:pt x="277406" y="276334"/>
                  <a:pt x="277762" y="276334"/>
                </a:cubicBezTo>
                <a:lnTo>
                  <a:pt x="277762" y="70883"/>
                </a:lnTo>
                <a:cubicBezTo>
                  <a:pt x="277049" y="70883"/>
                  <a:pt x="276336" y="70883"/>
                  <a:pt x="275266" y="70883"/>
                </a:cubicBezTo>
                <a:cubicBezTo>
                  <a:pt x="274553" y="70523"/>
                  <a:pt x="274197" y="70523"/>
                  <a:pt x="273127" y="70523"/>
                </a:cubicBezTo>
                <a:cubicBezTo>
                  <a:pt x="271701" y="70163"/>
                  <a:pt x="269918" y="70163"/>
                  <a:pt x="268135" y="69803"/>
                </a:cubicBezTo>
                <a:cubicBezTo>
                  <a:pt x="267422" y="69443"/>
                  <a:pt x="266709" y="69443"/>
                  <a:pt x="265996" y="69443"/>
                </a:cubicBezTo>
                <a:cubicBezTo>
                  <a:pt x="264213" y="68724"/>
                  <a:pt x="262431" y="68364"/>
                  <a:pt x="260291" y="67644"/>
                </a:cubicBezTo>
                <a:cubicBezTo>
                  <a:pt x="259935" y="67284"/>
                  <a:pt x="259578" y="67284"/>
                  <a:pt x="259222" y="66925"/>
                </a:cubicBezTo>
                <a:cubicBezTo>
                  <a:pt x="258865" y="66925"/>
                  <a:pt x="258865" y="66925"/>
                  <a:pt x="258865" y="66925"/>
                </a:cubicBezTo>
                <a:close/>
                <a:moveTo>
                  <a:pt x="269205" y="41018"/>
                </a:moveTo>
                <a:lnTo>
                  <a:pt x="260648" y="57570"/>
                </a:lnTo>
                <a:cubicBezTo>
                  <a:pt x="261004" y="57570"/>
                  <a:pt x="261361" y="57570"/>
                  <a:pt x="261718" y="57929"/>
                </a:cubicBezTo>
                <a:cubicBezTo>
                  <a:pt x="262431" y="57929"/>
                  <a:pt x="263144" y="58649"/>
                  <a:pt x="263857" y="58649"/>
                </a:cubicBezTo>
                <a:cubicBezTo>
                  <a:pt x="265283" y="59009"/>
                  <a:pt x="266709" y="59369"/>
                  <a:pt x="267779" y="59728"/>
                </a:cubicBezTo>
                <a:cubicBezTo>
                  <a:pt x="268849" y="59728"/>
                  <a:pt x="269562" y="60088"/>
                  <a:pt x="270275" y="60448"/>
                </a:cubicBezTo>
                <a:cubicBezTo>
                  <a:pt x="271701" y="60448"/>
                  <a:pt x="272771" y="61168"/>
                  <a:pt x="274197" y="61168"/>
                </a:cubicBezTo>
                <a:cubicBezTo>
                  <a:pt x="274910" y="61168"/>
                  <a:pt x="275623" y="61528"/>
                  <a:pt x="276336" y="61528"/>
                </a:cubicBezTo>
                <a:cubicBezTo>
                  <a:pt x="278119" y="61528"/>
                  <a:pt x="280258" y="61887"/>
                  <a:pt x="282397" y="61887"/>
                </a:cubicBezTo>
                <a:cubicBezTo>
                  <a:pt x="284537" y="61887"/>
                  <a:pt x="286320" y="61528"/>
                  <a:pt x="288459" y="61528"/>
                </a:cubicBezTo>
                <a:cubicBezTo>
                  <a:pt x="289172" y="61528"/>
                  <a:pt x="289885" y="61168"/>
                  <a:pt x="290598" y="61168"/>
                </a:cubicBezTo>
                <a:cubicBezTo>
                  <a:pt x="292024" y="61168"/>
                  <a:pt x="293451" y="60448"/>
                  <a:pt x="294520" y="60448"/>
                </a:cubicBezTo>
                <a:cubicBezTo>
                  <a:pt x="295590" y="60088"/>
                  <a:pt x="296303" y="59728"/>
                  <a:pt x="297016" y="59728"/>
                </a:cubicBezTo>
                <a:cubicBezTo>
                  <a:pt x="298442" y="59369"/>
                  <a:pt x="299512" y="59009"/>
                  <a:pt x="300938" y="58649"/>
                </a:cubicBezTo>
                <a:cubicBezTo>
                  <a:pt x="301651" y="58649"/>
                  <a:pt x="302364" y="57929"/>
                  <a:pt x="303077" y="57929"/>
                </a:cubicBezTo>
                <a:cubicBezTo>
                  <a:pt x="303434" y="57570"/>
                  <a:pt x="303791" y="57570"/>
                  <a:pt x="304147" y="57570"/>
                </a:cubicBezTo>
                <a:lnTo>
                  <a:pt x="295590" y="41018"/>
                </a:lnTo>
                <a:cubicBezTo>
                  <a:pt x="291668" y="42458"/>
                  <a:pt x="287033" y="43177"/>
                  <a:pt x="282397" y="43177"/>
                </a:cubicBezTo>
                <a:cubicBezTo>
                  <a:pt x="277762" y="43177"/>
                  <a:pt x="273484" y="42458"/>
                  <a:pt x="269205" y="41018"/>
                </a:cubicBezTo>
                <a:close/>
                <a:moveTo>
                  <a:pt x="131586" y="23813"/>
                </a:moveTo>
                <a:cubicBezTo>
                  <a:pt x="134408" y="23813"/>
                  <a:pt x="136172" y="25930"/>
                  <a:pt x="136172" y="28399"/>
                </a:cubicBezTo>
                <a:cubicBezTo>
                  <a:pt x="136172" y="31221"/>
                  <a:pt x="134408" y="32985"/>
                  <a:pt x="131586" y="32985"/>
                </a:cubicBezTo>
                <a:cubicBezTo>
                  <a:pt x="129116" y="32985"/>
                  <a:pt x="127000" y="31221"/>
                  <a:pt x="127000" y="28399"/>
                </a:cubicBezTo>
                <a:cubicBezTo>
                  <a:pt x="127000" y="25930"/>
                  <a:pt x="129116" y="23813"/>
                  <a:pt x="131586" y="23813"/>
                </a:cubicBezTo>
                <a:close/>
                <a:moveTo>
                  <a:pt x="71650" y="23813"/>
                </a:moveTo>
                <a:lnTo>
                  <a:pt x="108969" y="23813"/>
                </a:lnTo>
                <a:cubicBezTo>
                  <a:pt x="111812" y="23813"/>
                  <a:pt x="113944" y="25930"/>
                  <a:pt x="113944" y="28399"/>
                </a:cubicBezTo>
                <a:cubicBezTo>
                  <a:pt x="113944" y="31221"/>
                  <a:pt x="111812" y="32985"/>
                  <a:pt x="108969" y="32985"/>
                </a:cubicBezTo>
                <a:lnTo>
                  <a:pt x="71650" y="32985"/>
                </a:lnTo>
                <a:cubicBezTo>
                  <a:pt x="68807" y="32985"/>
                  <a:pt x="66675" y="31221"/>
                  <a:pt x="66675" y="28399"/>
                </a:cubicBezTo>
                <a:cubicBezTo>
                  <a:pt x="66675" y="25930"/>
                  <a:pt x="68807" y="23813"/>
                  <a:pt x="71650" y="23813"/>
                </a:cubicBezTo>
                <a:close/>
                <a:moveTo>
                  <a:pt x="282397" y="15472"/>
                </a:moveTo>
                <a:lnTo>
                  <a:pt x="273840" y="32383"/>
                </a:lnTo>
                <a:cubicBezTo>
                  <a:pt x="279189" y="33822"/>
                  <a:pt x="285606" y="33822"/>
                  <a:pt x="290955" y="32383"/>
                </a:cubicBezTo>
                <a:lnTo>
                  <a:pt x="282397" y="15472"/>
                </a:lnTo>
                <a:close/>
                <a:moveTo>
                  <a:pt x="28559" y="9376"/>
                </a:moveTo>
                <a:cubicBezTo>
                  <a:pt x="18075" y="9376"/>
                  <a:pt x="9761" y="18032"/>
                  <a:pt x="9761" y="28129"/>
                </a:cubicBezTo>
                <a:lnTo>
                  <a:pt x="9761" y="47603"/>
                </a:lnTo>
                <a:lnTo>
                  <a:pt x="172802" y="47603"/>
                </a:lnTo>
                <a:lnTo>
                  <a:pt x="172802" y="28129"/>
                </a:lnTo>
                <a:cubicBezTo>
                  <a:pt x="172802" y="18032"/>
                  <a:pt x="164126" y="9376"/>
                  <a:pt x="154003" y="9376"/>
                </a:cubicBezTo>
                <a:lnTo>
                  <a:pt x="28559" y="9376"/>
                </a:lnTo>
                <a:close/>
                <a:moveTo>
                  <a:pt x="278119" y="3238"/>
                </a:moveTo>
                <a:cubicBezTo>
                  <a:pt x="279902" y="0"/>
                  <a:pt x="284893" y="0"/>
                  <a:pt x="286676" y="3238"/>
                </a:cubicBezTo>
                <a:lnTo>
                  <a:pt x="314844" y="57570"/>
                </a:lnTo>
                <a:cubicBezTo>
                  <a:pt x="314844" y="57570"/>
                  <a:pt x="314844" y="57570"/>
                  <a:pt x="315200" y="57570"/>
                </a:cubicBezTo>
                <a:cubicBezTo>
                  <a:pt x="315200" y="57929"/>
                  <a:pt x="315200" y="58649"/>
                  <a:pt x="315557" y="59009"/>
                </a:cubicBezTo>
                <a:cubicBezTo>
                  <a:pt x="315557" y="59369"/>
                  <a:pt x="315557" y="59369"/>
                  <a:pt x="315557" y="59369"/>
                </a:cubicBezTo>
                <a:lnTo>
                  <a:pt x="315557" y="59728"/>
                </a:lnTo>
                <a:lnTo>
                  <a:pt x="315557" y="274535"/>
                </a:lnTo>
                <a:lnTo>
                  <a:pt x="315557" y="304039"/>
                </a:lnTo>
                <a:cubicBezTo>
                  <a:pt x="315557" y="305838"/>
                  <a:pt x="314487" y="307638"/>
                  <a:pt x="312704" y="308357"/>
                </a:cubicBezTo>
                <a:cubicBezTo>
                  <a:pt x="303077" y="313035"/>
                  <a:pt x="292737" y="315553"/>
                  <a:pt x="282397" y="315553"/>
                </a:cubicBezTo>
                <a:cubicBezTo>
                  <a:pt x="272414" y="315553"/>
                  <a:pt x="261718" y="313035"/>
                  <a:pt x="252091" y="308357"/>
                </a:cubicBezTo>
                <a:cubicBezTo>
                  <a:pt x="250308" y="307638"/>
                  <a:pt x="249238" y="305838"/>
                  <a:pt x="249238" y="304039"/>
                </a:cubicBezTo>
                <a:lnTo>
                  <a:pt x="249238" y="274895"/>
                </a:lnTo>
                <a:cubicBezTo>
                  <a:pt x="249238" y="274535"/>
                  <a:pt x="249238" y="274535"/>
                  <a:pt x="249238" y="274535"/>
                </a:cubicBezTo>
                <a:lnTo>
                  <a:pt x="249238" y="59728"/>
                </a:lnTo>
                <a:lnTo>
                  <a:pt x="249238" y="59369"/>
                </a:lnTo>
                <a:cubicBezTo>
                  <a:pt x="249238" y="59369"/>
                  <a:pt x="249238" y="59369"/>
                  <a:pt x="249238" y="59009"/>
                </a:cubicBezTo>
                <a:cubicBezTo>
                  <a:pt x="249238" y="58649"/>
                  <a:pt x="249595" y="57929"/>
                  <a:pt x="249951" y="57570"/>
                </a:cubicBezTo>
                <a:lnTo>
                  <a:pt x="278119" y="3238"/>
                </a:lnTo>
                <a:close/>
                <a:moveTo>
                  <a:pt x="28559" y="0"/>
                </a:moveTo>
                <a:lnTo>
                  <a:pt x="154003" y="0"/>
                </a:lnTo>
                <a:cubicBezTo>
                  <a:pt x="169548" y="0"/>
                  <a:pt x="182201" y="12622"/>
                  <a:pt x="182201" y="28129"/>
                </a:cubicBezTo>
                <a:lnTo>
                  <a:pt x="182201" y="52292"/>
                </a:lnTo>
                <a:cubicBezTo>
                  <a:pt x="182201" y="55177"/>
                  <a:pt x="180032" y="57340"/>
                  <a:pt x="177502" y="57340"/>
                </a:cubicBezTo>
                <a:lnTo>
                  <a:pt x="9761" y="57340"/>
                </a:lnTo>
                <a:lnTo>
                  <a:pt x="9761" y="258212"/>
                </a:lnTo>
                <a:lnTo>
                  <a:pt x="177502" y="258212"/>
                </a:lnTo>
                <a:cubicBezTo>
                  <a:pt x="180032" y="258212"/>
                  <a:pt x="182201" y="260376"/>
                  <a:pt x="182201" y="262900"/>
                </a:cubicBezTo>
                <a:lnTo>
                  <a:pt x="182201" y="287423"/>
                </a:lnTo>
                <a:cubicBezTo>
                  <a:pt x="182201" y="302930"/>
                  <a:pt x="169548" y="315553"/>
                  <a:pt x="154003" y="315553"/>
                </a:cubicBezTo>
                <a:lnTo>
                  <a:pt x="28559" y="315553"/>
                </a:lnTo>
                <a:cubicBezTo>
                  <a:pt x="13014" y="315553"/>
                  <a:pt x="0" y="302930"/>
                  <a:pt x="0" y="287423"/>
                </a:cubicBezTo>
                <a:lnTo>
                  <a:pt x="0" y="28129"/>
                </a:lnTo>
                <a:cubicBezTo>
                  <a:pt x="0" y="12622"/>
                  <a:pt x="13014" y="0"/>
                  <a:pt x="28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Freeform 880">
            <a:extLst>
              <a:ext uri="{FF2B5EF4-FFF2-40B4-BE49-F238E27FC236}">
                <a16:creationId xmlns:a16="http://schemas.microsoft.com/office/drawing/2014/main" id="{7DB613BD-5DAF-EA4A-BA37-5580D12C0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431" y="4281142"/>
            <a:ext cx="1180323" cy="1174393"/>
          </a:xfrm>
          <a:custGeom>
            <a:avLst/>
            <a:gdLst/>
            <a:ahLst/>
            <a:cxnLst/>
            <a:rect l="0" t="0" r="r" b="b"/>
            <a:pathLst>
              <a:path w="315552" h="313965">
                <a:moveTo>
                  <a:pt x="90260" y="273378"/>
                </a:moveTo>
                <a:cubicBezTo>
                  <a:pt x="91961" y="271462"/>
                  <a:pt x="95023" y="271462"/>
                  <a:pt x="96724" y="273378"/>
                </a:cubicBezTo>
                <a:cubicBezTo>
                  <a:pt x="97744" y="274145"/>
                  <a:pt x="98085" y="275677"/>
                  <a:pt x="98085" y="277210"/>
                </a:cubicBezTo>
                <a:cubicBezTo>
                  <a:pt x="98085" y="278360"/>
                  <a:pt x="97744" y="279509"/>
                  <a:pt x="96724" y="280659"/>
                </a:cubicBezTo>
                <a:cubicBezTo>
                  <a:pt x="96044" y="281426"/>
                  <a:pt x="95023" y="282192"/>
                  <a:pt x="93662" y="282192"/>
                </a:cubicBezTo>
                <a:cubicBezTo>
                  <a:pt x="92302" y="282192"/>
                  <a:pt x="91281" y="281426"/>
                  <a:pt x="90260" y="280659"/>
                </a:cubicBezTo>
                <a:cubicBezTo>
                  <a:pt x="89580" y="279509"/>
                  <a:pt x="88900" y="278360"/>
                  <a:pt x="88900" y="277210"/>
                </a:cubicBezTo>
                <a:cubicBezTo>
                  <a:pt x="88900" y="275677"/>
                  <a:pt x="89580" y="274145"/>
                  <a:pt x="90260" y="273378"/>
                </a:cubicBezTo>
                <a:close/>
                <a:moveTo>
                  <a:pt x="33110" y="273378"/>
                </a:moveTo>
                <a:cubicBezTo>
                  <a:pt x="34811" y="271462"/>
                  <a:pt x="37873" y="271462"/>
                  <a:pt x="39574" y="273378"/>
                </a:cubicBezTo>
                <a:cubicBezTo>
                  <a:pt x="40594" y="274145"/>
                  <a:pt x="40935" y="275677"/>
                  <a:pt x="40935" y="277210"/>
                </a:cubicBezTo>
                <a:cubicBezTo>
                  <a:pt x="40935" y="278360"/>
                  <a:pt x="40594" y="279509"/>
                  <a:pt x="39574" y="280659"/>
                </a:cubicBezTo>
                <a:cubicBezTo>
                  <a:pt x="38553" y="281426"/>
                  <a:pt x="37533" y="282192"/>
                  <a:pt x="36172" y="282192"/>
                </a:cubicBezTo>
                <a:cubicBezTo>
                  <a:pt x="35152" y="282192"/>
                  <a:pt x="34131" y="281426"/>
                  <a:pt x="33110" y="280659"/>
                </a:cubicBezTo>
                <a:cubicBezTo>
                  <a:pt x="32090" y="279509"/>
                  <a:pt x="31750" y="278360"/>
                  <a:pt x="31750" y="277210"/>
                </a:cubicBezTo>
                <a:cubicBezTo>
                  <a:pt x="31750" y="275677"/>
                  <a:pt x="32090" y="274145"/>
                  <a:pt x="33110" y="273378"/>
                </a:cubicBezTo>
                <a:close/>
                <a:moveTo>
                  <a:pt x="249518" y="271462"/>
                </a:moveTo>
                <a:lnTo>
                  <a:pt x="282295" y="271462"/>
                </a:lnTo>
                <a:cubicBezTo>
                  <a:pt x="284816" y="271462"/>
                  <a:pt x="286977" y="273503"/>
                  <a:pt x="286977" y="276225"/>
                </a:cubicBezTo>
                <a:cubicBezTo>
                  <a:pt x="286977" y="278606"/>
                  <a:pt x="284816" y="280647"/>
                  <a:pt x="282295" y="280647"/>
                </a:cubicBezTo>
                <a:lnTo>
                  <a:pt x="249518" y="280647"/>
                </a:lnTo>
                <a:cubicBezTo>
                  <a:pt x="246636" y="280647"/>
                  <a:pt x="244475" y="278606"/>
                  <a:pt x="244475" y="276225"/>
                </a:cubicBezTo>
                <a:cubicBezTo>
                  <a:pt x="244475" y="273503"/>
                  <a:pt x="246636" y="271462"/>
                  <a:pt x="249518" y="271462"/>
                </a:cubicBezTo>
                <a:close/>
                <a:moveTo>
                  <a:pt x="64747" y="271462"/>
                </a:moveTo>
                <a:cubicBezTo>
                  <a:pt x="67469" y="271462"/>
                  <a:pt x="69510" y="273503"/>
                  <a:pt x="69510" y="276225"/>
                </a:cubicBezTo>
                <a:cubicBezTo>
                  <a:pt x="69510" y="278606"/>
                  <a:pt x="67469" y="280647"/>
                  <a:pt x="64747" y="280647"/>
                </a:cubicBezTo>
                <a:cubicBezTo>
                  <a:pt x="62366" y="280647"/>
                  <a:pt x="60325" y="278606"/>
                  <a:pt x="60325" y="276225"/>
                </a:cubicBezTo>
                <a:cubicBezTo>
                  <a:pt x="60325" y="273503"/>
                  <a:pt x="62366" y="271462"/>
                  <a:pt x="64747" y="271462"/>
                </a:cubicBezTo>
                <a:close/>
                <a:moveTo>
                  <a:pt x="191636" y="251604"/>
                </a:moveTo>
                <a:lnTo>
                  <a:pt x="191636" y="304593"/>
                </a:lnTo>
                <a:lnTo>
                  <a:pt x="286735" y="304593"/>
                </a:lnTo>
                <a:cubicBezTo>
                  <a:pt x="297181" y="304593"/>
                  <a:pt x="305826" y="295941"/>
                  <a:pt x="305826" y="285128"/>
                </a:cubicBezTo>
                <a:lnTo>
                  <a:pt x="305826" y="271069"/>
                </a:lnTo>
                <a:cubicBezTo>
                  <a:pt x="305826" y="260255"/>
                  <a:pt x="297181" y="251604"/>
                  <a:pt x="286735" y="251604"/>
                </a:cubicBezTo>
                <a:lnTo>
                  <a:pt x="191636" y="251604"/>
                </a:lnTo>
                <a:close/>
                <a:moveTo>
                  <a:pt x="28817" y="251604"/>
                </a:moveTo>
                <a:cubicBezTo>
                  <a:pt x="18011" y="251604"/>
                  <a:pt x="9365" y="260255"/>
                  <a:pt x="9365" y="271069"/>
                </a:cubicBezTo>
                <a:lnTo>
                  <a:pt x="9365" y="285128"/>
                </a:lnTo>
                <a:cubicBezTo>
                  <a:pt x="9365" y="295941"/>
                  <a:pt x="18011" y="304593"/>
                  <a:pt x="28817" y="304593"/>
                </a:cubicBezTo>
                <a:lnTo>
                  <a:pt x="122474" y="304593"/>
                </a:lnTo>
                <a:lnTo>
                  <a:pt x="122474" y="251604"/>
                </a:lnTo>
                <a:lnTo>
                  <a:pt x="28817" y="251604"/>
                </a:lnTo>
                <a:close/>
                <a:moveTo>
                  <a:pt x="90260" y="211466"/>
                </a:moveTo>
                <a:cubicBezTo>
                  <a:pt x="91961" y="209550"/>
                  <a:pt x="95023" y="209550"/>
                  <a:pt x="96724" y="211849"/>
                </a:cubicBezTo>
                <a:cubicBezTo>
                  <a:pt x="97744" y="212615"/>
                  <a:pt x="98085" y="213765"/>
                  <a:pt x="98085" y="215297"/>
                </a:cubicBezTo>
                <a:cubicBezTo>
                  <a:pt x="98085" y="216447"/>
                  <a:pt x="97744" y="217980"/>
                  <a:pt x="96724" y="218746"/>
                </a:cubicBezTo>
                <a:cubicBezTo>
                  <a:pt x="96044" y="219896"/>
                  <a:pt x="95023" y="220279"/>
                  <a:pt x="93662" y="220279"/>
                </a:cubicBezTo>
                <a:cubicBezTo>
                  <a:pt x="92302" y="220279"/>
                  <a:pt x="91281" y="219896"/>
                  <a:pt x="90260" y="218746"/>
                </a:cubicBezTo>
                <a:cubicBezTo>
                  <a:pt x="89580" y="217980"/>
                  <a:pt x="88900" y="216447"/>
                  <a:pt x="88900" y="215297"/>
                </a:cubicBezTo>
                <a:cubicBezTo>
                  <a:pt x="88900" y="213765"/>
                  <a:pt x="89580" y="212615"/>
                  <a:pt x="90260" y="211466"/>
                </a:cubicBezTo>
                <a:close/>
                <a:moveTo>
                  <a:pt x="33110" y="211466"/>
                </a:moveTo>
                <a:cubicBezTo>
                  <a:pt x="34811" y="209550"/>
                  <a:pt x="37873" y="209550"/>
                  <a:pt x="39574" y="211849"/>
                </a:cubicBezTo>
                <a:cubicBezTo>
                  <a:pt x="40594" y="212615"/>
                  <a:pt x="40935" y="213765"/>
                  <a:pt x="40935" y="215297"/>
                </a:cubicBezTo>
                <a:cubicBezTo>
                  <a:pt x="40935" y="216447"/>
                  <a:pt x="40594" y="217980"/>
                  <a:pt x="39574" y="218746"/>
                </a:cubicBezTo>
                <a:cubicBezTo>
                  <a:pt x="38553" y="219896"/>
                  <a:pt x="37533" y="220279"/>
                  <a:pt x="36512" y="220279"/>
                </a:cubicBezTo>
                <a:cubicBezTo>
                  <a:pt x="35152" y="220279"/>
                  <a:pt x="34131" y="219896"/>
                  <a:pt x="33110" y="218746"/>
                </a:cubicBezTo>
                <a:cubicBezTo>
                  <a:pt x="32090" y="217980"/>
                  <a:pt x="31750" y="216447"/>
                  <a:pt x="31750" y="215297"/>
                </a:cubicBezTo>
                <a:cubicBezTo>
                  <a:pt x="31750" y="213765"/>
                  <a:pt x="32090" y="212615"/>
                  <a:pt x="33110" y="211466"/>
                </a:cubicBezTo>
                <a:close/>
                <a:moveTo>
                  <a:pt x="249518" y="209550"/>
                </a:moveTo>
                <a:lnTo>
                  <a:pt x="282295" y="209550"/>
                </a:lnTo>
                <a:cubicBezTo>
                  <a:pt x="284816" y="209550"/>
                  <a:pt x="286977" y="211667"/>
                  <a:pt x="286977" y="214136"/>
                </a:cubicBezTo>
                <a:cubicBezTo>
                  <a:pt x="286977" y="216605"/>
                  <a:pt x="284816" y="218722"/>
                  <a:pt x="282295" y="218722"/>
                </a:cubicBezTo>
                <a:lnTo>
                  <a:pt x="249518" y="218722"/>
                </a:lnTo>
                <a:cubicBezTo>
                  <a:pt x="246636" y="218722"/>
                  <a:pt x="244475" y="216605"/>
                  <a:pt x="244475" y="214136"/>
                </a:cubicBezTo>
                <a:cubicBezTo>
                  <a:pt x="244475" y="211667"/>
                  <a:pt x="246636" y="209550"/>
                  <a:pt x="249518" y="209550"/>
                </a:cubicBezTo>
                <a:close/>
                <a:moveTo>
                  <a:pt x="65689" y="209550"/>
                </a:moveTo>
                <a:cubicBezTo>
                  <a:pt x="68755" y="209550"/>
                  <a:pt x="71054" y="211667"/>
                  <a:pt x="71054" y="214136"/>
                </a:cubicBezTo>
                <a:cubicBezTo>
                  <a:pt x="71054" y="216605"/>
                  <a:pt x="68755" y="218722"/>
                  <a:pt x="65689" y="218722"/>
                </a:cubicBezTo>
                <a:cubicBezTo>
                  <a:pt x="63007" y="218722"/>
                  <a:pt x="60325" y="216605"/>
                  <a:pt x="60325" y="214136"/>
                </a:cubicBezTo>
                <a:cubicBezTo>
                  <a:pt x="60325" y="211667"/>
                  <a:pt x="63007" y="209550"/>
                  <a:pt x="65689" y="209550"/>
                </a:cubicBezTo>
                <a:close/>
                <a:moveTo>
                  <a:pt x="191636" y="188883"/>
                </a:moveTo>
                <a:lnTo>
                  <a:pt x="191636" y="242232"/>
                </a:lnTo>
                <a:lnTo>
                  <a:pt x="286735" y="242232"/>
                </a:lnTo>
                <a:cubicBezTo>
                  <a:pt x="297181" y="242232"/>
                  <a:pt x="305826" y="233220"/>
                  <a:pt x="305826" y="222767"/>
                </a:cubicBezTo>
                <a:lnTo>
                  <a:pt x="305826" y="208348"/>
                </a:lnTo>
                <a:cubicBezTo>
                  <a:pt x="305826" y="197534"/>
                  <a:pt x="297181" y="188883"/>
                  <a:pt x="286735" y="188883"/>
                </a:cubicBezTo>
                <a:lnTo>
                  <a:pt x="191636" y="188883"/>
                </a:lnTo>
                <a:close/>
                <a:moveTo>
                  <a:pt x="28817" y="188883"/>
                </a:moveTo>
                <a:cubicBezTo>
                  <a:pt x="18011" y="188883"/>
                  <a:pt x="9365" y="197534"/>
                  <a:pt x="9365" y="208348"/>
                </a:cubicBezTo>
                <a:lnTo>
                  <a:pt x="9365" y="222767"/>
                </a:lnTo>
                <a:cubicBezTo>
                  <a:pt x="9365" y="233220"/>
                  <a:pt x="18011" y="242232"/>
                  <a:pt x="28817" y="242232"/>
                </a:cubicBezTo>
                <a:lnTo>
                  <a:pt x="122474" y="242232"/>
                </a:lnTo>
                <a:lnTo>
                  <a:pt x="122474" y="188883"/>
                </a:lnTo>
                <a:lnTo>
                  <a:pt x="28817" y="188883"/>
                </a:lnTo>
                <a:close/>
                <a:moveTo>
                  <a:pt x="145168" y="9372"/>
                </a:moveTo>
                <a:cubicBezTo>
                  <a:pt x="109146" y="9372"/>
                  <a:pt x="79608" y="38930"/>
                  <a:pt x="79608" y="74977"/>
                </a:cubicBezTo>
                <a:cubicBezTo>
                  <a:pt x="79608" y="78942"/>
                  <a:pt x="79968" y="82907"/>
                  <a:pt x="80689" y="87232"/>
                </a:cubicBezTo>
                <a:cubicBezTo>
                  <a:pt x="81049" y="88674"/>
                  <a:pt x="80689" y="90116"/>
                  <a:pt x="79608" y="91197"/>
                </a:cubicBezTo>
                <a:cubicBezTo>
                  <a:pt x="78527" y="92639"/>
                  <a:pt x="76726" y="93000"/>
                  <a:pt x="74925" y="92639"/>
                </a:cubicBezTo>
                <a:cubicBezTo>
                  <a:pt x="71323" y="91918"/>
                  <a:pt x="67721" y="91197"/>
                  <a:pt x="63759" y="91197"/>
                </a:cubicBezTo>
                <a:cubicBezTo>
                  <a:pt x="58355" y="91197"/>
                  <a:pt x="53312" y="92279"/>
                  <a:pt x="47909" y="94081"/>
                </a:cubicBezTo>
                <a:cubicBezTo>
                  <a:pt x="24855" y="101651"/>
                  <a:pt x="9365" y="124000"/>
                  <a:pt x="9365" y="149232"/>
                </a:cubicBezTo>
                <a:lnTo>
                  <a:pt x="9365" y="160046"/>
                </a:lnTo>
                <a:cubicBezTo>
                  <a:pt x="9365" y="170860"/>
                  <a:pt x="18011" y="179511"/>
                  <a:pt x="28817" y="179511"/>
                </a:cubicBezTo>
                <a:lnTo>
                  <a:pt x="122474" y="179511"/>
                </a:lnTo>
                <a:lnTo>
                  <a:pt x="122474" y="151035"/>
                </a:lnTo>
                <a:lnTo>
                  <a:pt x="87173" y="151035"/>
                </a:lnTo>
                <a:cubicBezTo>
                  <a:pt x="85372" y="151035"/>
                  <a:pt x="83571" y="149953"/>
                  <a:pt x="82850" y="147790"/>
                </a:cubicBezTo>
                <a:cubicBezTo>
                  <a:pt x="82130" y="146348"/>
                  <a:pt x="82490" y="144186"/>
                  <a:pt x="83931" y="142744"/>
                </a:cubicBezTo>
                <a:lnTo>
                  <a:pt x="154173" y="72453"/>
                </a:lnTo>
                <a:cubicBezTo>
                  <a:pt x="155975" y="70651"/>
                  <a:pt x="158856" y="70651"/>
                  <a:pt x="161018" y="72453"/>
                </a:cubicBezTo>
                <a:lnTo>
                  <a:pt x="231260" y="142744"/>
                </a:lnTo>
                <a:cubicBezTo>
                  <a:pt x="232701" y="144186"/>
                  <a:pt x="233061" y="146348"/>
                  <a:pt x="232341" y="147790"/>
                </a:cubicBezTo>
                <a:cubicBezTo>
                  <a:pt x="231621" y="149953"/>
                  <a:pt x="229819" y="151035"/>
                  <a:pt x="227658" y="151035"/>
                </a:cubicBezTo>
                <a:lnTo>
                  <a:pt x="191636" y="151035"/>
                </a:lnTo>
                <a:lnTo>
                  <a:pt x="191636" y="179511"/>
                </a:lnTo>
                <a:lnTo>
                  <a:pt x="286735" y="179511"/>
                </a:lnTo>
                <a:cubicBezTo>
                  <a:pt x="297181" y="179511"/>
                  <a:pt x="305826" y="170860"/>
                  <a:pt x="305826" y="160046"/>
                </a:cubicBezTo>
                <a:lnTo>
                  <a:pt x="305826" y="158604"/>
                </a:lnTo>
                <a:cubicBezTo>
                  <a:pt x="305826" y="140221"/>
                  <a:pt x="294299" y="124000"/>
                  <a:pt x="277369" y="119314"/>
                </a:cubicBezTo>
                <a:cubicBezTo>
                  <a:pt x="276288" y="119314"/>
                  <a:pt x="275568" y="118953"/>
                  <a:pt x="274487" y="118593"/>
                </a:cubicBezTo>
                <a:cubicBezTo>
                  <a:pt x="272686" y="118593"/>
                  <a:pt x="271605" y="117511"/>
                  <a:pt x="270885" y="116069"/>
                </a:cubicBezTo>
                <a:cubicBezTo>
                  <a:pt x="270164" y="114628"/>
                  <a:pt x="270164" y="112825"/>
                  <a:pt x="270885" y="111744"/>
                </a:cubicBezTo>
                <a:cubicBezTo>
                  <a:pt x="274847" y="104895"/>
                  <a:pt x="276288" y="96965"/>
                  <a:pt x="274847" y="89395"/>
                </a:cubicBezTo>
                <a:cubicBezTo>
                  <a:pt x="272686" y="74616"/>
                  <a:pt x="260439" y="62721"/>
                  <a:pt x="245670" y="60918"/>
                </a:cubicBezTo>
                <a:cubicBezTo>
                  <a:pt x="235583" y="59477"/>
                  <a:pt x="225497" y="62721"/>
                  <a:pt x="218292" y="69570"/>
                </a:cubicBezTo>
                <a:cubicBezTo>
                  <a:pt x="216852" y="70651"/>
                  <a:pt x="215050" y="71011"/>
                  <a:pt x="213249" y="70291"/>
                </a:cubicBezTo>
                <a:cubicBezTo>
                  <a:pt x="211808" y="69930"/>
                  <a:pt x="210368" y="68128"/>
                  <a:pt x="210368" y="66686"/>
                </a:cubicBezTo>
                <a:cubicBezTo>
                  <a:pt x="206045" y="33884"/>
                  <a:pt x="177948" y="9372"/>
                  <a:pt x="145168" y="9372"/>
                </a:cubicBezTo>
                <a:close/>
                <a:moveTo>
                  <a:pt x="145168" y="0"/>
                </a:moveTo>
                <a:cubicBezTo>
                  <a:pt x="180109" y="0"/>
                  <a:pt x="210368" y="24151"/>
                  <a:pt x="218292" y="57314"/>
                </a:cubicBezTo>
                <a:cubicBezTo>
                  <a:pt x="226577" y="52267"/>
                  <a:pt x="236664" y="50104"/>
                  <a:pt x="246750" y="51186"/>
                </a:cubicBezTo>
                <a:cubicBezTo>
                  <a:pt x="265842" y="53709"/>
                  <a:pt x="281331" y="68488"/>
                  <a:pt x="284573" y="87593"/>
                </a:cubicBezTo>
                <a:cubicBezTo>
                  <a:pt x="285654" y="95523"/>
                  <a:pt x="284933" y="103814"/>
                  <a:pt x="282052" y="111023"/>
                </a:cubicBezTo>
                <a:cubicBezTo>
                  <a:pt x="301864" y="117151"/>
                  <a:pt x="315552" y="136616"/>
                  <a:pt x="315552" y="158604"/>
                </a:cubicBezTo>
                <a:lnTo>
                  <a:pt x="315552" y="160046"/>
                </a:lnTo>
                <a:cubicBezTo>
                  <a:pt x="315552" y="170139"/>
                  <a:pt x="310149" y="179151"/>
                  <a:pt x="302584" y="184197"/>
                </a:cubicBezTo>
                <a:cubicBezTo>
                  <a:pt x="310149" y="189244"/>
                  <a:pt x="315552" y="198255"/>
                  <a:pt x="315552" y="208348"/>
                </a:cubicBezTo>
                <a:lnTo>
                  <a:pt x="315552" y="222767"/>
                </a:lnTo>
                <a:cubicBezTo>
                  <a:pt x="315552" y="232860"/>
                  <a:pt x="310149" y="241872"/>
                  <a:pt x="302584" y="246918"/>
                </a:cubicBezTo>
                <a:cubicBezTo>
                  <a:pt x="310149" y="251965"/>
                  <a:pt x="315552" y="260616"/>
                  <a:pt x="315552" y="271069"/>
                </a:cubicBezTo>
                <a:lnTo>
                  <a:pt x="315552" y="285128"/>
                </a:lnTo>
                <a:cubicBezTo>
                  <a:pt x="315552" y="300988"/>
                  <a:pt x="302584" y="313965"/>
                  <a:pt x="286735" y="313965"/>
                </a:cubicBezTo>
                <a:lnTo>
                  <a:pt x="186953" y="313965"/>
                </a:lnTo>
                <a:cubicBezTo>
                  <a:pt x="184432" y="313965"/>
                  <a:pt x="181910" y="311802"/>
                  <a:pt x="181910" y="309279"/>
                </a:cubicBezTo>
                <a:lnTo>
                  <a:pt x="181910" y="308918"/>
                </a:lnTo>
                <a:lnTo>
                  <a:pt x="181910" y="146348"/>
                </a:lnTo>
                <a:cubicBezTo>
                  <a:pt x="181910" y="143465"/>
                  <a:pt x="184432" y="141302"/>
                  <a:pt x="186953" y="141302"/>
                </a:cubicBezTo>
                <a:lnTo>
                  <a:pt x="216491" y="141302"/>
                </a:lnTo>
                <a:lnTo>
                  <a:pt x="157415" y="82546"/>
                </a:lnTo>
                <a:lnTo>
                  <a:pt x="99060" y="141302"/>
                </a:lnTo>
                <a:lnTo>
                  <a:pt x="127157" y="141302"/>
                </a:lnTo>
                <a:cubicBezTo>
                  <a:pt x="129679" y="141302"/>
                  <a:pt x="131840" y="143465"/>
                  <a:pt x="131840" y="146348"/>
                </a:cubicBezTo>
                <a:lnTo>
                  <a:pt x="131840" y="308918"/>
                </a:lnTo>
                <a:lnTo>
                  <a:pt x="131840" y="309279"/>
                </a:lnTo>
                <a:cubicBezTo>
                  <a:pt x="131840" y="311802"/>
                  <a:pt x="129679" y="313965"/>
                  <a:pt x="127157" y="313965"/>
                </a:cubicBezTo>
                <a:lnTo>
                  <a:pt x="28817" y="313965"/>
                </a:lnTo>
                <a:cubicBezTo>
                  <a:pt x="12968" y="313965"/>
                  <a:pt x="0" y="300988"/>
                  <a:pt x="0" y="285128"/>
                </a:cubicBezTo>
                <a:lnTo>
                  <a:pt x="0" y="271069"/>
                </a:lnTo>
                <a:cubicBezTo>
                  <a:pt x="0" y="260616"/>
                  <a:pt x="5043" y="251965"/>
                  <a:pt x="12968" y="246918"/>
                </a:cubicBezTo>
                <a:cubicBezTo>
                  <a:pt x="5043" y="241872"/>
                  <a:pt x="0" y="232860"/>
                  <a:pt x="0" y="222767"/>
                </a:cubicBezTo>
                <a:lnTo>
                  <a:pt x="0" y="208348"/>
                </a:lnTo>
                <a:cubicBezTo>
                  <a:pt x="0" y="198255"/>
                  <a:pt x="5043" y="189244"/>
                  <a:pt x="12968" y="184197"/>
                </a:cubicBezTo>
                <a:cubicBezTo>
                  <a:pt x="5043" y="179151"/>
                  <a:pt x="0" y="170139"/>
                  <a:pt x="0" y="160046"/>
                </a:cubicBezTo>
                <a:lnTo>
                  <a:pt x="0" y="149232"/>
                </a:lnTo>
                <a:cubicBezTo>
                  <a:pt x="0" y="119674"/>
                  <a:pt x="18011" y="93721"/>
                  <a:pt x="44667" y="85070"/>
                </a:cubicBezTo>
                <a:cubicBezTo>
                  <a:pt x="53312" y="82186"/>
                  <a:pt x="61597" y="81465"/>
                  <a:pt x="70603" y="82186"/>
                </a:cubicBezTo>
                <a:cubicBezTo>
                  <a:pt x="70242" y="79663"/>
                  <a:pt x="70242" y="77500"/>
                  <a:pt x="70242" y="74977"/>
                </a:cubicBezTo>
                <a:cubicBezTo>
                  <a:pt x="70242" y="33523"/>
                  <a:pt x="103743" y="0"/>
                  <a:pt x="1451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Freeform 338">
            <a:extLst>
              <a:ext uri="{FF2B5EF4-FFF2-40B4-BE49-F238E27FC236}">
                <a16:creationId xmlns:a16="http://schemas.microsoft.com/office/drawing/2014/main" id="{8354152F-C414-EB46-B257-A315F679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431" y="8523752"/>
            <a:ext cx="1180326" cy="1186256"/>
          </a:xfrm>
          <a:custGeom>
            <a:avLst/>
            <a:gdLst>
              <a:gd name="T0" fmla="*/ 47909 w 877"/>
              <a:gd name="T1" fmla="*/ 249670 h 880"/>
              <a:gd name="T2" fmla="*/ 299703 w 877"/>
              <a:gd name="T3" fmla="*/ 197355 h 880"/>
              <a:gd name="T4" fmla="*/ 49710 w 877"/>
              <a:gd name="T5" fmla="*/ 142514 h 880"/>
              <a:gd name="T6" fmla="*/ 85372 w 877"/>
              <a:gd name="T7" fmla="*/ 172821 h 880"/>
              <a:gd name="T8" fmla="*/ 94738 w 877"/>
              <a:gd name="T9" fmla="*/ 171378 h 880"/>
              <a:gd name="T10" fmla="*/ 96179 w 877"/>
              <a:gd name="T11" fmla="*/ 156585 h 880"/>
              <a:gd name="T12" fmla="*/ 103383 w 877"/>
              <a:gd name="T13" fmla="*/ 154420 h 880"/>
              <a:gd name="T14" fmla="*/ 109507 w 877"/>
              <a:gd name="T15" fmla="*/ 151895 h 880"/>
              <a:gd name="T16" fmla="*/ 115631 w 877"/>
              <a:gd name="T17" fmla="*/ 148287 h 880"/>
              <a:gd name="T18" fmla="*/ 123195 w 877"/>
              <a:gd name="T19" fmla="*/ 142153 h 880"/>
              <a:gd name="T20" fmla="*/ 130760 w 877"/>
              <a:gd name="T21" fmla="*/ 147205 h 880"/>
              <a:gd name="T22" fmla="*/ 129319 w 877"/>
              <a:gd name="T23" fmla="*/ 176790 h 880"/>
              <a:gd name="T24" fmla="*/ 140846 w 877"/>
              <a:gd name="T25" fmla="*/ 150452 h 880"/>
              <a:gd name="T26" fmla="*/ 219734 w 877"/>
              <a:gd name="T27" fmla="*/ 124835 h 880"/>
              <a:gd name="T28" fmla="*/ 49710 w 877"/>
              <a:gd name="T29" fmla="*/ 142514 h 880"/>
              <a:gd name="T30" fmla="*/ 81770 w 877"/>
              <a:gd name="T31" fmla="*/ 82983 h 880"/>
              <a:gd name="T32" fmla="*/ 87173 w 877"/>
              <a:gd name="T33" fmla="*/ 74685 h 880"/>
              <a:gd name="T34" fmla="*/ 75646 w 877"/>
              <a:gd name="T35" fmla="*/ 57366 h 880"/>
              <a:gd name="T36" fmla="*/ 86093 w 877"/>
              <a:gd name="T37" fmla="*/ 31750 h 880"/>
              <a:gd name="T38" fmla="*/ 127878 w 877"/>
              <a:gd name="T39" fmla="*/ 59531 h 880"/>
              <a:gd name="T40" fmla="*/ 136523 w 877"/>
              <a:gd name="T41" fmla="*/ 55202 h 880"/>
              <a:gd name="T42" fmla="*/ 168223 w 877"/>
              <a:gd name="T43" fmla="*/ 12628 h 880"/>
              <a:gd name="T44" fmla="*/ 190917 w 877"/>
              <a:gd name="T45" fmla="*/ 59892 h 880"/>
              <a:gd name="T46" fmla="*/ 202083 w 877"/>
              <a:gd name="T47" fmla="*/ 43295 h 880"/>
              <a:gd name="T48" fmla="*/ 226218 w 877"/>
              <a:gd name="T49" fmla="*/ 33915 h 880"/>
              <a:gd name="T50" fmla="*/ 232702 w 877"/>
              <a:gd name="T51" fmla="*/ 67108 h 880"/>
              <a:gd name="T52" fmla="*/ 236304 w 877"/>
              <a:gd name="T53" fmla="*/ 76128 h 880"/>
              <a:gd name="T54" fmla="*/ 250713 w 877"/>
              <a:gd name="T55" fmla="*/ 74685 h 880"/>
              <a:gd name="T56" fmla="*/ 224777 w 877"/>
              <a:gd name="T57" fmla="*/ 115455 h 880"/>
              <a:gd name="T58" fmla="*/ 221175 w 877"/>
              <a:gd name="T59" fmla="*/ 96332 h 880"/>
              <a:gd name="T60" fmla="*/ 215051 w 877"/>
              <a:gd name="T61" fmla="*/ 114011 h 880"/>
              <a:gd name="T62" fmla="*/ 181911 w 877"/>
              <a:gd name="T63" fmla="*/ 120506 h 880"/>
              <a:gd name="T64" fmla="*/ 172545 w 877"/>
              <a:gd name="T65" fmla="*/ 110043 h 880"/>
              <a:gd name="T66" fmla="*/ 169664 w 877"/>
              <a:gd name="T67" fmla="*/ 127722 h 880"/>
              <a:gd name="T68" fmla="*/ 134002 w 877"/>
              <a:gd name="T69" fmla="*/ 138185 h 880"/>
              <a:gd name="T70" fmla="*/ 129679 w 877"/>
              <a:gd name="T71" fmla="*/ 134938 h 880"/>
              <a:gd name="T72" fmla="*/ 134362 w 877"/>
              <a:gd name="T73" fmla="*/ 109682 h 880"/>
              <a:gd name="T74" fmla="*/ 119593 w 877"/>
              <a:gd name="T75" fmla="*/ 132051 h 880"/>
              <a:gd name="T76" fmla="*/ 114190 w 877"/>
              <a:gd name="T77" fmla="*/ 137463 h 880"/>
              <a:gd name="T78" fmla="*/ 106985 w 877"/>
              <a:gd name="T79" fmla="*/ 142153 h 880"/>
              <a:gd name="T80" fmla="*/ 100141 w 877"/>
              <a:gd name="T81" fmla="*/ 145401 h 880"/>
              <a:gd name="T82" fmla="*/ 92577 w 877"/>
              <a:gd name="T83" fmla="*/ 147205 h 880"/>
              <a:gd name="T84" fmla="*/ 85012 w 877"/>
              <a:gd name="T85" fmla="*/ 147565 h 880"/>
              <a:gd name="T86" fmla="*/ 315553 w 877"/>
              <a:gd name="T87" fmla="*/ 192665 h 880"/>
              <a:gd name="T88" fmla="*/ 315193 w 877"/>
              <a:gd name="T89" fmla="*/ 190861 h 880"/>
              <a:gd name="T90" fmla="*/ 314832 w 877"/>
              <a:gd name="T91" fmla="*/ 190500 h 880"/>
              <a:gd name="T92" fmla="*/ 281692 w 877"/>
              <a:gd name="T93" fmla="*/ 106074 h 880"/>
              <a:gd name="T94" fmla="*/ 227659 w 877"/>
              <a:gd name="T95" fmla="*/ 24534 h 880"/>
              <a:gd name="T96" fmla="*/ 126797 w 877"/>
              <a:gd name="T97" fmla="*/ 27420 h 880"/>
              <a:gd name="T98" fmla="*/ 66280 w 877"/>
              <a:gd name="T99" fmla="*/ 47264 h 880"/>
              <a:gd name="T100" fmla="*/ 1081 w 877"/>
              <a:gd name="T101" fmla="*/ 189778 h 880"/>
              <a:gd name="T102" fmla="*/ 360 w 877"/>
              <a:gd name="T103" fmla="*/ 190861 h 880"/>
              <a:gd name="T104" fmla="*/ 0 w 877"/>
              <a:gd name="T105" fmla="*/ 192304 h 880"/>
              <a:gd name="T106" fmla="*/ 0 w 877"/>
              <a:gd name="T107" fmla="*/ 312088 h 880"/>
              <a:gd name="T108" fmla="*/ 315553 w 877"/>
              <a:gd name="T109" fmla="*/ 193026 h 8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77" h="880">
                <a:moveTo>
                  <a:pt x="849" y="852"/>
                </a:moveTo>
                <a:lnTo>
                  <a:pt x="26" y="852"/>
                </a:lnTo>
                <a:lnTo>
                  <a:pt x="26" y="571"/>
                </a:lnTo>
                <a:lnTo>
                  <a:pt x="123" y="687"/>
                </a:lnTo>
                <a:cubicBezTo>
                  <a:pt x="125" y="690"/>
                  <a:pt x="128" y="692"/>
                  <a:pt x="133" y="692"/>
                </a:cubicBezTo>
                <a:lnTo>
                  <a:pt x="730" y="692"/>
                </a:lnTo>
                <a:cubicBezTo>
                  <a:pt x="734" y="692"/>
                  <a:pt x="737" y="690"/>
                  <a:pt x="739" y="688"/>
                </a:cubicBezTo>
                <a:lnTo>
                  <a:pt x="849" y="569"/>
                </a:lnTo>
                <a:lnTo>
                  <a:pt x="849" y="852"/>
                </a:lnTo>
                <a:close/>
                <a:moveTo>
                  <a:pt x="832" y="547"/>
                </a:moveTo>
                <a:lnTo>
                  <a:pt x="724" y="666"/>
                </a:lnTo>
                <a:lnTo>
                  <a:pt x="139" y="666"/>
                </a:lnTo>
                <a:lnTo>
                  <a:pt x="42" y="547"/>
                </a:lnTo>
                <a:lnTo>
                  <a:pt x="832" y="547"/>
                </a:lnTo>
                <a:close/>
                <a:moveTo>
                  <a:pt x="138" y="395"/>
                </a:moveTo>
                <a:lnTo>
                  <a:pt x="138" y="395"/>
                </a:lnTo>
                <a:cubicBezTo>
                  <a:pt x="159" y="415"/>
                  <a:pt x="186" y="429"/>
                  <a:pt x="216" y="434"/>
                </a:cubicBezTo>
                <a:cubicBezTo>
                  <a:pt x="219" y="434"/>
                  <a:pt x="222" y="435"/>
                  <a:pt x="226" y="435"/>
                </a:cubicBezTo>
                <a:cubicBezTo>
                  <a:pt x="229" y="444"/>
                  <a:pt x="234" y="461"/>
                  <a:pt x="237" y="479"/>
                </a:cubicBezTo>
                <a:cubicBezTo>
                  <a:pt x="238" y="485"/>
                  <a:pt x="244" y="490"/>
                  <a:pt x="250" y="490"/>
                </a:cubicBezTo>
                <a:cubicBezTo>
                  <a:pt x="251" y="490"/>
                  <a:pt x="251" y="490"/>
                  <a:pt x="252" y="490"/>
                </a:cubicBezTo>
                <a:cubicBezTo>
                  <a:pt x="259" y="489"/>
                  <a:pt x="264" y="482"/>
                  <a:pt x="263" y="475"/>
                </a:cubicBezTo>
                <a:cubicBezTo>
                  <a:pt x="262" y="469"/>
                  <a:pt x="259" y="451"/>
                  <a:pt x="254" y="435"/>
                </a:cubicBezTo>
                <a:cubicBezTo>
                  <a:pt x="257" y="435"/>
                  <a:pt x="259" y="435"/>
                  <a:pt x="261" y="434"/>
                </a:cubicBezTo>
                <a:cubicBezTo>
                  <a:pt x="263" y="434"/>
                  <a:pt x="265" y="434"/>
                  <a:pt x="267" y="434"/>
                </a:cubicBezTo>
                <a:cubicBezTo>
                  <a:pt x="269" y="433"/>
                  <a:pt x="272" y="432"/>
                  <a:pt x="274" y="432"/>
                </a:cubicBezTo>
                <a:cubicBezTo>
                  <a:pt x="276" y="431"/>
                  <a:pt x="278" y="431"/>
                  <a:pt x="279" y="430"/>
                </a:cubicBezTo>
                <a:cubicBezTo>
                  <a:pt x="282" y="429"/>
                  <a:pt x="284" y="429"/>
                  <a:pt x="287" y="428"/>
                </a:cubicBezTo>
                <a:cubicBezTo>
                  <a:pt x="288" y="428"/>
                  <a:pt x="290" y="426"/>
                  <a:pt x="292" y="426"/>
                </a:cubicBezTo>
                <a:cubicBezTo>
                  <a:pt x="294" y="425"/>
                  <a:pt x="297" y="424"/>
                  <a:pt x="298" y="424"/>
                </a:cubicBezTo>
                <a:cubicBezTo>
                  <a:pt x="301" y="422"/>
                  <a:pt x="302" y="422"/>
                  <a:pt x="304" y="421"/>
                </a:cubicBezTo>
                <a:cubicBezTo>
                  <a:pt x="307" y="420"/>
                  <a:pt x="308" y="419"/>
                  <a:pt x="310" y="418"/>
                </a:cubicBezTo>
                <a:cubicBezTo>
                  <a:pt x="312" y="416"/>
                  <a:pt x="314" y="415"/>
                  <a:pt x="316" y="414"/>
                </a:cubicBezTo>
                <a:cubicBezTo>
                  <a:pt x="318" y="413"/>
                  <a:pt x="319" y="412"/>
                  <a:pt x="321" y="411"/>
                </a:cubicBezTo>
                <a:cubicBezTo>
                  <a:pt x="323" y="409"/>
                  <a:pt x="326" y="408"/>
                  <a:pt x="328" y="406"/>
                </a:cubicBezTo>
                <a:cubicBezTo>
                  <a:pt x="329" y="405"/>
                  <a:pt x="331" y="404"/>
                  <a:pt x="332" y="403"/>
                </a:cubicBezTo>
                <a:cubicBezTo>
                  <a:pt x="335" y="400"/>
                  <a:pt x="339" y="397"/>
                  <a:pt x="342" y="394"/>
                </a:cubicBezTo>
                <a:cubicBezTo>
                  <a:pt x="346" y="398"/>
                  <a:pt x="350" y="401"/>
                  <a:pt x="355" y="404"/>
                </a:cubicBezTo>
                <a:cubicBezTo>
                  <a:pt x="357" y="404"/>
                  <a:pt x="358" y="405"/>
                  <a:pt x="359" y="406"/>
                </a:cubicBezTo>
                <a:cubicBezTo>
                  <a:pt x="360" y="406"/>
                  <a:pt x="362" y="407"/>
                  <a:pt x="363" y="408"/>
                </a:cubicBezTo>
                <a:cubicBezTo>
                  <a:pt x="363" y="421"/>
                  <a:pt x="360" y="446"/>
                  <a:pt x="348" y="471"/>
                </a:cubicBezTo>
                <a:cubicBezTo>
                  <a:pt x="344" y="477"/>
                  <a:pt x="347" y="485"/>
                  <a:pt x="353" y="489"/>
                </a:cubicBezTo>
                <a:cubicBezTo>
                  <a:pt x="355" y="490"/>
                  <a:pt x="357" y="490"/>
                  <a:pt x="359" y="490"/>
                </a:cubicBezTo>
                <a:cubicBezTo>
                  <a:pt x="364" y="490"/>
                  <a:pt x="369" y="487"/>
                  <a:pt x="371" y="483"/>
                </a:cubicBezTo>
                <a:cubicBezTo>
                  <a:pt x="384" y="458"/>
                  <a:pt x="388" y="433"/>
                  <a:pt x="389" y="416"/>
                </a:cubicBezTo>
                <a:cubicBezTo>
                  <a:pt x="390" y="416"/>
                  <a:pt x="390" y="416"/>
                  <a:pt x="391" y="417"/>
                </a:cubicBezTo>
                <a:cubicBezTo>
                  <a:pt x="428" y="423"/>
                  <a:pt x="465" y="407"/>
                  <a:pt x="487" y="377"/>
                </a:cubicBezTo>
                <a:cubicBezTo>
                  <a:pt x="496" y="381"/>
                  <a:pt x="504" y="384"/>
                  <a:pt x="514" y="386"/>
                </a:cubicBezTo>
                <a:cubicBezTo>
                  <a:pt x="552" y="392"/>
                  <a:pt x="589" y="376"/>
                  <a:pt x="610" y="346"/>
                </a:cubicBezTo>
                <a:cubicBezTo>
                  <a:pt x="625" y="363"/>
                  <a:pt x="645" y="373"/>
                  <a:pt x="668" y="376"/>
                </a:cubicBezTo>
                <a:cubicBezTo>
                  <a:pt x="686" y="379"/>
                  <a:pt x="704" y="377"/>
                  <a:pt x="720" y="371"/>
                </a:cubicBezTo>
                <a:lnTo>
                  <a:pt x="836" y="521"/>
                </a:lnTo>
                <a:lnTo>
                  <a:pt x="40" y="521"/>
                </a:lnTo>
                <a:lnTo>
                  <a:pt x="138" y="395"/>
                </a:lnTo>
                <a:close/>
                <a:moveTo>
                  <a:pt x="121" y="270"/>
                </a:moveTo>
                <a:lnTo>
                  <a:pt x="121" y="270"/>
                </a:lnTo>
                <a:cubicBezTo>
                  <a:pt x="127" y="230"/>
                  <a:pt x="153" y="197"/>
                  <a:pt x="188" y="180"/>
                </a:cubicBezTo>
                <a:cubicBezTo>
                  <a:pt x="196" y="200"/>
                  <a:pt x="210" y="218"/>
                  <a:pt x="227" y="230"/>
                </a:cubicBezTo>
                <a:cubicBezTo>
                  <a:pt x="229" y="232"/>
                  <a:pt x="232" y="232"/>
                  <a:pt x="235" y="232"/>
                </a:cubicBezTo>
                <a:cubicBezTo>
                  <a:pt x="239" y="232"/>
                  <a:pt x="243" y="230"/>
                  <a:pt x="246" y="226"/>
                </a:cubicBezTo>
                <a:cubicBezTo>
                  <a:pt x="250" y="220"/>
                  <a:pt x="248" y="212"/>
                  <a:pt x="242" y="207"/>
                </a:cubicBezTo>
                <a:cubicBezTo>
                  <a:pt x="226" y="197"/>
                  <a:pt x="214" y="179"/>
                  <a:pt x="210" y="160"/>
                </a:cubicBezTo>
                <a:lnTo>
                  <a:pt x="210" y="159"/>
                </a:lnTo>
                <a:cubicBezTo>
                  <a:pt x="209" y="151"/>
                  <a:pt x="209" y="143"/>
                  <a:pt x="210" y="135"/>
                </a:cubicBezTo>
                <a:cubicBezTo>
                  <a:pt x="213" y="116"/>
                  <a:pt x="224" y="99"/>
                  <a:pt x="239" y="88"/>
                </a:cubicBezTo>
                <a:cubicBezTo>
                  <a:pt x="256" y="76"/>
                  <a:pt x="274" y="72"/>
                  <a:pt x="294" y="75"/>
                </a:cubicBezTo>
                <a:cubicBezTo>
                  <a:pt x="315" y="78"/>
                  <a:pt x="333" y="91"/>
                  <a:pt x="345" y="109"/>
                </a:cubicBezTo>
                <a:cubicBezTo>
                  <a:pt x="343" y="129"/>
                  <a:pt x="347" y="147"/>
                  <a:pt x="355" y="165"/>
                </a:cubicBezTo>
                <a:cubicBezTo>
                  <a:pt x="358" y="170"/>
                  <a:pt x="362" y="173"/>
                  <a:pt x="368" y="173"/>
                </a:cubicBezTo>
                <a:cubicBezTo>
                  <a:pt x="369" y="173"/>
                  <a:pt x="371" y="172"/>
                  <a:pt x="373" y="171"/>
                </a:cubicBezTo>
                <a:cubicBezTo>
                  <a:pt x="380" y="168"/>
                  <a:pt x="382" y="160"/>
                  <a:pt x="379" y="153"/>
                </a:cubicBezTo>
                <a:cubicBezTo>
                  <a:pt x="372" y="139"/>
                  <a:pt x="369" y="123"/>
                  <a:pt x="372" y="108"/>
                </a:cubicBezTo>
                <a:cubicBezTo>
                  <a:pt x="372" y="106"/>
                  <a:pt x="372" y="105"/>
                  <a:pt x="372" y="104"/>
                </a:cubicBezTo>
                <a:cubicBezTo>
                  <a:pt x="379" y="59"/>
                  <a:pt x="422" y="28"/>
                  <a:pt x="467" y="35"/>
                </a:cubicBezTo>
                <a:cubicBezTo>
                  <a:pt x="504" y="41"/>
                  <a:pt x="533" y="71"/>
                  <a:pt x="537" y="108"/>
                </a:cubicBezTo>
                <a:cubicBezTo>
                  <a:pt x="527" y="120"/>
                  <a:pt x="521" y="135"/>
                  <a:pt x="519" y="150"/>
                </a:cubicBezTo>
                <a:cubicBezTo>
                  <a:pt x="517" y="158"/>
                  <a:pt x="523" y="164"/>
                  <a:pt x="530" y="166"/>
                </a:cubicBezTo>
                <a:cubicBezTo>
                  <a:pt x="530" y="166"/>
                  <a:pt x="531" y="166"/>
                  <a:pt x="532" y="166"/>
                </a:cubicBezTo>
                <a:cubicBezTo>
                  <a:pt x="538" y="166"/>
                  <a:pt x="544" y="162"/>
                  <a:pt x="545" y="155"/>
                </a:cubicBezTo>
                <a:cubicBezTo>
                  <a:pt x="547" y="142"/>
                  <a:pt x="553" y="130"/>
                  <a:pt x="561" y="120"/>
                </a:cubicBezTo>
                <a:cubicBezTo>
                  <a:pt x="561" y="119"/>
                  <a:pt x="561" y="119"/>
                  <a:pt x="561" y="119"/>
                </a:cubicBezTo>
                <a:cubicBezTo>
                  <a:pt x="578" y="100"/>
                  <a:pt x="604" y="91"/>
                  <a:pt x="628" y="94"/>
                </a:cubicBezTo>
                <a:cubicBezTo>
                  <a:pt x="668" y="101"/>
                  <a:pt x="695" y="138"/>
                  <a:pt x="689" y="178"/>
                </a:cubicBezTo>
                <a:cubicBezTo>
                  <a:pt x="689" y="179"/>
                  <a:pt x="689" y="179"/>
                  <a:pt x="689" y="179"/>
                </a:cubicBezTo>
                <a:cubicBezTo>
                  <a:pt x="674" y="179"/>
                  <a:pt x="660" y="181"/>
                  <a:pt x="646" y="186"/>
                </a:cubicBezTo>
                <a:cubicBezTo>
                  <a:pt x="639" y="189"/>
                  <a:pt x="636" y="197"/>
                  <a:pt x="638" y="204"/>
                </a:cubicBezTo>
                <a:cubicBezTo>
                  <a:pt x="641" y="209"/>
                  <a:pt x="645" y="212"/>
                  <a:pt x="651" y="212"/>
                </a:cubicBezTo>
                <a:cubicBezTo>
                  <a:pt x="652" y="212"/>
                  <a:pt x="654" y="212"/>
                  <a:pt x="656" y="211"/>
                </a:cubicBezTo>
                <a:cubicBezTo>
                  <a:pt x="668" y="205"/>
                  <a:pt x="682" y="204"/>
                  <a:pt x="695" y="206"/>
                </a:cubicBezTo>
                <a:lnTo>
                  <a:pt x="696" y="207"/>
                </a:lnTo>
                <a:cubicBezTo>
                  <a:pt x="735" y="214"/>
                  <a:pt x="762" y="251"/>
                  <a:pt x="755" y="290"/>
                </a:cubicBezTo>
                <a:cubicBezTo>
                  <a:pt x="749" y="330"/>
                  <a:pt x="712" y="356"/>
                  <a:pt x="672" y="351"/>
                </a:cubicBezTo>
                <a:cubicBezTo>
                  <a:pt x="652" y="347"/>
                  <a:pt x="635" y="336"/>
                  <a:pt x="624" y="320"/>
                </a:cubicBezTo>
                <a:cubicBezTo>
                  <a:pt x="625" y="315"/>
                  <a:pt x="627" y="309"/>
                  <a:pt x="628" y="303"/>
                </a:cubicBezTo>
                <a:cubicBezTo>
                  <a:pt x="630" y="295"/>
                  <a:pt x="630" y="287"/>
                  <a:pt x="629" y="278"/>
                </a:cubicBezTo>
                <a:cubicBezTo>
                  <a:pt x="628" y="271"/>
                  <a:pt x="622" y="265"/>
                  <a:pt x="614" y="267"/>
                </a:cubicBezTo>
                <a:cubicBezTo>
                  <a:pt x="607" y="267"/>
                  <a:pt x="602" y="274"/>
                  <a:pt x="603" y="281"/>
                </a:cubicBezTo>
                <a:cubicBezTo>
                  <a:pt x="603" y="287"/>
                  <a:pt x="603" y="293"/>
                  <a:pt x="602" y="299"/>
                </a:cubicBezTo>
                <a:cubicBezTo>
                  <a:pt x="601" y="305"/>
                  <a:pt x="599" y="311"/>
                  <a:pt x="597" y="316"/>
                </a:cubicBezTo>
                <a:cubicBezTo>
                  <a:pt x="584" y="347"/>
                  <a:pt x="551" y="365"/>
                  <a:pt x="519" y="359"/>
                </a:cubicBezTo>
                <a:cubicBezTo>
                  <a:pt x="511" y="358"/>
                  <a:pt x="506" y="356"/>
                  <a:pt x="499" y="354"/>
                </a:cubicBezTo>
                <a:cubicBezTo>
                  <a:pt x="502" y="348"/>
                  <a:pt x="504" y="341"/>
                  <a:pt x="505" y="334"/>
                </a:cubicBezTo>
                <a:cubicBezTo>
                  <a:pt x="507" y="323"/>
                  <a:pt x="507" y="312"/>
                  <a:pt x="504" y="301"/>
                </a:cubicBezTo>
                <a:cubicBezTo>
                  <a:pt x="503" y="294"/>
                  <a:pt x="496" y="289"/>
                  <a:pt x="489" y="290"/>
                </a:cubicBezTo>
                <a:cubicBezTo>
                  <a:pt x="482" y="291"/>
                  <a:pt x="477" y="298"/>
                  <a:pt x="479" y="305"/>
                </a:cubicBezTo>
                <a:cubicBezTo>
                  <a:pt x="480" y="314"/>
                  <a:pt x="480" y="322"/>
                  <a:pt x="479" y="330"/>
                </a:cubicBezTo>
                <a:cubicBezTo>
                  <a:pt x="477" y="338"/>
                  <a:pt x="474" y="346"/>
                  <a:pt x="471" y="354"/>
                </a:cubicBezTo>
                <a:cubicBezTo>
                  <a:pt x="470" y="354"/>
                  <a:pt x="470" y="354"/>
                  <a:pt x="470" y="354"/>
                </a:cubicBezTo>
                <a:cubicBezTo>
                  <a:pt x="456" y="381"/>
                  <a:pt x="425" y="395"/>
                  <a:pt x="395" y="391"/>
                </a:cubicBezTo>
                <a:cubicBezTo>
                  <a:pt x="387" y="389"/>
                  <a:pt x="379" y="386"/>
                  <a:pt x="372" y="383"/>
                </a:cubicBezTo>
                <a:cubicBezTo>
                  <a:pt x="371" y="383"/>
                  <a:pt x="370" y="382"/>
                  <a:pt x="370" y="381"/>
                </a:cubicBezTo>
                <a:cubicBezTo>
                  <a:pt x="368" y="380"/>
                  <a:pt x="365" y="378"/>
                  <a:pt x="362" y="376"/>
                </a:cubicBezTo>
                <a:cubicBezTo>
                  <a:pt x="362" y="376"/>
                  <a:pt x="360" y="375"/>
                  <a:pt x="360" y="374"/>
                </a:cubicBezTo>
                <a:cubicBezTo>
                  <a:pt x="359" y="374"/>
                  <a:pt x="359" y="374"/>
                  <a:pt x="359" y="374"/>
                </a:cubicBezTo>
                <a:cubicBezTo>
                  <a:pt x="370" y="358"/>
                  <a:pt x="379" y="340"/>
                  <a:pt x="383" y="320"/>
                </a:cubicBezTo>
                <a:cubicBezTo>
                  <a:pt x="385" y="313"/>
                  <a:pt x="380" y="306"/>
                  <a:pt x="373" y="304"/>
                </a:cubicBezTo>
                <a:cubicBezTo>
                  <a:pt x="366" y="303"/>
                  <a:pt x="359" y="308"/>
                  <a:pt x="357" y="315"/>
                </a:cubicBezTo>
                <a:cubicBezTo>
                  <a:pt x="353" y="334"/>
                  <a:pt x="344" y="351"/>
                  <a:pt x="332" y="366"/>
                </a:cubicBezTo>
                <a:cubicBezTo>
                  <a:pt x="331" y="366"/>
                  <a:pt x="331" y="367"/>
                  <a:pt x="331" y="367"/>
                </a:cubicBezTo>
                <a:cubicBezTo>
                  <a:pt x="328" y="371"/>
                  <a:pt x="324" y="375"/>
                  <a:pt x="321" y="378"/>
                </a:cubicBezTo>
                <a:cubicBezTo>
                  <a:pt x="319" y="379"/>
                  <a:pt x="318" y="380"/>
                  <a:pt x="317" y="381"/>
                </a:cubicBezTo>
                <a:cubicBezTo>
                  <a:pt x="314" y="383"/>
                  <a:pt x="312" y="385"/>
                  <a:pt x="309" y="387"/>
                </a:cubicBezTo>
                <a:cubicBezTo>
                  <a:pt x="308" y="388"/>
                  <a:pt x="306" y="389"/>
                  <a:pt x="304" y="391"/>
                </a:cubicBezTo>
                <a:cubicBezTo>
                  <a:pt x="302" y="392"/>
                  <a:pt x="299" y="393"/>
                  <a:pt x="297" y="394"/>
                </a:cubicBezTo>
                <a:cubicBezTo>
                  <a:pt x="295" y="395"/>
                  <a:pt x="293" y="396"/>
                  <a:pt x="291" y="398"/>
                </a:cubicBezTo>
                <a:cubicBezTo>
                  <a:pt x="289" y="399"/>
                  <a:pt x="287" y="399"/>
                  <a:pt x="285" y="401"/>
                </a:cubicBezTo>
                <a:cubicBezTo>
                  <a:pt x="282" y="401"/>
                  <a:pt x="280" y="402"/>
                  <a:pt x="278" y="403"/>
                </a:cubicBezTo>
                <a:cubicBezTo>
                  <a:pt x="275" y="404"/>
                  <a:pt x="273" y="404"/>
                  <a:pt x="271" y="405"/>
                </a:cubicBezTo>
                <a:cubicBezTo>
                  <a:pt x="269" y="405"/>
                  <a:pt x="267" y="406"/>
                  <a:pt x="264" y="406"/>
                </a:cubicBezTo>
                <a:cubicBezTo>
                  <a:pt x="262" y="407"/>
                  <a:pt x="259" y="408"/>
                  <a:pt x="257" y="408"/>
                </a:cubicBezTo>
                <a:cubicBezTo>
                  <a:pt x="254" y="408"/>
                  <a:pt x="252" y="409"/>
                  <a:pt x="250" y="409"/>
                </a:cubicBezTo>
                <a:cubicBezTo>
                  <a:pt x="247" y="409"/>
                  <a:pt x="244" y="409"/>
                  <a:pt x="241" y="409"/>
                </a:cubicBezTo>
                <a:cubicBezTo>
                  <a:pt x="239" y="409"/>
                  <a:pt x="238" y="409"/>
                  <a:pt x="236" y="409"/>
                </a:cubicBezTo>
                <a:cubicBezTo>
                  <a:pt x="231" y="409"/>
                  <a:pt x="226" y="408"/>
                  <a:pt x="221" y="408"/>
                </a:cubicBezTo>
                <a:cubicBezTo>
                  <a:pt x="189" y="402"/>
                  <a:pt x="161" y="385"/>
                  <a:pt x="142" y="359"/>
                </a:cubicBezTo>
                <a:cubicBezTo>
                  <a:pt x="123" y="334"/>
                  <a:pt x="116" y="302"/>
                  <a:pt x="121" y="270"/>
                </a:cubicBezTo>
                <a:lnTo>
                  <a:pt x="876" y="534"/>
                </a:lnTo>
                <a:cubicBezTo>
                  <a:pt x="876" y="533"/>
                  <a:pt x="876" y="533"/>
                  <a:pt x="876" y="533"/>
                </a:cubicBezTo>
                <a:cubicBezTo>
                  <a:pt x="876" y="532"/>
                  <a:pt x="876" y="532"/>
                  <a:pt x="875" y="532"/>
                </a:cubicBezTo>
                <a:cubicBezTo>
                  <a:pt x="875" y="531"/>
                  <a:pt x="875" y="530"/>
                  <a:pt x="875" y="529"/>
                </a:cubicBezTo>
                <a:lnTo>
                  <a:pt x="874" y="528"/>
                </a:lnTo>
                <a:cubicBezTo>
                  <a:pt x="874" y="527"/>
                  <a:pt x="873" y="527"/>
                  <a:pt x="873" y="526"/>
                </a:cubicBezTo>
                <a:lnTo>
                  <a:pt x="744" y="358"/>
                </a:lnTo>
                <a:cubicBezTo>
                  <a:pt x="763" y="343"/>
                  <a:pt x="777" y="321"/>
                  <a:pt x="782" y="294"/>
                </a:cubicBezTo>
                <a:cubicBezTo>
                  <a:pt x="789" y="245"/>
                  <a:pt x="760" y="199"/>
                  <a:pt x="715" y="184"/>
                </a:cubicBezTo>
                <a:cubicBezTo>
                  <a:pt x="715" y="183"/>
                  <a:pt x="715" y="183"/>
                  <a:pt x="715" y="182"/>
                </a:cubicBezTo>
                <a:cubicBezTo>
                  <a:pt x="724" y="128"/>
                  <a:pt x="686" y="77"/>
                  <a:pt x="632" y="68"/>
                </a:cubicBezTo>
                <a:cubicBezTo>
                  <a:pt x="607" y="64"/>
                  <a:pt x="580" y="71"/>
                  <a:pt x="559" y="85"/>
                </a:cubicBezTo>
                <a:cubicBezTo>
                  <a:pt x="547" y="46"/>
                  <a:pt x="513" y="15"/>
                  <a:pt x="472" y="9"/>
                </a:cubicBezTo>
                <a:cubicBezTo>
                  <a:pt x="420" y="0"/>
                  <a:pt x="371" y="29"/>
                  <a:pt x="352" y="76"/>
                </a:cubicBezTo>
                <a:cubicBezTo>
                  <a:pt x="338" y="61"/>
                  <a:pt x="319" y="52"/>
                  <a:pt x="298" y="48"/>
                </a:cubicBezTo>
                <a:cubicBezTo>
                  <a:pt x="272" y="44"/>
                  <a:pt x="246" y="51"/>
                  <a:pt x="224" y="66"/>
                </a:cubicBezTo>
                <a:cubicBezTo>
                  <a:pt x="203" y="82"/>
                  <a:pt x="188" y="104"/>
                  <a:pt x="184" y="131"/>
                </a:cubicBezTo>
                <a:cubicBezTo>
                  <a:pt x="183" y="139"/>
                  <a:pt x="183" y="146"/>
                  <a:pt x="183" y="153"/>
                </a:cubicBezTo>
                <a:cubicBezTo>
                  <a:pt x="136" y="173"/>
                  <a:pt x="103" y="215"/>
                  <a:pt x="95" y="265"/>
                </a:cubicBezTo>
                <a:cubicBezTo>
                  <a:pt x="88" y="304"/>
                  <a:pt x="97" y="343"/>
                  <a:pt x="120" y="374"/>
                </a:cubicBezTo>
                <a:lnTo>
                  <a:pt x="3" y="526"/>
                </a:lnTo>
                <a:cubicBezTo>
                  <a:pt x="2" y="527"/>
                  <a:pt x="2" y="527"/>
                  <a:pt x="2" y="527"/>
                </a:cubicBezTo>
                <a:cubicBezTo>
                  <a:pt x="2" y="528"/>
                  <a:pt x="1" y="528"/>
                  <a:pt x="1" y="529"/>
                </a:cubicBezTo>
                <a:cubicBezTo>
                  <a:pt x="0" y="530"/>
                  <a:pt x="0" y="530"/>
                  <a:pt x="0" y="531"/>
                </a:cubicBezTo>
                <a:cubicBezTo>
                  <a:pt x="0" y="532"/>
                  <a:pt x="0" y="532"/>
                  <a:pt x="0" y="533"/>
                </a:cubicBezTo>
                <a:cubicBezTo>
                  <a:pt x="0" y="533"/>
                  <a:pt x="0" y="533"/>
                  <a:pt x="0" y="534"/>
                </a:cubicBezTo>
                <a:cubicBezTo>
                  <a:pt x="0" y="534"/>
                  <a:pt x="0" y="534"/>
                  <a:pt x="0" y="535"/>
                </a:cubicBezTo>
                <a:lnTo>
                  <a:pt x="0" y="865"/>
                </a:lnTo>
                <a:cubicBezTo>
                  <a:pt x="0" y="873"/>
                  <a:pt x="6" y="879"/>
                  <a:pt x="14" y="879"/>
                </a:cubicBezTo>
                <a:lnTo>
                  <a:pt x="863" y="879"/>
                </a:lnTo>
                <a:cubicBezTo>
                  <a:pt x="870" y="879"/>
                  <a:pt x="876" y="873"/>
                  <a:pt x="876" y="865"/>
                </a:cubicBezTo>
                <a:lnTo>
                  <a:pt x="876" y="535"/>
                </a:lnTo>
                <a:cubicBezTo>
                  <a:pt x="876" y="534"/>
                  <a:pt x="876" y="534"/>
                  <a:pt x="876" y="534"/>
                </a:cubicBezTo>
                <a:lnTo>
                  <a:pt x="121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2451AB-57C7-D440-8EB8-975FBE594C0C}"/>
              </a:ext>
            </a:extLst>
          </p:cNvPr>
          <p:cNvSpPr txBox="1"/>
          <p:nvPr/>
        </p:nvSpPr>
        <p:spPr>
          <a:xfrm>
            <a:off x="16769724" y="5763389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299078E-8D7A-B74B-8D83-370037EFA8A6}"/>
              </a:ext>
            </a:extLst>
          </p:cNvPr>
          <p:cNvSpPr txBox="1">
            <a:spLocks/>
          </p:cNvSpPr>
          <p:nvPr/>
        </p:nvSpPr>
        <p:spPr>
          <a:xfrm>
            <a:off x="15389005" y="6385844"/>
            <a:ext cx="581227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B87A4-4821-544D-8BD1-554B9F22323D}"/>
              </a:ext>
            </a:extLst>
          </p:cNvPr>
          <p:cNvSpPr txBox="1"/>
          <p:nvPr/>
        </p:nvSpPr>
        <p:spPr>
          <a:xfrm>
            <a:off x="16771764" y="1008339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4720786-DFA8-C641-AC25-C611D91945DB}"/>
              </a:ext>
            </a:extLst>
          </p:cNvPr>
          <p:cNvSpPr txBox="1">
            <a:spLocks/>
          </p:cNvSpPr>
          <p:nvPr/>
        </p:nvSpPr>
        <p:spPr>
          <a:xfrm>
            <a:off x="15391045" y="10705852"/>
            <a:ext cx="581227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D63E9-C39A-8741-B3F2-2F850A0214EA}"/>
              </a:ext>
            </a:extLst>
          </p:cNvPr>
          <p:cNvSpPr txBox="1"/>
          <p:nvPr/>
        </p:nvSpPr>
        <p:spPr>
          <a:xfrm>
            <a:off x="4492784" y="5763389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35E0D10-6C1B-FA47-93CA-A80C57D059FC}"/>
              </a:ext>
            </a:extLst>
          </p:cNvPr>
          <p:cNvSpPr txBox="1">
            <a:spLocks/>
          </p:cNvSpPr>
          <p:nvPr/>
        </p:nvSpPr>
        <p:spPr>
          <a:xfrm>
            <a:off x="3112065" y="6385844"/>
            <a:ext cx="581227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0C3B3-ADE4-5049-A034-D7ADB3ECF37E}"/>
              </a:ext>
            </a:extLst>
          </p:cNvPr>
          <p:cNvSpPr txBox="1"/>
          <p:nvPr/>
        </p:nvSpPr>
        <p:spPr>
          <a:xfrm>
            <a:off x="4494824" y="1008339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8F70474-CEC9-5F4D-AC10-DD869C1AF396}"/>
              </a:ext>
            </a:extLst>
          </p:cNvPr>
          <p:cNvSpPr txBox="1">
            <a:spLocks/>
          </p:cNvSpPr>
          <p:nvPr/>
        </p:nvSpPr>
        <p:spPr>
          <a:xfrm>
            <a:off x="3114105" y="10705852"/>
            <a:ext cx="581227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4" name="Freeform 876">
            <a:extLst>
              <a:ext uri="{FF2B5EF4-FFF2-40B4-BE49-F238E27FC236}">
                <a16:creationId xmlns:a16="http://schemas.microsoft.com/office/drawing/2014/main" id="{FE658CB0-3F47-B74E-B619-91E506F6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248" y="4281142"/>
            <a:ext cx="1180327" cy="1174209"/>
          </a:xfrm>
          <a:custGeom>
            <a:avLst/>
            <a:gdLst/>
            <a:ahLst/>
            <a:cxnLst/>
            <a:rect l="0" t="0" r="r" b="b"/>
            <a:pathLst>
              <a:path w="306029" h="304439">
                <a:moveTo>
                  <a:pt x="153988" y="209550"/>
                </a:moveTo>
                <a:cubicBezTo>
                  <a:pt x="156552" y="209550"/>
                  <a:pt x="158384" y="211715"/>
                  <a:pt x="158384" y="214240"/>
                </a:cubicBezTo>
                <a:lnTo>
                  <a:pt x="158384" y="299749"/>
                </a:lnTo>
                <a:cubicBezTo>
                  <a:pt x="158384" y="302635"/>
                  <a:pt x="156552" y="304439"/>
                  <a:pt x="153988" y="304439"/>
                </a:cubicBezTo>
                <a:cubicBezTo>
                  <a:pt x="151057" y="304439"/>
                  <a:pt x="149225" y="302635"/>
                  <a:pt x="149225" y="299749"/>
                </a:cubicBezTo>
                <a:lnTo>
                  <a:pt x="149225" y="214240"/>
                </a:lnTo>
                <a:cubicBezTo>
                  <a:pt x="149225" y="211715"/>
                  <a:pt x="151057" y="209550"/>
                  <a:pt x="153988" y="209550"/>
                </a:cubicBezTo>
                <a:close/>
                <a:moveTo>
                  <a:pt x="242108" y="180114"/>
                </a:moveTo>
                <a:cubicBezTo>
                  <a:pt x="244625" y="180842"/>
                  <a:pt x="245704" y="183751"/>
                  <a:pt x="244625" y="185932"/>
                </a:cubicBezTo>
                <a:cubicBezTo>
                  <a:pt x="234915" y="212840"/>
                  <a:pt x="214059" y="233567"/>
                  <a:pt x="187808" y="243748"/>
                </a:cubicBezTo>
                <a:cubicBezTo>
                  <a:pt x="187088" y="244112"/>
                  <a:pt x="186729" y="244112"/>
                  <a:pt x="186010" y="244112"/>
                </a:cubicBezTo>
                <a:cubicBezTo>
                  <a:pt x="184212" y="244112"/>
                  <a:pt x="182414" y="243021"/>
                  <a:pt x="181694" y="240839"/>
                </a:cubicBezTo>
                <a:cubicBezTo>
                  <a:pt x="180975" y="238657"/>
                  <a:pt x="182054" y="235748"/>
                  <a:pt x="184571" y="235021"/>
                </a:cubicBezTo>
                <a:cubicBezTo>
                  <a:pt x="208305" y="225931"/>
                  <a:pt x="227004" y="207022"/>
                  <a:pt x="235994" y="182660"/>
                </a:cubicBezTo>
                <a:cubicBezTo>
                  <a:pt x="237073" y="180114"/>
                  <a:pt x="239590" y="179387"/>
                  <a:pt x="242108" y="180114"/>
                </a:cubicBezTo>
                <a:close/>
                <a:moveTo>
                  <a:pt x="65509" y="180114"/>
                </a:moveTo>
                <a:cubicBezTo>
                  <a:pt x="67666" y="179387"/>
                  <a:pt x="70543" y="180478"/>
                  <a:pt x="71262" y="182660"/>
                </a:cubicBezTo>
                <a:cubicBezTo>
                  <a:pt x="80252" y="207022"/>
                  <a:pt x="98951" y="225931"/>
                  <a:pt x="123045" y="235021"/>
                </a:cubicBezTo>
                <a:cubicBezTo>
                  <a:pt x="125202" y="235748"/>
                  <a:pt x="126641" y="238657"/>
                  <a:pt x="125562" y="240839"/>
                </a:cubicBezTo>
                <a:cubicBezTo>
                  <a:pt x="124843" y="243021"/>
                  <a:pt x="123045" y="244112"/>
                  <a:pt x="121247" y="244112"/>
                </a:cubicBezTo>
                <a:cubicBezTo>
                  <a:pt x="120887" y="244112"/>
                  <a:pt x="120168" y="244112"/>
                  <a:pt x="119808" y="243748"/>
                </a:cubicBezTo>
                <a:cubicBezTo>
                  <a:pt x="93198" y="233567"/>
                  <a:pt x="72701" y="212840"/>
                  <a:pt x="62632" y="185932"/>
                </a:cubicBezTo>
                <a:cubicBezTo>
                  <a:pt x="61913" y="183751"/>
                  <a:pt x="62992" y="180842"/>
                  <a:pt x="65509" y="180114"/>
                </a:cubicBezTo>
                <a:close/>
                <a:moveTo>
                  <a:pt x="277567" y="179387"/>
                </a:moveTo>
                <a:cubicBezTo>
                  <a:pt x="280071" y="179387"/>
                  <a:pt x="282217" y="181534"/>
                  <a:pt x="282217" y="184038"/>
                </a:cubicBezTo>
                <a:lnTo>
                  <a:pt x="282217" y="275979"/>
                </a:lnTo>
                <a:cubicBezTo>
                  <a:pt x="282217" y="278483"/>
                  <a:pt x="280071" y="280629"/>
                  <a:pt x="277567" y="280629"/>
                </a:cubicBezTo>
                <a:lnTo>
                  <a:pt x="185268" y="280629"/>
                </a:lnTo>
                <a:cubicBezTo>
                  <a:pt x="182764" y="280629"/>
                  <a:pt x="180975" y="278483"/>
                  <a:pt x="180975" y="275979"/>
                </a:cubicBezTo>
                <a:cubicBezTo>
                  <a:pt x="180975" y="273474"/>
                  <a:pt x="182764" y="271686"/>
                  <a:pt x="185268" y="271686"/>
                </a:cubicBezTo>
                <a:lnTo>
                  <a:pt x="272916" y="271686"/>
                </a:lnTo>
                <a:lnTo>
                  <a:pt x="272916" y="184038"/>
                </a:lnTo>
                <a:cubicBezTo>
                  <a:pt x="272916" y="181534"/>
                  <a:pt x="275062" y="179387"/>
                  <a:pt x="277567" y="179387"/>
                </a:cubicBezTo>
                <a:close/>
                <a:moveTo>
                  <a:pt x="28464" y="179387"/>
                </a:moveTo>
                <a:cubicBezTo>
                  <a:pt x="30968" y="179387"/>
                  <a:pt x="33114" y="181534"/>
                  <a:pt x="33114" y="184038"/>
                </a:cubicBezTo>
                <a:lnTo>
                  <a:pt x="33114" y="271686"/>
                </a:lnTo>
                <a:lnTo>
                  <a:pt x="120405" y="271686"/>
                </a:lnTo>
                <a:cubicBezTo>
                  <a:pt x="122909" y="271686"/>
                  <a:pt x="125055" y="273474"/>
                  <a:pt x="125055" y="275979"/>
                </a:cubicBezTo>
                <a:cubicBezTo>
                  <a:pt x="125055" y="278483"/>
                  <a:pt x="122909" y="280629"/>
                  <a:pt x="120405" y="280629"/>
                </a:cubicBezTo>
                <a:lnTo>
                  <a:pt x="28464" y="280629"/>
                </a:lnTo>
                <a:cubicBezTo>
                  <a:pt x="25959" y="280629"/>
                  <a:pt x="23813" y="278483"/>
                  <a:pt x="23813" y="275979"/>
                </a:cubicBezTo>
                <a:lnTo>
                  <a:pt x="23813" y="184038"/>
                </a:lnTo>
                <a:cubicBezTo>
                  <a:pt x="23813" y="181534"/>
                  <a:pt x="25959" y="179387"/>
                  <a:pt x="28464" y="179387"/>
                </a:cubicBezTo>
                <a:close/>
                <a:moveTo>
                  <a:pt x="215811" y="147637"/>
                </a:moveTo>
                <a:lnTo>
                  <a:pt x="301356" y="147637"/>
                </a:lnTo>
                <a:cubicBezTo>
                  <a:pt x="303872" y="147637"/>
                  <a:pt x="306029" y="149754"/>
                  <a:pt x="306029" y="152223"/>
                </a:cubicBezTo>
                <a:cubicBezTo>
                  <a:pt x="306029" y="154693"/>
                  <a:pt x="303872" y="156809"/>
                  <a:pt x="301356" y="156809"/>
                </a:cubicBezTo>
                <a:lnTo>
                  <a:pt x="215811" y="156809"/>
                </a:lnTo>
                <a:cubicBezTo>
                  <a:pt x="213295" y="156809"/>
                  <a:pt x="211138" y="154693"/>
                  <a:pt x="211138" y="152223"/>
                </a:cubicBezTo>
                <a:cubicBezTo>
                  <a:pt x="211138" y="149754"/>
                  <a:pt x="213295" y="147637"/>
                  <a:pt x="215811" y="147637"/>
                </a:cubicBezTo>
                <a:close/>
                <a:moveTo>
                  <a:pt x="4673" y="147637"/>
                </a:moveTo>
                <a:lnTo>
                  <a:pt x="90218" y="147637"/>
                </a:lnTo>
                <a:cubicBezTo>
                  <a:pt x="92734" y="147637"/>
                  <a:pt x="94890" y="149754"/>
                  <a:pt x="94890" y="152223"/>
                </a:cubicBezTo>
                <a:cubicBezTo>
                  <a:pt x="94890" y="154693"/>
                  <a:pt x="92734" y="156809"/>
                  <a:pt x="90218" y="156809"/>
                </a:cubicBezTo>
                <a:lnTo>
                  <a:pt x="4673" y="156809"/>
                </a:lnTo>
                <a:cubicBezTo>
                  <a:pt x="2156" y="156809"/>
                  <a:pt x="0" y="154693"/>
                  <a:pt x="0" y="152223"/>
                </a:cubicBezTo>
                <a:cubicBezTo>
                  <a:pt x="0" y="149754"/>
                  <a:pt x="2156" y="147637"/>
                  <a:pt x="4673" y="147637"/>
                </a:cubicBezTo>
                <a:close/>
                <a:moveTo>
                  <a:pt x="153988" y="121773"/>
                </a:moveTo>
                <a:cubicBezTo>
                  <a:pt x="137030" y="121773"/>
                  <a:pt x="123681" y="135546"/>
                  <a:pt x="123681" y="152218"/>
                </a:cubicBezTo>
                <a:cubicBezTo>
                  <a:pt x="123681" y="168891"/>
                  <a:pt x="137030" y="182664"/>
                  <a:pt x="153988" y="182664"/>
                </a:cubicBezTo>
                <a:cubicBezTo>
                  <a:pt x="170223" y="182664"/>
                  <a:pt x="183934" y="168891"/>
                  <a:pt x="183934" y="152218"/>
                </a:cubicBezTo>
                <a:cubicBezTo>
                  <a:pt x="183934" y="135546"/>
                  <a:pt x="170223" y="121773"/>
                  <a:pt x="153988" y="121773"/>
                </a:cubicBezTo>
                <a:close/>
                <a:moveTo>
                  <a:pt x="153988" y="112712"/>
                </a:moveTo>
                <a:cubicBezTo>
                  <a:pt x="175275" y="112712"/>
                  <a:pt x="193314" y="130472"/>
                  <a:pt x="193314" y="152218"/>
                </a:cubicBezTo>
                <a:cubicBezTo>
                  <a:pt x="193314" y="173965"/>
                  <a:pt x="175275" y="191725"/>
                  <a:pt x="153988" y="191725"/>
                </a:cubicBezTo>
                <a:cubicBezTo>
                  <a:pt x="131979" y="191725"/>
                  <a:pt x="114300" y="173965"/>
                  <a:pt x="114300" y="152218"/>
                </a:cubicBezTo>
                <a:cubicBezTo>
                  <a:pt x="114300" y="130472"/>
                  <a:pt x="131979" y="112712"/>
                  <a:pt x="153988" y="112712"/>
                </a:cubicBezTo>
                <a:close/>
                <a:moveTo>
                  <a:pt x="187808" y="61410"/>
                </a:moveTo>
                <a:cubicBezTo>
                  <a:pt x="214059" y="71173"/>
                  <a:pt x="234915" y="92145"/>
                  <a:pt x="244984" y="118542"/>
                </a:cubicBezTo>
                <a:cubicBezTo>
                  <a:pt x="245704" y="121073"/>
                  <a:pt x="244625" y="123604"/>
                  <a:pt x="242108" y="124689"/>
                </a:cubicBezTo>
                <a:cubicBezTo>
                  <a:pt x="241388" y="124689"/>
                  <a:pt x="241029" y="125050"/>
                  <a:pt x="240309" y="125050"/>
                </a:cubicBezTo>
                <a:cubicBezTo>
                  <a:pt x="238511" y="125050"/>
                  <a:pt x="236713" y="123604"/>
                  <a:pt x="235994" y="122158"/>
                </a:cubicBezTo>
                <a:cubicBezTo>
                  <a:pt x="227004" y="97931"/>
                  <a:pt x="208305" y="79128"/>
                  <a:pt x="184571" y="70088"/>
                </a:cubicBezTo>
                <a:cubicBezTo>
                  <a:pt x="182054" y="69003"/>
                  <a:pt x="180975" y="66472"/>
                  <a:pt x="181694" y="63941"/>
                </a:cubicBezTo>
                <a:cubicBezTo>
                  <a:pt x="182773" y="61771"/>
                  <a:pt x="185290" y="60325"/>
                  <a:pt x="187808" y="61410"/>
                </a:cubicBezTo>
                <a:close/>
                <a:moveTo>
                  <a:pt x="119808" y="61410"/>
                </a:moveTo>
                <a:cubicBezTo>
                  <a:pt x="121966" y="60325"/>
                  <a:pt x="124843" y="61771"/>
                  <a:pt x="125562" y="63941"/>
                </a:cubicBezTo>
                <a:cubicBezTo>
                  <a:pt x="126641" y="66472"/>
                  <a:pt x="125202" y="69003"/>
                  <a:pt x="123045" y="70088"/>
                </a:cubicBezTo>
                <a:cubicBezTo>
                  <a:pt x="98951" y="79128"/>
                  <a:pt x="80252" y="97931"/>
                  <a:pt x="71262" y="122158"/>
                </a:cubicBezTo>
                <a:cubicBezTo>
                  <a:pt x="70903" y="123604"/>
                  <a:pt x="69105" y="125050"/>
                  <a:pt x="66947" y="125050"/>
                </a:cubicBezTo>
                <a:cubicBezTo>
                  <a:pt x="66588" y="125050"/>
                  <a:pt x="65868" y="124689"/>
                  <a:pt x="65509" y="124689"/>
                </a:cubicBezTo>
                <a:cubicBezTo>
                  <a:pt x="62992" y="123604"/>
                  <a:pt x="61913" y="121073"/>
                  <a:pt x="62632" y="118542"/>
                </a:cubicBezTo>
                <a:cubicBezTo>
                  <a:pt x="72701" y="92145"/>
                  <a:pt x="93198" y="71173"/>
                  <a:pt x="119808" y="61410"/>
                </a:cubicBezTo>
                <a:close/>
                <a:moveTo>
                  <a:pt x="185268" y="22225"/>
                </a:moveTo>
                <a:lnTo>
                  <a:pt x="277567" y="22225"/>
                </a:lnTo>
                <a:cubicBezTo>
                  <a:pt x="280071" y="22225"/>
                  <a:pt x="282217" y="24371"/>
                  <a:pt x="282217" y="26876"/>
                </a:cubicBezTo>
                <a:lnTo>
                  <a:pt x="282217" y="118817"/>
                </a:lnTo>
                <a:cubicBezTo>
                  <a:pt x="282217" y="121321"/>
                  <a:pt x="280071" y="123467"/>
                  <a:pt x="277567" y="123467"/>
                </a:cubicBezTo>
                <a:cubicBezTo>
                  <a:pt x="275062" y="123467"/>
                  <a:pt x="272916" y="121321"/>
                  <a:pt x="272916" y="118817"/>
                </a:cubicBezTo>
                <a:lnTo>
                  <a:pt x="272916" y="31526"/>
                </a:lnTo>
                <a:lnTo>
                  <a:pt x="185268" y="31526"/>
                </a:lnTo>
                <a:cubicBezTo>
                  <a:pt x="182764" y="31526"/>
                  <a:pt x="180975" y="29380"/>
                  <a:pt x="180975" y="26876"/>
                </a:cubicBezTo>
                <a:cubicBezTo>
                  <a:pt x="180975" y="24371"/>
                  <a:pt x="182764" y="22225"/>
                  <a:pt x="185268" y="22225"/>
                </a:cubicBezTo>
                <a:close/>
                <a:moveTo>
                  <a:pt x="28464" y="22225"/>
                </a:moveTo>
                <a:lnTo>
                  <a:pt x="120405" y="22225"/>
                </a:lnTo>
                <a:cubicBezTo>
                  <a:pt x="122909" y="22225"/>
                  <a:pt x="125055" y="24371"/>
                  <a:pt x="125055" y="26876"/>
                </a:cubicBezTo>
                <a:cubicBezTo>
                  <a:pt x="125055" y="29380"/>
                  <a:pt x="122909" y="31526"/>
                  <a:pt x="120405" y="31526"/>
                </a:cubicBezTo>
                <a:lnTo>
                  <a:pt x="33114" y="31526"/>
                </a:lnTo>
                <a:lnTo>
                  <a:pt x="33114" y="118817"/>
                </a:lnTo>
                <a:cubicBezTo>
                  <a:pt x="33114" y="121321"/>
                  <a:pt x="30968" y="123467"/>
                  <a:pt x="28464" y="123467"/>
                </a:cubicBezTo>
                <a:cubicBezTo>
                  <a:pt x="25959" y="123467"/>
                  <a:pt x="23813" y="121321"/>
                  <a:pt x="23813" y="118817"/>
                </a:cubicBezTo>
                <a:lnTo>
                  <a:pt x="23813" y="26876"/>
                </a:lnTo>
                <a:cubicBezTo>
                  <a:pt x="23813" y="24371"/>
                  <a:pt x="25959" y="22225"/>
                  <a:pt x="28464" y="22225"/>
                </a:cubicBezTo>
                <a:close/>
                <a:moveTo>
                  <a:pt x="153988" y="0"/>
                </a:moveTo>
                <a:cubicBezTo>
                  <a:pt x="156552" y="0"/>
                  <a:pt x="158384" y="1804"/>
                  <a:pt x="158384" y="4690"/>
                </a:cubicBezTo>
                <a:lnTo>
                  <a:pt x="158384" y="90560"/>
                </a:lnTo>
                <a:cubicBezTo>
                  <a:pt x="158384" y="92724"/>
                  <a:pt x="156552" y="94889"/>
                  <a:pt x="153988" y="94889"/>
                </a:cubicBezTo>
                <a:cubicBezTo>
                  <a:pt x="151057" y="94889"/>
                  <a:pt x="149225" y="92724"/>
                  <a:pt x="149225" y="90560"/>
                </a:cubicBezTo>
                <a:lnTo>
                  <a:pt x="149225" y="4690"/>
                </a:lnTo>
                <a:cubicBezTo>
                  <a:pt x="149225" y="1804"/>
                  <a:pt x="151057" y="0"/>
                  <a:pt x="153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877">
            <a:extLst>
              <a:ext uri="{FF2B5EF4-FFF2-40B4-BE49-F238E27FC236}">
                <a16:creationId xmlns:a16="http://schemas.microsoft.com/office/drawing/2014/main" id="{AB2D889F-C617-3341-938D-247DA733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539" y="8542059"/>
            <a:ext cx="1180323" cy="1168092"/>
          </a:xfrm>
          <a:custGeom>
            <a:avLst/>
            <a:gdLst/>
            <a:ahLst/>
            <a:cxnLst/>
            <a:rect l="0" t="0" r="r" b="b"/>
            <a:pathLst>
              <a:path w="306027" h="302853">
                <a:moveTo>
                  <a:pt x="297015" y="210165"/>
                </a:moveTo>
                <a:lnTo>
                  <a:pt x="258447" y="251839"/>
                </a:lnTo>
                <a:cubicBezTo>
                  <a:pt x="257726" y="252557"/>
                  <a:pt x="256284" y="253276"/>
                  <a:pt x="255202" y="253276"/>
                </a:cubicBezTo>
                <a:lnTo>
                  <a:pt x="46499" y="253276"/>
                </a:lnTo>
                <a:cubicBezTo>
                  <a:pt x="45057" y="253276"/>
                  <a:pt x="43976" y="252557"/>
                  <a:pt x="42894" y="251839"/>
                </a:cubicBezTo>
                <a:lnTo>
                  <a:pt x="9372" y="211243"/>
                </a:lnTo>
                <a:lnTo>
                  <a:pt x="9372" y="293512"/>
                </a:lnTo>
                <a:lnTo>
                  <a:pt x="297015" y="293512"/>
                </a:lnTo>
                <a:lnTo>
                  <a:pt x="297015" y="210165"/>
                </a:lnTo>
                <a:close/>
                <a:moveTo>
                  <a:pt x="204018" y="132566"/>
                </a:moveTo>
                <a:cubicBezTo>
                  <a:pt x="198611" y="140110"/>
                  <a:pt x="192123" y="146936"/>
                  <a:pt x="184553" y="152325"/>
                </a:cubicBezTo>
                <a:lnTo>
                  <a:pt x="222762" y="190765"/>
                </a:lnTo>
                <a:cubicBezTo>
                  <a:pt x="227087" y="194717"/>
                  <a:pt x="233936" y="194717"/>
                  <a:pt x="238261" y="190765"/>
                </a:cubicBezTo>
                <a:lnTo>
                  <a:pt x="242587" y="186454"/>
                </a:lnTo>
                <a:cubicBezTo>
                  <a:pt x="246912" y="182143"/>
                  <a:pt x="246912" y="175317"/>
                  <a:pt x="242587" y="171006"/>
                </a:cubicBezTo>
                <a:lnTo>
                  <a:pt x="204018" y="132566"/>
                </a:lnTo>
                <a:close/>
                <a:moveTo>
                  <a:pt x="212669" y="117836"/>
                </a:moveTo>
                <a:cubicBezTo>
                  <a:pt x="211587" y="120351"/>
                  <a:pt x="210506" y="122506"/>
                  <a:pt x="209064" y="125021"/>
                </a:cubicBezTo>
                <a:lnTo>
                  <a:pt x="249075" y="164539"/>
                </a:lnTo>
                <a:cubicBezTo>
                  <a:pt x="257005" y="172443"/>
                  <a:pt x="257005" y="185017"/>
                  <a:pt x="249075" y="192921"/>
                </a:cubicBezTo>
                <a:lnTo>
                  <a:pt x="244389" y="197232"/>
                </a:lnTo>
                <a:cubicBezTo>
                  <a:pt x="240784" y="201183"/>
                  <a:pt x="235738" y="202980"/>
                  <a:pt x="230331" y="202980"/>
                </a:cubicBezTo>
                <a:cubicBezTo>
                  <a:pt x="225285" y="202980"/>
                  <a:pt x="220238" y="201183"/>
                  <a:pt x="216273" y="197232"/>
                </a:cubicBezTo>
                <a:lnTo>
                  <a:pt x="176263" y="157713"/>
                </a:lnTo>
                <a:cubicBezTo>
                  <a:pt x="164368" y="164539"/>
                  <a:pt x="150310" y="168132"/>
                  <a:pt x="135531" y="168132"/>
                </a:cubicBezTo>
                <a:cubicBezTo>
                  <a:pt x="103811" y="168132"/>
                  <a:pt x="76777" y="150888"/>
                  <a:pt x="61998" y="125380"/>
                </a:cubicBezTo>
                <a:lnTo>
                  <a:pt x="13697" y="193998"/>
                </a:lnTo>
                <a:lnTo>
                  <a:pt x="188518" y="193998"/>
                </a:lnTo>
                <a:cubicBezTo>
                  <a:pt x="191402" y="193998"/>
                  <a:pt x="193204" y="195795"/>
                  <a:pt x="193204" y="198309"/>
                </a:cubicBezTo>
                <a:cubicBezTo>
                  <a:pt x="193204" y="201183"/>
                  <a:pt x="191402" y="202980"/>
                  <a:pt x="188518" y="202980"/>
                </a:cubicBezTo>
                <a:lnTo>
                  <a:pt x="14779" y="202980"/>
                </a:lnTo>
                <a:lnTo>
                  <a:pt x="48662" y="243935"/>
                </a:lnTo>
                <a:lnTo>
                  <a:pt x="253040" y="243935"/>
                </a:lnTo>
                <a:lnTo>
                  <a:pt x="290888" y="202980"/>
                </a:lnTo>
                <a:lnTo>
                  <a:pt x="272144" y="202980"/>
                </a:lnTo>
                <a:cubicBezTo>
                  <a:pt x="269621" y="202980"/>
                  <a:pt x="267818" y="201183"/>
                  <a:pt x="267818" y="198309"/>
                </a:cubicBezTo>
                <a:cubicBezTo>
                  <a:pt x="267818" y="195795"/>
                  <a:pt x="269621" y="193998"/>
                  <a:pt x="272144" y="193998"/>
                </a:cubicBezTo>
                <a:lnTo>
                  <a:pt x="292329" y="193998"/>
                </a:lnTo>
                <a:lnTo>
                  <a:pt x="238982" y="117836"/>
                </a:lnTo>
                <a:lnTo>
                  <a:pt x="212669" y="117836"/>
                </a:lnTo>
                <a:close/>
                <a:moveTo>
                  <a:pt x="134938" y="41079"/>
                </a:moveTo>
                <a:cubicBezTo>
                  <a:pt x="111256" y="41079"/>
                  <a:pt x="91879" y="60456"/>
                  <a:pt x="91879" y="84138"/>
                </a:cubicBezTo>
                <a:cubicBezTo>
                  <a:pt x="91879" y="107820"/>
                  <a:pt x="111256" y="126837"/>
                  <a:pt x="134938" y="126837"/>
                </a:cubicBezTo>
                <a:cubicBezTo>
                  <a:pt x="158620" y="126837"/>
                  <a:pt x="177996" y="107820"/>
                  <a:pt x="177996" y="84138"/>
                </a:cubicBezTo>
                <a:cubicBezTo>
                  <a:pt x="177996" y="60456"/>
                  <a:pt x="158620" y="41079"/>
                  <a:pt x="134938" y="41079"/>
                </a:cubicBezTo>
                <a:close/>
                <a:moveTo>
                  <a:pt x="134938" y="31750"/>
                </a:moveTo>
                <a:cubicBezTo>
                  <a:pt x="163643" y="31750"/>
                  <a:pt x="186966" y="55432"/>
                  <a:pt x="186966" y="84138"/>
                </a:cubicBezTo>
                <a:cubicBezTo>
                  <a:pt x="186966" y="112843"/>
                  <a:pt x="163643" y="136166"/>
                  <a:pt x="134938" y="136166"/>
                </a:cubicBezTo>
                <a:cubicBezTo>
                  <a:pt x="106232" y="136166"/>
                  <a:pt x="82550" y="112843"/>
                  <a:pt x="82550" y="84138"/>
                </a:cubicBezTo>
                <a:cubicBezTo>
                  <a:pt x="82550" y="55432"/>
                  <a:pt x="106232" y="31750"/>
                  <a:pt x="134938" y="31750"/>
                </a:cubicBezTo>
                <a:close/>
                <a:moveTo>
                  <a:pt x="135531" y="9341"/>
                </a:moveTo>
                <a:cubicBezTo>
                  <a:pt x="94079" y="9341"/>
                  <a:pt x="60196" y="42752"/>
                  <a:pt x="60196" y="84066"/>
                </a:cubicBezTo>
                <a:cubicBezTo>
                  <a:pt x="60196" y="125380"/>
                  <a:pt x="94079" y="158791"/>
                  <a:pt x="135531" y="158791"/>
                </a:cubicBezTo>
                <a:cubicBezTo>
                  <a:pt x="176984" y="158791"/>
                  <a:pt x="210506" y="125380"/>
                  <a:pt x="210506" y="84066"/>
                </a:cubicBezTo>
                <a:cubicBezTo>
                  <a:pt x="210506" y="42752"/>
                  <a:pt x="176984" y="9341"/>
                  <a:pt x="135531" y="9341"/>
                </a:cubicBezTo>
                <a:close/>
                <a:moveTo>
                  <a:pt x="135531" y="0"/>
                </a:moveTo>
                <a:cubicBezTo>
                  <a:pt x="182030" y="0"/>
                  <a:pt x="219878" y="37722"/>
                  <a:pt x="219878" y="84066"/>
                </a:cubicBezTo>
                <a:cubicBezTo>
                  <a:pt x="219878" y="92688"/>
                  <a:pt x="218436" y="100592"/>
                  <a:pt x="216273" y="108855"/>
                </a:cubicBezTo>
                <a:lnTo>
                  <a:pt x="241145" y="108855"/>
                </a:lnTo>
                <a:cubicBezTo>
                  <a:pt x="242587" y="108855"/>
                  <a:pt x="244028" y="109573"/>
                  <a:pt x="245110" y="110651"/>
                </a:cubicBezTo>
                <a:lnTo>
                  <a:pt x="304945" y="195795"/>
                </a:lnTo>
                <a:cubicBezTo>
                  <a:pt x="305306" y="195795"/>
                  <a:pt x="305306" y="196154"/>
                  <a:pt x="305306" y="196513"/>
                </a:cubicBezTo>
                <a:cubicBezTo>
                  <a:pt x="305306" y="196513"/>
                  <a:pt x="305666" y="196872"/>
                  <a:pt x="305666" y="197232"/>
                </a:cubicBezTo>
                <a:cubicBezTo>
                  <a:pt x="306027" y="197591"/>
                  <a:pt x="306027" y="197950"/>
                  <a:pt x="306027" y="197950"/>
                </a:cubicBezTo>
                <a:cubicBezTo>
                  <a:pt x="306027" y="198309"/>
                  <a:pt x="306027" y="198309"/>
                  <a:pt x="306027" y="198309"/>
                </a:cubicBezTo>
                <a:lnTo>
                  <a:pt x="306027" y="298183"/>
                </a:lnTo>
                <a:cubicBezTo>
                  <a:pt x="306027" y="300697"/>
                  <a:pt x="304224" y="302853"/>
                  <a:pt x="301341" y="302853"/>
                </a:cubicBezTo>
                <a:lnTo>
                  <a:pt x="4686" y="302853"/>
                </a:lnTo>
                <a:cubicBezTo>
                  <a:pt x="2163" y="302853"/>
                  <a:pt x="0" y="300697"/>
                  <a:pt x="0" y="298183"/>
                </a:cubicBezTo>
                <a:lnTo>
                  <a:pt x="0" y="198309"/>
                </a:lnTo>
                <a:cubicBezTo>
                  <a:pt x="0" y="198309"/>
                  <a:pt x="361" y="198309"/>
                  <a:pt x="361" y="197950"/>
                </a:cubicBezTo>
                <a:cubicBezTo>
                  <a:pt x="361" y="197950"/>
                  <a:pt x="361" y="197591"/>
                  <a:pt x="361" y="197232"/>
                </a:cubicBezTo>
                <a:cubicBezTo>
                  <a:pt x="361" y="196872"/>
                  <a:pt x="721" y="196513"/>
                  <a:pt x="721" y="196513"/>
                </a:cubicBezTo>
                <a:cubicBezTo>
                  <a:pt x="1081" y="196154"/>
                  <a:pt x="1081" y="195795"/>
                  <a:pt x="1081" y="195795"/>
                </a:cubicBezTo>
                <a:lnTo>
                  <a:pt x="57313" y="116040"/>
                </a:lnTo>
                <a:cubicBezTo>
                  <a:pt x="53348" y="105981"/>
                  <a:pt x="51185" y="95203"/>
                  <a:pt x="51185" y="84066"/>
                </a:cubicBezTo>
                <a:cubicBezTo>
                  <a:pt x="51185" y="37722"/>
                  <a:pt x="89033" y="0"/>
                  <a:pt x="1355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1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rc 40">
            <a:extLst>
              <a:ext uri="{FF2B5EF4-FFF2-40B4-BE49-F238E27FC236}">
                <a16:creationId xmlns:a16="http://schemas.microsoft.com/office/drawing/2014/main" id="{0A3AABC1-6B1C-6748-98A2-CB4F35C91F62}"/>
              </a:ext>
            </a:extLst>
          </p:cNvPr>
          <p:cNvSpPr>
            <a:spLocks noChangeAspect="1"/>
          </p:cNvSpPr>
          <p:nvPr/>
        </p:nvSpPr>
        <p:spPr>
          <a:xfrm>
            <a:off x="7705845" y="7046331"/>
            <a:ext cx="8965960" cy="8965960"/>
          </a:xfrm>
          <a:prstGeom prst="arc">
            <a:avLst>
              <a:gd name="adj1" fmla="val 14194933"/>
              <a:gd name="adj2" fmla="val 18205768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D3F4A25F-6DF1-E846-9562-EF362BA4651B}"/>
              </a:ext>
            </a:extLst>
          </p:cNvPr>
          <p:cNvSpPr>
            <a:spLocks noChangeAspect="1"/>
          </p:cNvSpPr>
          <p:nvPr/>
        </p:nvSpPr>
        <p:spPr>
          <a:xfrm>
            <a:off x="7705845" y="7046331"/>
            <a:ext cx="8965960" cy="8965960"/>
          </a:xfrm>
          <a:prstGeom prst="arc">
            <a:avLst>
              <a:gd name="adj1" fmla="val 14194933"/>
              <a:gd name="adj2" fmla="val 17156825"/>
            </a:avLst>
          </a:prstGeom>
          <a:ln w="38100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4503F-38BE-A949-A613-E36EB517BF94}"/>
              </a:ext>
            </a:extLst>
          </p:cNvPr>
          <p:cNvSpPr txBox="1"/>
          <p:nvPr/>
        </p:nvSpPr>
        <p:spPr>
          <a:xfrm>
            <a:off x="6716031" y="612372"/>
            <a:ext cx="10945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TWO-OPTION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4C210-E46D-D749-AA88-6E2FA66281E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4905451-7BDB-0241-8B5F-63F70E455EB5}"/>
              </a:ext>
            </a:extLst>
          </p:cNvPr>
          <p:cNvSpPr>
            <a:spLocks noChangeAspect="1"/>
          </p:cNvSpPr>
          <p:nvPr/>
        </p:nvSpPr>
        <p:spPr>
          <a:xfrm>
            <a:off x="6959753" y="4203321"/>
            <a:ext cx="10458142" cy="8307442"/>
          </a:xfrm>
          <a:prstGeom prst="arc">
            <a:avLst>
              <a:gd name="adj1" fmla="val 2229633"/>
              <a:gd name="adj2" fmla="val 8564178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FF38F02D-B522-5143-909E-CC33D3A0DD0C}"/>
              </a:ext>
            </a:extLst>
          </p:cNvPr>
          <p:cNvSpPr>
            <a:spLocks noChangeAspect="1"/>
          </p:cNvSpPr>
          <p:nvPr/>
        </p:nvSpPr>
        <p:spPr>
          <a:xfrm>
            <a:off x="6959754" y="4200532"/>
            <a:ext cx="10458142" cy="8313218"/>
          </a:xfrm>
          <a:prstGeom prst="arc">
            <a:avLst>
              <a:gd name="adj1" fmla="val 2868943"/>
              <a:gd name="adj2" fmla="val 8625968"/>
            </a:avLst>
          </a:prstGeom>
          <a:ln w="38100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8724F58-D806-724C-A6B7-E61C1202CE54}"/>
              </a:ext>
            </a:extLst>
          </p:cNvPr>
          <p:cNvSpPr>
            <a:spLocks noChangeAspect="1"/>
          </p:cNvSpPr>
          <p:nvPr/>
        </p:nvSpPr>
        <p:spPr>
          <a:xfrm>
            <a:off x="8881099" y="5969891"/>
            <a:ext cx="6557766" cy="4796611"/>
          </a:xfrm>
          <a:prstGeom prst="arc">
            <a:avLst>
              <a:gd name="adj1" fmla="val 1783313"/>
              <a:gd name="adj2" fmla="val 9258150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79ADC1AE-6774-744A-8AA0-E60009028D6B}"/>
              </a:ext>
            </a:extLst>
          </p:cNvPr>
          <p:cNvSpPr>
            <a:spLocks noChangeAspect="1"/>
          </p:cNvSpPr>
          <p:nvPr/>
        </p:nvSpPr>
        <p:spPr>
          <a:xfrm>
            <a:off x="8881099" y="5969891"/>
            <a:ext cx="6557766" cy="4796611"/>
          </a:xfrm>
          <a:prstGeom prst="arc">
            <a:avLst>
              <a:gd name="adj1" fmla="val 1738082"/>
              <a:gd name="adj2" fmla="val 7821614"/>
            </a:avLst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AA444199-D4ED-6B41-A55D-0F1A890B1106}"/>
              </a:ext>
            </a:extLst>
          </p:cNvPr>
          <p:cNvSpPr>
            <a:spLocks noChangeAspect="1"/>
          </p:cNvSpPr>
          <p:nvPr/>
        </p:nvSpPr>
        <p:spPr>
          <a:xfrm>
            <a:off x="8840323" y="4849244"/>
            <a:ext cx="6557766" cy="4799813"/>
          </a:xfrm>
          <a:prstGeom prst="arc">
            <a:avLst>
              <a:gd name="adj1" fmla="val 12716704"/>
              <a:gd name="adj2" fmla="val 19821866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0B307164-D4BB-BE41-954E-BEB22A023B0D}"/>
              </a:ext>
            </a:extLst>
          </p:cNvPr>
          <p:cNvSpPr>
            <a:spLocks noChangeAspect="1"/>
          </p:cNvSpPr>
          <p:nvPr/>
        </p:nvSpPr>
        <p:spPr>
          <a:xfrm>
            <a:off x="8840323" y="4848647"/>
            <a:ext cx="6557766" cy="4796611"/>
          </a:xfrm>
          <a:prstGeom prst="arc">
            <a:avLst>
              <a:gd name="adj1" fmla="val 15392756"/>
              <a:gd name="adj2" fmla="val 19788565"/>
            </a:avLst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2B6CDAD-0C64-9F41-A6D5-3921998C7299}"/>
              </a:ext>
            </a:extLst>
          </p:cNvPr>
          <p:cNvSpPr>
            <a:spLocks noChangeAspect="1"/>
          </p:cNvSpPr>
          <p:nvPr/>
        </p:nvSpPr>
        <p:spPr>
          <a:xfrm>
            <a:off x="6959753" y="2994137"/>
            <a:ext cx="10458142" cy="8308298"/>
          </a:xfrm>
          <a:prstGeom prst="arc">
            <a:avLst>
              <a:gd name="adj1" fmla="val 13049667"/>
              <a:gd name="adj2" fmla="val 19367955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73FC4DA3-F4F5-F84E-A186-7FA8141228DC}"/>
              </a:ext>
            </a:extLst>
          </p:cNvPr>
          <p:cNvSpPr>
            <a:spLocks noChangeAspect="1"/>
          </p:cNvSpPr>
          <p:nvPr/>
        </p:nvSpPr>
        <p:spPr>
          <a:xfrm>
            <a:off x="6954644" y="2994137"/>
            <a:ext cx="10458142" cy="8308298"/>
          </a:xfrm>
          <a:prstGeom prst="arc">
            <a:avLst>
              <a:gd name="adj1" fmla="val 13133496"/>
              <a:gd name="adj2" fmla="val 14776437"/>
            </a:avLst>
          </a:prstGeom>
          <a:ln w="38100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D1132F9-8E2C-8740-9386-904649F5D91D}"/>
              </a:ext>
            </a:extLst>
          </p:cNvPr>
          <p:cNvSpPr/>
          <p:nvPr/>
        </p:nvSpPr>
        <p:spPr>
          <a:xfrm>
            <a:off x="1189833" y="3474599"/>
            <a:ext cx="8513064" cy="8513064"/>
          </a:xfrm>
          <a:prstGeom prst="arc">
            <a:avLst>
              <a:gd name="adj1" fmla="val 16201938"/>
              <a:gd name="adj2" fmla="val 5421231"/>
            </a:avLst>
          </a:prstGeom>
          <a:ln w="381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C92CCA0A-859C-944B-9078-7FF100A27818}"/>
              </a:ext>
            </a:extLst>
          </p:cNvPr>
          <p:cNvSpPr/>
          <p:nvPr/>
        </p:nvSpPr>
        <p:spPr>
          <a:xfrm>
            <a:off x="14664532" y="3474599"/>
            <a:ext cx="8513064" cy="8513064"/>
          </a:xfrm>
          <a:prstGeom prst="arc">
            <a:avLst>
              <a:gd name="adj1" fmla="val 5392278"/>
              <a:gd name="adj2" fmla="val 16197697"/>
            </a:avLst>
          </a:prstGeom>
          <a:ln w="381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90B429-A27C-0346-A861-71A0F14F9E76}"/>
              </a:ext>
            </a:extLst>
          </p:cNvPr>
          <p:cNvSpPr>
            <a:spLocks noChangeAspect="1"/>
          </p:cNvSpPr>
          <p:nvPr/>
        </p:nvSpPr>
        <p:spPr>
          <a:xfrm>
            <a:off x="2587625" y="4829176"/>
            <a:ext cx="5800724" cy="58007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EC95C-12D0-9540-BA3A-2FFA739BEF6C}"/>
              </a:ext>
            </a:extLst>
          </p:cNvPr>
          <p:cNvSpPr>
            <a:spLocks noChangeAspect="1"/>
          </p:cNvSpPr>
          <p:nvPr/>
        </p:nvSpPr>
        <p:spPr>
          <a:xfrm>
            <a:off x="16025813" y="4829176"/>
            <a:ext cx="5800724" cy="58007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6F352-2208-DE4E-B781-742C35D5DEDB}"/>
              </a:ext>
            </a:extLst>
          </p:cNvPr>
          <p:cNvSpPr/>
          <p:nvPr/>
        </p:nvSpPr>
        <p:spPr>
          <a:xfrm>
            <a:off x="7696200" y="3981450"/>
            <a:ext cx="953292" cy="953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CD73E6-BD3C-7A4B-8893-B6704691284A}"/>
              </a:ext>
            </a:extLst>
          </p:cNvPr>
          <p:cNvSpPr/>
          <p:nvPr/>
        </p:nvSpPr>
        <p:spPr>
          <a:xfrm>
            <a:off x="8753122" y="5473782"/>
            <a:ext cx="953292" cy="953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9C2918-DE7C-D746-8C5E-1487D0255AE6}"/>
              </a:ext>
            </a:extLst>
          </p:cNvPr>
          <p:cNvSpPr/>
          <p:nvPr/>
        </p:nvSpPr>
        <p:spPr>
          <a:xfrm>
            <a:off x="8759825" y="9034964"/>
            <a:ext cx="953292" cy="953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A8A05D-510A-E041-BE0B-5611DE72968F}"/>
              </a:ext>
            </a:extLst>
          </p:cNvPr>
          <p:cNvSpPr/>
          <p:nvPr/>
        </p:nvSpPr>
        <p:spPr>
          <a:xfrm>
            <a:off x="7696200" y="10574603"/>
            <a:ext cx="953292" cy="953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390FF0-D020-5E4B-BA27-BD6820BB97B4}"/>
              </a:ext>
            </a:extLst>
          </p:cNvPr>
          <p:cNvSpPr/>
          <p:nvPr/>
        </p:nvSpPr>
        <p:spPr>
          <a:xfrm>
            <a:off x="9229768" y="7252892"/>
            <a:ext cx="953292" cy="953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5608DE-298E-0E48-9B48-06D73C29305F}"/>
              </a:ext>
            </a:extLst>
          </p:cNvPr>
          <p:cNvSpPr/>
          <p:nvPr/>
        </p:nvSpPr>
        <p:spPr>
          <a:xfrm>
            <a:off x="15764670" y="3981450"/>
            <a:ext cx="953292" cy="9532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26CCC5-4CA6-0D41-A8D2-EBD04CC3FC47}"/>
              </a:ext>
            </a:extLst>
          </p:cNvPr>
          <p:cNvSpPr/>
          <p:nvPr/>
        </p:nvSpPr>
        <p:spPr>
          <a:xfrm>
            <a:off x="14593321" y="5470820"/>
            <a:ext cx="953292" cy="9532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A1EB94-4319-7E46-81F2-A30AA5184300}"/>
              </a:ext>
            </a:extLst>
          </p:cNvPr>
          <p:cNvSpPr/>
          <p:nvPr/>
        </p:nvSpPr>
        <p:spPr>
          <a:xfrm>
            <a:off x="14598265" y="9034964"/>
            <a:ext cx="953292" cy="9532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01A260-6243-D044-810F-782C1F939796}"/>
              </a:ext>
            </a:extLst>
          </p:cNvPr>
          <p:cNvSpPr/>
          <p:nvPr/>
        </p:nvSpPr>
        <p:spPr>
          <a:xfrm>
            <a:off x="15759724" y="10563352"/>
            <a:ext cx="953292" cy="9532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5DF079-2F88-5545-B7AA-B3EEF06B603B}"/>
              </a:ext>
            </a:extLst>
          </p:cNvPr>
          <p:cNvSpPr/>
          <p:nvPr/>
        </p:nvSpPr>
        <p:spPr>
          <a:xfrm>
            <a:off x="14191663" y="7252892"/>
            <a:ext cx="953292" cy="9532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9CD947-3E99-B548-8D01-1B0135EE3551}"/>
              </a:ext>
            </a:extLst>
          </p:cNvPr>
          <p:cNvSpPr txBox="1"/>
          <p:nvPr/>
        </p:nvSpPr>
        <p:spPr>
          <a:xfrm>
            <a:off x="7846633" y="4273427"/>
            <a:ext cx="65242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24%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3DE349-2306-354E-9169-C5BEF2EF3206}"/>
              </a:ext>
            </a:extLst>
          </p:cNvPr>
          <p:cNvSpPr txBox="1"/>
          <p:nvPr/>
        </p:nvSpPr>
        <p:spPr>
          <a:xfrm>
            <a:off x="8909457" y="5769489"/>
            <a:ext cx="65402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7597B6-97A6-4944-BB6C-C3FAAF0A2C72}"/>
              </a:ext>
            </a:extLst>
          </p:cNvPr>
          <p:cNvSpPr txBox="1"/>
          <p:nvPr/>
        </p:nvSpPr>
        <p:spPr>
          <a:xfrm>
            <a:off x="9398326" y="7547318"/>
            <a:ext cx="609141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72%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E10D8C-B69A-D94A-80A9-7F25B4DCD712}"/>
              </a:ext>
            </a:extLst>
          </p:cNvPr>
          <p:cNvSpPr txBox="1"/>
          <p:nvPr/>
        </p:nvSpPr>
        <p:spPr>
          <a:xfrm>
            <a:off x="8955726" y="9333047"/>
            <a:ext cx="581891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18%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64A580-2A79-DA4D-8642-B9529A488717}"/>
              </a:ext>
            </a:extLst>
          </p:cNvPr>
          <p:cNvSpPr txBox="1"/>
          <p:nvPr/>
        </p:nvSpPr>
        <p:spPr>
          <a:xfrm>
            <a:off x="7856252" y="10866582"/>
            <a:ext cx="63318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92%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0DF28-F900-4A41-91EF-81F8614ECDB9}"/>
              </a:ext>
            </a:extLst>
          </p:cNvPr>
          <p:cNvSpPr txBox="1"/>
          <p:nvPr/>
        </p:nvSpPr>
        <p:spPr>
          <a:xfrm>
            <a:off x="15921306" y="4273427"/>
            <a:ext cx="62837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76%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327B43-2C60-7545-AA0A-61438EE277CE}"/>
              </a:ext>
            </a:extLst>
          </p:cNvPr>
          <p:cNvSpPr txBox="1"/>
          <p:nvPr/>
        </p:nvSpPr>
        <p:spPr>
          <a:xfrm>
            <a:off x="14731885" y="5756741"/>
            <a:ext cx="66364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65%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F6B946-4CA8-B740-BAF5-822EA8691467}"/>
              </a:ext>
            </a:extLst>
          </p:cNvPr>
          <p:cNvSpPr txBox="1"/>
          <p:nvPr/>
        </p:nvSpPr>
        <p:spPr>
          <a:xfrm>
            <a:off x="14352653" y="7547318"/>
            <a:ext cx="64280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28%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0554BF-ED14-804E-8785-EE2BCFE8A991}"/>
              </a:ext>
            </a:extLst>
          </p:cNvPr>
          <p:cNvSpPr txBox="1"/>
          <p:nvPr/>
        </p:nvSpPr>
        <p:spPr>
          <a:xfrm>
            <a:off x="14755693" y="9334512"/>
            <a:ext cx="64280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82%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3046CA-B946-5845-8B6C-771C1AA9F829}"/>
              </a:ext>
            </a:extLst>
          </p:cNvPr>
          <p:cNvSpPr txBox="1"/>
          <p:nvPr/>
        </p:nvSpPr>
        <p:spPr>
          <a:xfrm>
            <a:off x="16002257" y="10866582"/>
            <a:ext cx="46647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A0EEC7-4413-0241-ACDA-E9B8C983AD0D}"/>
              </a:ext>
            </a:extLst>
          </p:cNvPr>
          <p:cNvSpPr txBox="1"/>
          <p:nvPr/>
        </p:nvSpPr>
        <p:spPr>
          <a:xfrm>
            <a:off x="3935010" y="7200520"/>
            <a:ext cx="2945038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ITEM 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890BF0-CBE6-684A-A166-132DB3DA295A}"/>
              </a:ext>
            </a:extLst>
          </p:cNvPr>
          <p:cNvSpPr txBox="1"/>
          <p:nvPr/>
        </p:nvSpPr>
        <p:spPr>
          <a:xfrm>
            <a:off x="17377786" y="7200520"/>
            <a:ext cx="309572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ITEM 02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B045B6-7815-2747-A09A-90F283968434}"/>
              </a:ext>
            </a:extLst>
          </p:cNvPr>
          <p:cNvSpPr txBox="1"/>
          <p:nvPr/>
        </p:nvSpPr>
        <p:spPr>
          <a:xfrm>
            <a:off x="11523403" y="3110085"/>
            <a:ext cx="1334020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72F03445-C14B-8D41-A15E-3418EC0D26BD}"/>
              </a:ext>
            </a:extLst>
          </p:cNvPr>
          <p:cNvSpPr txBox="1">
            <a:spLocks/>
          </p:cNvSpPr>
          <p:nvPr/>
        </p:nvSpPr>
        <p:spPr>
          <a:xfrm>
            <a:off x="10449103" y="3510135"/>
            <a:ext cx="3479444" cy="7753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84F2F5-09B5-824E-A878-8D0D61C4A635}"/>
              </a:ext>
            </a:extLst>
          </p:cNvPr>
          <p:cNvSpPr txBox="1"/>
          <p:nvPr/>
        </p:nvSpPr>
        <p:spPr>
          <a:xfrm>
            <a:off x="11488236" y="5073732"/>
            <a:ext cx="139493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7A333976-91E0-A04C-8155-AC711F9A2F44}"/>
              </a:ext>
            </a:extLst>
          </p:cNvPr>
          <p:cNvSpPr txBox="1">
            <a:spLocks/>
          </p:cNvSpPr>
          <p:nvPr/>
        </p:nvSpPr>
        <p:spPr>
          <a:xfrm>
            <a:off x="10447254" y="5473782"/>
            <a:ext cx="3479444" cy="7753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4ACA53-B507-3843-87CB-F389EE6CE5F7}"/>
              </a:ext>
            </a:extLst>
          </p:cNvPr>
          <p:cNvSpPr txBox="1"/>
          <p:nvPr/>
        </p:nvSpPr>
        <p:spPr>
          <a:xfrm>
            <a:off x="11486899" y="7225518"/>
            <a:ext cx="140455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5C28A324-1881-5241-86A1-28B6CE81F6FC}"/>
              </a:ext>
            </a:extLst>
          </p:cNvPr>
          <p:cNvSpPr txBox="1">
            <a:spLocks/>
          </p:cNvSpPr>
          <p:nvPr/>
        </p:nvSpPr>
        <p:spPr>
          <a:xfrm>
            <a:off x="10445917" y="7625568"/>
            <a:ext cx="3479444" cy="7753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654129-6741-2749-AEF7-46274164B1A0}"/>
              </a:ext>
            </a:extLst>
          </p:cNvPr>
          <p:cNvSpPr txBox="1"/>
          <p:nvPr/>
        </p:nvSpPr>
        <p:spPr>
          <a:xfrm>
            <a:off x="11477459" y="9148011"/>
            <a:ext cx="142699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F94FAAB-521E-5349-AF51-F7B0F76C594F}"/>
              </a:ext>
            </a:extLst>
          </p:cNvPr>
          <p:cNvSpPr txBox="1">
            <a:spLocks/>
          </p:cNvSpPr>
          <p:nvPr/>
        </p:nvSpPr>
        <p:spPr>
          <a:xfrm>
            <a:off x="10448118" y="9548061"/>
            <a:ext cx="3479444" cy="7753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FB6B5D-2394-6E45-BB71-6C3B39C9A4EA}"/>
              </a:ext>
            </a:extLst>
          </p:cNvPr>
          <p:cNvSpPr txBox="1"/>
          <p:nvPr/>
        </p:nvSpPr>
        <p:spPr>
          <a:xfrm>
            <a:off x="11475894" y="10992471"/>
            <a:ext cx="1418978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28B0F3D5-6878-3847-9BBD-40AACB7B2320}"/>
              </a:ext>
            </a:extLst>
          </p:cNvPr>
          <p:cNvSpPr txBox="1">
            <a:spLocks/>
          </p:cNvSpPr>
          <p:nvPr/>
        </p:nvSpPr>
        <p:spPr>
          <a:xfrm>
            <a:off x="10445751" y="11392521"/>
            <a:ext cx="3479444" cy="7753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</p:spTree>
    <p:extLst>
      <p:ext uri="{BB962C8B-B14F-4D97-AF65-F5344CB8AC3E}">
        <p14:creationId xmlns:p14="http://schemas.microsoft.com/office/powerpoint/2010/main" val="307181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1EC106-D8D9-9F4C-858C-543C2D173ACE}"/>
              </a:ext>
            </a:extLst>
          </p:cNvPr>
          <p:cNvSpPr txBox="1"/>
          <p:nvPr/>
        </p:nvSpPr>
        <p:spPr>
          <a:xfrm>
            <a:off x="7353225" y="612372"/>
            <a:ext cx="96712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TWO-SIDE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DE7D8-FF0C-7A46-BA3F-E389D56A537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4F09C-0A7F-0F49-8F38-AFCE8A195CD7}"/>
              </a:ext>
            </a:extLst>
          </p:cNvPr>
          <p:cNvSpPr txBox="1"/>
          <p:nvPr/>
        </p:nvSpPr>
        <p:spPr>
          <a:xfrm>
            <a:off x="17593648" y="2767831"/>
            <a:ext cx="2890535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OPTION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632A3-D0C6-4147-9FCB-5AA783F1E086}"/>
              </a:ext>
            </a:extLst>
          </p:cNvPr>
          <p:cNvSpPr txBox="1"/>
          <p:nvPr/>
        </p:nvSpPr>
        <p:spPr>
          <a:xfrm>
            <a:off x="3994455" y="2767831"/>
            <a:ext cx="2789545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OPTION 01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F955A7-353E-F046-8F0B-4016C5D13728}"/>
              </a:ext>
            </a:extLst>
          </p:cNvPr>
          <p:cNvSpPr txBox="1">
            <a:spLocks/>
          </p:cNvSpPr>
          <p:nvPr/>
        </p:nvSpPr>
        <p:spPr>
          <a:xfrm>
            <a:off x="1495692" y="3567219"/>
            <a:ext cx="52883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A79DDA-75CB-B24A-80AF-A90F5C975E16}"/>
              </a:ext>
            </a:extLst>
          </p:cNvPr>
          <p:cNvSpPr txBox="1">
            <a:spLocks/>
          </p:cNvSpPr>
          <p:nvPr/>
        </p:nvSpPr>
        <p:spPr>
          <a:xfrm>
            <a:off x="17513771" y="3567219"/>
            <a:ext cx="536818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AA161-A789-4C4B-9205-1FE7507B2252}"/>
              </a:ext>
            </a:extLst>
          </p:cNvPr>
          <p:cNvSpPr txBox="1"/>
          <p:nvPr/>
        </p:nvSpPr>
        <p:spPr>
          <a:xfrm>
            <a:off x="11337469" y="2967885"/>
            <a:ext cx="17027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sp>
        <p:nvSpPr>
          <p:cNvPr id="11" name="Freeform 734">
            <a:extLst>
              <a:ext uri="{FF2B5EF4-FFF2-40B4-BE49-F238E27FC236}">
                <a16:creationId xmlns:a16="http://schemas.microsoft.com/office/drawing/2014/main" id="{A68C2377-7977-2D41-8607-145CE2DA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186" y="2854005"/>
            <a:ext cx="1698742" cy="2032238"/>
          </a:xfrm>
          <a:custGeom>
            <a:avLst/>
            <a:gdLst/>
            <a:ahLst/>
            <a:cxnLst/>
            <a:rect l="0" t="0" r="r" b="b"/>
            <a:pathLst>
              <a:path w="258401" h="309201">
                <a:moveTo>
                  <a:pt x="149048" y="298450"/>
                </a:moveTo>
                <a:cubicBezTo>
                  <a:pt x="151518" y="298450"/>
                  <a:pt x="153634" y="300567"/>
                  <a:pt x="153634" y="303036"/>
                </a:cubicBezTo>
                <a:cubicBezTo>
                  <a:pt x="153634" y="305506"/>
                  <a:pt x="151518" y="307622"/>
                  <a:pt x="149048" y="307622"/>
                </a:cubicBezTo>
                <a:cubicBezTo>
                  <a:pt x="146579" y="307622"/>
                  <a:pt x="144462" y="305506"/>
                  <a:pt x="144462" y="303036"/>
                </a:cubicBezTo>
                <a:cubicBezTo>
                  <a:pt x="144462" y="300567"/>
                  <a:pt x="146579" y="298450"/>
                  <a:pt x="149048" y="298450"/>
                </a:cubicBezTo>
                <a:close/>
                <a:moveTo>
                  <a:pt x="149048" y="266700"/>
                </a:moveTo>
                <a:cubicBezTo>
                  <a:pt x="151518" y="266700"/>
                  <a:pt x="153634" y="268741"/>
                  <a:pt x="153634" y="271462"/>
                </a:cubicBezTo>
                <a:cubicBezTo>
                  <a:pt x="153634" y="273844"/>
                  <a:pt x="151518" y="275885"/>
                  <a:pt x="149048" y="275885"/>
                </a:cubicBezTo>
                <a:cubicBezTo>
                  <a:pt x="146579" y="275885"/>
                  <a:pt x="144462" y="273844"/>
                  <a:pt x="144462" y="271462"/>
                </a:cubicBezTo>
                <a:cubicBezTo>
                  <a:pt x="144462" y="268741"/>
                  <a:pt x="146579" y="266700"/>
                  <a:pt x="149048" y="266700"/>
                </a:cubicBezTo>
                <a:close/>
                <a:moveTo>
                  <a:pt x="87337" y="198437"/>
                </a:moveTo>
                <a:cubicBezTo>
                  <a:pt x="81562" y="215034"/>
                  <a:pt x="93111" y="231991"/>
                  <a:pt x="98524" y="238124"/>
                </a:cubicBezTo>
                <a:lnTo>
                  <a:pt x="119817" y="226579"/>
                </a:lnTo>
                <a:cubicBezTo>
                  <a:pt x="110434" y="220445"/>
                  <a:pt x="94555" y="209261"/>
                  <a:pt x="87337" y="198437"/>
                </a:cubicBezTo>
                <a:close/>
                <a:moveTo>
                  <a:pt x="171425" y="198076"/>
                </a:moveTo>
                <a:cubicBezTo>
                  <a:pt x="164207" y="208900"/>
                  <a:pt x="148328" y="220085"/>
                  <a:pt x="138584" y="226579"/>
                </a:cubicBezTo>
                <a:lnTo>
                  <a:pt x="160238" y="238124"/>
                </a:lnTo>
                <a:cubicBezTo>
                  <a:pt x="165651" y="231991"/>
                  <a:pt x="177200" y="215034"/>
                  <a:pt x="171425" y="198076"/>
                </a:cubicBezTo>
                <a:close/>
                <a:moveTo>
                  <a:pt x="102855" y="170295"/>
                </a:moveTo>
                <a:cubicBezTo>
                  <a:pt x="101051" y="177150"/>
                  <a:pt x="97442" y="183644"/>
                  <a:pt x="92389" y="189056"/>
                </a:cubicBezTo>
                <a:cubicBezTo>
                  <a:pt x="94915" y="196633"/>
                  <a:pt x="112238" y="211065"/>
                  <a:pt x="129200" y="221528"/>
                </a:cubicBezTo>
                <a:cubicBezTo>
                  <a:pt x="146163" y="211065"/>
                  <a:pt x="163847" y="196633"/>
                  <a:pt x="166373" y="189056"/>
                </a:cubicBezTo>
                <a:cubicBezTo>
                  <a:pt x="161320" y="183644"/>
                  <a:pt x="157711" y="177150"/>
                  <a:pt x="155546" y="170295"/>
                </a:cubicBezTo>
                <a:cubicBezTo>
                  <a:pt x="147245" y="174625"/>
                  <a:pt x="138223" y="177150"/>
                  <a:pt x="129200" y="177150"/>
                </a:cubicBezTo>
                <a:cubicBezTo>
                  <a:pt x="120178" y="177150"/>
                  <a:pt x="111156" y="174625"/>
                  <a:pt x="102855" y="170295"/>
                </a:cubicBezTo>
                <a:close/>
                <a:moveTo>
                  <a:pt x="165651" y="67829"/>
                </a:moveTo>
                <a:cubicBezTo>
                  <a:pt x="153020" y="74684"/>
                  <a:pt x="138945" y="76849"/>
                  <a:pt x="125952" y="76849"/>
                </a:cubicBezTo>
                <a:cubicBezTo>
                  <a:pt x="116930" y="76849"/>
                  <a:pt x="108539" y="75767"/>
                  <a:pt x="101547" y="74414"/>
                </a:cubicBezTo>
                <a:lnTo>
                  <a:pt x="97223" y="73318"/>
                </a:lnTo>
                <a:lnTo>
                  <a:pt x="85532" y="70355"/>
                </a:lnTo>
                <a:cubicBezTo>
                  <a:pt x="83367" y="73602"/>
                  <a:pt x="79758" y="79375"/>
                  <a:pt x="79758" y="84426"/>
                </a:cubicBezTo>
                <a:cubicBezTo>
                  <a:pt x="79758" y="85869"/>
                  <a:pt x="79036" y="87312"/>
                  <a:pt x="77592" y="88034"/>
                </a:cubicBezTo>
                <a:cubicBezTo>
                  <a:pt x="76510" y="88755"/>
                  <a:pt x="75066" y="89116"/>
                  <a:pt x="73262" y="88755"/>
                </a:cubicBezTo>
                <a:cubicBezTo>
                  <a:pt x="73262" y="88755"/>
                  <a:pt x="72540" y="88395"/>
                  <a:pt x="71818" y="88034"/>
                </a:cubicBezTo>
                <a:cubicBezTo>
                  <a:pt x="70735" y="87673"/>
                  <a:pt x="69292" y="86591"/>
                  <a:pt x="66766" y="87312"/>
                </a:cubicBezTo>
                <a:cubicBezTo>
                  <a:pt x="64239" y="88034"/>
                  <a:pt x="60991" y="92724"/>
                  <a:pt x="61713" y="101383"/>
                </a:cubicBezTo>
                <a:cubicBezTo>
                  <a:pt x="62435" y="107517"/>
                  <a:pt x="64600" y="111485"/>
                  <a:pt x="66766" y="112929"/>
                </a:cubicBezTo>
                <a:cubicBezTo>
                  <a:pt x="67126" y="113289"/>
                  <a:pt x="67848" y="113650"/>
                  <a:pt x="68209" y="113650"/>
                </a:cubicBezTo>
                <a:cubicBezTo>
                  <a:pt x="69653" y="113289"/>
                  <a:pt x="71457" y="113289"/>
                  <a:pt x="72540" y="113650"/>
                </a:cubicBezTo>
                <a:cubicBezTo>
                  <a:pt x="73983" y="114011"/>
                  <a:pt x="75066" y="115454"/>
                  <a:pt x="75427" y="116897"/>
                </a:cubicBezTo>
                <a:cubicBezTo>
                  <a:pt x="80119" y="134937"/>
                  <a:pt x="89141" y="149730"/>
                  <a:pt x="102133" y="158750"/>
                </a:cubicBezTo>
                <a:cubicBezTo>
                  <a:pt x="118374" y="170295"/>
                  <a:pt x="140027" y="170295"/>
                  <a:pt x="156629" y="158750"/>
                </a:cubicBezTo>
                <a:cubicBezTo>
                  <a:pt x="169260" y="149730"/>
                  <a:pt x="178643" y="134937"/>
                  <a:pt x="183335" y="116897"/>
                </a:cubicBezTo>
                <a:cubicBezTo>
                  <a:pt x="183335" y="115454"/>
                  <a:pt x="184418" y="114011"/>
                  <a:pt x="185861" y="113650"/>
                </a:cubicBezTo>
                <a:cubicBezTo>
                  <a:pt x="186944" y="112929"/>
                  <a:pt x="188387" y="112929"/>
                  <a:pt x="189831" y="113650"/>
                </a:cubicBezTo>
                <a:cubicBezTo>
                  <a:pt x="190914" y="113650"/>
                  <a:pt x="191275" y="113289"/>
                  <a:pt x="191996" y="112929"/>
                </a:cubicBezTo>
                <a:cubicBezTo>
                  <a:pt x="193801" y="111485"/>
                  <a:pt x="196327" y="107517"/>
                  <a:pt x="196688" y="101383"/>
                </a:cubicBezTo>
                <a:cubicBezTo>
                  <a:pt x="197410" y="92724"/>
                  <a:pt x="194162" y="88034"/>
                  <a:pt x="191636" y="87312"/>
                </a:cubicBezTo>
                <a:cubicBezTo>
                  <a:pt x="189470" y="86591"/>
                  <a:pt x="187666" y="87673"/>
                  <a:pt x="186583" y="88034"/>
                </a:cubicBezTo>
                <a:cubicBezTo>
                  <a:pt x="185861" y="88395"/>
                  <a:pt x="185500" y="88755"/>
                  <a:pt x="185139" y="88755"/>
                </a:cubicBezTo>
                <a:cubicBezTo>
                  <a:pt x="183696" y="89116"/>
                  <a:pt x="182613" y="88755"/>
                  <a:pt x="181170" y="88395"/>
                </a:cubicBezTo>
                <a:cubicBezTo>
                  <a:pt x="171425" y="82983"/>
                  <a:pt x="167456" y="73963"/>
                  <a:pt x="165651" y="67829"/>
                </a:cubicBezTo>
                <a:close/>
                <a:moveTo>
                  <a:pt x="129200" y="9381"/>
                </a:moveTo>
                <a:cubicBezTo>
                  <a:pt x="88419" y="9381"/>
                  <a:pt x="62435" y="32111"/>
                  <a:pt x="62435" y="68912"/>
                </a:cubicBezTo>
                <a:cubicBezTo>
                  <a:pt x="62435" y="72159"/>
                  <a:pt x="63157" y="75406"/>
                  <a:pt x="63518" y="78653"/>
                </a:cubicBezTo>
                <a:cubicBezTo>
                  <a:pt x="63518" y="78292"/>
                  <a:pt x="64239" y="78292"/>
                  <a:pt x="64239" y="78292"/>
                </a:cubicBezTo>
                <a:cubicBezTo>
                  <a:pt x="66766" y="77571"/>
                  <a:pt x="69292" y="77571"/>
                  <a:pt x="71096" y="77571"/>
                </a:cubicBezTo>
                <a:cubicBezTo>
                  <a:pt x="73623" y="68912"/>
                  <a:pt x="80480" y="62057"/>
                  <a:pt x="81201" y="61696"/>
                </a:cubicBezTo>
                <a:cubicBezTo>
                  <a:pt x="81201" y="61335"/>
                  <a:pt x="81562" y="61335"/>
                  <a:pt x="81562" y="61335"/>
                </a:cubicBezTo>
                <a:cubicBezTo>
                  <a:pt x="81923" y="61335"/>
                  <a:pt x="81923" y="60974"/>
                  <a:pt x="82645" y="60974"/>
                </a:cubicBezTo>
                <a:cubicBezTo>
                  <a:pt x="82645" y="60613"/>
                  <a:pt x="83006" y="60613"/>
                  <a:pt x="83367" y="60613"/>
                </a:cubicBezTo>
                <a:cubicBezTo>
                  <a:pt x="83728" y="60253"/>
                  <a:pt x="83728" y="60253"/>
                  <a:pt x="84089" y="60253"/>
                </a:cubicBezTo>
                <a:cubicBezTo>
                  <a:pt x="84810" y="60253"/>
                  <a:pt x="84810" y="60253"/>
                  <a:pt x="85171" y="60613"/>
                </a:cubicBezTo>
                <a:cubicBezTo>
                  <a:pt x="85532" y="60613"/>
                  <a:pt x="85532" y="60613"/>
                  <a:pt x="85893" y="60613"/>
                </a:cubicBezTo>
                <a:cubicBezTo>
                  <a:pt x="85983" y="60704"/>
                  <a:pt x="89322" y="61921"/>
                  <a:pt x="94769" y="63297"/>
                </a:cubicBezTo>
                <a:lnTo>
                  <a:pt x="101654" y="64458"/>
                </a:lnTo>
                <a:lnTo>
                  <a:pt x="116299" y="66927"/>
                </a:lnTo>
                <a:cubicBezTo>
                  <a:pt x="133351" y="68371"/>
                  <a:pt x="154283" y="66567"/>
                  <a:pt x="169982" y="53758"/>
                </a:cubicBezTo>
                <a:cubicBezTo>
                  <a:pt x="172147" y="51954"/>
                  <a:pt x="175034" y="52315"/>
                  <a:pt x="176478" y="54480"/>
                </a:cubicBezTo>
                <a:cubicBezTo>
                  <a:pt x="178282" y="56284"/>
                  <a:pt x="177922" y="59531"/>
                  <a:pt x="176117" y="60974"/>
                </a:cubicBezTo>
                <a:cubicBezTo>
                  <a:pt x="175395" y="61335"/>
                  <a:pt x="175034" y="61696"/>
                  <a:pt x="174313" y="62417"/>
                </a:cubicBezTo>
                <a:cubicBezTo>
                  <a:pt x="175034" y="66025"/>
                  <a:pt x="177200" y="73602"/>
                  <a:pt x="184057" y="78653"/>
                </a:cubicBezTo>
                <a:cubicBezTo>
                  <a:pt x="186583" y="77932"/>
                  <a:pt x="189831" y="76849"/>
                  <a:pt x="194162" y="78292"/>
                </a:cubicBezTo>
                <a:cubicBezTo>
                  <a:pt x="194523" y="78292"/>
                  <a:pt x="194884" y="78653"/>
                  <a:pt x="195605" y="78653"/>
                </a:cubicBezTo>
                <a:cubicBezTo>
                  <a:pt x="195966" y="75406"/>
                  <a:pt x="196327" y="72159"/>
                  <a:pt x="196327" y="68912"/>
                </a:cubicBezTo>
                <a:cubicBezTo>
                  <a:pt x="196327" y="32111"/>
                  <a:pt x="170704" y="9381"/>
                  <a:pt x="129200" y="9381"/>
                </a:cubicBezTo>
                <a:close/>
                <a:moveTo>
                  <a:pt x="129200" y="0"/>
                </a:moveTo>
                <a:cubicBezTo>
                  <a:pt x="175756" y="0"/>
                  <a:pt x="205710" y="26699"/>
                  <a:pt x="205710" y="68912"/>
                </a:cubicBezTo>
                <a:cubicBezTo>
                  <a:pt x="205710" y="75045"/>
                  <a:pt x="204989" y="80818"/>
                  <a:pt x="203906" y="86591"/>
                </a:cubicBezTo>
                <a:cubicBezTo>
                  <a:pt x="205710" y="90920"/>
                  <a:pt x="206793" y="95971"/>
                  <a:pt x="206071" y="102105"/>
                </a:cubicBezTo>
                <a:cubicBezTo>
                  <a:pt x="205350" y="109682"/>
                  <a:pt x="202101" y="116897"/>
                  <a:pt x="197771" y="120505"/>
                </a:cubicBezTo>
                <a:cubicBezTo>
                  <a:pt x="195966" y="121949"/>
                  <a:pt x="193801" y="123031"/>
                  <a:pt x="191275" y="123392"/>
                </a:cubicBezTo>
                <a:cubicBezTo>
                  <a:pt x="185861" y="140349"/>
                  <a:pt x="176478" y="155142"/>
                  <a:pt x="164207" y="164522"/>
                </a:cubicBezTo>
                <a:cubicBezTo>
                  <a:pt x="165651" y="171377"/>
                  <a:pt x="168538" y="177511"/>
                  <a:pt x="173591" y="182562"/>
                </a:cubicBezTo>
                <a:cubicBezTo>
                  <a:pt x="179004" y="183644"/>
                  <a:pt x="184418" y="184727"/>
                  <a:pt x="189831" y="186531"/>
                </a:cubicBezTo>
                <a:cubicBezTo>
                  <a:pt x="193801" y="187613"/>
                  <a:pt x="197771" y="189056"/>
                  <a:pt x="202823" y="190139"/>
                </a:cubicBezTo>
                <a:cubicBezTo>
                  <a:pt x="213650" y="193747"/>
                  <a:pt x="223755" y="198076"/>
                  <a:pt x="232778" y="202767"/>
                </a:cubicBezTo>
                <a:cubicBezTo>
                  <a:pt x="248657" y="210704"/>
                  <a:pt x="258401" y="226579"/>
                  <a:pt x="258401" y="244619"/>
                </a:cubicBezTo>
                <a:lnTo>
                  <a:pt x="258401" y="257247"/>
                </a:lnTo>
                <a:cubicBezTo>
                  <a:pt x="258401" y="269514"/>
                  <a:pt x="252266" y="280337"/>
                  <a:pt x="241800" y="285749"/>
                </a:cubicBezTo>
                <a:cubicBezTo>
                  <a:pt x="227725" y="292965"/>
                  <a:pt x="203906" y="302346"/>
                  <a:pt x="168899" y="307037"/>
                </a:cubicBezTo>
                <a:cubicBezTo>
                  <a:pt x="166012" y="307037"/>
                  <a:pt x="163847" y="305233"/>
                  <a:pt x="163486" y="302707"/>
                </a:cubicBezTo>
                <a:cubicBezTo>
                  <a:pt x="163125" y="300182"/>
                  <a:pt x="164929" y="297656"/>
                  <a:pt x="167456" y="297295"/>
                </a:cubicBezTo>
                <a:cubicBezTo>
                  <a:pt x="201380" y="292965"/>
                  <a:pt x="224116" y="284306"/>
                  <a:pt x="237469" y="277090"/>
                </a:cubicBezTo>
                <a:cubicBezTo>
                  <a:pt x="244326" y="273482"/>
                  <a:pt x="249018" y="265906"/>
                  <a:pt x="249018" y="257247"/>
                </a:cubicBezTo>
                <a:lnTo>
                  <a:pt x="249018" y="244619"/>
                </a:lnTo>
                <a:cubicBezTo>
                  <a:pt x="249018" y="230187"/>
                  <a:pt x="241078" y="217559"/>
                  <a:pt x="228086" y="211065"/>
                </a:cubicBezTo>
                <a:cubicBezTo>
                  <a:pt x="219785" y="206735"/>
                  <a:pt x="210402" y="202767"/>
                  <a:pt x="199936" y="199519"/>
                </a:cubicBezTo>
                <a:cubicBezTo>
                  <a:pt x="194884" y="197715"/>
                  <a:pt x="190914" y="196633"/>
                  <a:pt x="187305" y="195551"/>
                </a:cubicBezTo>
                <a:cubicBezTo>
                  <a:pt x="184779" y="194829"/>
                  <a:pt x="182613" y="194468"/>
                  <a:pt x="180087" y="193747"/>
                </a:cubicBezTo>
                <a:cubicBezTo>
                  <a:pt x="188387" y="215394"/>
                  <a:pt x="174673" y="237403"/>
                  <a:pt x="164929" y="247505"/>
                </a:cubicBezTo>
                <a:cubicBezTo>
                  <a:pt x="163847" y="248227"/>
                  <a:pt x="162764" y="248948"/>
                  <a:pt x="161320" y="248948"/>
                </a:cubicBezTo>
                <a:cubicBezTo>
                  <a:pt x="160599" y="248948"/>
                  <a:pt x="159877" y="248587"/>
                  <a:pt x="159155" y="248227"/>
                </a:cubicBezTo>
                <a:lnTo>
                  <a:pt x="129200" y="232712"/>
                </a:lnTo>
                <a:lnTo>
                  <a:pt x="99607" y="248227"/>
                </a:lnTo>
                <a:cubicBezTo>
                  <a:pt x="98885" y="248587"/>
                  <a:pt x="98163" y="248948"/>
                  <a:pt x="97442" y="248948"/>
                </a:cubicBezTo>
                <a:cubicBezTo>
                  <a:pt x="95998" y="248948"/>
                  <a:pt x="94915" y="248227"/>
                  <a:pt x="94194" y="247505"/>
                </a:cubicBezTo>
                <a:cubicBezTo>
                  <a:pt x="84089" y="237403"/>
                  <a:pt x="70735" y="215394"/>
                  <a:pt x="78314" y="194108"/>
                </a:cubicBezTo>
                <a:cubicBezTo>
                  <a:pt x="73983" y="194829"/>
                  <a:pt x="71457" y="195551"/>
                  <a:pt x="71457" y="195551"/>
                </a:cubicBezTo>
                <a:cubicBezTo>
                  <a:pt x="67487" y="196633"/>
                  <a:pt x="63518" y="198076"/>
                  <a:pt x="58465" y="199519"/>
                </a:cubicBezTo>
                <a:cubicBezTo>
                  <a:pt x="48360" y="202767"/>
                  <a:pt x="38977" y="206735"/>
                  <a:pt x="30315" y="211065"/>
                </a:cubicBezTo>
                <a:cubicBezTo>
                  <a:pt x="17684" y="217559"/>
                  <a:pt x="9744" y="230187"/>
                  <a:pt x="9744" y="244619"/>
                </a:cubicBezTo>
                <a:lnTo>
                  <a:pt x="9744" y="257247"/>
                </a:lnTo>
                <a:cubicBezTo>
                  <a:pt x="9744" y="265906"/>
                  <a:pt x="14075" y="273482"/>
                  <a:pt x="21654" y="277090"/>
                </a:cubicBezTo>
                <a:cubicBezTo>
                  <a:pt x="36811" y="285389"/>
                  <a:pt x="70375" y="298738"/>
                  <a:pt x="124509" y="299460"/>
                </a:cubicBezTo>
                <a:lnTo>
                  <a:pt x="124509" y="245701"/>
                </a:lnTo>
                <a:cubicBezTo>
                  <a:pt x="124509" y="243176"/>
                  <a:pt x="126674" y="241011"/>
                  <a:pt x="129200" y="241011"/>
                </a:cubicBezTo>
                <a:cubicBezTo>
                  <a:pt x="132088" y="241011"/>
                  <a:pt x="133892" y="243176"/>
                  <a:pt x="133892" y="245701"/>
                </a:cubicBezTo>
                <a:lnTo>
                  <a:pt x="133892" y="304150"/>
                </a:lnTo>
                <a:cubicBezTo>
                  <a:pt x="133892" y="307037"/>
                  <a:pt x="132088" y="309201"/>
                  <a:pt x="129200" y="309201"/>
                </a:cubicBezTo>
                <a:cubicBezTo>
                  <a:pt x="73262" y="309201"/>
                  <a:pt x="37533" y="296212"/>
                  <a:pt x="16962" y="285749"/>
                </a:cubicBezTo>
                <a:cubicBezTo>
                  <a:pt x="6857" y="280337"/>
                  <a:pt x="0" y="269514"/>
                  <a:pt x="0" y="257247"/>
                </a:cubicBezTo>
                <a:lnTo>
                  <a:pt x="0" y="244619"/>
                </a:lnTo>
                <a:cubicBezTo>
                  <a:pt x="0" y="226579"/>
                  <a:pt x="10105" y="210704"/>
                  <a:pt x="25984" y="202767"/>
                </a:cubicBezTo>
                <a:cubicBezTo>
                  <a:pt x="35007" y="198076"/>
                  <a:pt x="44751" y="193747"/>
                  <a:pt x="55578" y="190139"/>
                </a:cubicBezTo>
                <a:cubicBezTo>
                  <a:pt x="60630" y="189056"/>
                  <a:pt x="64961" y="187613"/>
                  <a:pt x="68931" y="186531"/>
                </a:cubicBezTo>
                <a:cubicBezTo>
                  <a:pt x="69292" y="186531"/>
                  <a:pt x="75066" y="185088"/>
                  <a:pt x="84449" y="183284"/>
                </a:cubicBezTo>
                <a:cubicBezTo>
                  <a:pt x="89502" y="178233"/>
                  <a:pt x="92750" y="171738"/>
                  <a:pt x="94555" y="164522"/>
                </a:cubicBezTo>
                <a:cubicBezTo>
                  <a:pt x="81923" y="155142"/>
                  <a:pt x="72540" y="140710"/>
                  <a:pt x="67126" y="123392"/>
                </a:cubicBezTo>
                <a:cubicBezTo>
                  <a:pt x="64961" y="123031"/>
                  <a:pt x="62435" y="121949"/>
                  <a:pt x="60630" y="120505"/>
                </a:cubicBezTo>
                <a:cubicBezTo>
                  <a:pt x="56300" y="116897"/>
                  <a:pt x="53052" y="109682"/>
                  <a:pt x="52330" y="102105"/>
                </a:cubicBezTo>
                <a:cubicBezTo>
                  <a:pt x="51608" y="95971"/>
                  <a:pt x="52691" y="90559"/>
                  <a:pt x="54856" y="86591"/>
                </a:cubicBezTo>
                <a:cubicBezTo>
                  <a:pt x="54134" y="80818"/>
                  <a:pt x="53052" y="74684"/>
                  <a:pt x="53052" y="68912"/>
                </a:cubicBezTo>
                <a:cubicBezTo>
                  <a:pt x="53052" y="26699"/>
                  <a:pt x="83367" y="0"/>
                  <a:pt x="129200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Freeform 733">
            <a:extLst>
              <a:ext uri="{FF2B5EF4-FFF2-40B4-BE49-F238E27FC236}">
                <a16:creationId xmlns:a16="http://schemas.microsoft.com/office/drawing/2014/main" id="{24BC01C4-5E00-CB41-B4BD-9AF1A8AE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713" y="2854005"/>
            <a:ext cx="1698749" cy="2021820"/>
          </a:xfrm>
          <a:custGeom>
            <a:avLst/>
            <a:gdLst/>
            <a:ahLst/>
            <a:cxnLst/>
            <a:rect l="0" t="0" r="r" b="b"/>
            <a:pathLst>
              <a:path w="258402" h="307616">
                <a:moveTo>
                  <a:pt x="212207" y="202735"/>
                </a:moveTo>
                <a:cubicBezTo>
                  <a:pt x="202102" y="235061"/>
                  <a:pt x="204990" y="253379"/>
                  <a:pt x="208238" y="272416"/>
                </a:cubicBezTo>
                <a:cubicBezTo>
                  <a:pt x="209320" y="280677"/>
                  <a:pt x="210764" y="288939"/>
                  <a:pt x="211125" y="298277"/>
                </a:cubicBezTo>
                <a:lnTo>
                  <a:pt x="249019" y="298277"/>
                </a:lnTo>
                <a:lnTo>
                  <a:pt x="249019" y="243681"/>
                </a:lnTo>
                <a:cubicBezTo>
                  <a:pt x="249019" y="229314"/>
                  <a:pt x="241079" y="216383"/>
                  <a:pt x="228448" y="209918"/>
                </a:cubicBezTo>
                <a:cubicBezTo>
                  <a:pt x="223034" y="207404"/>
                  <a:pt x="217982" y="204890"/>
                  <a:pt x="212207" y="202735"/>
                </a:cubicBezTo>
                <a:close/>
                <a:moveTo>
                  <a:pt x="46195" y="202735"/>
                </a:moveTo>
                <a:cubicBezTo>
                  <a:pt x="40421" y="204890"/>
                  <a:pt x="35007" y="207404"/>
                  <a:pt x="30315" y="209918"/>
                </a:cubicBezTo>
                <a:cubicBezTo>
                  <a:pt x="17323" y="216383"/>
                  <a:pt x="9383" y="229314"/>
                  <a:pt x="9383" y="243681"/>
                </a:cubicBezTo>
                <a:lnTo>
                  <a:pt x="9383" y="298277"/>
                </a:lnTo>
                <a:lnTo>
                  <a:pt x="47278" y="298277"/>
                </a:lnTo>
                <a:cubicBezTo>
                  <a:pt x="47639" y="288939"/>
                  <a:pt x="49082" y="280677"/>
                  <a:pt x="50165" y="272416"/>
                </a:cubicBezTo>
                <a:cubicBezTo>
                  <a:pt x="53413" y="253379"/>
                  <a:pt x="56300" y="235061"/>
                  <a:pt x="46195" y="202735"/>
                </a:cubicBezTo>
                <a:close/>
                <a:moveTo>
                  <a:pt x="73262" y="194114"/>
                </a:moveTo>
                <a:cubicBezTo>
                  <a:pt x="72901" y="194114"/>
                  <a:pt x="72179" y="194473"/>
                  <a:pt x="71458" y="194473"/>
                </a:cubicBezTo>
                <a:cubicBezTo>
                  <a:pt x="67488" y="195551"/>
                  <a:pt x="63518" y="196628"/>
                  <a:pt x="58465" y="198424"/>
                </a:cubicBezTo>
                <a:cubicBezTo>
                  <a:pt x="57383" y="198784"/>
                  <a:pt x="56300" y="199143"/>
                  <a:pt x="55217" y="199502"/>
                </a:cubicBezTo>
                <a:cubicBezTo>
                  <a:pt x="66044" y="234343"/>
                  <a:pt x="62796" y="254457"/>
                  <a:pt x="59548" y="273853"/>
                </a:cubicBezTo>
                <a:cubicBezTo>
                  <a:pt x="58105" y="281755"/>
                  <a:pt x="57022" y="289657"/>
                  <a:pt x="56661" y="298277"/>
                </a:cubicBezTo>
                <a:lnTo>
                  <a:pt x="129201" y="298277"/>
                </a:lnTo>
                <a:lnTo>
                  <a:pt x="201741" y="298277"/>
                </a:lnTo>
                <a:cubicBezTo>
                  <a:pt x="201381" y="289657"/>
                  <a:pt x="200298" y="281755"/>
                  <a:pt x="198854" y="273853"/>
                </a:cubicBezTo>
                <a:cubicBezTo>
                  <a:pt x="195606" y="254457"/>
                  <a:pt x="192358" y="234343"/>
                  <a:pt x="203546" y="199502"/>
                </a:cubicBezTo>
                <a:cubicBezTo>
                  <a:pt x="202102" y="199143"/>
                  <a:pt x="201020" y="198784"/>
                  <a:pt x="199937" y="198424"/>
                </a:cubicBezTo>
                <a:cubicBezTo>
                  <a:pt x="194884" y="196628"/>
                  <a:pt x="190915" y="195551"/>
                  <a:pt x="187306" y="194473"/>
                </a:cubicBezTo>
                <a:cubicBezTo>
                  <a:pt x="186223" y="194473"/>
                  <a:pt x="185501" y="194114"/>
                  <a:pt x="184779" y="194114"/>
                </a:cubicBezTo>
                <a:cubicBezTo>
                  <a:pt x="181170" y="214588"/>
                  <a:pt x="157712" y="230751"/>
                  <a:pt x="129201" y="230751"/>
                </a:cubicBezTo>
                <a:cubicBezTo>
                  <a:pt x="100690" y="230751"/>
                  <a:pt x="77232" y="214588"/>
                  <a:pt x="73262" y="194114"/>
                </a:cubicBezTo>
                <a:close/>
                <a:moveTo>
                  <a:pt x="102495" y="169331"/>
                </a:moveTo>
                <a:cubicBezTo>
                  <a:pt x="100690" y="175796"/>
                  <a:pt x="97442" y="182979"/>
                  <a:pt x="90585" y="189445"/>
                </a:cubicBezTo>
                <a:cubicBezTo>
                  <a:pt x="90585" y="189445"/>
                  <a:pt x="90585" y="189445"/>
                  <a:pt x="90224" y="189445"/>
                </a:cubicBezTo>
                <a:cubicBezTo>
                  <a:pt x="90224" y="189804"/>
                  <a:pt x="89863" y="190163"/>
                  <a:pt x="89503" y="190163"/>
                </a:cubicBezTo>
                <a:cubicBezTo>
                  <a:pt x="89142" y="190522"/>
                  <a:pt x="88781" y="190522"/>
                  <a:pt x="88781" y="190522"/>
                </a:cubicBezTo>
                <a:cubicBezTo>
                  <a:pt x="88420" y="190522"/>
                  <a:pt x="88420" y="190522"/>
                  <a:pt x="88059" y="190522"/>
                </a:cubicBezTo>
                <a:cubicBezTo>
                  <a:pt x="86254" y="190881"/>
                  <a:pt x="84450" y="191241"/>
                  <a:pt x="82285" y="191959"/>
                </a:cubicBezTo>
                <a:cubicBezTo>
                  <a:pt x="84811" y="208481"/>
                  <a:pt x="105021" y="221053"/>
                  <a:pt x="129201" y="221053"/>
                </a:cubicBezTo>
                <a:cubicBezTo>
                  <a:pt x="153381" y="221053"/>
                  <a:pt x="173591" y="208481"/>
                  <a:pt x="176118" y="191959"/>
                </a:cubicBezTo>
                <a:cubicBezTo>
                  <a:pt x="173952" y="191241"/>
                  <a:pt x="172148" y="190881"/>
                  <a:pt x="170343" y="190522"/>
                </a:cubicBezTo>
                <a:cubicBezTo>
                  <a:pt x="170343" y="190522"/>
                  <a:pt x="169983" y="190522"/>
                  <a:pt x="169622" y="190522"/>
                </a:cubicBezTo>
                <a:cubicBezTo>
                  <a:pt x="169622" y="190522"/>
                  <a:pt x="169261" y="190522"/>
                  <a:pt x="168900" y="190163"/>
                </a:cubicBezTo>
                <a:cubicBezTo>
                  <a:pt x="168900" y="190163"/>
                  <a:pt x="168539" y="189804"/>
                  <a:pt x="168178" y="189445"/>
                </a:cubicBezTo>
                <a:lnTo>
                  <a:pt x="167817" y="189445"/>
                </a:lnTo>
                <a:cubicBezTo>
                  <a:pt x="162043" y="183698"/>
                  <a:pt x="158073" y="176873"/>
                  <a:pt x="155547" y="169331"/>
                </a:cubicBezTo>
                <a:cubicBezTo>
                  <a:pt x="147246" y="174000"/>
                  <a:pt x="138224" y="176155"/>
                  <a:pt x="129201" y="176155"/>
                </a:cubicBezTo>
                <a:cubicBezTo>
                  <a:pt x="119818" y="176155"/>
                  <a:pt x="111156" y="174000"/>
                  <a:pt x="102495" y="169331"/>
                </a:cubicBezTo>
                <a:close/>
                <a:moveTo>
                  <a:pt x="107592" y="61935"/>
                </a:moveTo>
                <a:cubicBezTo>
                  <a:pt x="101863" y="61486"/>
                  <a:pt x="96901" y="62474"/>
                  <a:pt x="92751" y="64808"/>
                </a:cubicBezTo>
                <a:cubicBezTo>
                  <a:pt x="81924" y="70555"/>
                  <a:pt x="79397" y="83845"/>
                  <a:pt x="79397" y="84204"/>
                </a:cubicBezTo>
                <a:cubicBezTo>
                  <a:pt x="79397" y="86718"/>
                  <a:pt x="77232" y="88514"/>
                  <a:pt x="74706" y="88514"/>
                </a:cubicBezTo>
                <a:cubicBezTo>
                  <a:pt x="73623" y="88514"/>
                  <a:pt x="73262" y="88155"/>
                  <a:pt x="72179" y="87796"/>
                </a:cubicBezTo>
                <a:cubicBezTo>
                  <a:pt x="72179" y="87796"/>
                  <a:pt x="72179" y="87437"/>
                  <a:pt x="71819" y="87437"/>
                </a:cubicBezTo>
                <a:cubicBezTo>
                  <a:pt x="70736" y="87078"/>
                  <a:pt x="68931" y="86000"/>
                  <a:pt x="66766" y="86718"/>
                </a:cubicBezTo>
                <a:cubicBezTo>
                  <a:pt x="63879" y="87437"/>
                  <a:pt x="60992" y="93184"/>
                  <a:pt x="61713" y="100727"/>
                </a:cubicBezTo>
                <a:cubicBezTo>
                  <a:pt x="62435" y="106833"/>
                  <a:pt x="64601" y="110784"/>
                  <a:pt x="66766" y="112580"/>
                </a:cubicBezTo>
                <a:cubicBezTo>
                  <a:pt x="67127" y="112580"/>
                  <a:pt x="67488" y="113298"/>
                  <a:pt x="68210" y="113298"/>
                </a:cubicBezTo>
                <a:lnTo>
                  <a:pt x="68571" y="113298"/>
                </a:lnTo>
                <a:cubicBezTo>
                  <a:pt x="70014" y="112580"/>
                  <a:pt x="71458" y="112580"/>
                  <a:pt x="72540" y="113298"/>
                </a:cubicBezTo>
                <a:cubicBezTo>
                  <a:pt x="73984" y="113657"/>
                  <a:pt x="74706" y="114735"/>
                  <a:pt x="75067" y="116171"/>
                </a:cubicBezTo>
                <a:cubicBezTo>
                  <a:pt x="79758" y="134131"/>
                  <a:pt x="89142" y="148857"/>
                  <a:pt x="101773" y="158196"/>
                </a:cubicBezTo>
                <a:cubicBezTo>
                  <a:pt x="118374" y="170049"/>
                  <a:pt x="140028" y="170049"/>
                  <a:pt x="156268" y="158196"/>
                </a:cubicBezTo>
                <a:cubicBezTo>
                  <a:pt x="169261" y="148857"/>
                  <a:pt x="178644" y="134131"/>
                  <a:pt x="182975" y="116171"/>
                </a:cubicBezTo>
                <a:cubicBezTo>
                  <a:pt x="183697" y="114735"/>
                  <a:pt x="184418" y="113657"/>
                  <a:pt x="185501" y="113298"/>
                </a:cubicBezTo>
                <a:cubicBezTo>
                  <a:pt x="186945" y="112580"/>
                  <a:pt x="188388" y="112580"/>
                  <a:pt x="189832" y="113298"/>
                </a:cubicBezTo>
                <a:cubicBezTo>
                  <a:pt x="189832" y="113298"/>
                  <a:pt x="189832" y="113298"/>
                  <a:pt x="190193" y="113298"/>
                </a:cubicBezTo>
                <a:cubicBezTo>
                  <a:pt x="190915" y="113298"/>
                  <a:pt x="191275" y="112580"/>
                  <a:pt x="191997" y="112580"/>
                </a:cubicBezTo>
                <a:cubicBezTo>
                  <a:pt x="193802" y="110784"/>
                  <a:pt x="195967" y="106833"/>
                  <a:pt x="196689" y="100727"/>
                </a:cubicBezTo>
                <a:cubicBezTo>
                  <a:pt x="197411" y="93184"/>
                  <a:pt x="194524" y="87437"/>
                  <a:pt x="191636" y="86718"/>
                </a:cubicBezTo>
                <a:cubicBezTo>
                  <a:pt x="189110" y="86000"/>
                  <a:pt x="187666" y="87078"/>
                  <a:pt x="186584" y="87437"/>
                </a:cubicBezTo>
                <a:cubicBezTo>
                  <a:pt x="186223" y="87796"/>
                  <a:pt x="185501" y="88155"/>
                  <a:pt x="185501" y="88155"/>
                </a:cubicBezTo>
                <a:cubicBezTo>
                  <a:pt x="185140" y="88155"/>
                  <a:pt x="185140" y="88155"/>
                  <a:pt x="185140" y="88155"/>
                </a:cubicBezTo>
                <a:cubicBezTo>
                  <a:pt x="184779" y="88155"/>
                  <a:pt x="184779" y="88155"/>
                  <a:pt x="184418" y="88155"/>
                </a:cubicBezTo>
                <a:cubicBezTo>
                  <a:pt x="184057" y="88514"/>
                  <a:pt x="183697" y="88514"/>
                  <a:pt x="183697" y="88514"/>
                </a:cubicBezTo>
                <a:cubicBezTo>
                  <a:pt x="183697" y="88514"/>
                  <a:pt x="183697" y="88514"/>
                  <a:pt x="183336" y="88514"/>
                </a:cubicBezTo>
                <a:cubicBezTo>
                  <a:pt x="182975" y="88514"/>
                  <a:pt x="182975" y="88155"/>
                  <a:pt x="182614" y="88155"/>
                </a:cubicBezTo>
                <a:cubicBezTo>
                  <a:pt x="182253" y="88155"/>
                  <a:pt x="181892" y="88155"/>
                  <a:pt x="181531" y="88155"/>
                </a:cubicBezTo>
                <a:cubicBezTo>
                  <a:pt x="181531" y="87796"/>
                  <a:pt x="181170" y="87796"/>
                  <a:pt x="181170" y="87437"/>
                </a:cubicBezTo>
                <a:cubicBezTo>
                  <a:pt x="180809" y="87437"/>
                  <a:pt x="180449" y="87078"/>
                  <a:pt x="180449" y="87078"/>
                </a:cubicBezTo>
                <a:cubicBezTo>
                  <a:pt x="180088" y="86718"/>
                  <a:pt x="180088" y="86359"/>
                  <a:pt x="179727" y="86359"/>
                </a:cubicBezTo>
                <a:cubicBezTo>
                  <a:pt x="179727" y="86000"/>
                  <a:pt x="179727" y="85641"/>
                  <a:pt x="179366" y="85641"/>
                </a:cubicBezTo>
                <a:cubicBezTo>
                  <a:pt x="179366" y="85282"/>
                  <a:pt x="179005" y="85282"/>
                  <a:pt x="179005" y="84923"/>
                </a:cubicBezTo>
                <a:cubicBezTo>
                  <a:pt x="179005" y="84923"/>
                  <a:pt x="179005" y="84923"/>
                  <a:pt x="179005" y="84563"/>
                </a:cubicBezTo>
                <a:cubicBezTo>
                  <a:pt x="179005" y="84563"/>
                  <a:pt x="179005" y="84563"/>
                  <a:pt x="179005" y="84204"/>
                </a:cubicBezTo>
                <a:cubicBezTo>
                  <a:pt x="178644" y="83486"/>
                  <a:pt x="176118" y="71274"/>
                  <a:pt x="165291" y="65167"/>
                </a:cubicBezTo>
                <a:cubicBezTo>
                  <a:pt x="156268" y="60498"/>
                  <a:pt x="145081" y="61576"/>
                  <a:pt x="131006" y="67682"/>
                </a:cubicBezTo>
                <a:cubicBezTo>
                  <a:pt x="129923" y="68041"/>
                  <a:pt x="128479" y="68041"/>
                  <a:pt x="127036" y="67682"/>
                </a:cubicBezTo>
                <a:cubicBezTo>
                  <a:pt x="119818" y="64269"/>
                  <a:pt x="113322" y="62384"/>
                  <a:pt x="107592" y="61935"/>
                </a:cubicBezTo>
                <a:close/>
                <a:moveTo>
                  <a:pt x="105427" y="52596"/>
                </a:moveTo>
                <a:cubicBezTo>
                  <a:pt x="112600" y="52686"/>
                  <a:pt x="120540" y="54572"/>
                  <a:pt x="129201" y="58343"/>
                </a:cubicBezTo>
                <a:cubicBezTo>
                  <a:pt x="146163" y="51159"/>
                  <a:pt x="160599" y="51159"/>
                  <a:pt x="171787" y="58343"/>
                </a:cubicBezTo>
                <a:cubicBezTo>
                  <a:pt x="180088" y="63731"/>
                  <a:pt x="184779" y="71992"/>
                  <a:pt x="186584" y="77380"/>
                </a:cubicBezTo>
                <a:cubicBezTo>
                  <a:pt x="188749" y="77020"/>
                  <a:pt x="191275" y="77020"/>
                  <a:pt x="194163" y="77739"/>
                </a:cubicBezTo>
                <a:cubicBezTo>
                  <a:pt x="202102" y="79894"/>
                  <a:pt x="207155" y="89592"/>
                  <a:pt x="206072" y="101445"/>
                </a:cubicBezTo>
                <a:cubicBezTo>
                  <a:pt x="205350" y="108988"/>
                  <a:pt x="202102" y="116171"/>
                  <a:pt x="197772" y="119763"/>
                </a:cubicBezTo>
                <a:cubicBezTo>
                  <a:pt x="195967" y="121200"/>
                  <a:pt x="193441" y="122278"/>
                  <a:pt x="191275" y="122278"/>
                </a:cubicBezTo>
                <a:cubicBezTo>
                  <a:pt x="185862" y="139878"/>
                  <a:pt x="176479" y="154245"/>
                  <a:pt x="163847" y="163943"/>
                </a:cubicBezTo>
                <a:cubicBezTo>
                  <a:pt x="165652" y="170767"/>
                  <a:pt x="168900" y="176514"/>
                  <a:pt x="173591" y="181902"/>
                </a:cubicBezTo>
                <a:cubicBezTo>
                  <a:pt x="179005" y="182979"/>
                  <a:pt x="184418" y="184057"/>
                  <a:pt x="189832" y="185494"/>
                </a:cubicBezTo>
                <a:cubicBezTo>
                  <a:pt x="193441" y="186571"/>
                  <a:pt x="197772" y="187649"/>
                  <a:pt x="202824" y="189445"/>
                </a:cubicBezTo>
                <a:cubicBezTo>
                  <a:pt x="205711" y="190522"/>
                  <a:pt x="208238" y="191241"/>
                  <a:pt x="210764" y="192318"/>
                </a:cubicBezTo>
                <a:cubicBezTo>
                  <a:pt x="218343" y="194833"/>
                  <a:pt x="225922" y="198065"/>
                  <a:pt x="232418" y="201657"/>
                </a:cubicBezTo>
                <a:cubicBezTo>
                  <a:pt x="248297" y="209918"/>
                  <a:pt x="258402" y="225722"/>
                  <a:pt x="258402" y="243681"/>
                </a:cubicBezTo>
                <a:lnTo>
                  <a:pt x="258402" y="302947"/>
                </a:lnTo>
                <a:cubicBezTo>
                  <a:pt x="258402" y="305461"/>
                  <a:pt x="256237" y="307616"/>
                  <a:pt x="253711" y="307616"/>
                </a:cubicBezTo>
                <a:lnTo>
                  <a:pt x="129201" y="307616"/>
                </a:lnTo>
                <a:lnTo>
                  <a:pt x="4692" y="307616"/>
                </a:lnTo>
                <a:cubicBezTo>
                  <a:pt x="2166" y="307616"/>
                  <a:pt x="0" y="305461"/>
                  <a:pt x="0" y="302947"/>
                </a:cubicBezTo>
                <a:lnTo>
                  <a:pt x="0" y="243681"/>
                </a:lnTo>
                <a:cubicBezTo>
                  <a:pt x="0" y="225722"/>
                  <a:pt x="10105" y="209918"/>
                  <a:pt x="25985" y="201657"/>
                </a:cubicBezTo>
                <a:cubicBezTo>
                  <a:pt x="32481" y="198065"/>
                  <a:pt x="39699" y="194833"/>
                  <a:pt x="47639" y="192318"/>
                </a:cubicBezTo>
                <a:cubicBezTo>
                  <a:pt x="50165" y="191241"/>
                  <a:pt x="53052" y="190522"/>
                  <a:pt x="55939" y="189445"/>
                </a:cubicBezTo>
                <a:cubicBezTo>
                  <a:pt x="60631" y="187649"/>
                  <a:pt x="64962" y="186571"/>
                  <a:pt x="68931" y="185494"/>
                </a:cubicBezTo>
                <a:cubicBezTo>
                  <a:pt x="73984" y="184057"/>
                  <a:pt x="79397" y="182979"/>
                  <a:pt x="85172" y="181902"/>
                </a:cubicBezTo>
                <a:lnTo>
                  <a:pt x="86206" y="179922"/>
                </a:lnTo>
                <a:lnTo>
                  <a:pt x="94555" y="163943"/>
                </a:lnTo>
                <a:lnTo>
                  <a:pt x="79388" y="140904"/>
                </a:lnTo>
                <a:lnTo>
                  <a:pt x="67127" y="122278"/>
                </a:lnTo>
                <a:cubicBezTo>
                  <a:pt x="64962" y="122278"/>
                  <a:pt x="62435" y="121200"/>
                  <a:pt x="60631" y="119763"/>
                </a:cubicBezTo>
                <a:cubicBezTo>
                  <a:pt x="56300" y="116171"/>
                  <a:pt x="53052" y="108988"/>
                  <a:pt x="52330" y="101445"/>
                </a:cubicBezTo>
                <a:cubicBezTo>
                  <a:pt x="51247" y="89592"/>
                  <a:pt x="56300" y="79894"/>
                  <a:pt x="64240" y="77739"/>
                </a:cubicBezTo>
                <a:cubicBezTo>
                  <a:pt x="67127" y="77020"/>
                  <a:pt x="69653" y="77020"/>
                  <a:pt x="71458" y="77380"/>
                </a:cubicBezTo>
                <a:cubicBezTo>
                  <a:pt x="73623" y="71633"/>
                  <a:pt x="77954" y="63012"/>
                  <a:pt x="86254" y="57625"/>
                </a:cubicBezTo>
                <a:cubicBezTo>
                  <a:pt x="91848" y="54212"/>
                  <a:pt x="98254" y="52506"/>
                  <a:pt x="105427" y="52596"/>
                </a:cubicBezTo>
                <a:close/>
                <a:moveTo>
                  <a:pt x="129995" y="0"/>
                </a:moveTo>
                <a:cubicBezTo>
                  <a:pt x="198164" y="0"/>
                  <a:pt x="242527" y="53123"/>
                  <a:pt x="242527" y="135157"/>
                </a:cubicBezTo>
                <a:cubicBezTo>
                  <a:pt x="242527" y="148167"/>
                  <a:pt x="240003" y="163706"/>
                  <a:pt x="237117" y="174186"/>
                </a:cubicBezTo>
                <a:cubicBezTo>
                  <a:pt x="237117" y="175632"/>
                  <a:pt x="236396" y="176355"/>
                  <a:pt x="235314" y="177077"/>
                </a:cubicBezTo>
                <a:cubicBezTo>
                  <a:pt x="233871" y="177439"/>
                  <a:pt x="232789" y="177439"/>
                  <a:pt x="231346" y="177077"/>
                </a:cubicBezTo>
                <a:cubicBezTo>
                  <a:pt x="219083" y="173464"/>
                  <a:pt x="205017" y="170211"/>
                  <a:pt x="189507" y="167320"/>
                </a:cubicBezTo>
                <a:cubicBezTo>
                  <a:pt x="186983" y="166959"/>
                  <a:pt x="185540" y="164790"/>
                  <a:pt x="185901" y="162261"/>
                </a:cubicBezTo>
                <a:cubicBezTo>
                  <a:pt x="186261" y="159731"/>
                  <a:pt x="188425" y="157563"/>
                  <a:pt x="190950" y="158285"/>
                </a:cubicBezTo>
                <a:cubicBezTo>
                  <a:pt x="205017" y="160454"/>
                  <a:pt x="218001" y="163345"/>
                  <a:pt x="229543" y="166959"/>
                </a:cubicBezTo>
                <a:cubicBezTo>
                  <a:pt x="231346" y="157563"/>
                  <a:pt x="233150" y="145276"/>
                  <a:pt x="233150" y="135157"/>
                </a:cubicBezTo>
                <a:cubicBezTo>
                  <a:pt x="233150" y="58905"/>
                  <a:pt x="192754" y="9396"/>
                  <a:pt x="129995" y="9396"/>
                </a:cubicBezTo>
                <a:cubicBezTo>
                  <a:pt x="67598" y="9396"/>
                  <a:pt x="26841" y="58905"/>
                  <a:pt x="26841" y="135157"/>
                </a:cubicBezTo>
                <a:cubicBezTo>
                  <a:pt x="26841" y="145276"/>
                  <a:pt x="28644" y="157563"/>
                  <a:pt x="30448" y="166959"/>
                </a:cubicBezTo>
                <a:cubicBezTo>
                  <a:pt x="41989" y="163345"/>
                  <a:pt x="54974" y="160454"/>
                  <a:pt x="69040" y="158285"/>
                </a:cubicBezTo>
                <a:cubicBezTo>
                  <a:pt x="71565" y="157924"/>
                  <a:pt x="73729" y="159731"/>
                  <a:pt x="74090" y="162261"/>
                </a:cubicBezTo>
                <a:cubicBezTo>
                  <a:pt x="74451" y="164790"/>
                  <a:pt x="73008" y="166959"/>
                  <a:pt x="70483" y="167320"/>
                </a:cubicBezTo>
                <a:cubicBezTo>
                  <a:pt x="54974" y="170211"/>
                  <a:pt x="40547" y="173464"/>
                  <a:pt x="28644" y="177077"/>
                </a:cubicBezTo>
                <a:cubicBezTo>
                  <a:pt x="28284" y="177439"/>
                  <a:pt x="27562" y="177439"/>
                  <a:pt x="27201" y="177439"/>
                </a:cubicBezTo>
                <a:cubicBezTo>
                  <a:pt x="26119" y="177439"/>
                  <a:pt x="25759" y="177439"/>
                  <a:pt x="24677" y="177077"/>
                </a:cubicBezTo>
                <a:cubicBezTo>
                  <a:pt x="23955" y="176355"/>
                  <a:pt x="22873" y="175632"/>
                  <a:pt x="22513" y="174186"/>
                </a:cubicBezTo>
                <a:cubicBezTo>
                  <a:pt x="20349" y="163706"/>
                  <a:pt x="17463" y="148167"/>
                  <a:pt x="17463" y="135157"/>
                </a:cubicBezTo>
                <a:cubicBezTo>
                  <a:pt x="17463" y="53123"/>
                  <a:pt x="61827" y="0"/>
                  <a:pt x="129995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0EA3F0-9D82-D04B-B79C-B69709018796}"/>
              </a:ext>
            </a:extLst>
          </p:cNvPr>
          <p:cNvSpPr/>
          <p:nvPr/>
        </p:nvSpPr>
        <p:spPr>
          <a:xfrm>
            <a:off x="1520825" y="5827864"/>
            <a:ext cx="1555034" cy="1555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909AF3-3437-444E-ADA2-51B5D2A802B7}"/>
              </a:ext>
            </a:extLst>
          </p:cNvPr>
          <p:cNvSpPr/>
          <p:nvPr/>
        </p:nvSpPr>
        <p:spPr>
          <a:xfrm>
            <a:off x="1520825" y="7738289"/>
            <a:ext cx="1555034" cy="1555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2D3CA4-68A7-9B4B-8F13-087E7AD8BDFA}"/>
              </a:ext>
            </a:extLst>
          </p:cNvPr>
          <p:cNvSpPr/>
          <p:nvPr/>
        </p:nvSpPr>
        <p:spPr>
          <a:xfrm>
            <a:off x="1520825" y="9625074"/>
            <a:ext cx="1555034" cy="1555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4D273F-B13F-594F-812B-0D91716C41B8}"/>
              </a:ext>
            </a:extLst>
          </p:cNvPr>
          <p:cNvSpPr/>
          <p:nvPr/>
        </p:nvSpPr>
        <p:spPr>
          <a:xfrm>
            <a:off x="1520823" y="11511859"/>
            <a:ext cx="1555034" cy="1555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395C457E-205F-2343-817B-CA56F70BEE93}"/>
              </a:ext>
            </a:extLst>
          </p:cNvPr>
          <p:cNvSpPr/>
          <p:nvPr/>
        </p:nvSpPr>
        <p:spPr>
          <a:xfrm rot="16200000">
            <a:off x="8342781" y="3412140"/>
            <a:ext cx="1322173" cy="6369916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ound Same Side Corner Rectangle 21">
            <a:extLst>
              <a:ext uri="{FF2B5EF4-FFF2-40B4-BE49-F238E27FC236}">
                <a16:creationId xmlns:a16="http://schemas.microsoft.com/office/drawing/2014/main" id="{173B1BC0-401F-AC45-81DA-E04E157A4965}"/>
              </a:ext>
            </a:extLst>
          </p:cNvPr>
          <p:cNvSpPr/>
          <p:nvPr/>
        </p:nvSpPr>
        <p:spPr>
          <a:xfrm rot="16200000">
            <a:off x="10472917" y="7440879"/>
            <a:ext cx="1322173" cy="2109643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ound Same Side Corner Rectangle 22">
            <a:extLst>
              <a:ext uri="{FF2B5EF4-FFF2-40B4-BE49-F238E27FC236}">
                <a16:creationId xmlns:a16="http://schemas.microsoft.com/office/drawing/2014/main" id="{83869004-72AF-B04C-B89D-03100842B9B3}"/>
              </a:ext>
            </a:extLst>
          </p:cNvPr>
          <p:cNvSpPr/>
          <p:nvPr/>
        </p:nvSpPr>
        <p:spPr>
          <a:xfrm rot="16200000">
            <a:off x="7293299" y="6159867"/>
            <a:ext cx="1322173" cy="846888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ound Same Side Corner Rectangle 23">
            <a:extLst>
              <a:ext uri="{FF2B5EF4-FFF2-40B4-BE49-F238E27FC236}">
                <a16:creationId xmlns:a16="http://schemas.microsoft.com/office/drawing/2014/main" id="{5D388F0F-6909-4A4E-B060-CC57FCF0E9D4}"/>
              </a:ext>
            </a:extLst>
          </p:cNvPr>
          <p:cNvSpPr/>
          <p:nvPr/>
        </p:nvSpPr>
        <p:spPr>
          <a:xfrm rot="16200000">
            <a:off x="9413044" y="10178218"/>
            <a:ext cx="1322173" cy="4229389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012A1D-BA0A-C746-ABD6-2D1F931360DD}"/>
              </a:ext>
            </a:extLst>
          </p:cNvPr>
          <p:cNvSpPr txBox="1"/>
          <p:nvPr/>
        </p:nvSpPr>
        <p:spPr>
          <a:xfrm>
            <a:off x="1876752" y="6359159"/>
            <a:ext cx="843180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C6C89D-0306-B344-B4D3-E9D31219F75B}"/>
              </a:ext>
            </a:extLst>
          </p:cNvPr>
          <p:cNvSpPr txBox="1"/>
          <p:nvPr/>
        </p:nvSpPr>
        <p:spPr>
          <a:xfrm>
            <a:off x="1869538" y="8269246"/>
            <a:ext cx="857607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752374-3693-D04C-8AEE-159031715F1E}"/>
              </a:ext>
            </a:extLst>
          </p:cNvPr>
          <p:cNvSpPr txBox="1"/>
          <p:nvPr/>
        </p:nvSpPr>
        <p:spPr>
          <a:xfrm>
            <a:off x="1774960" y="10156369"/>
            <a:ext cx="1046761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BD7706-7353-2E4F-9B30-9F150F430099}"/>
              </a:ext>
            </a:extLst>
          </p:cNvPr>
          <p:cNvSpPr txBox="1"/>
          <p:nvPr/>
        </p:nvSpPr>
        <p:spPr>
          <a:xfrm>
            <a:off x="1852705" y="12043154"/>
            <a:ext cx="891270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33" name="Round Same Side Corner Rectangle 32">
            <a:extLst>
              <a:ext uri="{FF2B5EF4-FFF2-40B4-BE49-F238E27FC236}">
                <a16:creationId xmlns:a16="http://schemas.microsoft.com/office/drawing/2014/main" id="{4A03E99B-5FEA-BC49-9581-446CB3D700D8}"/>
              </a:ext>
            </a:extLst>
          </p:cNvPr>
          <p:cNvSpPr/>
          <p:nvPr/>
        </p:nvSpPr>
        <p:spPr>
          <a:xfrm rot="5400000">
            <a:off x="12582560" y="9339486"/>
            <a:ext cx="1322173" cy="210964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ound Same Side Corner Rectangle 33">
            <a:extLst>
              <a:ext uri="{FF2B5EF4-FFF2-40B4-BE49-F238E27FC236}">
                <a16:creationId xmlns:a16="http://schemas.microsoft.com/office/drawing/2014/main" id="{7372D557-DE95-C74F-AB6B-E5DF87CBE087}"/>
              </a:ext>
            </a:extLst>
          </p:cNvPr>
          <p:cNvSpPr/>
          <p:nvPr/>
        </p:nvSpPr>
        <p:spPr>
          <a:xfrm rot="5400000">
            <a:off x="13644574" y="4480258"/>
            <a:ext cx="1322173" cy="42336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1C5C6491-2445-C247-8A73-F7BB5F47A6B9}"/>
              </a:ext>
            </a:extLst>
          </p:cNvPr>
          <p:cNvSpPr/>
          <p:nvPr/>
        </p:nvSpPr>
        <p:spPr>
          <a:xfrm rot="5400000">
            <a:off x="15762178" y="4261260"/>
            <a:ext cx="1322173" cy="84688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7E11C6E3-84FE-5047-9023-95E98DC3E4E7}"/>
              </a:ext>
            </a:extLst>
          </p:cNvPr>
          <p:cNvSpPr/>
          <p:nvPr/>
        </p:nvSpPr>
        <p:spPr>
          <a:xfrm rot="5400000">
            <a:off x="14715829" y="9106231"/>
            <a:ext cx="1322173" cy="6373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6283E57-B514-8946-9784-651C9FD748AD}"/>
              </a:ext>
            </a:extLst>
          </p:cNvPr>
          <p:cNvSpPr/>
          <p:nvPr/>
        </p:nvSpPr>
        <p:spPr>
          <a:xfrm>
            <a:off x="10674349" y="6336810"/>
            <a:ext cx="3028950" cy="52119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56D489-8360-504A-A325-5920FFDA2CEE}"/>
              </a:ext>
            </a:extLst>
          </p:cNvPr>
          <p:cNvSpPr txBox="1"/>
          <p:nvPr/>
        </p:nvSpPr>
        <p:spPr>
          <a:xfrm>
            <a:off x="11151534" y="6367199"/>
            <a:ext cx="2095125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44578BA-05B6-E242-B67E-BA4294E57665}"/>
              </a:ext>
            </a:extLst>
          </p:cNvPr>
          <p:cNvSpPr/>
          <p:nvPr/>
        </p:nvSpPr>
        <p:spPr>
          <a:xfrm>
            <a:off x="10674349" y="8238857"/>
            <a:ext cx="3028950" cy="52119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752BE-E43F-704B-AAA3-DC814B612B23}"/>
              </a:ext>
            </a:extLst>
          </p:cNvPr>
          <p:cNvSpPr txBox="1"/>
          <p:nvPr/>
        </p:nvSpPr>
        <p:spPr>
          <a:xfrm>
            <a:off x="11111459" y="8269246"/>
            <a:ext cx="2175275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C3E3459-85DD-C249-BB5D-48F1396D8186}"/>
              </a:ext>
            </a:extLst>
          </p:cNvPr>
          <p:cNvSpPr/>
          <p:nvPr/>
        </p:nvSpPr>
        <p:spPr>
          <a:xfrm>
            <a:off x="10674349" y="10140051"/>
            <a:ext cx="3028950" cy="52119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79066-28D4-FB43-B417-58BEF596CBC0}"/>
              </a:ext>
            </a:extLst>
          </p:cNvPr>
          <p:cNvSpPr txBox="1"/>
          <p:nvPr/>
        </p:nvSpPr>
        <p:spPr>
          <a:xfrm>
            <a:off x="11104246" y="10170440"/>
            <a:ext cx="2189703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3D3F3D2-1E0E-A54D-AF0B-926B45B9FC9D}"/>
              </a:ext>
            </a:extLst>
          </p:cNvPr>
          <p:cNvSpPr/>
          <p:nvPr/>
        </p:nvSpPr>
        <p:spPr>
          <a:xfrm>
            <a:off x="10672945" y="12041337"/>
            <a:ext cx="3028950" cy="52119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92A4E9-6E4E-8849-8279-76E98918119B}"/>
              </a:ext>
            </a:extLst>
          </p:cNvPr>
          <p:cNvSpPr txBox="1"/>
          <p:nvPr/>
        </p:nvSpPr>
        <p:spPr>
          <a:xfrm>
            <a:off x="11088415" y="12071726"/>
            <a:ext cx="2218556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39CA5CD-4D2C-5C44-B89B-EFC11F130330}"/>
              </a:ext>
            </a:extLst>
          </p:cNvPr>
          <p:cNvSpPr/>
          <p:nvPr/>
        </p:nvSpPr>
        <p:spPr>
          <a:xfrm>
            <a:off x="21342786" y="5827864"/>
            <a:ext cx="1555034" cy="1555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0F2A7D-D1FA-FF46-BD7C-F36B9869797C}"/>
              </a:ext>
            </a:extLst>
          </p:cNvPr>
          <p:cNvSpPr/>
          <p:nvPr/>
        </p:nvSpPr>
        <p:spPr>
          <a:xfrm>
            <a:off x="21342786" y="7738289"/>
            <a:ext cx="1555034" cy="1555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5FD47F-5BC2-1B4A-98E1-306384787456}"/>
              </a:ext>
            </a:extLst>
          </p:cNvPr>
          <p:cNvSpPr/>
          <p:nvPr/>
        </p:nvSpPr>
        <p:spPr>
          <a:xfrm>
            <a:off x="21342786" y="9625074"/>
            <a:ext cx="1555034" cy="1555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34490BC-1D4E-CA47-AF5F-FB79329C9305}"/>
              </a:ext>
            </a:extLst>
          </p:cNvPr>
          <p:cNvSpPr/>
          <p:nvPr/>
        </p:nvSpPr>
        <p:spPr>
          <a:xfrm>
            <a:off x="21342784" y="11511859"/>
            <a:ext cx="1555034" cy="1555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CD14AB-1CAA-4A42-B4F0-5FB21EDB48BD}"/>
              </a:ext>
            </a:extLst>
          </p:cNvPr>
          <p:cNvSpPr txBox="1"/>
          <p:nvPr/>
        </p:nvSpPr>
        <p:spPr>
          <a:xfrm>
            <a:off x="21674668" y="6359159"/>
            <a:ext cx="891270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A4446C-1B12-F040-AB10-818C9B34733B}"/>
              </a:ext>
            </a:extLst>
          </p:cNvPr>
          <p:cNvSpPr txBox="1"/>
          <p:nvPr/>
        </p:nvSpPr>
        <p:spPr>
          <a:xfrm>
            <a:off x="21596922" y="8269246"/>
            <a:ext cx="1046761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100%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DDD537-8B56-DE4C-9923-0B58EBD05A13}"/>
              </a:ext>
            </a:extLst>
          </p:cNvPr>
          <p:cNvSpPr txBox="1"/>
          <p:nvPr/>
        </p:nvSpPr>
        <p:spPr>
          <a:xfrm>
            <a:off x="21691498" y="10156369"/>
            <a:ext cx="857607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47E4A7-E96C-DE43-8C93-ED5EDB576137}"/>
              </a:ext>
            </a:extLst>
          </p:cNvPr>
          <p:cNvSpPr txBox="1"/>
          <p:nvPr/>
        </p:nvSpPr>
        <p:spPr>
          <a:xfrm>
            <a:off x="21698710" y="12043154"/>
            <a:ext cx="843181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84321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Hexagon 19">
            <a:extLst>
              <a:ext uri="{FF2B5EF4-FFF2-40B4-BE49-F238E27FC236}">
                <a16:creationId xmlns:a16="http://schemas.microsoft.com/office/drawing/2014/main" id="{4F43D971-C212-A341-A73B-83DC85104B56}"/>
              </a:ext>
            </a:extLst>
          </p:cNvPr>
          <p:cNvSpPr/>
          <p:nvPr/>
        </p:nvSpPr>
        <p:spPr>
          <a:xfrm>
            <a:off x="12451092" y="5955794"/>
            <a:ext cx="3383280" cy="3094659"/>
          </a:xfrm>
          <a:prstGeom prst="hexagon">
            <a:avLst>
              <a:gd name="adj" fmla="val 22506"/>
              <a:gd name="vf" fmla="val 115470"/>
            </a:avLst>
          </a:prstGeom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16648-D234-A74D-8300-41A7EE028E83}"/>
              </a:ext>
            </a:extLst>
          </p:cNvPr>
          <p:cNvSpPr txBox="1"/>
          <p:nvPr/>
        </p:nvSpPr>
        <p:spPr>
          <a:xfrm>
            <a:off x="6727252" y="612372"/>
            <a:ext cx="10923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PROS &amp; CONS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2D8E1-5242-3A4A-B819-0CD57D78DA6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 useBgFill="1">
        <p:nvSpPr>
          <p:cNvPr id="5" name="Hexagon 4">
            <a:extLst>
              <a:ext uri="{FF2B5EF4-FFF2-40B4-BE49-F238E27FC236}">
                <a16:creationId xmlns:a16="http://schemas.microsoft.com/office/drawing/2014/main" id="{26C5807B-EFB3-4043-9EB4-B8FE38187CAD}"/>
              </a:ext>
            </a:extLst>
          </p:cNvPr>
          <p:cNvSpPr/>
          <p:nvPr/>
        </p:nvSpPr>
        <p:spPr>
          <a:xfrm>
            <a:off x="8552176" y="5955794"/>
            <a:ext cx="3383280" cy="3094659"/>
          </a:xfrm>
          <a:prstGeom prst="hexagon">
            <a:avLst>
              <a:gd name="adj" fmla="val 22506"/>
              <a:gd name="vf" fmla="val 115470"/>
            </a:avLst>
          </a:prstGeom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AC407-200D-5E4B-8AE9-142B9CAE4A9E}"/>
              </a:ext>
            </a:extLst>
          </p:cNvPr>
          <p:cNvSpPr txBox="1"/>
          <p:nvPr/>
        </p:nvSpPr>
        <p:spPr>
          <a:xfrm>
            <a:off x="9157390" y="7024349"/>
            <a:ext cx="2244525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B9F5B-F639-554C-A883-6C9529DCBCDF}"/>
              </a:ext>
            </a:extLst>
          </p:cNvPr>
          <p:cNvSpPr txBox="1"/>
          <p:nvPr/>
        </p:nvSpPr>
        <p:spPr>
          <a:xfrm>
            <a:off x="12929098" y="7024349"/>
            <a:ext cx="2427268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accent3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0D04A6-4BEA-AF42-94EA-37839197B4CE}"/>
              </a:ext>
            </a:extLst>
          </p:cNvPr>
          <p:cNvSpPr/>
          <p:nvPr/>
        </p:nvSpPr>
        <p:spPr>
          <a:xfrm>
            <a:off x="17289074" y="3164757"/>
            <a:ext cx="1191243" cy="11912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0549D5-7715-B243-8D3F-DE8D8F2F77A2}"/>
              </a:ext>
            </a:extLst>
          </p:cNvPr>
          <p:cNvSpPr/>
          <p:nvPr/>
        </p:nvSpPr>
        <p:spPr>
          <a:xfrm>
            <a:off x="17289074" y="5036130"/>
            <a:ext cx="1191243" cy="11912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4C2167-62A1-9D4C-BCC4-AF99AFC9FD9C}"/>
              </a:ext>
            </a:extLst>
          </p:cNvPr>
          <p:cNvSpPr/>
          <p:nvPr/>
        </p:nvSpPr>
        <p:spPr>
          <a:xfrm>
            <a:off x="17289074" y="6907503"/>
            <a:ext cx="1191243" cy="11912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E560BC-C88C-1145-9373-2D733DB7A05F}"/>
              </a:ext>
            </a:extLst>
          </p:cNvPr>
          <p:cNvSpPr/>
          <p:nvPr/>
        </p:nvSpPr>
        <p:spPr>
          <a:xfrm>
            <a:off x="17289074" y="8778876"/>
            <a:ext cx="1191243" cy="11912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FFE7CF-3895-1740-9D20-B58D7A4BD6A1}"/>
              </a:ext>
            </a:extLst>
          </p:cNvPr>
          <p:cNvSpPr/>
          <p:nvPr/>
        </p:nvSpPr>
        <p:spPr>
          <a:xfrm>
            <a:off x="17289074" y="10650249"/>
            <a:ext cx="1191243" cy="11912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B9E5FD-5361-464D-824C-5091BF173A6A}"/>
              </a:ext>
            </a:extLst>
          </p:cNvPr>
          <p:cNvSpPr/>
          <p:nvPr/>
        </p:nvSpPr>
        <p:spPr>
          <a:xfrm>
            <a:off x="5930577" y="3164757"/>
            <a:ext cx="1191243" cy="11912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0577A0-7DE4-854E-B7F2-ACF42C7CFA98}"/>
              </a:ext>
            </a:extLst>
          </p:cNvPr>
          <p:cNvSpPr/>
          <p:nvPr/>
        </p:nvSpPr>
        <p:spPr>
          <a:xfrm>
            <a:off x="5930577" y="5036130"/>
            <a:ext cx="1191243" cy="11912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D7BCAC-80D4-704C-85DD-51EAACD60E5D}"/>
              </a:ext>
            </a:extLst>
          </p:cNvPr>
          <p:cNvSpPr/>
          <p:nvPr/>
        </p:nvSpPr>
        <p:spPr>
          <a:xfrm>
            <a:off x="5930577" y="6907503"/>
            <a:ext cx="1191243" cy="11912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796081-B8E4-C742-A290-F51A3CBDAF83}"/>
              </a:ext>
            </a:extLst>
          </p:cNvPr>
          <p:cNvSpPr/>
          <p:nvPr/>
        </p:nvSpPr>
        <p:spPr>
          <a:xfrm>
            <a:off x="5930577" y="8778876"/>
            <a:ext cx="1191243" cy="11912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FE6573-2B38-694F-9FE9-C2985132DFDB}"/>
              </a:ext>
            </a:extLst>
          </p:cNvPr>
          <p:cNvSpPr/>
          <p:nvPr/>
        </p:nvSpPr>
        <p:spPr>
          <a:xfrm>
            <a:off x="5930577" y="10650249"/>
            <a:ext cx="1191243" cy="11912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F242110-5B77-FA4A-BFEC-CEB673E1F258}"/>
              </a:ext>
            </a:extLst>
          </p:cNvPr>
          <p:cNvCxnSpPr>
            <a:cxnSpLocks/>
            <a:stCxn id="15" idx="6"/>
            <a:endCxn id="5" idx="3"/>
          </p:cNvCxnSpPr>
          <p:nvPr/>
        </p:nvCxnSpPr>
        <p:spPr>
          <a:xfrm>
            <a:off x="7121820" y="3760379"/>
            <a:ext cx="1430356" cy="374274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69A623F-1E01-6E42-8921-F4505AE5C09E}"/>
              </a:ext>
            </a:extLst>
          </p:cNvPr>
          <p:cNvCxnSpPr>
            <a:cxnSpLocks/>
            <a:stCxn id="5" idx="3"/>
            <a:endCxn id="18" idx="6"/>
          </p:cNvCxnSpPr>
          <p:nvPr/>
        </p:nvCxnSpPr>
        <p:spPr>
          <a:xfrm rot="10800000" flipV="1">
            <a:off x="7121820" y="7503124"/>
            <a:ext cx="1430356" cy="18713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DB25DF8-FB27-674C-95AE-E16A1727144B}"/>
              </a:ext>
            </a:extLst>
          </p:cNvPr>
          <p:cNvCxnSpPr>
            <a:cxnSpLocks/>
            <a:stCxn id="5" idx="3"/>
            <a:endCxn id="19" idx="6"/>
          </p:cNvCxnSpPr>
          <p:nvPr/>
        </p:nvCxnSpPr>
        <p:spPr>
          <a:xfrm rot="10800000" flipV="1">
            <a:off x="7121820" y="7503123"/>
            <a:ext cx="1430356" cy="37427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13A7C6C-6376-2F4F-AD6F-314AE235CDB9}"/>
              </a:ext>
            </a:extLst>
          </p:cNvPr>
          <p:cNvCxnSpPr>
            <a:cxnSpLocks/>
            <a:stCxn id="5" idx="3"/>
            <a:endCxn id="16" idx="6"/>
          </p:cNvCxnSpPr>
          <p:nvPr/>
        </p:nvCxnSpPr>
        <p:spPr>
          <a:xfrm rot="10800000">
            <a:off x="7121820" y="5631752"/>
            <a:ext cx="1430356" cy="187137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994CDDB-5E89-E346-92B8-56C6A3A788BD}"/>
              </a:ext>
            </a:extLst>
          </p:cNvPr>
          <p:cNvCxnSpPr>
            <a:cxnSpLocks/>
            <a:stCxn id="5" idx="3"/>
            <a:endCxn id="17" idx="6"/>
          </p:cNvCxnSpPr>
          <p:nvPr/>
        </p:nvCxnSpPr>
        <p:spPr>
          <a:xfrm rot="10800000" flipV="1">
            <a:off x="7121820" y="7503123"/>
            <a:ext cx="143035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C67DDDE-F245-F342-80E6-43C0B49E30CC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rot="10800000" flipV="1">
            <a:off x="15834372" y="3760378"/>
            <a:ext cx="1454702" cy="374274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A679DB-AE3F-7D45-8579-0004930B646D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>
            <a:off x="15834372" y="7503124"/>
            <a:ext cx="1454702" cy="18713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345DDDD-5C93-2A45-B385-66A3FDD98FA5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>
            <a:off x="15834372" y="7503124"/>
            <a:ext cx="1454702" cy="37427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8FD72B32-E697-F245-A60C-F25B6491583C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15834372" y="5631752"/>
            <a:ext cx="1454702" cy="187137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9B17FBF-36C3-2F43-9320-956C52958051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0800000">
            <a:off x="15834372" y="7503125"/>
            <a:ext cx="145470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755">
            <a:extLst>
              <a:ext uri="{FF2B5EF4-FFF2-40B4-BE49-F238E27FC236}">
                <a16:creationId xmlns:a16="http://schemas.microsoft.com/office/drawing/2014/main" id="{3F7F7459-01A3-7D4C-9778-72677308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232" y="3481938"/>
            <a:ext cx="574747" cy="556879"/>
          </a:xfrm>
          <a:custGeom>
            <a:avLst/>
            <a:gdLst/>
            <a:ahLst/>
            <a:cxnLst/>
            <a:rect l="0" t="0" r="r" b="b"/>
            <a:pathLst>
              <a:path w="306026" h="296645">
                <a:moveTo>
                  <a:pt x="157705" y="218334"/>
                </a:moveTo>
                <a:lnTo>
                  <a:pt x="157705" y="256948"/>
                </a:lnTo>
                <a:cubicBezTo>
                  <a:pt x="157705" y="262361"/>
                  <a:pt x="162035" y="267053"/>
                  <a:pt x="167809" y="267053"/>
                </a:cubicBezTo>
                <a:cubicBezTo>
                  <a:pt x="173583" y="267053"/>
                  <a:pt x="178275" y="262361"/>
                  <a:pt x="178275" y="256948"/>
                </a:cubicBezTo>
                <a:lnTo>
                  <a:pt x="178275" y="218334"/>
                </a:lnTo>
                <a:lnTo>
                  <a:pt x="157705" y="218334"/>
                </a:lnTo>
                <a:close/>
                <a:moveTo>
                  <a:pt x="127391" y="218334"/>
                </a:moveTo>
                <a:lnTo>
                  <a:pt x="127391" y="256948"/>
                </a:lnTo>
                <a:cubicBezTo>
                  <a:pt x="127391" y="262361"/>
                  <a:pt x="132082" y="267053"/>
                  <a:pt x="137856" y="267053"/>
                </a:cubicBezTo>
                <a:cubicBezTo>
                  <a:pt x="143630" y="267053"/>
                  <a:pt x="148322" y="262361"/>
                  <a:pt x="148322" y="256948"/>
                </a:cubicBezTo>
                <a:lnTo>
                  <a:pt x="148322" y="218334"/>
                </a:lnTo>
                <a:lnTo>
                  <a:pt x="127391" y="218334"/>
                </a:lnTo>
                <a:close/>
                <a:moveTo>
                  <a:pt x="23097" y="176832"/>
                </a:moveTo>
                <a:lnTo>
                  <a:pt x="23097" y="204620"/>
                </a:lnTo>
                <a:cubicBezTo>
                  <a:pt x="23097" y="206785"/>
                  <a:pt x="25262" y="209312"/>
                  <a:pt x="27788" y="209312"/>
                </a:cubicBezTo>
                <a:lnTo>
                  <a:pt x="278239" y="209312"/>
                </a:lnTo>
                <a:cubicBezTo>
                  <a:pt x="280765" y="209312"/>
                  <a:pt x="282930" y="206785"/>
                  <a:pt x="282930" y="204620"/>
                </a:cubicBezTo>
                <a:lnTo>
                  <a:pt x="282930" y="176832"/>
                </a:lnTo>
                <a:lnTo>
                  <a:pt x="187297" y="176832"/>
                </a:lnTo>
                <a:lnTo>
                  <a:pt x="118730" y="176832"/>
                </a:lnTo>
                <a:lnTo>
                  <a:pt x="23097" y="176832"/>
                </a:lnTo>
                <a:close/>
                <a:moveTo>
                  <a:pt x="14153" y="149369"/>
                </a:moveTo>
                <a:lnTo>
                  <a:pt x="63279" y="149369"/>
                </a:lnTo>
                <a:cubicBezTo>
                  <a:pt x="65770" y="149369"/>
                  <a:pt x="67906" y="151486"/>
                  <a:pt x="67906" y="153955"/>
                </a:cubicBezTo>
                <a:cubicBezTo>
                  <a:pt x="67906" y="156425"/>
                  <a:pt x="65770" y="158541"/>
                  <a:pt x="63279" y="158541"/>
                </a:cubicBezTo>
                <a:lnTo>
                  <a:pt x="14153" y="158541"/>
                </a:lnTo>
                <a:cubicBezTo>
                  <a:pt x="11661" y="158541"/>
                  <a:pt x="9525" y="156425"/>
                  <a:pt x="9525" y="153955"/>
                </a:cubicBezTo>
                <a:cubicBezTo>
                  <a:pt x="9525" y="151486"/>
                  <a:pt x="11661" y="149369"/>
                  <a:pt x="14153" y="149369"/>
                </a:cubicBezTo>
                <a:close/>
                <a:moveTo>
                  <a:pt x="4617" y="130319"/>
                </a:moveTo>
                <a:lnTo>
                  <a:pt x="49004" y="130319"/>
                </a:lnTo>
                <a:cubicBezTo>
                  <a:pt x="51490" y="130319"/>
                  <a:pt x="53620" y="132436"/>
                  <a:pt x="53620" y="134905"/>
                </a:cubicBezTo>
                <a:cubicBezTo>
                  <a:pt x="53620" y="137375"/>
                  <a:pt x="51490" y="139491"/>
                  <a:pt x="49004" y="139491"/>
                </a:cubicBezTo>
                <a:lnTo>
                  <a:pt x="4617" y="139491"/>
                </a:lnTo>
                <a:cubicBezTo>
                  <a:pt x="1776" y="139491"/>
                  <a:pt x="0" y="137375"/>
                  <a:pt x="0" y="134905"/>
                </a:cubicBezTo>
                <a:cubicBezTo>
                  <a:pt x="0" y="132436"/>
                  <a:pt x="1776" y="130319"/>
                  <a:pt x="4617" y="130319"/>
                </a:cubicBezTo>
                <a:close/>
                <a:moveTo>
                  <a:pt x="19037" y="111269"/>
                </a:moveTo>
                <a:lnTo>
                  <a:pt x="55210" y="111269"/>
                </a:lnTo>
                <a:cubicBezTo>
                  <a:pt x="58133" y="111269"/>
                  <a:pt x="59960" y="113386"/>
                  <a:pt x="59960" y="115855"/>
                </a:cubicBezTo>
                <a:cubicBezTo>
                  <a:pt x="59960" y="118325"/>
                  <a:pt x="58133" y="120441"/>
                  <a:pt x="55210" y="120441"/>
                </a:cubicBezTo>
                <a:lnTo>
                  <a:pt x="19037" y="120441"/>
                </a:lnTo>
                <a:cubicBezTo>
                  <a:pt x="16480" y="120441"/>
                  <a:pt x="14287" y="118325"/>
                  <a:pt x="14287" y="115855"/>
                </a:cubicBezTo>
                <a:cubicBezTo>
                  <a:pt x="14287" y="113386"/>
                  <a:pt x="16480" y="111269"/>
                  <a:pt x="19037" y="111269"/>
                </a:cubicBezTo>
                <a:close/>
                <a:moveTo>
                  <a:pt x="118730" y="105377"/>
                </a:moveTo>
                <a:cubicBezTo>
                  <a:pt x="106460" y="105377"/>
                  <a:pt x="96355" y="115121"/>
                  <a:pt x="96355" y="127391"/>
                </a:cubicBezTo>
                <a:lnTo>
                  <a:pt x="96355" y="167449"/>
                </a:lnTo>
                <a:lnTo>
                  <a:pt x="114038" y="167449"/>
                </a:lnTo>
                <a:lnTo>
                  <a:pt x="114038" y="132083"/>
                </a:lnTo>
                <a:cubicBezTo>
                  <a:pt x="114038" y="129556"/>
                  <a:pt x="116204" y="127391"/>
                  <a:pt x="118730" y="127391"/>
                </a:cubicBezTo>
                <a:cubicBezTo>
                  <a:pt x="121256" y="127391"/>
                  <a:pt x="123421" y="129556"/>
                  <a:pt x="123421" y="132083"/>
                </a:cubicBezTo>
                <a:lnTo>
                  <a:pt x="123421" y="167449"/>
                </a:lnTo>
                <a:lnTo>
                  <a:pt x="182605" y="167449"/>
                </a:lnTo>
                <a:lnTo>
                  <a:pt x="182605" y="132083"/>
                </a:lnTo>
                <a:cubicBezTo>
                  <a:pt x="182605" y="129556"/>
                  <a:pt x="184410" y="127391"/>
                  <a:pt x="187297" y="127391"/>
                </a:cubicBezTo>
                <a:cubicBezTo>
                  <a:pt x="189823" y="127391"/>
                  <a:pt x="191627" y="129556"/>
                  <a:pt x="191627" y="132083"/>
                </a:cubicBezTo>
                <a:lnTo>
                  <a:pt x="191627" y="167449"/>
                </a:lnTo>
                <a:lnTo>
                  <a:pt x="209311" y="167449"/>
                </a:lnTo>
                <a:lnTo>
                  <a:pt x="209311" y="127391"/>
                </a:lnTo>
                <a:cubicBezTo>
                  <a:pt x="209311" y="115121"/>
                  <a:pt x="199206" y="105377"/>
                  <a:pt x="187297" y="105377"/>
                </a:cubicBezTo>
                <a:lnTo>
                  <a:pt x="118730" y="105377"/>
                </a:lnTo>
                <a:close/>
                <a:moveTo>
                  <a:pt x="153805" y="42581"/>
                </a:moveTo>
                <a:cubicBezTo>
                  <a:pt x="143249" y="42581"/>
                  <a:pt x="134513" y="50954"/>
                  <a:pt x="134513" y="61874"/>
                </a:cubicBezTo>
                <a:cubicBezTo>
                  <a:pt x="134513" y="72066"/>
                  <a:pt x="143249" y="80803"/>
                  <a:pt x="153805" y="80803"/>
                </a:cubicBezTo>
                <a:cubicBezTo>
                  <a:pt x="163998" y="80803"/>
                  <a:pt x="172734" y="72066"/>
                  <a:pt x="172734" y="61874"/>
                </a:cubicBezTo>
                <a:cubicBezTo>
                  <a:pt x="172734" y="50954"/>
                  <a:pt x="163998" y="42581"/>
                  <a:pt x="153805" y="42581"/>
                </a:cubicBezTo>
                <a:close/>
                <a:moveTo>
                  <a:pt x="153805" y="33481"/>
                </a:moveTo>
                <a:cubicBezTo>
                  <a:pt x="169458" y="33481"/>
                  <a:pt x="182198" y="45857"/>
                  <a:pt x="182198" y="61874"/>
                </a:cubicBezTo>
                <a:cubicBezTo>
                  <a:pt x="182198" y="77527"/>
                  <a:pt x="169458" y="90267"/>
                  <a:pt x="153805" y="90267"/>
                </a:cubicBezTo>
                <a:cubicBezTo>
                  <a:pt x="138153" y="90267"/>
                  <a:pt x="125412" y="77527"/>
                  <a:pt x="125412" y="61874"/>
                </a:cubicBezTo>
                <a:cubicBezTo>
                  <a:pt x="125412" y="45857"/>
                  <a:pt x="138153" y="33481"/>
                  <a:pt x="153805" y="33481"/>
                </a:cubicBezTo>
                <a:close/>
                <a:moveTo>
                  <a:pt x="225595" y="10510"/>
                </a:moveTo>
                <a:cubicBezTo>
                  <a:pt x="221490" y="10014"/>
                  <a:pt x="217250" y="10826"/>
                  <a:pt x="213641" y="12991"/>
                </a:cubicBezTo>
                <a:lnTo>
                  <a:pt x="239624" y="38975"/>
                </a:lnTo>
                <a:cubicBezTo>
                  <a:pt x="243955" y="31757"/>
                  <a:pt x="242872" y="22013"/>
                  <a:pt x="236737" y="15878"/>
                </a:cubicBezTo>
                <a:cubicBezTo>
                  <a:pt x="233670" y="12811"/>
                  <a:pt x="229700" y="11006"/>
                  <a:pt x="225595" y="10510"/>
                </a:cubicBezTo>
                <a:close/>
                <a:moveTo>
                  <a:pt x="259473" y="0"/>
                </a:moveTo>
                <a:cubicBezTo>
                  <a:pt x="277517" y="0"/>
                  <a:pt x="291952" y="14435"/>
                  <a:pt x="291952" y="32479"/>
                </a:cubicBezTo>
                <a:lnTo>
                  <a:pt x="291952" y="147916"/>
                </a:lnTo>
                <a:lnTo>
                  <a:pt x="291952" y="167449"/>
                </a:lnTo>
                <a:lnTo>
                  <a:pt x="301335" y="167449"/>
                </a:lnTo>
                <a:cubicBezTo>
                  <a:pt x="303861" y="167449"/>
                  <a:pt x="306026" y="169614"/>
                  <a:pt x="306026" y="172141"/>
                </a:cubicBezTo>
                <a:cubicBezTo>
                  <a:pt x="306026" y="174667"/>
                  <a:pt x="303861" y="176832"/>
                  <a:pt x="301335" y="176832"/>
                </a:cubicBezTo>
                <a:lnTo>
                  <a:pt x="291952" y="176832"/>
                </a:lnTo>
                <a:lnTo>
                  <a:pt x="291952" y="204620"/>
                </a:lnTo>
                <a:cubicBezTo>
                  <a:pt x="291952" y="210394"/>
                  <a:pt x="287982" y="215447"/>
                  <a:pt x="282930" y="217251"/>
                </a:cubicBezTo>
                <a:lnTo>
                  <a:pt x="282930" y="291954"/>
                </a:lnTo>
                <a:cubicBezTo>
                  <a:pt x="282930" y="294480"/>
                  <a:pt x="280765" y="296645"/>
                  <a:pt x="278239" y="296645"/>
                </a:cubicBezTo>
                <a:cubicBezTo>
                  <a:pt x="275712" y="296645"/>
                  <a:pt x="273547" y="294480"/>
                  <a:pt x="273547" y="291954"/>
                </a:cubicBezTo>
                <a:lnTo>
                  <a:pt x="273547" y="218334"/>
                </a:lnTo>
                <a:lnTo>
                  <a:pt x="209311" y="218334"/>
                </a:lnTo>
                <a:lnTo>
                  <a:pt x="209311" y="262361"/>
                </a:lnTo>
                <a:cubicBezTo>
                  <a:pt x="209311" y="264887"/>
                  <a:pt x="207145" y="267053"/>
                  <a:pt x="204980" y="267053"/>
                </a:cubicBezTo>
                <a:cubicBezTo>
                  <a:pt x="202454" y="267053"/>
                  <a:pt x="200289" y="264887"/>
                  <a:pt x="200289" y="262361"/>
                </a:cubicBezTo>
                <a:lnTo>
                  <a:pt x="200289" y="218334"/>
                </a:lnTo>
                <a:lnTo>
                  <a:pt x="187658" y="218334"/>
                </a:lnTo>
                <a:lnTo>
                  <a:pt x="187658" y="256948"/>
                </a:lnTo>
                <a:cubicBezTo>
                  <a:pt x="187658" y="267775"/>
                  <a:pt x="178636" y="276436"/>
                  <a:pt x="167809" y="276436"/>
                </a:cubicBezTo>
                <a:cubicBezTo>
                  <a:pt x="162035" y="276436"/>
                  <a:pt x="156622" y="273549"/>
                  <a:pt x="153013" y="269218"/>
                </a:cubicBezTo>
                <a:cubicBezTo>
                  <a:pt x="149405" y="273549"/>
                  <a:pt x="143991" y="276436"/>
                  <a:pt x="137856" y="276436"/>
                </a:cubicBezTo>
                <a:cubicBezTo>
                  <a:pt x="127030" y="276436"/>
                  <a:pt x="118008" y="267775"/>
                  <a:pt x="118008" y="256948"/>
                </a:cubicBezTo>
                <a:lnTo>
                  <a:pt x="118008" y="218334"/>
                </a:lnTo>
                <a:lnTo>
                  <a:pt x="104655" y="218334"/>
                </a:lnTo>
                <a:lnTo>
                  <a:pt x="104655" y="262361"/>
                </a:lnTo>
                <a:cubicBezTo>
                  <a:pt x="104655" y="264887"/>
                  <a:pt x="102851" y="267053"/>
                  <a:pt x="99964" y="267053"/>
                </a:cubicBezTo>
                <a:cubicBezTo>
                  <a:pt x="97438" y="267053"/>
                  <a:pt x="95633" y="264887"/>
                  <a:pt x="95633" y="262361"/>
                </a:cubicBezTo>
                <a:lnTo>
                  <a:pt x="95633" y="218334"/>
                </a:lnTo>
                <a:lnTo>
                  <a:pt x="32119" y="218334"/>
                </a:lnTo>
                <a:lnTo>
                  <a:pt x="32119" y="291954"/>
                </a:lnTo>
                <a:cubicBezTo>
                  <a:pt x="32119" y="294480"/>
                  <a:pt x="30314" y="296645"/>
                  <a:pt x="27788" y="296645"/>
                </a:cubicBezTo>
                <a:cubicBezTo>
                  <a:pt x="25262" y="296645"/>
                  <a:pt x="23097" y="294480"/>
                  <a:pt x="23097" y="291954"/>
                </a:cubicBezTo>
                <a:lnTo>
                  <a:pt x="23097" y="217251"/>
                </a:lnTo>
                <a:cubicBezTo>
                  <a:pt x="17683" y="215447"/>
                  <a:pt x="13714" y="210394"/>
                  <a:pt x="13714" y="204620"/>
                </a:cubicBezTo>
                <a:lnTo>
                  <a:pt x="13714" y="176832"/>
                </a:lnTo>
                <a:lnTo>
                  <a:pt x="4692" y="176832"/>
                </a:lnTo>
                <a:cubicBezTo>
                  <a:pt x="1805" y="176832"/>
                  <a:pt x="0" y="174667"/>
                  <a:pt x="0" y="172141"/>
                </a:cubicBezTo>
                <a:cubicBezTo>
                  <a:pt x="0" y="169614"/>
                  <a:pt x="1805" y="167449"/>
                  <a:pt x="4692" y="167449"/>
                </a:cubicBezTo>
                <a:lnTo>
                  <a:pt x="18405" y="167449"/>
                </a:lnTo>
                <a:lnTo>
                  <a:pt x="87333" y="167449"/>
                </a:lnTo>
                <a:lnTo>
                  <a:pt x="87333" y="127391"/>
                </a:lnTo>
                <a:cubicBezTo>
                  <a:pt x="87333" y="110069"/>
                  <a:pt x="101407" y="95994"/>
                  <a:pt x="118730" y="95994"/>
                </a:cubicBezTo>
                <a:lnTo>
                  <a:pt x="187297" y="95994"/>
                </a:lnTo>
                <a:cubicBezTo>
                  <a:pt x="204258" y="95994"/>
                  <a:pt x="218693" y="110069"/>
                  <a:pt x="218693" y="127391"/>
                </a:cubicBezTo>
                <a:lnTo>
                  <a:pt x="218693" y="167449"/>
                </a:lnTo>
                <a:lnTo>
                  <a:pt x="282930" y="167449"/>
                </a:lnTo>
                <a:lnTo>
                  <a:pt x="282930" y="129133"/>
                </a:lnTo>
                <a:lnTo>
                  <a:pt x="282930" y="32479"/>
                </a:lnTo>
                <a:cubicBezTo>
                  <a:pt x="282930" y="19487"/>
                  <a:pt x="272465" y="9022"/>
                  <a:pt x="259473" y="9022"/>
                </a:cubicBezTo>
                <a:cubicBezTo>
                  <a:pt x="254781" y="9022"/>
                  <a:pt x="250451" y="10465"/>
                  <a:pt x="246481" y="12991"/>
                </a:cubicBezTo>
                <a:cubicBezTo>
                  <a:pt x="250270" y="18585"/>
                  <a:pt x="251894" y="25171"/>
                  <a:pt x="251353" y="31577"/>
                </a:cubicBezTo>
                <a:lnTo>
                  <a:pt x="243845" y="47761"/>
                </a:lnTo>
                <a:lnTo>
                  <a:pt x="243233" y="49080"/>
                </a:lnTo>
                <a:cubicBezTo>
                  <a:pt x="242512" y="49801"/>
                  <a:pt x="241429" y="50523"/>
                  <a:pt x="239985" y="50523"/>
                </a:cubicBezTo>
                <a:cubicBezTo>
                  <a:pt x="238903" y="50523"/>
                  <a:pt x="237820" y="49801"/>
                  <a:pt x="236737" y="49080"/>
                </a:cubicBezTo>
                <a:lnTo>
                  <a:pt x="203536" y="15878"/>
                </a:lnTo>
                <a:cubicBezTo>
                  <a:pt x="201732" y="14074"/>
                  <a:pt x="201732" y="11187"/>
                  <a:pt x="203536" y="9383"/>
                </a:cubicBezTo>
                <a:cubicBezTo>
                  <a:pt x="213641" y="-722"/>
                  <a:pt x="228798" y="-1444"/>
                  <a:pt x="239985" y="6495"/>
                </a:cubicBezTo>
                <a:cubicBezTo>
                  <a:pt x="245399" y="2165"/>
                  <a:pt x="252255" y="0"/>
                  <a:pt x="25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757">
            <a:extLst>
              <a:ext uri="{FF2B5EF4-FFF2-40B4-BE49-F238E27FC236}">
                <a16:creationId xmlns:a16="http://schemas.microsoft.com/office/drawing/2014/main" id="{DC3E83E6-3AD3-B245-B887-37CB01EF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320" y="3473002"/>
            <a:ext cx="574749" cy="574749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3422" y="278239"/>
                </a:moveTo>
                <a:lnTo>
                  <a:pt x="114039" y="296644"/>
                </a:lnTo>
                <a:lnTo>
                  <a:pt x="191989" y="296644"/>
                </a:lnTo>
                <a:lnTo>
                  <a:pt x="182606" y="278239"/>
                </a:lnTo>
                <a:lnTo>
                  <a:pt x="123422" y="278239"/>
                </a:lnTo>
                <a:close/>
                <a:moveTo>
                  <a:pt x="9383" y="245760"/>
                </a:moveTo>
                <a:lnTo>
                  <a:pt x="9383" y="259834"/>
                </a:lnTo>
                <a:cubicBezTo>
                  <a:pt x="9383" y="264887"/>
                  <a:pt x="13352" y="268856"/>
                  <a:pt x="18405" y="268856"/>
                </a:cubicBezTo>
                <a:lnTo>
                  <a:pt x="120535" y="268856"/>
                </a:lnTo>
                <a:lnTo>
                  <a:pt x="185493" y="268856"/>
                </a:lnTo>
                <a:lnTo>
                  <a:pt x="287622" y="268856"/>
                </a:lnTo>
                <a:cubicBezTo>
                  <a:pt x="292675" y="268856"/>
                  <a:pt x="296644" y="264887"/>
                  <a:pt x="296644" y="259834"/>
                </a:cubicBezTo>
                <a:lnTo>
                  <a:pt x="296644" y="245760"/>
                </a:lnTo>
                <a:lnTo>
                  <a:pt x="9383" y="245760"/>
                </a:lnTo>
                <a:close/>
                <a:moveTo>
                  <a:pt x="36457" y="198438"/>
                </a:moveTo>
                <a:lnTo>
                  <a:pt x="109593" y="198438"/>
                </a:lnTo>
                <a:cubicBezTo>
                  <a:pt x="112128" y="198438"/>
                  <a:pt x="113938" y="200555"/>
                  <a:pt x="113938" y="203024"/>
                </a:cubicBezTo>
                <a:cubicBezTo>
                  <a:pt x="113938" y="205494"/>
                  <a:pt x="112128" y="207610"/>
                  <a:pt x="109593" y="207610"/>
                </a:cubicBezTo>
                <a:lnTo>
                  <a:pt x="36457" y="207610"/>
                </a:lnTo>
                <a:cubicBezTo>
                  <a:pt x="33923" y="207610"/>
                  <a:pt x="31750" y="205494"/>
                  <a:pt x="31750" y="203024"/>
                </a:cubicBezTo>
                <a:cubicBezTo>
                  <a:pt x="31750" y="200555"/>
                  <a:pt x="33923" y="198438"/>
                  <a:pt x="36457" y="198438"/>
                </a:cubicBezTo>
                <a:close/>
                <a:moveTo>
                  <a:pt x="82444" y="166688"/>
                </a:moveTo>
                <a:lnTo>
                  <a:pt x="131511" y="166688"/>
                </a:lnTo>
                <a:cubicBezTo>
                  <a:pt x="134018" y="166688"/>
                  <a:pt x="136167" y="168805"/>
                  <a:pt x="136167" y="171274"/>
                </a:cubicBezTo>
                <a:cubicBezTo>
                  <a:pt x="136167" y="173744"/>
                  <a:pt x="134018" y="175860"/>
                  <a:pt x="131511" y="175860"/>
                </a:cubicBezTo>
                <a:lnTo>
                  <a:pt x="82444" y="175860"/>
                </a:lnTo>
                <a:cubicBezTo>
                  <a:pt x="79937" y="175860"/>
                  <a:pt x="77788" y="173744"/>
                  <a:pt x="77788" y="171274"/>
                </a:cubicBezTo>
                <a:cubicBezTo>
                  <a:pt x="77788" y="168805"/>
                  <a:pt x="79937" y="166688"/>
                  <a:pt x="82444" y="166688"/>
                </a:cubicBezTo>
                <a:close/>
                <a:moveTo>
                  <a:pt x="36495" y="166688"/>
                </a:moveTo>
                <a:lnTo>
                  <a:pt x="58391" y="166688"/>
                </a:lnTo>
                <a:cubicBezTo>
                  <a:pt x="60946" y="166688"/>
                  <a:pt x="63135" y="168805"/>
                  <a:pt x="63135" y="171274"/>
                </a:cubicBezTo>
                <a:cubicBezTo>
                  <a:pt x="63135" y="173744"/>
                  <a:pt x="60946" y="175860"/>
                  <a:pt x="58391" y="175860"/>
                </a:cubicBezTo>
                <a:lnTo>
                  <a:pt x="36495" y="175860"/>
                </a:lnTo>
                <a:cubicBezTo>
                  <a:pt x="33940" y="175860"/>
                  <a:pt x="31750" y="173744"/>
                  <a:pt x="31750" y="171274"/>
                </a:cubicBezTo>
                <a:cubicBezTo>
                  <a:pt x="31750" y="168805"/>
                  <a:pt x="33940" y="166688"/>
                  <a:pt x="36495" y="166688"/>
                </a:cubicBezTo>
                <a:close/>
                <a:moveTo>
                  <a:pt x="241124" y="157163"/>
                </a:moveTo>
                <a:cubicBezTo>
                  <a:pt x="243594" y="157163"/>
                  <a:pt x="245710" y="158947"/>
                  <a:pt x="245710" y="161444"/>
                </a:cubicBezTo>
                <a:lnTo>
                  <a:pt x="245710" y="215669"/>
                </a:lnTo>
                <a:cubicBezTo>
                  <a:pt x="245710" y="218166"/>
                  <a:pt x="243594" y="220306"/>
                  <a:pt x="241124" y="220306"/>
                </a:cubicBezTo>
                <a:cubicBezTo>
                  <a:pt x="238655" y="220306"/>
                  <a:pt x="236538" y="218166"/>
                  <a:pt x="236538" y="215669"/>
                </a:cubicBezTo>
                <a:lnTo>
                  <a:pt x="236538" y="161444"/>
                </a:lnTo>
                <a:cubicBezTo>
                  <a:pt x="236538" y="158947"/>
                  <a:pt x="238655" y="157163"/>
                  <a:pt x="241124" y="157163"/>
                </a:cubicBezTo>
                <a:close/>
                <a:moveTo>
                  <a:pt x="106347" y="133350"/>
                </a:moveTo>
                <a:lnTo>
                  <a:pt x="133001" y="133350"/>
                </a:lnTo>
                <a:cubicBezTo>
                  <a:pt x="135557" y="133350"/>
                  <a:pt x="137748" y="135467"/>
                  <a:pt x="137748" y="137936"/>
                </a:cubicBezTo>
                <a:cubicBezTo>
                  <a:pt x="137748" y="140406"/>
                  <a:pt x="135557" y="142522"/>
                  <a:pt x="133001" y="142522"/>
                </a:cubicBezTo>
                <a:lnTo>
                  <a:pt x="106347" y="142522"/>
                </a:lnTo>
                <a:cubicBezTo>
                  <a:pt x="103791" y="142522"/>
                  <a:pt x="101600" y="140406"/>
                  <a:pt x="101600" y="137936"/>
                </a:cubicBezTo>
                <a:cubicBezTo>
                  <a:pt x="101600" y="135467"/>
                  <a:pt x="103791" y="133350"/>
                  <a:pt x="106347" y="133350"/>
                </a:cubicBezTo>
                <a:close/>
                <a:moveTo>
                  <a:pt x="36397" y="133350"/>
                </a:moveTo>
                <a:lnTo>
                  <a:pt x="80721" y="133350"/>
                </a:lnTo>
                <a:cubicBezTo>
                  <a:pt x="83223" y="133350"/>
                  <a:pt x="85368" y="135467"/>
                  <a:pt x="85368" y="137936"/>
                </a:cubicBezTo>
                <a:cubicBezTo>
                  <a:pt x="85368" y="140406"/>
                  <a:pt x="83223" y="142522"/>
                  <a:pt x="80721" y="142522"/>
                </a:cubicBezTo>
                <a:lnTo>
                  <a:pt x="36397" y="142522"/>
                </a:lnTo>
                <a:cubicBezTo>
                  <a:pt x="33895" y="142522"/>
                  <a:pt x="31750" y="140406"/>
                  <a:pt x="31750" y="137936"/>
                </a:cubicBezTo>
                <a:cubicBezTo>
                  <a:pt x="31750" y="135467"/>
                  <a:pt x="33895" y="133350"/>
                  <a:pt x="36397" y="133350"/>
                </a:cubicBezTo>
                <a:close/>
                <a:moveTo>
                  <a:pt x="36457" y="101600"/>
                </a:moveTo>
                <a:lnTo>
                  <a:pt x="109593" y="101600"/>
                </a:lnTo>
                <a:cubicBezTo>
                  <a:pt x="112128" y="101600"/>
                  <a:pt x="113938" y="103717"/>
                  <a:pt x="113938" y="106186"/>
                </a:cubicBezTo>
                <a:cubicBezTo>
                  <a:pt x="113938" y="108656"/>
                  <a:pt x="112128" y="110772"/>
                  <a:pt x="109593" y="110772"/>
                </a:cubicBezTo>
                <a:lnTo>
                  <a:pt x="36457" y="110772"/>
                </a:lnTo>
                <a:cubicBezTo>
                  <a:pt x="33923" y="110772"/>
                  <a:pt x="31750" y="108656"/>
                  <a:pt x="31750" y="106186"/>
                </a:cubicBezTo>
                <a:cubicBezTo>
                  <a:pt x="31750" y="103717"/>
                  <a:pt x="33923" y="101600"/>
                  <a:pt x="36457" y="101600"/>
                </a:cubicBezTo>
                <a:close/>
                <a:moveTo>
                  <a:pt x="138218" y="85168"/>
                </a:moveTo>
                <a:cubicBezTo>
                  <a:pt x="134609" y="88777"/>
                  <a:pt x="134609" y="94190"/>
                  <a:pt x="138218" y="97438"/>
                </a:cubicBezTo>
                <a:lnTo>
                  <a:pt x="202455" y="162396"/>
                </a:lnTo>
                <a:cubicBezTo>
                  <a:pt x="207868" y="167449"/>
                  <a:pt x="210755" y="174306"/>
                  <a:pt x="210755" y="181884"/>
                </a:cubicBezTo>
                <a:lnTo>
                  <a:pt x="210755" y="236377"/>
                </a:lnTo>
                <a:lnTo>
                  <a:pt x="269578" y="236377"/>
                </a:lnTo>
                <a:lnTo>
                  <a:pt x="269578" y="165644"/>
                </a:lnTo>
                <a:cubicBezTo>
                  <a:pt x="269578" y="163118"/>
                  <a:pt x="271744" y="160953"/>
                  <a:pt x="274270" y="160953"/>
                </a:cubicBezTo>
                <a:cubicBezTo>
                  <a:pt x="276796" y="160953"/>
                  <a:pt x="278961" y="163118"/>
                  <a:pt x="278961" y="165644"/>
                </a:cubicBezTo>
                <a:lnTo>
                  <a:pt x="278961" y="236377"/>
                </a:lnTo>
                <a:lnTo>
                  <a:pt x="296644" y="236377"/>
                </a:lnTo>
                <a:lnTo>
                  <a:pt x="296644" y="160953"/>
                </a:lnTo>
                <a:cubicBezTo>
                  <a:pt x="296644" y="148683"/>
                  <a:pt x="286901" y="138578"/>
                  <a:pt x="274270" y="138578"/>
                </a:cubicBezTo>
                <a:lnTo>
                  <a:pt x="245038" y="138578"/>
                </a:lnTo>
                <a:lnTo>
                  <a:pt x="245038" y="143991"/>
                </a:lnTo>
                <a:cubicBezTo>
                  <a:pt x="245038" y="146879"/>
                  <a:pt x="242873" y="148683"/>
                  <a:pt x="240347" y="148683"/>
                </a:cubicBezTo>
                <a:cubicBezTo>
                  <a:pt x="237821" y="148683"/>
                  <a:pt x="235656" y="146879"/>
                  <a:pt x="235656" y="143991"/>
                </a:cubicBezTo>
                <a:lnTo>
                  <a:pt x="235656" y="138578"/>
                </a:lnTo>
                <a:lnTo>
                  <a:pt x="217612" y="138578"/>
                </a:lnTo>
                <a:cubicBezTo>
                  <a:pt x="208950" y="138578"/>
                  <a:pt x="201011" y="135330"/>
                  <a:pt x="194876" y="129195"/>
                </a:cubicBezTo>
                <a:lnTo>
                  <a:pt x="150488" y="85168"/>
                </a:lnTo>
                <a:cubicBezTo>
                  <a:pt x="147240" y="81559"/>
                  <a:pt x="141826" y="81559"/>
                  <a:pt x="138218" y="85168"/>
                </a:cubicBezTo>
                <a:close/>
                <a:moveTo>
                  <a:pt x="241118" y="71377"/>
                </a:moveTo>
                <a:cubicBezTo>
                  <a:pt x="230562" y="71377"/>
                  <a:pt x="222190" y="79750"/>
                  <a:pt x="222190" y="90306"/>
                </a:cubicBezTo>
                <a:cubicBezTo>
                  <a:pt x="222190" y="100862"/>
                  <a:pt x="230562" y="109599"/>
                  <a:pt x="241118" y="109599"/>
                </a:cubicBezTo>
                <a:cubicBezTo>
                  <a:pt x="251675" y="109599"/>
                  <a:pt x="260047" y="100862"/>
                  <a:pt x="260047" y="90306"/>
                </a:cubicBezTo>
                <a:cubicBezTo>
                  <a:pt x="260047" y="79750"/>
                  <a:pt x="251675" y="71377"/>
                  <a:pt x="241118" y="71377"/>
                </a:cubicBezTo>
                <a:close/>
                <a:moveTo>
                  <a:pt x="36386" y="68263"/>
                </a:moveTo>
                <a:lnTo>
                  <a:pt x="75971" y="68263"/>
                </a:lnTo>
                <a:cubicBezTo>
                  <a:pt x="78824" y="68263"/>
                  <a:pt x="80607" y="70380"/>
                  <a:pt x="80607" y="72849"/>
                </a:cubicBezTo>
                <a:cubicBezTo>
                  <a:pt x="80607" y="75319"/>
                  <a:pt x="78824" y="77435"/>
                  <a:pt x="75971" y="77435"/>
                </a:cubicBezTo>
                <a:lnTo>
                  <a:pt x="36386" y="77435"/>
                </a:lnTo>
                <a:cubicBezTo>
                  <a:pt x="33890" y="77435"/>
                  <a:pt x="31750" y="75319"/>
                  <a:pt x="31750" y="72849"/>
                </a:cubicBezTo>
                <a:cubicBezTo>
                  <a:pt x="31750" y="70380"/>
                  <a:pt x="33890" y="68263"/>
                  <a:pt x="36386" y="68263"/>
                </a:cubicBezTo>
                <a:close/>
                <a:moveTo>
                  <a:pt x="241118" y="61913"/>
                </a:moveTo>
                <a:cubicBezTo>
                  <a:pt x="256771" y="61913"/>
                  <a:pt x="269511" y="74653"/>
                  <a:pt x="269511" y="90306"/>
                </a:cubicBezTo>
                <a:cubicBezTo>
                  <a:pt x="269511" y="105959"/>
                  <a:pt x="256771" y="118699"/>
                  <a:pt x="241118" y="118699"/>
                </a:cubicBezTo>
                <a:cubicBezTo>
                  <a:pt x="225466" y="118699"/>
                  <a:pt x="212725" y="105959"/>
                  <a:pt x="212725" y="90306"/>
                </a:cubicBezTo>
                <a:cubicBezTo>
                  <a:pt x="212725" y="74653"/>
                  <a:pt x="225466" y="61913"/>
                  <a:pt x="241118" y="61913"/>
                </a:cubicBezTo>
                <a:close/>
                <a:moveTo>
                  <a:pt x="18405" y="0"/>
                </a:moveTo>
                <a:lnTo>
                  <a:pt x="287622" y="0"/>
                </a:lnTo>
                <a:cubicBezTo>
                  <a:pt x="297727" y="0"/>
                  <a:pt x="306027" y="8300"/>
                  <a:pt x="306027" y="18405"/>
                </a:cubicBezTo>
                <a:lnTo>
                  <a:pt x="306027" y="112956"/>
                </a:lnTo>
                <a:cubicBezTo>
                  <a:pt x="306027" y="115121"/>
                  <a:pt x="303862" y="117286"/>
                  <a:pt x="301336" y="117286"/>
                </a:cubicBezTo>
                <a:cubicBezTo>
                  <a:pt x="298810" y="117286"/>
                  <a:pt x="296644" y="115121"/>
                  <a:pt x="296644" y="112956"/>
                </a:cubicBezTo>
                <a:lnTo>
                  <a:pt x="296644" y="18405"/>
                </a:lnTo>
                <a:cubicBezTo>
                  <a:pt x="296644" y="13353"/>
                  <a:pt x="292675" y="9383"/>
                  <a:pt x="287622" y="9383"/>
                </a:cubicBezTo>
                <a:lnTo>
                  <a:pt x="18405" y="9383"/>
                </a:lnTo>
                <a:cubicBezTo>
                  <a:pt x="13352" y="9383"/>
                  <a:pt x="9383" y="13353"/>
                  <a:pt x="9383" y="18405"/>
                </a:cubicBezTo>
                <a:lnTo>
                  <a:pt x="9383" y="236377"/>
                </a:lnTo>
                <a:lnTo>
                  <a:pt x="201372" y="236377"/>
                </a:lnTo>
                <a:lnTo>
                  <a:pt x="201372" y="181884"/>
                </a:lnTo>
                <a:cubicBezTo>
                  <a:pt x="201372" y="176832"/>
                  <a:pt x="199567" y="172501"/>
                  <a:pt x="195959" y="168892"/>
                </a:cubicBezTo>
                <a:lnTo>
                  <a:pt x="131361" y="103934"/>
                </a:lnTo>
                <a:cubicBezTo>
                  <a:pt x="124504" y="97077"/>
                  <a:pt x="124504" y="85529"/>
                  <a:pt x="131361" y="78672"/>
                </a:cubicBezTo>
                <a:cubicBezTo>
                  <a:pt x="138579" y="71454"/>
                  <a:pt x="150127" y="71454"/>
                  <a:pt x="157344" y="78672"/>
                </a:cubicBezTo>
                <a:lnTo>
                  <a:pt x="201372" y="122339"/>
                </a:lnTo>
                <a:cubicBezTo>
                  <a:pt x="205702" y="127030"/>
                  <a:pt x="211477" y="129195"/>
                  <a:pt x="217612" y="129195"/>
                </a:cubicBezTo>
                <a:lnTo>
                  <a:pt x="274270" y="129195"/>
                </a:lnTo>
                <a:cubicBezTo>
                  <a:pt x="291592" y="129195"/>
                  <a:pt x="306027" y="143631"/>
                  <a:pt x="306027" y="160953"/>
                </a:cubicBezTo>
                <a:lnTo>
                  <a:pt x="306027" y="259834"/>
                </a:lnTo>
                <a:cubicBezTo>
                  <a:pt x="306027" y="269939"/>
                  <a:pt x="297727" y="278239"/>
                  <a:pt x="287622" y="278239"/>
                </a:cubicBezTo>
                <a:lnTo>
                  <a:pt x="193072" y="278239"/>
                </a:lnTo>
                <a:lnTo>
                  <a:pt x="202094" y="296644"/>
                </a:lnTo>
                <a:lnTo>
                  <a:pt x="226634" y="296644"/>
                </a:lnTo>
                <a:cubicBezTo>
                  <a:pt x="229160" y="296644"/>
                  <a:pt x="230964" y="298810"/>
                  <a:pt x="230964" y="301336"/>
                </a:cubicBezTo>
                <a:cubicBezTo>
                  <a:pt x="230964" y="303862"/>
                  <a:pt x="229160" y="306027"/>
                  <a:pt x="226634" y="306027"/>
                </a:cubicBezTo>
                <a:lnTo>
                  <a:pt x="199567" y="306027"/>
                </a:lnTo>
                <a:lnTo>
                  <a:pt x="106460" y="306027"/>
                </a:lnTo>
                <a:lnTo>
                  <a:pt x="79755" y="306027"/>
                </a:lnTo>
                <a:cubicBezTo>
                  <a:pt x="77229" y="306027"/>
                  <a:pt x="75064" y="303862"/>
                  <a:pt x="75064" y="301336"/>
                </a:cubicBezTo>
                <a:cubicBezTo>
                  <a:pt x="75064" y="298810"/>
                  <a:pt x="77229" y="296644"/>
                  <a:pt x="79755" y="296644"/>
                </a:cubicBezTo>
                <a:lnTo>
                  <a:pt x="103934" y="296644"/>
                </a:lnTo>
                <a:lnTo>
                  <a:pt x="112956" y="278239"/>
                </a:lnTo>
                <a:lnTo>
                  <a:pt x="18405" y="278239"/>
                </a:lnTo>
                <a:cubicBezTo>
                  <a:pt x="8300" y="278239"/>
                  <a:pt x="0" y="269939"/>
                  <a:pt x="0" y="259834"/>
                </a:cubicBezTo>
                <a:lnTo>
                  <a:pt x="0" y="241069"/>
                </a:lnTo>
                <a:lnTo>
                  <a:pt x="0" y="18405"/>
                </a:lnTo>
                <a:cubicBezTo>
                  <a:pt x="0" y="8300"/>
                  <a:pt x="8300" y="0"/>
                  <a:pt x="18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Freeform 755">
            <a:extLst>
              <a:ext uri="{FF2B5EF4-FFF2-40B4-BE49-F238E27FC236}">
                <a16:creationId xmlns:a16="http://schemas.microsoft.com/office/drawing/2014/main" id="{E38EBFFD-70CC-0149-BD53-589C34B9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232" y="5353310"/>
            <a:ext cx="574747" cy="556879"/>
          </a:xfrm>
          <a:custGeom>
            <a:avLst/>
            <a:gdLst/>
            <a:ahLst/>
            <a:cxnLst/>
            <a:rect l="0" t="0" r="r" b="b"/>
            <a:pathLst>
              <a:path w="306026" h="296645">
                <a:moveTo>
                  <a:pt x="157705" y="218334"/>
                </a:moveTo>
                <a:lnTo>
                  <a:pt x="157705" y="256948"/>
                </a:lnTo>
                <a:cubicBezTo>
                  <a:pt x="157705" y="262361"/>
                  <a:pt x="162035" y="267053"/>
                  <a:pt x="167809" y="267053"/>
                </a:cubicBezTo>
                <a:cubicBezTo>
                  <a:pt x="173583" y="267053"/>
                  <a:pt x="178275" y="262361"/>
                  <a:pt x="178275" y="256948"/>
                </a:cubicBezTo>
                <a:lnTo>
                  <a:pt x="178275" y="218334"/>
                </a:lnTo>
                <a:lnTo>
                  <a:pt x="157705" y="218334"/>
                </a:lnTo>
                <a:close/>
                <a:moveTo>
                  <a:pt x="127391" y="218334"/>
                </a:moveTo>
                <a:lnTo>
                  <a:pt x="127391" y="256948"/>
                </a:lnTo>
                <a:cubicBezTo>
                  <a:pt x="127391" y="262361"/>
                  <a:pt x="132082" y="267053"/>
                  <a:pt x="137856" y="267053"/>
                </a:cubicBezTo>
                <a:cubicBezTo>
                  <a:pt x="143630" y="267053"/>
                  <a:pt x="148322" y="262361"/>
                  <a:pt x="148322" y="256948"/>
                </a:cubicBezTo>
                <a:lnTo>
                  <a:pt x="148322" y="218334"/>
                </a:lnTo>
                <a:lnTo>
                  <a:pt x="127391" y="218334"/>
                </a:lnTo>
                <a:close/>
                <a:moveTo>
                  <a:pt x="23097" y="176832"/>
                </a:moveTo>
                <a:lnTo>
                  <a:pt x="23097" y="204620"/>
                </a:lnTo>
                <a:cubicBezTo>
                  <a:pt x="23097" y="206785"/>
                  <a:pt x="25262" y="209312"/>
                  <a:pt x="27788" y="209312"/>
                </a:cubicBezTo>
                <a:lnTo>
                  <a:pt x="278239" y="209312"/>
                </a:lnTo>
                <a:cubicBezTo>
                  <a:pt x="280765" y="209312"/>
                  <a:pt x="282930" y="206785"/>
                  <a:pt x="282930" y="204620"/>
                </a:cubicBezTo>
                <a:lnTo>
                  <a:pt x="282930" y="176832"/>
                </a:lnTo>
                <a:lnTo>
                  <a:pt x="187297" y="176832"/>
                </a:lnTo>
                <a:lnTo>
                  <a:pt x="118730" y="176832"/>
                </a:lnTo>
                <a:lnTo>
                  <a:pt x="23097" y="176832"/>
                </a:lnTo>
                <a:close/>
                <a:moveTo>
                  <a:pt x="14153" y="149369"/>
                </a:moveTo>
                <a:lnTo>
                  <a:pt x="63279" y="149369"/>
                </a:lnTo>
                <a:cubicBezTo>
                  <a:pt x="65770" y="149369"/>
                  <a:pt x="67906" y="151486"/>
                  <a:pt x="67906" y="153955"/>
                </a:cubicBezTo>
                <a:cubicBezTo>
                  <a:pt x="67906" y="156425"/>
                  <a:pt x="65770" y="158541"/>
                  <a:pt x="63279" y="158541"/>
                </a:cubicBezTo>
                <a:lnTo>
                  <a:pt x="14153" y="158541"/>
                </a:lnTo>
                <a:cubicBezTo>
                  <a:pt x="11661" y="158541"/>
                  <a:pt x="9525" y="156425"/>
                  <a:pt x="9525" y="153955"/>
                </a:cubicBezTo>
                <a:cubicBezTo>
                  <a:pt x="9525" y="151486"/>
                  <a:pt x="11661" y="149369"/>
                  <a:pt x="14153" y="149369"/>
                </a:cubicBezTo>
                <a:close/>
                <a:moveTo>
                  <a:pt x="4617" y="130319"/>
                </a:moveTo>
                <a:lnTo>
                  <a:pt x="49004" y="130319"/>
                </a:lnTo>
                <a:cubicBezTo>
                  <a:pt x="51490" y="130319"/>
                  <a:pt x="53620" y="132436"/>
                  <a:pt x="53620" y="134905"/>
                </a:cubicBezTo>
                <a:cubicBezTo>
                  <a:pt x="53620" y="137375"/>
                  <a:pt x="51490" y="139491"/>
                  <a:pt x="49004" y="139491"/>
                </a:cubicBezTo>
                <a:lnTo>
                  <a:pt x="4617" y="139491"/>
                </a:lnTo>
                <a:cubicBezTo>
                  <a:pt x="1776" y="139491"/>
                  <a:pt x="0" y="137375"/>
                  <a:pt x="0" y="134905"/>
                </a:cubicBezTo>
                <a:cubicBezTo>
                  <a:pt x="0" y="132436"/>
                  <a:pt x="1776" y="130319"/>
                  <a:pt x="4617" y="130319"/>
                </a:cubicBezTo>
                <a:close/>
                <a:moveTo>
                  <a:pt x="19037" y="111269"/>
                </a:moveTo>
                <a:lnTo>
                  <a:pt x="55210" y="111269"/>
                </a:lnTo>
                <a:cubicBezTo>
                  <a:pt x="58133" y="111269"/>
                  <a:pt x="59960" y="113386"/>
                  <a:pt x="59960" y="115855"/>
                </a:cubicBezTo>
                <a:cubicBezTo>
                  <a:pt x="59960" y="118325"/>
                  <a:pt x="58133" y="120441"/>
                  <a:pt x="55210" y="120441"/>
                </a:cubicBezTo>
                <a:lnTo>
                  <a:pt x="19037" y="120441"/>
                </a:lnTo>
                <a:cubicBezTo>
                  <a:pt x="16480" y="120441"/>
                  <a:pt x="14287" y="118325"/>
                  <a:pt x="14287" y="115855"/>
                </a:cubicBezTo>
                <a:cubicBezTo>
                  <a:pt x="14287" y="113386"/>
                  <a:pt x="16480" y="111269"/>
                  <a:pt x="19037" y="111269"/>
                </a:cubicBezTo>
                <a:close/>
                <a:moveTo>
                  <a:pt x="118730" y="105377"/>
                </a:moveTo>
                <a:cubicBezTo>
                  <a:pt x="106460" y="105377"/>
                  <a:pt x="96355" y="115121"/>
                  <a:pt x="96355" y="127391"/>
                </a:cubicBezTo>
                <a:lnTo>
                  <a:pt x="96355" y="167449"/>
                </a:lnTo>
                <a:lnTo>
                  <a:pt x="114038" y="167449"/>
                </a:lnTo>
                <a:lnTo>
                  <a:pt x="114038" y="132083"/>
                </a:lnTo>
                <a:cubicBezTo>
                  <a:pt x="114038" y="129556"/>
                  <a:pt x="116204" y="127391"/>
                  <a:pt x="118730" y="127391"/>
                </a:cubicBezTo>
                <a:cubicBezTo>
                  <a:pt x="121256" y="127391"/>
                  <a:pt x="123421" y="129556"/>
                  <a:pt x="123421" y="132083"/>
                </a:cubicBezTo>
                <a:lnTo>
                  <a:pt x="123421" y="167449"/>
                </a:lnTo>
                <a:lnTo>
                  <a:pt x="182605" y="167449"/>
                </a:lnTo>
                <a:lnTo>
                  <a:pt x="182605" y="132083"/>
                </a:lnTo>
                <a:cubicBezTo>
                  <a:pt x="182605" y="129556"/>
                  <a:pt x="184410" y="127391"/>
                  <a:pt x="187297" y="127391"/>
                </a:cubicBezTo>
                <a:cubicBezTo>
                  <a:pt x="189823" y="127391"/>
                  <a:pt x="191627" y="129556"/>
                  <a:pt x="191627" y="132083"/>
                </a:cubicBezTo>
                <a:lnTo>
                  <a:pt x="191627" y="167449"/>
                </a:lnTo>
                <a:lnTo>
                  <a:pt x="209311" y="167449"/>
                </a:lnTo>
                <a:lnTo>
                  <a:pt x="209311" y="127391"/>
                </a:lnTo>
                <a:cubicBezTo>
                  <a:pt x="209311" y="115121"/>
                  <a:pt x="199206" y="105377"/>
                  <a:pt x="187297" y="105377"/>
                </a:cubicBezTo>
                <a:lnTo>
                  <a:pt x="118730" y="105377"/>
                </a:lnTo>
                <a:close/>
                <a:moveTo>
                  <a:pt x="153805" y="42581"/>
                </a:moveTo>
                <a:cubicBezTo>
                  <a:pt x="143249" y="42581"/>
                  <a:pt x="134513" y="50954"/>
                  <a:pt x="134513" y="61874"/>
                </a:cubicBezTo>
                <a:cubicBezTo>
                  <a:pt x="134513" y="72066"/>
                  <a:pt x="143249" y="80803"/>
                  <a:pt x="153805" y="80803"/>
                </a:cubicBezTo>
                <a:cubicBezTo>
                  <a:pt x="163998" y="80803"/>
                  <a:pt x="172734" y="72066"/>
                  <a:pt x="172734" y="61874"/>
                </a:cubicBezTo>
                <a:cubicBezTo>
                  <a:pt x="172734" y="50954"/>
                  <a:pt x="163998" y="42581"/>
                  <a:pt x="153805" y="42581"/>
                </a:cubicBezTo>
                <a:close/>
                <a:moveTo>
                  <a:pt x="153805" y="33481"/>
                </a:moveTo>
                <a:cubicBezTo>
                  <a:pt x="169458" y="33481"/>
                  <a:pt x="182198" y="45857"/>
                  <a:pt x="182198" y="61874"/>
                </a:cubicBezTo>
                <a:cubicBezTo>
                  <a:pt x="182198" y="77527"/>
                  <a:pt x="169458" y="90267"/>
                  <a:pt x="153805" y="90267"/>
                </a:cubicBezTo>
                <a:cubicBezTo>
                  <a:pt x="138153" y="90267"/>
                  <a:pt x="125412" y="77527"/>
                  <a:pt x="125412" y="61874"/>
                </a:cubicBezTo>
                <a:cubicBezTo>
                  <a:pt x="125412" y="45857"/>
                  <a:pt x="138153" y="33481"/>
                  <a:pt x="153805" y="33481"/>
                </a:cubicBezTo>
                <a:close/>
                <a:moveTo>
                  <a:pt x="225595" y="10510"/>
                </a:moveTo>
                <a:cubicBezTo>
                  <a:pt x="221490" y="10014"/>
                  <a:pt x="217250" y="10826"/>
                  <a:pt x="213641" y="12991"/>
                </a:cubicBezTo>
                <a:lnTo>
                  <a:pt x="239624" y="38975"/>
                </a:lnTo>
                <a:cubicBezTo>
                  <a:pt x="243955" y="31757"/>
                  <a:pt x="242872" y="22013"/>
                  <a:pt x="236737" y="15878"/>
                </a:cubicBezTo>
                <a:cubicBezTo>
                  <a:pt x="233670" y="12811"/>
                  <a:pt x="229700" y="11006"/>
                  <a:pt x="225595" y="10510"/>
                </a:cubicBezTo>
                <a:close/>
                <a:moveTo>
                  <a:pt x="259473" y="0"/>
                </a:moveTo>
                <a:cubicBezTo>
                  <a:pt x="277517" y="0"/>
                  <a:pt x="291952" y="14435"/>
                  <a:pt x="291952" y="32479"/>
                </a:cubicBezTo>
                <a:lnTo>
                  <a:pt x="291952" y="147916"/>
                </a:lnTo>
                <a:lnTo>
                  <a:pt x="291952" y="167449"/>
                </a:lnTo>
                <a:lnTo>
                  <a:pt x="301335" y="167449"/>
                </a:lnTo>
                <a:cubicBezTo>
                  <a:pt x="303861" y="167449"/>
                  <a:pt x="306026" y="169614"/>
                  <a:pt x="306026" y="172141"/>
                </a:cubicBezTo>
                <a:cubicBezTo>
                  <a:pt x="306026" y="174667"/>
                  <a:pt x="303861" y="176832"/>
                  <a:pt x="301335" y="176832"/>
                </a:cubicBezTo>
                <a:lnTo>
                  <a:pt x="291952" y="176832"/>
                </a:lnTo>
                <a:lnTo>
                  <a:pt x="291952" y="204620"/>
                </a:lnTo>
                <a:cubicBezTo>
                  <a:pt x="291952" y="210394"/>
                  <a:pt x="287982" y="215447"/>
                  <a:pt x="282930" y="217251"/>
                </a:cubicBezTo>
                <a:lnTo>
                  <a:pt x="282930" y="291954"/>
                </a:lnTo>
                <a:cubicBezTo>
                  <a:pt x="282930" y="294480"/>
                  <a:pt x="280765" y="296645"/>
                  <a:pt x="278239" y="296645"/>
                </a:cubicBezTo>
                <a:cubicBezTo>
                  <a:pt x="275712" y="296645"/>
                  <a:pt x="273547" y="294480"/>
                  <a:pt x="273547" y="291954"/>
                </a:cubicBezTo>
                <a:lnTo>
                  <a:pt x="273547" y="218334"/>
                </a:lnTo>
                <a:lnTo>
                  <a:pt x="209311" y="218334"/>
                </a:lnTo>
                <a:lnTo>
                  <a:pt x="209311" y="262361"/>
                </a:lnTo>
                <a:cubicBezTo>
                  <a:pt x="209311" y="264887"/>
                  <a:pt x="207145" y="267053"/>
                  <a:pt x="204980" y="267053"/>
                </a:cubicBezTo>
                <a:cubicBezTo>
                  <a:pt x="202454" y="267053"/>
                  <a:pt x="200289" y="264887"/>
                  <a:pt x="200289" y="262361"/>
                </a:cubicBezTo>
                <a:lnTo>
                  <a:pt x="200289" y="218334"/>
                </a:lnTo>
                <a:lnTo>
                  <a:pt x="187658" y="218334"/>
                </a:lnTo>
                <a:lnTo>
                  <a:pt x="187658" y="256948"/>
                </a:lnTo>
                <a:cubicBezTo>
                  <a:pt x="187658" y="267775"/>
                  <a:pt x="178636" y="276436"/>
                  <a:pt x="167809" y="276436"/>
                </a:cubicBezTo>
                <a:cubicBezTo>
                  <a:pt x="162035" y="276436"/>
                  <a:pt x="156622" y="273549"/>
                  <a:pt x="153013" y="269218"/>
                </a:cubicBezTo>
                <a:cubicBezTo>
                  <a:pt x="149405" y="273549"/>
                  <a:pt x="143991" y="276436"/>
                  <a:pt x="137856" y="276436"/>
                </a:cubicBezTo>
                <a:cubicBezTo>
                  <a:pt x="127030" y="276436"/>
                  <a:pt x="118008" y="267775"/>
                  <a:pt x="118008" y="256948"/>
                </a:cubicBezTo>
                <a:lnTo>
                  <a:pt x="118008" y="218334"/>
                </a:lnTo>
                <a:lnTo>
                  <a:pt x="104655" y="218334"/>
                </a:lnTo>
                <a:lnTo>
                  <a:pt x="104655" y="262361"/>
                </a:lnTo>
                <a:cubicBezTo>
                  <a:pt x="104655" y="264887"/>
                  <a:pt x="102851" y="267053"/>
                  <a:pt x="99964" y="267053"/>
                </a:cubicBezTo>
                <a:cubicBezTo>
                  <a:pt x="97438" y="267053"/>
                  <a:pt x="95633" y="264887"/>
                  <a:pt x="95633" y="262361"/>
                </a:cubicBezTo>
                <a:lnTo>
                  <a:pt x="95633" y="218334"/>
                </a:lnTo>
                <a:lnTo>
                  <a:pt x="32119" y="218334"/>
                </a:lnTo>
                <a:lnTo>
                  <a:pt x="32119" y="291954"/>
                </a:lnTo>
                <a:cubicBezTo>
                  <a:pt x="32119" y="294480"/>
                  <a:pt x="30314" y="296645"/>
                  <a:pt x="27788" y="296645"/>
                </a:cubicBezTo>
                <a:cubicBezTo>
                  <a:pt x="25262" y="296645"/>
                  <a:pt x="23097" y="294480"/>
                  <a:pt x="23097" y="291954"/>
                </a:cubicBezTo>
                <a:lnTo>
                  <a:pt x="23097" y="217251"/>
                </a:lnTo>
                <a:cubicBezTo>
                  <a:pt x="17683" y="215447"/>
                  <a:pt x="13714" y="210394"/>
                  <a:pt x="13714" y="204620"/>
                </a:cubicBezTo>
                <a:lnTo>
                  <a:pt x="13714" y="176832"/>
                </a:lnTo>
                <a:lnTo>
                  <a:pt x="4692" y="176832"/>
                </a:lnTo>
                <a:cubicBezTo>
                  <a:pt x="1805" y="176832"/>
                  <a:pt x="0" y="174667"/>
                  <a:pt x="0" y="172141"/>
                </a:cubicBezTo>
                <a:cubicBezTo>
                  <a:pt x="0" y="169614"/>
                  <a:pt x="1805" y="167449"/>
                  <a:pt x="4692" y="167449"/>
                </a:cubicBezTo>
                <a:lnTo>
                  <a:pt x="18405" y="167449"/>
                </a:lnTo>
                <a:lnTo>
                  <a:pt x="87333" y="167449"/>
                </a:lnTo>
                <a:lnTo>
                  <a:pt x="87333" y="127391"/>
                </a:lnTo>
                <a:cubicBezTo>
                  <a:pt x="87333" y="110069"/>
                  <a:pt x="101407" y="95994"/>
                  <a:pt x="118730" y="95994"/>
                </a:cubicBezTo>
                <a:lnTo>
                  <a:pt x="187297" y="95994"/>
                </a:lnTo>
                <a:cubicBezTo>
                  <a:pt x="204258" y="95994"/>
                  <a:pt x="218693" y="110069"/>
                  <a:pt x="218693" y="127391"/>
                </a:cubicBezTo>
                <a:lnTo>
                  <a:pt x="218693" y="167449"/>
                </a:lnTo>
                <a:lnTo>
                  <a:pt x="282930" y="167449"/>
                </a:lnTo>
                <a:lnTo>
                  <a:pt x="282930" y="129133"/>
                </a:lnTo>
                <a:lnTo>
                  <a:pt x="282930" y="32479"/>
                </a:lnTo>
                <a:cubicBezTo>
                  <a:pt x="282930" y="19487"/>
                  <a:pt x="272465" y="9022"/>
                  <a:pt x="259473" y="9022"/>
                </a:cubicBezTo>
                <a:cubicBezTo>
                  <a:pt x="254781" y="9022"/>
                  <a:pt x="250451" y="10465"/>
                  <a:pt x="246481" y="12991"/>
                </a:cubicBezTo>
                <a:cubicBezTo>
                  <a:pt x="250270" y="18585"/>
                  <a:pt x="251894" y="25171"/>
                  <a:pt x="251353" y="31577"/>
                </a:cubicBezTo>
                <a:lnTo>
                  <a:pt x="243845" y="47761"/>
                </a:lnTo>
                <a:lnTo>
                  <a:pt x="243233" y="49080"/>
                </a:lnTo>
                <a:cubicBezTo>
                  <a:pt x="242512" y="49801"/>
                  <a:pt x="241429" y="50523"/>
                  <a:pt x="239985" y="50523"/>
                </a:cubicBezTo>
                <a:cubicBezTo>
                  <a:pt x="238903" y="50523"/>
                  <a:pt x="237820" y="49801"/>
                  <a:pt x="236737" y="49080"/>
                </a:cubicBezTo>
                <a:lnTo>
                  <a:pt x="203536" y="15878"/>
                </a:lnTo>
                <a:cubicBezTo>
                  <a:pt x="201732" y="14074"/>
                  <a:pt x="201732" y="11187"/>
                  <a:pt x="203536" y="9383"/>
                </a:cubicBezTo>
                <a:cubicBezTo>
                  <a:pt x="213641" y="-722"/>
                  <a:pt x="228798" y="-1444"/>
                  <a:pt x="239985" y="6495"/>
                </a:cubicBezTo>
                <a:cubicBezTo>
                  <a:pt x="245399" y="2165"/>
                  <a:pt x="252255" y="0"/>
                  <a:pt x="25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755">
            <a:extLst>
              <a:ext uri="{FF2B5EF4-FFF2-40B4-BE49-F238E27FC236}">
                <a16:creationId xmlns:a16="http://schemas.microsoft.com/office/drawing/2014/main" id="{FED33AA4-11B2-3844-B317-E09551D0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232" y="7224683"/>
            <a:ext cx="574747" cy="556879"/>
          </a:xfrm>
          <a:custGeom>
            <a:avLst/>
            <a:gdLst/>
            <a:ahLst/>
            <a:cxnLst/>
            <a:rect l="0" t="0" r="r" b="b"/>
            <a:pathLst>
              <a:path w="306026" h="296645">
                <a:moveTo>
                  <a:pt x="157705" y="218334"/>
                </a:moveTo>
                <a:lnTo>
                  <a:pt x="157705" y="256948"/>
                </a:lnTo>
                <a:cubicBezTo>
                  <a:pt x="157705" y="262361"/>
                  <a:pt x="162035" y="267053"/>
                  <a:pt x="167809" y="267053"/>
                </a:cubicBezTo>
                <a:cubicBezTo>
                  <a:pt x="173583" y="267053"/>
                  <a:pt x="178275" y="262361"/>
                  <a:pt x="178275" y="256948"/>
                </a:cubicBezTo>
                <a:lnTo>
                  <a:pt x="178275" y="218334"/>
                </a:lnTo>
                <a:lnTo>
                  <a:pt x="157705" y="218334"/>
                </a:lnTo>
                <a:close/>
                <a:moveTo>
                  <a:pt x="127391" y="218334"/>
                </a:moveTo>
                <a:lnTo>
                  <a:pt x="127391" y="256948"/>
                </a:lnTo>
                <a:cubicBezTo>
                  <a:pt x="127391" y="262361"/>
                  <a:pt x="132082" y="267053"/>
                  <a:pt x="137856" y="267053"/>
                </a:cubicBezTo>
                <a:cubicBezTo>
                  <a:pt x="143630" y="267053"/>
                  <a:pt x="148322" y="262361"/>
                  <a:pt x="148322" y="256948"/>
                </a:cubicBezTo>
                <a:lnTo>
                  <a:pt x="148322" y="218334"/>
                </a:lnTo>
                <a:lnTo>
                  <a:pt x="127391" y="218334"/>
                </a:lnTo>
                <a:close/>
                <a:moveTo>
                  <a:pt x="23097" y="176832"/>
                </a:moveTo>
                <a:lnTo>
                  <a:pt x="23097" y="204620"/>
                </a:lnTo>
                <a:cubicBezTo>
                  <a:pt x="23097" y="206785"/>
                  <a:pt x="25262" y="209312"/>
                  <a:pt x="27788" y="209312"/>
                </a:cubicBezTo>
                <a:lnTo>
                  <a:pt x="278239" y="209312"/>
                </a:lnTo>
                <a:cubicBezTo>
                  <a:pt x="280765" y="209312"/>
                  <a:pt x="282930" y="206785"/>
                  <a:pt x="282930" y="204620"/>
                </a:cubicBezTo>
                <a:lnTo>
                  <a:pt x="282930" y="176832"/>
                </a:lnTo>
                <a:lnTo>
                  <a:pt x="187297" y="176832"/>
                </a:lnTo>
                <a:lnTo>
                  <a:pt x="118730" y="176832"/>
                </a:lnTo>
                <a:lnTo>
                  <a:pt x="23097" y="176832"/>
                </a:lnTo>
                <a:close/>
                <a:moveTo>
                  <a:pt x="14153" y="149369"/>
                </a:moveTo>
                <a:lnTo>
                  <a:pt x="63279" y="149369"/>
                </a:lnTo>
                <a:cubicBezTo>
                  <a:pt x="65770" y="149369"/>
                  <a:pt x="67906" y="151486"/>
                  <a:pt x="67906" y="153955"/>
                </a:cubicBezTo>
                <a:cubicBezTo>
                  <a:pt x="67906" y="156425"/>
                  <a:pt x="65770" y="158541"/>
                  <a:pt x="63279" y="158541"/>
                </a:cubicBezTo>
                <a:lnTo>
                  <a:pt x="14153" y="158541"/>
                </a:lnTo>
                <a:cubicBezTo>
                  <a:pt x="11661" y="158541"/>
                  <a:pt x="9525" y="156425"/>
                  <a:pt x="9525" y="153955"/>
                </a:cubicBezTo>
                <a:cubicBezTo>
                  <a:pt x="9525" y="151486"/>
                  <a:pt x="11661" y="149369"/>
                  <a:pt x="14153" y="149369"/>
                </a:cubicBezTo>
                <a:close/>
                <a:moveTo>
                  <a:pt x="4617" y="130319"/>
                </a:moveTo>
                <a:lnTo>
                  <a:pt x="49004" y="130319"/>
                </a:lnTo>
                <a:cubicBezTo>
                  <a:pt x="51490" y="130319"/>
                  <a:pt x="53620" y="132436"/>
                  <a:pt x="53620" y="134905"/>
                </a:cubicBezTo>
                <a:cubicBezTo>
                  <a:pt x="53620" y="137375"/>
                  <a:pt x="51490" y="139491"/>
                  <a:pt x="49004" y="139491"/>
                </a:cubicBezTo>
                <a:lnTo>
                  <a:pt x="4617" y="139491"/>
                </a:lnTo>
                <a:cubicBezTo>
                  <a:pt x="1776" y="139491"/>
                  <a:pt x="0" y="137375"/>
                  <a:pt x="0" y="134905"/>
                </a:cubicBezTo>
                <a:cubicBezTo>
                  <a:pt x="0" y="132436"/>
                  <a:pt x="1776" y="130319"/>
                  <a:pt x="4617" y="130319"/>
                </a:cubicBezTo>
                <a:close/>
                <a:moveTo>
                  <a:pt x="19037" y="111269"/>
                </a:moveTo>
                <a:lnTo>
                  <a:pt x="55210" y="111269"/>
                </a:lnTo>
                <a:cubicBezTo>
                  <a:pt x="58133" y="111269"/>
                  <a:pt x="59960" y="113386"/>
                  <a:pt x="59960" y="115855"/>
                </a:cubicBezTo>
                <a:cubicBezTo>
                  <a:pt x="59960" y="118325"/>
                  <a:pt x="58133" y="120441"/>
                  <a:pt x="55210" y="120441"/>
                </a:cubicBezTo>
                <a:lnTo>
                  <a:pt x="19037" y="120441"/>
                </a:lnTo>
                <a:cubicBezTo>
                  <a:pt x="16480" y="120441"/>
                  <a:pt x="14287" y="118325"/>
                  <a:pt x="14287" y="115855"/>
                </a:cubicBezTo>
                <a:cubicBezTo>
                  <a:pt x="14287" y="113386"/>
                  <a:pt x="16480" y="111269"/>
                  <a:pt x="19037" y="111269"/>
                </a:cubicBezTo>
                <a:close/>
                <a:moveTo>
                  <a:pt x="118730" y="105377"/>
                </a:moveTo>
                <a:cubicBezTo>
                  <a:pt x="106460" y="105377"/>
                  <a:pt x="96355" y="115121"/>
                  <a:pt x="96355" y="127391"/>
                </a:cubicBezTo>
                <a:lnTo>
                  <a:pt x="96355" y="167449"/>
                </a:lnTo>
                <a:lnTo>
                  <a:pt x="114038" y="167449"/>
                </a:lnTo>
                <a:lnTo>
                  <a:pt x="114038" y="132083"/>
                </a:lnTo>
                <a:cubicBezTo>
                  <a:pt x="114038" y="129556"/>
                  <a:pt x="116204" y="127391"/>
                  <a:pt x="118730" y="127391"/>
                </a:cubicBezTo>
                <a:cubicBezTo>
                  <a:pt x="121256" y="127391"/>
                  <a:pt x="123421" y="129556"/>
                  <a:pt x="123421" y="132083"/>
                </a:cubicBezTo>
                <a:lnTo>
                  <a:pt x="123421" y="167449"/>
                </a:lnTo>
                <a:lnTo>
                  <a:pt x="182605" y="167449"/>
                </a:lnTo>
                <a:lnTo>
                  <a:pt x="182605" y="132083"/>
                </a:lnTo>
                <a:cubicBezTo>
                  <a:pt x="182605" y="129556"/>
                  <a:pt x="184410" y="127391"/>
                  <a:pt x="187297" y="127391"/>
                </a:cubicBezTo>
                <a:cubicBezTo>
                  <a:pt x="189823" y="127391"/>
                  <a:pt x="191627" y="129556"/>
                  <a:pt x="191627" y="132083"/>
                </a:cubicBezTo>
                <a:lnTo>
                  <a:pt x="191627" y="167449"/>
                </a:lnTo>
                <a:lnTo>
                  <a:pt x="209311" y="167449"/>
                </a:lnTo>
                <a:lnTo>
                  <a:pt x="209311" y="127391"/>
                </a:lnTo>
                <a:cubicBezTo>
                  <a:pt x="209311" y="115121"/>
                  <a:pt x="199206" y="105377"/>
                  <a:pt x="187297" y="105377"/>
                </a:cubicBezTo>
                <a:lnTo>
                  <a:pt x="118730" y="105377"/>
                </a:lnTo>
                <a:close/>
                <a:moveTo>
                  <a:pt x="153805" y="42581"/>
                </a:moveTo>
                <a:cubicBezTo>
                  <a:pt x="143249" y="42581"/>
                  <a:pt x="134513" y="50954"/>
                  <a:pt x="134513" y="61874"/>
                </a:cubicBezTo>
                <a:cubicBezTo>
                  <a:pt x="134513" y="72066"/>
                  <a:pt x="143249" y="80803"/>
                  <a:pt x="153805" y="80803"/>
                </a:cubicBezTo>
                <a:cubicBezTo>
                  <a:pt x="163998" y="80803"/>
                  <a:pt x="172734" y="72066"/>
                  <a:pt x="172734" y="61874"/>
                </a:cubicBezTo>
                <a:cubicBezTo>
                  <a:pt x="172734" y="50954"/>
                  <a:pt x="163998" y="42581"/>
                  <a:pt x="153805" y="42581"/>
                </a:cubicBezTo>
                <a:close/>
                <a:moveTo>
                  <a:pt x="153805" y="33481"/>
                </a:moveTo>
                <a:cubicBezTo>
                  <a:pt x="169458" y="33481"/>
                  <a:pt x="182198" y="45857"/>
                  <a:pt x="182198" y="61874"/>
                </a:cubicBezTo>
                <a:cubicBezTo>
                  <a:pt x="182198" y="77527"/>
                  <a:pt x="169458" y="90267"/>
                  <a:pt x="153805" y="90267"/>
                </a:cubicBezTo>
                <a:cubicBezTo>
                  <a:pt x="138153" y="90267"/>
                  <a:pt x="125412" y="77527"/>
                  <a:pt x="125412" y="61874"/>
                </a:cubicBezTo>
                <a:cubicBezTo>
                  <a:pt x="125412" y="45857"/>
                  <a:pt x="138153" y="33481"/>
                  <a:pt x="153805" y="33481"/>
                </a:cubicBezTo>
                <a:close/>
                <a:moveTo>
                  <a:pt x="225595" y="10510"/>
                </a:moveTo>
                <a:cubicBezTo>
                  <a:pt x="221490" y="10014"/>
                  <a:pt x="217250" y="10826"/>
                  <a:pt x="213641" y="12991"/>
                </a:cubicBezTo>
                <a:lnTo>
                  <a:pt x="239624" y="38975"/>
                </a:lnTo>
                <a:cubicBezTo>
                  <a:pt x="243955" y="31757"/>
                  <a:pt x="242872" y="22013"/>
                  <a:pt x="236737" y="15878"/>
                </a:cubicBezTo>
                <a:cubicBezTo>
                  <a:pt x="233670" y="12811"/>
                  <a:pt x="229700" y="11006"/>
                  <a:pt x="225595" y="10510"/>
                </a:cubicBezTo>
                <a:close/>
                <a:moveTo>
                  <a:pt x="259473" y="0"/>
                </a:moveTo>
                <a:cubicBezTo>
                  <a:pt x="277517" y="0"/>
                  <a:pt x="291952" y="14435"/>
                  <a:pt x="291952" y="32479"/>
                </a:cubicBezTo>
                <a:lnTo>
                  <a:pt x="291952" y="147916"/>
                </a:lnTo>
                <a:lnTo>
                  <a:pt x="291952" y="167449"/>
                </a:lnTo>
                <a:lnTo>
                  <a:pt x="301335" y="167449"/>
                </a:lnTo>
                <a:cubicBezTo>
                  <a:pt x="303861" y="167449"/>
                  <a:pt x="306026" y="169614"/>
                  <a:pt x="306026" y="172141"/>
                </a:cubicBezTo>
                <a:cubicBezTo>
                  <a:pt x="306026" y="174667"/>
                  <a:pt x="303861" y="176832"/>
                  <a:pt x="301335" y="176832"/>
                </a:cubicBezTo>
                <a:lnTo>
                  <a:pt x="291952" y="176832"/>
                </a:lnTo>
                <a:lnTo>
                  <a:pt x="291952" y="204620"/>
                </a:lnTo>
                <a:cubicBezTo>
                  <a:pt x="291952" y="210394"/>
                  <a:pt x="287982" y="215447"/>
                  <a:pt x="282930" y="217251"/>
                </a:cubicBezTo>
                <a:lnTo>
                  <a:pt x="282930" y="291954"/>
                </a:lnTo>
                <a:cubicBezTo>
                  <a:pt x="282930" y="294480"/>
                  <a:pt x="280765" y="296645"/>
                  <a:pt x="278239" y="296645"/>
                </a:cubicBezTo>
                <a:cubicBezTo>
                  <a:pt x="275712" y="296645"/>
                  <a:pt x="273547" y="294480"/>
                  <a:pt x="273547" y="291954"/>
                </a:cubicBezTo>
                <a:lnTo>
                  <a:pt x="273547" y="218334"/>
                </a:lnTo>
                <a:lnTo>
                  <a:pt x="209311" y="218334"/>
                </a:lnTo>
                <a:lnTo>
                  <a:pt x="209311" y="262361"/>
                </a:lnTo>
                <a:cubicBezTo>
                  <a:pt x="209311" y="264887"/>
                  <a:pt x="207145" y="267053"/>
                  <a:pt x="204980" y="267053"/>
                </a:cubicBezTo>
                <a:cubicBezTo>
                  <a:pt x="202454" y="267053"/>
                  <a:pt x="200289" y="264887"/>
                  <a:pt x="200289" y="262361"/>
                </a:cubicBezTo>
                <a:lnTo>
                  <a:pt x="200289" y="218334"/>
                </a:lnTo>
                <a:lnTo>
                  <a:pt x="187658" y="218334"/>
                </a:lnTo>
                <a:lnTo>
                  <a:pt x="187658" y="256948"/>
                </a:lnTo>
                <a:cubicBezTo>
                  <a:pt x="187658" y="267775"/>
                  <a:pt x="178636" y="276436"/>
                  <a:pt x="167809" y="276436"/>
                </a:cubicBezTo>
                <a:cubicBezTo>
                  <a:pt x="162035" y="276436"/>
                  <a:pt x="156622" y="273549"/>
                  <a:pt x="153013" y="269218"/>
                </a:cubicBezTo>
                <a:cubicBezTo>
                  <a:pt x="149405" y="273549"/>
                  <a:pt x="143991" y="276436"/>
                  <a:pt x="137856" y="276436"/>
                </a:cubicBezTo>
                <a:cubicBezTo>
                  <a:pt x="127030" y="276436"/>
                  <a:pt x="118008" y="267775"/>
                  <a:pt x="118008" y="256948"/>
                </a:cubicBezTo>
                <a:lnTo>
                  <a:pt x="118008" y="218334"/>
                </a:lnTo>
                <a:lnTo>
                  <a:pt x="104655" y="218334"/>
                </a:lnTo>
                <a:lnTo>
                  <a:pt x="104655" y="262361"/>
                </a:lnTo>
                <a:cubicBezTo>
                  <a:pt x="104655" y="264887"/>
                  <a:pt x="102851" y="267053"/>
                  <a:pt x="99964" y="267053"/>
                </a:cubicBezTo>
                <a:cubicBezTo>
                  <a:pt x="97438" y="267053"/>
                  <a:pt x="95633" y="264887"/>
                  <a:pt x="95633" y="262361"/>
                </a:cubicBezTo>
                <a:lnTo>
                  <a:pt x="95633" y="218334"/>
                </a:lnTo>
                <a:lnTo>
                  <a:pt x="32119" y="218334"/>
                </a:lnTo>
                <a:lnTo>
                  <a:pt x="32119" y="291954"/>
                </a:lnTo>
                <a:cubicBezTo>
                  <a:pt x="32119" y="294480"/>
                  <a:pt x="30314" y="296645"/>
                  <a:pt x="27788" y="296645"/>
                </a:cubicBezTo>
                <a:cubicBezTo>
                  <a:pt x="25262" y="296645"/>
                  <a:pt x="23097" y="294480"/>
                  <a:pt x="23097" y="291954"/>
                </a:cubicBezTo>
                <a:lnTo>
                  <a:pt x="23097" y="217251"/>
                </a:lnTo>
                <a:cubicBezTo>
                  <a:pt x="17683" y="215447"/>
                  <a:pt x="13714" y="210394"/>
                  <a:pt x="13714" y="204620"/>
                </a:cubicBezTo>
                <a:lnTo>
                  <a:pt x="13714" y="176832"/>
                </a:lnTo>
                <a:lnTo>
                  <a:pt x="4692" y="176832"/>
                </a:lnTo>
                <a:cubicBezTo>
                  <a:pt x="1805" y="176832"/>
                  <a:pt x="0" y="174667"/>
                  <a:pt x="0" y="172141"/>
                </a:cubicBezTo>
                <a:cubicBezTo>
                  <a:pt x="0" y="169614"/>
                  <a:pt x="1805" y="167449"/>
                  <a:pt x="4692" y="167449"/>
                </a:cubicBezTo>
                <a:lnTo>
                  <a:pt x="18405" y="167449"/>
                </a:lnTo>
                <a:lnTo>
                  <a:pt x="87333" y="167449"/>
                </a:lnTo>
                <a:lnTo>
                  <a:pt x="87333" y="127391"/>
                </a:lnTo>
                <a:cubicBezTo>
                  <a:pt x="87333" y="110069"/>
                  <a:pt x="101407" y="95994"/>
                  <a:pt x="118730" y="95994"/>
                </a:cubicBezTo>
                <a:lnTo>
                  <a:pt x="187297" y="95994"/>
                </a:lnTo>
                <a:cubicBezTo>
                  <a:pt x="204258" y="95994"/>
                  <a:pt x="218693" y="110069"/>
                  <a:pt x="218693" y="127391"/>
                </a:cubicBezTo>
                <a:lnTo>
                  <a:pt x="218693" y="167449"/>
                </a:lnTo>
                <a:lnTo>
                  <a:pt x="282930" y="167449"/>
                </a:lnTo>
                <a:lnTo>
                  <a:pt x="282930" y="129133"/>
                </a:lnTo>
                <a:lnTo>
                  <a:pt x="282930" y="32479"/>
                </a:lnTo>
                <a:cubicBezTo>
                  <a:pt x="282930" y="19487"/>
                  <a:pt x="272465" y="9022"/>
                  <a:pt x="259473" y="9022"/>
                </a:cubicBezTo>
                <a:cubicBezTo>
                  <a:pt x="254781" y="9022"/>
                  <a:pt x="250451" y="10465"/>
                  <a:pt x="246481" y="12991"/>
                </a:cubicBezTo>
                <a:cubicBezTo>
                  <a:pt x="250270" y="18585"/>
                  <a:pt x="251894" y="25171"/>
                  <a:pt x="251353" y="31577"/>
                </a:cubicBezTo>
                <a:lnTo>
                  <a:pt x="243845" y="47761"/>
                </a:lnTo>
                <a:lnTo>
                  <a:pt x="243233" y="49080"/>
                </a:lnTo>
                <a:cubicBezTo>
                  <a:pt x="242512" y="49801"/>
                  <a:pt x="241429" y="50523"/>
                  <a:pt x="239985" y="50523"/>
                </a:cubicBezTo>
                <a:cubicBezTo>
                  <a:pt x="238903" y="50523"/>
                  <a:pt x="237820" y="49801"/>
                  <a:pt x="236737" y="49080"/>
                </a:cubicBezTo>
                <a:lnTo>
                  <a:pt x="203536" y="15878"/>
                </a:lnTo>
                <a:cubicBezTo>
                  <a:pt x="201732" y="14074"/>
                  <a:pt x="201732" y="11187"/>
                  <a:pt x="203536" y="9383"/>
                </a:cubicBezTo>
                <a:cubicBezTo>
                  <a:pt x="213641" y="-722"/>
                  <a:pt x="228798" y="-1444"/>
                  <a:pt x="239985" y="6495"/>
                </a:cubicBezTo>
                <a:cubicBezTo>
                  <a:pt x="245399" y="2165"/>
                  <a:pt x="252255" y="0"/>
                  <a:pt x="25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Freeform 755">
            <a:extLst>
              <a:ext uri="{FF2B5EF4-FFF2-40B4-BE49-F238E27FC236}">
                <a16:creationId xmlns:a16="http://schemas.microsoft.com/office/drawing/2014/main" id="{75F4483C-4786-3B48-9639-0D8511EF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232" y="9096056"/>
            <a:ext cx="574747" cy="556879"/>
          </a:xfrm>
          <a:custGeom>
            <a:avLst/>
            <a:gdLst/>
            <a:ahLst/>
            <a:cxnLst/>
            <a:rect l="0" t="0" r="r" b="b"/>
            <a:pathLst>
              <a:path w="306026" h="296645">
                <a:moveTo>
                  <a:pt x="157705" y="218334"/>
                </a:moveTo>
                <a:lnTo>
                  <a:pt x="157705" y="256948"/>
                </a:lnTo>
                <a:cubicBezTo>
                  <a:pt x="157705" y="262361"/>
                  <a:pt x="162035" y="267053"/>
                  <a:pt x="167809" y="267053"/>
                </a:cubicBezTo>
                <a:cubicBezTo>
                  <a:pt x="173583" y="267053"/>
                  <a:pt x="178275" y="262361"/>
                  <a:pt x="178275" y="256948"/>
                </a:cubicBezTo>
                <a:lnTo>
                  <a:pt x="178275" y="218334"/>
                </a:lnTo>
                <a:lnTo>
                  <a:pt x="157705" y="218334"/>
                </a:lnTo>
                <a:close/>
                <a:moveTo>
                  <a:pt x="127391" y="218334"/>
                </a:moveTo>
                <a:lnTo>
                  <a:pt x="127391" y="256948"/>
                </a:lnTo>
                <a:cubicBezTo>
                  <a:pt x="127391" y="262361"/>
                  <a:pt x="132082" y="267053"/>
                  <a:pt x="137856" y="267053"/>
                </a:cubicBezTo>
                <a:cubicBezTo>
                  <a:pt x="143630" y="267053"/>
                  <a:pt x="148322" y="262361"/>
                  <a:pt x="148322" y="256948"/>
                </a:cubicBezTo>
                <a:lnTo>
                  <a:pt x="148322" y="218334"/>
                </a:lnTo>
                <a:lnTo>
                  <a:pt x="127391" y="218334"/>
                </a:lnTo>
                <a:close/>
                <a:moveTo>
                  <a:pt x="23097" y="176832"/>
                </a:moveTo>
                <a:lnTo>
                  <a:pt x="23097" y="204620"/>
                </a:lnTo>
                <a:cubicBezTo>
                  <a:pt x="23097" y="206785"/>
                  <a:pt x="25262" y="209312"/>
                  <a:pt x="27788" y="209312"/>
                </a:cubicBezTo>
                <a:lnTo>
                  <a:pt x="278239" y="209312"/>
                </a:lnTo>
                <a:cubicBezTo>
                  <a:pt x="280765" y="209312"/>
                  <a:pt x="282930" y="206785"/>
                  <a:pt x="282930" y="204620"/>
                </a:cubicBezTo>
                <a:lnTo>
                  <a:pt x="282930" y="176832"/>
                </a:lnTo>
                <a:lnTo>
                  <a:pt x="187297" y="176832"/>
                </a:lnTo>
                <a:lnTo>
                  <a:pt x="118730" y="176832"/>
                </a:lnTo>
                <a:lnTo>
                  <a:pt x="23097" y="176832"/>
                </a:lnTo>
                <a:close/>
                <a:moveTo>
                  <a:pt x="14153" y="149369"/>
                </a:moveTo>
                <a:lnTo>
                  <a:pt x="63279" y="149369"/>
                </a:lnTo>
                <a:cubicBezTo>
                  <a:pt x="65770" y="149369"/>
                  <a:pt x="67906" y="151486"/>
                  <a:pt x="67906" y="153955"/>
                </a:cubicBezTo>
                <a:cubicBezTo>
                  <a:pt x="67906" y="156425"/>
                  <a:pt x="65770" y="158541"/>
                  <a:pt x="63279" y="158541"/>
                </a:cubicBezTo>
                <a:lnTo>
                  <a:pt x="14153" y="158541"/>
                </a:lnTo>
                <a:cubicBezTo>
                  <a:pt x="11661" y="158541"/>
                  <a:pt x="9525" y="156425"/>
                  <a:pt x="9525" y="153955"/>
                </a:cubicBezTo>
                <a:cubicBezTo>
                  <a:pt x="9525" y="151486"/>
                  <a:pt x="11661" y="149369"/>
                  <a:pt x="14153" y="149369"/>
                </a:cubicBezTo>
                <a:close/>
                <a:moveTo>
                  <a:pt x="4617" y="130319"/>
                </a:moveTo>
                <a:lnTo>
                  <a:pt x="49004" y="130319"/>
                </a:lnTo>
                <a:cubicBezTo>
                  <a:pt x="51490" y="130319"/>
                  <a:pt x="53620" y="132436"/>
                  <a:pt x="53620" y="134905"/>
                </a:cubicBezTo>
                <a:cubicBezTo>
                  <a:pt x="53620" y="137375"/>
                  <a:pt x="51490" y="139491"/>
                  <a:pt x="49004" y="139491"/>
                </a:cubicBezTo>
                <a:lnTo>
                  <a:pt x="4617" y="139491"/>
                </a:lnTo>
                <a:cubicBezTo>
                  <a:pt x="1776" y="139491"/>
                  <a:pt x="0" y="137375"/>
                  <a:pt x="0" y="134905"/>
                </a:cubicBezTo>
                <a:cubicBezTo>
                  <a:pt x="0" y="132436"/>
                  <a:pt x="1776" y="130319"/>
                  <a:pt x="4617" y="130319"/>
                </a:cubicBezTo>
                <a:close/>
                <a:moveTo>
                  <a:pt x="19037" y="111269"/>
                </a:moveTo>
                <a:lnTo>
                  <a:pt x="55210" y="111269"/>
                </a:lnTo>
                <a:cubicBezTo>
                  <a:pt x="58133" y="111269"/>
                  <a:pt x="59960" y="113386"/>
                  <a:pt x="59960" y="115855"/>
                </a:cubicBezTo>
                <a:cubicBezTo>
                  <a:pt x="59960" y="118325"/>
                  <a:pt x="58133" y="120441"/>
                  <a:pt x="55210" y="120441"/>
                </a:cubicBezTo>
                <a:lnTo>
                  <a:pt x="19037" y="120441"/>
                </a:lnTo>
                <a:cubicBezTo>
                  <a:pt x="16480" y="120441"/>
                  <a:pt x="14287" y="118325"/>
                  <a:pt x="14287" y="115855"/>
                </a:cubicBezTo>
                <a:cubicBezTo>
                  <a:pt x="14287" y="113386"/>
                  <a:pt x="16480" y="111269"/>
                  <a:pt x="19037" y="111269"/>
                </a:cubicBezTo>
                <a:close/>
                <a:moveTo>
                  <a:pt x="118730" y="105377"/>
                </a:moveTo>
                <a:cubicBezTo>
                  <a:pt x="106460" y="105377"/>
                  <a:pt x="96355" y="115121"/>
                  <a:pt x="96355" y="127391"/>
                </a:cubicBezTo>
                <a:lnTo>
                  <a:pt x="96355" y="167449"/>
                </a:lnTo>
                <a:lnTo>
                  <a:pt x="114038" y="167449"/>
                </a:lnTo>
                <a:lnTo>
                  <a:pt x="114038" y="132083"/>
                </a:lnTo>
                <a:cubicBezTo>
                  <a:pt x="114038" y="129556"/>
                  <a:pt x="116204" y="127391"/>
                  <a:pt x="118730" y="127391"/>
                </a:cubicBezTo>
                <a:cubicBezTo>
                  <a:pt x="121256" y="127391"/>
                  <a:pt x="123421" y="129556"/>
                  <a:pt x="123421" y="132083"/>
                </a:cubicBezTo>
                <a:lnTo>
                  <a:pt x="123421" y="167449"/>
                </a:lnTo>
                <a:lnTo>
                  <a:pt x="182605" y="167449"/>
                </a:lnTo>
                <a:lnTo>
                  <a:pt x="182605" y="132083"/>
                </a:lnTo>
                <a:cubicBezTo>
                  <a:pt x="182605" y="129556"/>
                  <a:pt x="184410" y="127391"/>
                  <a:pt x="187297" y="127391"/>
                </a:cubicBezTo>
                <a:cubicBezTo>
                  <a:pt x="189823" y="127391"/>
                  <a:pt x="191627" y="129556"/>
                  <a:pt x="191627" y="132083"/>
                </a:cubicBezTo>
                <a:lnTo>
                  <a:pt x="191627" y="167449"/>
                </a:lnTo>
                <a:lnTo>
                  <a:pt x="209311" y="167449"/>
                </a:lnTo>
                <a:lnTo>
                  <a:pt x="209311" y="127391"/>
                </a:lnTo>
                <a:cubicBezTo>
                  <a:pt x="209311" y="115121"/>
                  <a:pt x="199206" y="105377"/>
                  <a:pt x="187297" y="105377"/>
                </a:cubicBezTo>
                <a:lnTo>
                  <a:pt x="118730" y="105377"/>
                </a:lnTo>
                <a:close/>
                <a:moveTo>
                  <a:pt x="153805" y="42581"/>
                </a:moveTo>
                <a:cubicBezTo>
                  <a:pt x="143249" y="42581"/>
                  <a:pt x="134513" y="50954"/>
                  <a:pt x="134513" y="61874"/>
                </a:cubicBezTo>
                <a:cubicBezTo>
                  <a:pt x="134513" y="72066"/>
                  <a:pt x="143249" y="80803"/>
                  <a:pt x="153805" y="80803"/>
                </a:cubicBezTo>
                <a:cubicBezTo>
                  <a:pt x="163998" y="80803"/>
                  <a:pt x="172734" y="72066"/>
                  <a:pt x="172734" y="61874"/>
                </a:cubicBezTo>
                <a:cubicBezTo>
                  <a:pt x="172734" y="50954"/>
                  <a:pt x="163998" y="42581"/>
                  <a:pt x="153805" y="42581"/>
                </a:cubicBezTo>
                <a:close/>
                <a:moveTo>
                  <a:pt x="153805" y="33481"/>
                </a:moveTo>
                <a:cubicBezTo>
                  <a:pt x="169458" y="33481"/>
                  <a:pt x="182198" y="45857"/>
                  <a:pt x="182198" y="61874"/>
                </a:cubicBezTo>
                <a:cubicBezTo>
                  <a:pt x="182198" y="77527"/>
                  <a:pt x="169458" y="90267"/>
                  <a:pt x="153805" y="90267"/>
                </a:cubicBezTo>
                <a:cubicBezTo>
                  <a:pt x="138153" y="90267"/>
                  <a:pt x="125412" y="77527"/>
                  <a:pt x="125412" y="61874"/>
                </a:cubicBezTo>
                <a:cubicBezTo>
                  <a:pt x="125412" y="45857"/>
                  <a:pt x="138153" y="33481"/>
                  <a:pt x="153805" y="33481"/>
                </a:cubicBezTo>
                <a:close/>
                <a:moveTo>
                  <a:pt x="225595" y="10510"/>
                </a:moveTo>
                <a:cubicBezTo>
                  <a:pt x="221490" y="10014"/>
                  <a:pt x="217250" y="10826"/>
                  <a:pt x="213641" y="12991"/>
                </a:cubicBezTo>
                <a:lnTo>
                  <a:pt x="239624" y="38975"/>
                </a:lnTo>
                <a:cubicBezTo>
                  <a:pt x="243955" y="31757"/>
                  <a:pt x="242872" y="22013"/>
                  <a:pt x="236737" y="15878"/>
                </a:cubicBezTo>
                <a:cubicBezTo>
                  <a:pt x="233670" y="12811"/>
                  <a:pt x="229700" y="11006"/>
                  <a:pt x="225595" y="10510"/>
                </a:cubicBezTo>
                <a:close/>
                <a:moveTo>
                  <a:pt x="259473" y="0"/>
                </a:moveTo>
                <a:cubicBezTo>
                  <a:pt x="277517" y="0"/>
                  <a:pt x="291952" y="14435"/>
                  <a:pt x="291952" y="32479"/>
                </a:cubicBezTo>
                <a:lnTo>
                  <a:pt x="291952" y="147916"/>
                </a:lnTo>
                <a:lnTo>
                  <a:pt x="291952" y="167449"/>
                </a:lnTo>
                <a:lnTo>
                  <a:pt x="301335" y="167449"/>
                </a:lnTo>
                <a:cubicBezTo>
                  <a:pt x="303861" y="167449"/>
                  <a:pt x="306026" y="169614"/>
                  <a:pt x="306026" y="172141"/>
                </a:cubicBezTo>
                <a:cubicBezTo>
                  <a:pt x="306026" y="174667"/>
                  <a:pt x="303861" y="176832"/>
                  <a:pt x="301335" y="176832"/>
                </a:cubicBezTo>
                <a:lnTo>
                  <a:pt x="291952" y="176832"/>
                </a:lnTo>
                <a:lnTo>
                  <a:pt x="291952" y="204620"/>
                </a:lnTo>
                <a:cubicBezTo>
                  <a:pt x="291952" y="210394"/>
                  <a:pt x="287982" y="215447"/>
                  <a:pt x="282930" y="217251"/>
                </a:cubicBezTo>
                <a:lnTo>
                  <a:pt x="282930" y="291954"/>
                </a:lnTo>
                <a:cubicBezTo>
                  <a:pt x="282930" y="294480"/>
                  <a:pt x="280765" y="296645"/>
                  <a:pt x="278239" y="296645"/>
                </a:cubicBezTo>
                <a:cubicBezTo>
                  <a:pt x="275712" y="296645"/>
                  <a:pt x="273547" y="294480"/>
                  <a:pt x="273547" y="291954"/>
                </a:cubicBezTo>
                <a:lnTo>
                  <a:pt x="273547" y="218334"/>
                </a:lnTo>
                <a:lnTo>
                  <a:pt x="209311" y="218334"/>
                </a:lnTo>
                <a:lnTo>
                  <a:pt x="209311" y="262361"/>
                </a:lnTo>
                <a:cubicBezTo>
                  <a:pt x="209311" y="264887"/>
                  <a:pt x="207145" y="267053"/>
                  <a:pt x="204980" y="267053"/>
                </a:cubicBezTo>
                <a:cubicBezTo>
                  <a:pt x="202454" y="267053"/>
                  <a:pt x="200289" y="264887"/>
                  <a:pt x="200289" y="262361"/>
                </a:cubicBezTo>
                <a:lnTo>
                  <a:pt x="200289" y="218334"/>
                </a:lnTo>
                <a:lnTo>
                  <a:pt x="187658" y="218334"/>
                </a:lnTo>
                <a:lnTo>
                  <a:pt x="187658" y="256948"/>
                </a:lnTo>
                <a:cubicBezTo>
                  <a:pt x="187658" y="267775"/>
                  <a:pt x="178636" y="276436"/>
                  <a:pt x="167809" y="276436"/>
                </a:cubicBezTo>
                <a:cubicBezTo>
                  <a:pt x="162035" y="276436"/>
                  <a:pt x="156622" y="273549"/>
                  <a:pt x="153013" y="269218"/>
                </a:cubicBezTo>
                <a:cubicBezTo>
                  <a:pt x="149405" y="273549"/>
                  <a:pt x="143991" y="276436"/>
                  <a:pt x="137856" y="276436"/>
                </a:cubicBezTo>
                <a:cubicBezTo>
                  <a:pt x="127030" y="276436"/>
                  <a:pt x="118008" y="267775"/>
                  <a:pt x="118008" y="256948"/>
                </a:cubicBezTo>
                <a:lnTo>
                  <a:pt x="118008" y="218334"/>
                </a:lnTo>
                <a:lnTo>
                  <a:pt x="104655" y="218334"/>
                </a:lnTo>
                <a:lnTo>
                  <a:pt x="104655" y="262361"/>
                </a:lnTo>
                <a:cubicBezTo>
                  <a:pt x="104655" y="264887"/>
                  <a:pt x="102851" y="267053"/>
                  <a:pt x="99964" y="267053"/>
                </a:cubicBezTo>
                <a:cubicBezTo>
                  <a:pt x="97438" y="267053"/>
                  <a:pt x="95633" y="264887"/>
                  <a:pt x="95633" y="262361"/>
                </a:cubicBezTo>
                <a:lnTo>
                  <a:pt x="95633" y="218334"/>
                </a:lnTo>
                <a:lnTo>
                  <a:pt x="32119" y="218334"/>
                </a:lnTo>
                <a:lnTo>
                  <a:pt x="32119" y="291954"/>
                </a:lnTo>
                <a:cubicBezTo>
                  <a:pt x="32119" y="294480"/>
                  <a:pt x="30314" y="296645"/>
                  <a:pt x="27788" y="296645"/>
                </a:cubicBezTo>
                <a:cubicBezTo>
                  <a:pt x="25262" y="296645"/>
                  <a:pt x="23097" y="294480"/>
                  <a:pt x="23097" y="291954"/>
                </a:cubicBezTo>
                <a:lnTo>
                  <a:pt x="23097" y="217251"/>
                </a:lnTo>
                <a:cubicBezTo>
                  <a:pt x="17683" y="215447"/>
                  <a:pt x="13714" y="210394"/>
                  <a:pt x="13714" y="204620"/>
                </a:cubicBezTo>
                <a:lnTo>
                  <a:pt x="13714" y="176832"/>
                </a:lnTo>
                <a:lnTo>
                  <a:pt x="4692" y="176832"/>
                </a:lnTo>
                <a:cubicBezTo>
                  <a:pt x="1805" y="176832"/>
                  <a:pt x="0" y="174667"/>
                  <a:pt x="0" y="172141"/>
                </a:cubicBezTo>
                <a:cubicBezTo>
                  <a:pt x="0" y="169614"/>
                  <a:pt x="1805" y="167449"/>
                  <a:pt x="4692" y="167449"/>
                </a:cubicBezTo>
                <a:lnTo>
                  <a:pt x="18405" y="167449"/>
                </a:lnTo>
                <a:lnTo>
                  <a:pt x="87333" y="167449"/>
                </a:lnTo>
                <a:lnTo>
                  <a:pt x="87333" y="127391"/>
                </a:lnTo>
                <a:cubicBezTo>
                  <a:pt x="87333" y="110069"/>
                  <a:pt x="101407" y="95994"/>
                  <a:pt x="118730" y="95994"/>
                </a:cubicBezTo>
                <a:lnTo>
                  <a:pt x="187297" y="95994"/>
                </a:lnTo>
                <a:cubicBezTo>
                  <a:pt x="204258" y="95994"/>
                  <a:pt x="218693" y="110069"/>
                  <a:pt x="218693" y="127391"/>
                </a:cubicBezTo>
                <a:lnTo>
                  <a:pt x="218693" y="167449"/>
                </a:lnTo>
                <a:lnTo>
                  <a:pt x="282930" y="167449"/>
                </a:lnTo>
                <a:lnTo>
                  <a:pt x="282930" y="129133"/>
                </a:lnTo>
                <a:lnTo>
                  <a:pt x="282930" y="32479"/>
                </a:lnTo>
                <a:cubicBezTo>
                  <a:pt x="282930" y="19487"/>
                  <a:pt x="272465" y="9022"/>
                  <a:pt x="259473" y="9022"/>
                </a:cubicBezTo>
                <a:cubicBezTo>
                  <a:pt x="254781" y="9022"/>
                  <a:pt x="250451" y="10465"/>
                  <a:pt x="246481" y="12991"/>
                </a:cubicBezTo>
                <a:cubicBezTo>
                  <a:pt x="250270" y="18585"/>
                  <a:pt x="251894" y="25171"/>
                  <a:pt x="251353" y="31577"/>
                </a:cubicBezTo>
                <a:lnTo>
                  <a:pt x="243845" y="47761"/>
                </a:lnTo>
                <a:lnTo>
                  <a:pt x="243233" y="49080"/>
                </a:lnTo>
                <a:cubicBezTo>
                  <a:pt x="242512" y="49801"/>
                  <a:pt x="241429" y="50523"/>
                  <a:pt x="239985" y="50523"/>
                </a:cubicBezTo>
                <a:cubicBezTo>
                  <a:pt x="238903" y="50523"/>
                  <a:pt x="237820" y="49801"/>
                  <a:pt x="236737" y="49080"/>
                </a:cubicBezTo>
                <a:lnTo>
                  <a:pt x="203536" y="15878"/>
                </a:lnTo>
                <a:cubicBezTo>
                  <a:pt x="201732" y="14074"/>
                  <a:pt x="201732" y="11187"/>
                  <a:pt x="203536" y="9383"/>
                </a:cubicBezTo>
                <a:cubicBezTo>
                  <a:pt x="213641" y="-722"/>
                  <a:pt x="228798" y="-1444"/>
                  <a:pt x="239985" y="6495"/>
                </a:cubicBezTo>
                <a:cubicBezTo>
                  <a:pt x="245399" y="2165"/>
                  <a:pt x="252255" y="0"/>
                  <a:pt x="25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755">
            <a:extLst>
              <a:ext uri="{FF2B5EF4-FFF2-40B4-BE49-F238E27FC236}">
                <a16:creationId xmlns:a16="http://schemas.microsoft.com/office/drawing/2014/main" id="{045F83B3-79EA-114B-AB34-6AC25D13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232" y="10967430"/>
            <a:ext cx="574747" cy="556879"/>
          </a:xfrm>
          <a:custGeom>
            <a:avLst/>
            <a:gdLst/>
            <a:ahLst/>
            <a:cxnLst/>
            <a:rect l="0" t="0" r="r" b="b"/>
            <a:pathLst>
              <a:path w="306026" h="296645">
                <a:moveTo>
                  <a:pt x="157705" y="218334"/>
                </a:moveTo>
                <a:lnTo>
                  <a:pt x="157705" y="256948"/>
                </a:lnTo>
                <a:cubicBezTo>
                  <a:pt x="157705" y="262361"/>
                  <a:pt x="162035" y="267053"/>
                  <a:pt x="167809" y="267053"/>
                </a:cubicBezTo>
                <a:cubicBezTo>
                  <a:pt x="173583" y="267053"/>
                  <a:pt x="178275" y="262361"/>
                  <a:pt x="178275" y="256948"/>
                </a:cubicBezTo>
                <a:lnTo>
                  <a:pt x="178275" y="218334"/>
                </a:lnTo>
                <a:lnTo>
                  <a:pt x="157705" y="218334"/>
                </a:lnTo>
                <a:close/>
                <a:moveTo>
                  <a:pt x="127391" y="218334"/>
                </a:moveTo>
                <a:lnTo>
                  <a:pt x="127391" y="256948"/>
                </a:lnTo>
                <a:cubicBezTo>
                  <a:pt x="127391" y="262361"/>
                  <a:pt x="132082" y="267053"/>
                  <a:pt x="137856" y="267053"/>
                </a:cubicBezTo>
                <a:cubicBezTo>
                  <a:pt x="143630" y="267053"/>
                  <a:pt x="148322" y="262361"/>
                  <a:pt x="148322" y="256948"/>
                </a:cubicBezTo>
                <a:lnTo>
                  <a:pt x="148322" y="218334"/>
                </a:lnTo>
                <a:lnTo>
                  <a:pt x="127391" y="218334"/>
                </a:lnTo>
                <a:close/>
                <a:moveTo>
                  <a:pt x="23097" y="176832"/>
                </a:moveTo>
                <a:lnTo>
                  <a:pt x="23097" y="204620"/>
                </a:lnTo>
                <a:cubicBezTo>
                  <a:pt x="23097" y="206785"/>
                  <a:pt x="25262" y="209312"/>
                  <a:pt x="27788" y="209312"/>
                </a:cubicBezTo>
                <a:lnTo>
                  <a:pt x="278239" y="209312"/>
                </a:lnTo>
                <a:cubicBezTo>
                  <a:pt x="280765" y="209312"/>
                  <a:pt x="282930" y="206785"/>
                  <a:pt x="282930" y="204620"/>
                </a:cubicBezTo>
                <a:lnTo>
                  <a:pt x="282930" y="176832"/>
                </a:lnTo>
                <a:lnTo>
                  <a:pt x="187297" y="176832"/>
                </a:lnTo>
                <a:lnTo>
                  <a:pt x="118730" y="176832"/>
                </a:lnTo>
                <a:lnTo>
                  <a:pt x="23097" y="176832"/>
                </a:lnTo>
                <a:close/>
                <a:moveTo>
                  <a:pt x="14153" y="149369"/>
                </a:moveTo>
                <a:lnTo>
                  <a:pt x="63279" y="149369"/>
                </a:lnTo>
                <a:cubicBezTo>
                  <a:pt x="65770" y="149369"/>
                  <a:pt x="67906" y="151486"/>
                  <a:pt x="67906" y="153955"/>
                </a:cubicBezTo>
                <a:cubicBezTo>
                  <a:pt x="67906" y="156425"/>
                  <a:pt x="65770" y="158541"/>
                  <a:pt x="63279" y="158541"/>
                </a:cubicBezTo>
                <a:lnTo>
                  <a:pt x="14153" y="158541"/>
                </a:lnTo>
                <a:cubicBezTo>
                  <a:pt x="11661" y="158541"/>
                  <a:pt x="9525" y="156425"/>
                  <a:pt x="9525" y="153955"/>
                </a:cubicBezTo>
                <a:cubicBezTo>
                  <a:pt x="9525" y="151486"/>
                  <a:pt x="11661" y="149369"/>
                  <a:pt x="14153" y="149369"/>
                </a:cubicBezTo>
                <a:close/>
                <a:moveTo>
                  <a:pt x="4617" y="130319"/>
                </a:moveTo>
                <a:lnTo>
                  <a:pt x="49004" y="130319"/>
                </a:lnTo>
                <a:cubicBezTo>
                  <a:pt x="51490" y="130319"/>
                  <a:pt x="53620" y="132436"/>
                  <a:pt x="53620" y="134905"/>
                </a:cubicBezTo>
                <a:cubicBezTo>
                  <a:pt x="53620" y="137375"/>
                  <a:pt x="51490" y="139491"/>
                  <a:pt x="49004" y="139491"/>
                </a:cubicBezTo>
                <a:lnTo>
                  <a:pt x="4617" y="139491"/>
                </a:lnTo>
                <a:cubicBezTo>
                  <a:pt x="1776" y="139491"/>
                  <a:pt x="0" y="137375"/>
                  <a:pt x="0" y="134905"/>
                </a:cubicBezTo>
                <a:cubicBezTo>
                  <a:pt x="0" y="132436"/>
                  <a:pt x="1776" y="130319"/>
                  <a:pt x="4617" y="130319"/>
                </a:cubicBezTo>
                <a:close/>
                <a:moveTo>
                  <a:pt x="19037" y="111269"/>
                </a:moveTo>
                <a:lnTo>
                  <a:pt x="55210" y="111269"/>
                </a:lnTo>
                <a:cubicBezTo>
                  <a:pt x="58133" y="111269"/>
                  <a:pt x="59960" y="113386"/>
                  <a:pt x="59960" y="115855"/>
                </a:cubicBezTo>
                <a:cubicBezTo>
                  <a:pt x="59960" y="118325"/>
                  <a:pt x="58133" y="120441"/>
                  <a:pt x="55210" y="120441"/>
                </a:cubicBezTo>
                <a:lnTo>
                  <a:pt x="19037" y="120441"/>
                </a:lnTo>
                <a:cubicBezTo>
                  <a:pt x="16480" y="120441"/>
                  <a:pt x="14287" y="118325"/>
                  <a:pt x="14287" y="115855"/>
                </a:cubicBezTo>
                <a:cubicBezTo>
                  <a:pt x="14287" y="113386"/>
                  <a:pt x="16480" y="111269"/>
                  <a:pt x="19037" y="111269"/>
                </a:cubicBezTo>
                <a:close/>
                <a:moveTo>
                  <a:pt x="118730" y="105377"/>
                </a:moveTo>
                <a:cubicBezTo>
                  <a:pt x="106460" y="105377"/>
                  <a:pt x="96355" y="115121"/>
                  <a:pt x="96355" y="127391"/>
                </a:cubicBezTo>
                <a:lnTo>
                  <a:pt x="96355" y="167449"/>
                </a:lnTo>
                <a:lnTo>
                  <a:pt x="114038" y="167449"/>
                </a:lnTo>
                <a:lnTo>
                  <a:pt x="114038" y="132083"/>
                </a:lnTo>
                <a:cubicBezTo>
                  <a:pt x="114038" y="129556"/>
                  <a:pt x="116204" y="127391"/>
                  <a:pt x="118730" y="127391"/>
                </a:cubicBezTo>
                <a:cubicBezTo>
                  <a:pt x="121256" y="127391"/>
                  <a:pt x="123421" y="129556"/>
                  <a:pt x="123421" y="132083"/>
                </a:cubicBezTo>
                <a:lnTo>
                  <a:pt x="123421" y="167449"/>
                </a:lnTo>
                <a:lnTo>
                  <a:pt x="182605" y="167449"/>
                </a:lnTo>
                <a:lnTo>
                  <a:pt x="182605" y="132083"/>
                </a:lnTo>
                <a:cubicBezTo>
                  <a:pt x="182605" y="129556"/>
                  <a:pt x="184410" y="127391"/>
                  <a:pt x="187297" y="127391"/>
                </a:cubicBezTo>
                <a:cubicBezTo>
                  <a:pt x="189823" y="127391"/>
                  <a:pt x="191627" y="129556"/>
                  <a:pt x="191627" y="132083"/>
                </a:cubicBezTo>
                <a:lnTo>
                  <a:pt x="191627" y="167449"/>
                </a:lnTo>
                <a:lnTo>
                  <a:pt x="209311" y="167449"/>
                </a:lnTo>
                <a:lnTo>
                  <a:pt x="209311" y="127391"/>
                </a:lnTo>
                <a:cubicBezTo>
                  <a:pt x="209311" y="115121"/>
                  <a:pt x="199206" y="105377"/>
                  <a:pt x="187297" y="105377"/>
                </a:cubicBezTo>
                <a:lnTo>
                  <a:pt x="118730" y="105377"/>
                </a:lnTo>
                <a:close/>
                <a:moveTo>
                  <a:pt x="153805" y="42581"/>
                </a:moveTo>
                <a:cubicBezTo>
                  <a:pt x="143249" y="42581"/>
                  <a:pt x="134513" y="50954"/>
                  <a:pt x="134513" y="61874"/>
                </a:cubicBezTo>
                <a:cubicBezTo>
                  <a:pt x="134513" y="72066"/>
                  <a:pt x="143249" y="80803"/>
                  <a:pt x="153805" y="80803"/>
                </a:cubicBezTo>
                <a:cubicBezTo>
                  <a:pt x="163998" y="80803"/>
                  <a:pt x="172734" y="72066"/>
                  <a:pt x="172734" y="61874"/>
                </a:cubicBezTo>
                <a:cubicBezTo>
                  <a:pt x="172734" y="50954"/>
                  <a:pt x="163998" y="42581"/>
                  <a:pt x="153805" y="42581"/>
                </a:cubicBezTo>
                <a:close/>
                <a:moveTo>
                  <a:pt x="153805" y="33481"/>
                </a:moveTo>
                <a:cubicBezTo>
                  <a:pt x="169458" y="33481"/>
                  <a:pt x="182198" y="45857"/>
                  <a:pt x="182198" y="61874"/>
                </a:cubicBezTo>
                <a:cubicBezTo>
                  <a:pt x="182198" y="77527"/>
                  <a:pt x="169458" y="90267"/>
                  <a:pt x="153805" y="90267"/>
                </a:cubicBezTo>
                <a:cubicBezTo>
                  <a:pt x="138153" y="90267"/>
                  <a:pt x="125412" y="77527"/>
                  <a:pt x="125412" y="61874"/>
                </a:cubicBezTo>
                <a:cubicBezTo>
                  <a:pt x="125412" y="45857"/>
                  <a:pt x="138153" y="33481"/>
                  <a:pt x="153805" y="33481"/>
                </a:cubicBezTo>
                <a:close/>
                <a:moveTo>
                  <a:pt x="225595" y="10510"/>
                </a:moveTo>
                <a:cubicBezTo>
                  <a:pt x="221490" y="10014"/>
                  <a:pt x="217250" y="10826"/>
                  <a:pt x="213641" y="12991"/>
                </a:cubicBezTo>
                <a:lnTo>
                  <a:pt x="239624" y="38975"/>
                </a:lnTo>
                <a:cubicBezTo>
                  <a:pt x="243955" y="31757"/>
                  <a:pt x="242872" y="22013"/>
                  <a:pt x="236737" y="15878"/>
                </a:cubicBezTo>
                <a:cubicBezTo>
                  <a:pt x="233670" y="12811"/>
                  <a:pt x="229700" y="11006"/>
                  <a:pt x="225595" y="10510"/>
                </a:cubicBezTo>
                <a:close/>
                <a:moveTo>
                  <a:pt x="259473" y="0"/>
                </a:moveTo>
                <a:cubicBezTo>
                  <a:pt x="277517" y="0"/>
                  <a:pt x="291952" y="14435"/>
                  <a:pt x="291952" y="32479"/>
                </a:cubicBezTo>
                <a:lnTo>
                  <a:pt x="291952" y="147916"/>
                </a:lnTo>
                <a:lnTo>
                  <a:pt x="291952" y="167449"/>
                </a:lnTo>
                <a:lnTo>
                  <a:pt x="301335" y="167449"/>
                </a:lnTo>
                <a:cubicBezTo>
                  <a:pt x="303861" y="167449"/>
                  <a:pt x="306026" y="169614"/>
                  <a:pt x="306026" y="172141"/>
                </a:cubicBezTo>
                <a:cubicBezTo>
                  <a:pt x="306026" y="174667"/>
                  <a:pt x="303861" y="176832"/>
                  <a:pt x="301335" y="176832"/>
                </a:cubicBezTo>
                <a:lnTo>
                  <a:pt x="291952" y="176832"/>
                </a:lnTo>
                <a:lnTo>
                  <a:pt x="291952" y="204620"/>
                </a:lnTo>
                <a:cubicBezTo>
                  <a:pt x="291952" y="210394"/>
                  <a:pt x="287982" y="215447"/>
                  <a:pt x="282930" y="217251"/>
                </a:cubicBezTo>
                <a:lnTo>
                  <a:pt x="282930" y="291954"/>
                </a:lnTo>
                <a:cubicBezTo>
                  <a:pt x="282930" y="294480"/>
                  <a:pt x="280765" y="296645"/>
                  <a:pt x="278239" y="296645"/>
                </a:cubicBezTo>
                <a:cubicBezTo>
                  <a:pt x="275712" y="296645"/>
                  <a:pt x="273547" y="294480"/>
                  <a:pt x="273547" y="291954"/>
                </a:cubicBezTo>
                <a:lnTo>
                  <a:pt x="273547" y="218334"/>
                </a:lnTo>
                <a:lnTo>
                  <a:pt x="209311" y="218334"/>
                </a:lnTo>
                <a:lnTo>
                  <a:pt x="209311" y="262361"/>
                </a:lnTo>
                <a:cubicBezTo>
                  <a:pt x="209311" y="264887"/>
                  <a:pt x="207145" y="267053"/>
                  <a:pt x="204980" y="267053"/>
                </a:cubicBezTo>
                <a:cubicBezTo>
                  <a:pt x="202454" y="267053"/>
                  <a:pt x="200289" y="264887"/>
                  <a:pt x="200289" y="262361"/>
                </a:cubicBezTo>
                <a:lnTo>
                  <a:pt x="200289" y="218334"/>
                </a:lnTo>
                <a:lnTo>
                  <a:pt x="187658" y="218334"/>
                </a:lnTo>
                <a:lnTo>
                  <a:pt x="187658" y="256948"/>
                </a:lnTo>
                <a:cubicBezTo>
                  <a:pt x="187658" y="267775"/>
                  <a:pt x="178636" y="276436"/>
                  <a:pt x="167809" y="276436"/>
                </a:cubicBezTo>
                <a:cubicBezTo>
                  <a:pt x="162035" y="276436"/>
                  <a:pt x="156622" y="273549"/>
                  <a:pt x="153013" y="269218"/>
                </a:cubicBezTo>
                <a:cubicBezTo>
                  <a:pt x="149405" y="273549"/>
                  <a:pt x="143991" y="276436"/>
                  <a:pt x="137856" y="276436"/>
                </a:cubicBezTo>
                <a:cubicBezTo>
                  <a:pt x="127030" y="276436"/>
                  <a:pt x="118008" y="267775"/>
                  <a:pt x="118008" y="256948"/>
                </a:cubicBezTo>
                <a:lnTo>
                  <a:pt x="118008" y="218334"/>
                </a:lnTo>
                <a:lnTo>
                  <a:pt x="104655" y="218334"/>
                </a:lnTo>
                <a:lnTo>
                  <a:pt x="104655" y="262361"/>
                </a:lnTo>
                <a:cubicBezTo>
                  <a:pt x="104655" y="264887"/>
                  <a:pt x="102851" y="267053"/>
                  <a:pt x="99964" y="267053"/>
                </a:cubicBezTo>
                <a:cubicBezTo>
                  <a:pt x="97438" y="267053"/>
                  <a:pt x="95633" y="264887"/>
                  <a:pt x="95633" y="262361"/>
                </a:cubicBezTo>
                <a:lnTo>
                  <a:pt x="95633" y="218334"/>
                </a:lnTo>
                <a:lnTo>
                  <a:pt x="32119" y="218334"/>
                </a:lnTo>
                <a:lnTo>
                  <a:pt x="32119" y="291954"/>
                </a:lnTo>
                <a:cubicBezTo>
                  <a:pt x="32119" y="294480"/>
                  <a:pt x="30314" y="296645"/>
                  <a:pt x="27788" y="296645"/>
                </a:cubicBezTo>
                <a:cubicBezTo>
                  <a:pt x="25262" y="296645"/>
                  <a:pt x="23097" y="294480"/>
                  <a:pt x="23097" y="291954"/>
                </a:cubicBezTo>
                <a:lnTo>
                  <a:pt x="23097" y="217251"/>
                </a:lnTo>
                <a:cubicBezTo>
                  <a:pt x="17683" y="215447"/>
                  <a:pt x="13714" y="210394"/>
                  <a:pt x="13714" y="204620"/>
                </a:cubicBezTo>
                <a:lnTo>
                  <a:pt x="13714" y="176832"/>
                </a:lnTo>
                <a:lnTo>
                  <a:pt x="4692" y="176832"/>
                </a:lnTo>
                <a:cubicBezTo>
                  <a:pt x="1805" y="176832"/>
                  <a:pt x="0" y="174667"/>
                  <a:pt x="0" y="172141"/>
                </a:cubicBezTo>
                <a:cubicBezTo>
                  <a:pt x="0" y="169614"/>
                  <a:pt x="1805" y="167449"/>
                  <a:pt x="4692" y="167449"/>
                </a:cubicBezTo>
                <a:lnTo>
                  <a:pt x="18405" y="167449"/>
                </a:lnTo>
                <a:lnTo>
                  <a:pt x="87333" y="167449"/>
                </a:lnTo>
                <a:lnTo>
                  <a:pt x="87333" y="127391"/>
                </a:lnTo>
                <a:cubicBezTo>
                  <a:pt x="87333" y="110069"/>
                  <a:pt x="101407" y="95994"/>
                  <a:pt x="118730" y="95994"/>
                </a:cubicBezTo>
                <a:lnTo>
                  <a:pt x="187297" y="95994"/>
                </a:lnTo>
                <a:cubicBezTo>
                  <a:pt x="204258" y="95994"/>
                  <a:pt x="218693" y="110069"/>
                  <a:pt x="218693" y="127391"/>
                </a:cubicBezTo>
                <a:lnTo>
                  <a:pt x="218693" y="167449"/>
                </a:lnTo>
                <a:lnTo>
                  <a:pt x="282930" y="167449"/>
                </a:lnTo>
                <a:lnTo>
                  <a:pt x="282930" y="129133"/>
                </a:lnTo>
                <a:lnTo>
                  <a:pt x="282930" y="32479"/>
                </a:lnTo>
                <a:cubicBezTo>
                  <a:pt x="282930" y="19487"/>
                  <a:pt x="272465" y="9022"/>
                  <a:pt x="259473" y="9022"/>
                </a:cubicBezTo>
                <a:cubicBezTo>
                  <a:pt x="254781" y="9022"/>
                  <a:pt x="250451" y="10465"/>
                  <a:pt x="246481" y="12991"/>
                </a:cubicBezTo>
                <a:cubicBezTo>
                  <a:pt x="250270" y="18585"/>
                  <a:pt x="251894" y="25171"/>
                  <a:pt x="251353" y="31577"/>
                </a:cubicBezTo>
                <a:lnTo>
                  <a:pt x="243845" y="47761"/>
                </a:lnTo>
                <a:lnTo>
                  <a:pt x="243233" y="49080"/>
                </a:lnTo>
                <a:cubicBezTo>
                  <a:pt x="242512" y="49801"/>
                  <a:pt x="241429" y="50523"/>
                  <a:pt x="239985" y="50523"/>
                </a:cubicBezTo>
                <a:cubicBezTo>
                  <a:pt x="238903" y="50523"/>
                  <a:pt x="237820" y="49801"/>
                  <a:pt x="236737" y="49080"/>
                </a:cubicBezTo>
                <a:lnTo>
                  <a:pt x="203536" y="15878"/>
                </a:lnTo>
                <a:cubicBezTo>
                  <a:pt x="201732" y="14074"/>
                  <a:pt x="201732" y="11187"/>
                  <a:pt x="203536" y="9383"/>
                </a:cubicBezTo>
                <a:cubicBezTo>
                  <a:pt x="213641" y="-722"/>
                  <a:pt x="228798" y="-1444"/>
                  <a:pt x="239985" y="6495"/>
                </a:cubicBezTo>
                <a:cubicBezTo>
                  <a:pt x="245399" y="2165"/>
                  <a:pt x="252255" y="0"/>
                  <a:pt x="25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757">
            <a:extLst>
              <a:ext uri="{FF2B5EF4-FFF2-40B4-BE49-F238E27FC236}">
                <a16:creationId xmlns:a16="http://schemas.microsoft.com/office/drawing/2014/main" id="{3D59CBFA-0569-1E45-9492-4C86B924F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320" y="5344374"/>
            <a:ext cx="574749" cy="574749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3422" y="278239"/>
                </a:moveTo>
                <a:lnTo>
                  <a:pt x="114039" y="296644"/>
                </a:lnTo>
                <a:lnTo>
                  <a:pt x="191989" y="296644"/>
                </a:lnTo>
                <a:lnTo>
                  <a:pt x="182606" y="278239"/>
                </a:lnTo>
                <a:lnTo>
                  <a:pt x="123422" y="278239"/>
                </a:lnTo>
                <a:close/>
                <a:moveTo>
                  <a:pt x="9383" y="245760"/>
                </a:moveTo>
                <a:lnTo>
                  <a:pt x="9383" y="259834"/>
                </a:lnTo>
                <a:cubicBezTo>
                  <a:pt x="9383" y="264887"/>
                  <a:pt x="13352" y="268856"/>
                  <a:pt x="18405" y="268856"/>
                </a:cubicBezTo>
                <a:lnTo>
                  <a:pt x="120535" y="268856"/>
                </a:lnTo>
                <a:lnTo>
                  <a:pt x="185493" y="268856"/>
                </a:lnTo>
                <a:lnTo>
                  <a:pt x="287622" y="268856"/>
                </a:lnTo>
                <a:cubicBezTo>
                  <a:pt x="292675" y="268856"/>
                  <a:pt x="296644" y="264887"/>
                  <a:pt x="296644" y="259834"/>
                </a:cubicBezTo>
                <a:lnTo>
                  <a:pt x="296644" y="245760"/>
                </a:lnTo>
                <a:lnTo>
                  <a:pt x="9383" y="245760"/>
                </a:lnTo>
                <a:close/>
                <a:moveTo>
                  <a:pt x="36457" y="198438"/>
                </a:moveTo>
                <a:lnTo>
                  <a:pt x="109593" y="198438"/>
                </a:lnTo>
                <a:cubicBezTo>
                  <a:pt x="112128" y="198438"/>
                  <a:pt x="113938" y="200555"/>
                  <a:pt x="113938" y="203024"/>
                </a:cubicBezTo>
                <a:cubicBezTo>
                  <a:pt x="113938" y="205494"/>
                  <a:pt x="112128" y="207610"/>
                  <a:pt x="109593" y="207610"/>
                </a:cubicBezTo>
                <a:lnTo>
                  <a:pt x="36457" y="207610"/>
                </a:lnTo>
                <a:cubicBezTo>
                  <a:pt x="33923" y="207610"/>
                  <a:pt x="31750" y="205494"/>
                  <a:pt x="31750" y="203024"/>
                </a:cubicBezTo>
                <a:cubicBezTo>
                  <a:pt x="31750" y="200555"/>
                  <a:pt x="33923" y="198438"/>
                  <a:pt x="36457" y="198438"/>
                </a:cubicBezTo>
                <a:close/>
                <a:moveTo>
                  <a:pt x="82444" y="166688"/>
                </a:moveTo>
                <a:lnTo>
                  <a:pt x="131511" y="166688"/>
                </a:lnTo>
                <a:cubicBezTo>
                  <a:pt x="134018" y="166688"/>
                  <a:pt x="136167" y="168805"/>
                  <a:pt x="136167" y="171274"/>
                </a:cubicBezTo>
                <a:cubicBezTo>
                  <a:pt x="136167" y="173744"/>
                  <a:pt x="134018" y="175860"/>
                  <a:pt x="131511" y="175860"/>
                </a:cubicBezTo>
                <a:lnTo>
                  <a:pt x="82444" y="175860"/>
                </a:lnTo>
                <a:cubicBezTo>
                  <a:pt x="79937" y="175860"/>
                  <a:pt x="77788" y="173744"/>
                  <a:pt x="77788" y="171274"/>
                </a:cubicBezTo>
                <a:cubicBezTo>
                  <a:pt x="77788" y="168805"/>
                  <a:pt x="79937" y="166688"/>
                  <a:pt x="82444" y="166688"/>
                </a:cubicBezTo>
                <a:close/>
                <a:moveTo>
                  <a:pt x="36495" y="166688"/>
                </a:moveTo>
                <a:lnTo>
                  <a:pt x="58391" y="166688"/>
                </a:lnTo>
                <a:cubicBezTo>
                  <a:pt x="60946" y="166688"/>
                  <a:pt x="63135" y="168805"/>
                  <a:pt x="63135" y="171274"/>
                </a:cubicBezTo>
                <a:cubicBezTo>
                  <a:pt x="63135" y="173744"/>
                  <a:pt x="60946" y="175860"/>
                  <a:pt x="58391" y="175860"/>
                </a:cubicBezTo>
                <a:lnTo>
                  <a:pt x="36495" y="175860"/>
                </a:lnTo>
                <a:cubicBezTo>
                  <a:pt x="33940" y="175860"/>
                  <a:pt x="31750" y="173744"/>
                  <a:pt x="31750" y="171274"/>
                </a:cubicBezTo>
                <a:cubicBezTo>
                  <a:pt x="31750" y="168805"/>
                  <a:pt x="33940" y="166688"/>
                  <a:pt x="36495" y="166688"/>
                </a:cubicBezTo>
                <a:close/>
                <a:moveTo>
                  <a:pt x="241124" y="157163"/>
                </a:moveTo>
                <a:cubicBezTo>
                  <a:pt x="243594" y="157163"/>
                  <a:pt x="245710" y="158947"/>
                  <a:pt x="245710" y="161444"/>
                </a:cubicBezTo>
                <a:lnTo>
                  <a:pt x="245710" y="215669"/>
                </a:lnTo>
                <a:cubicBezTo>
                  <a:pt x="245710" y="218166"/>
                  <a:pt x="243594" y="220306"/>
                  <a:pt x="241124" y="220306"/>
                </a:cubicBezTo>
                <a:cubicBezTo>
                  <a:pt x="238655" y="220306"/>
                  <a:pt x="236538" y="218166"/>
                  <a:pt x="236538" y="215669"/>
                </a:cubicBezTo>
                <a:lnTo>
                  <a:pt x="236538" y="161444"/>
                </a:lnTo>
                <a:cubicBezTo>
                  <a:pt x="236538" y="158947"/>
                  <a:pt x="238655" y="157163"/>
                  <a:pt x="241124" y="157163"/>
                </a:cubicBezTo>
                <a:close/>
                <a:moveTo>
                  <a:pt x="106347" y="133350"/>
                </a:moveTo>
                <a:lnTo>
                  <a:pt x="133001" y="133350"/>
                </a:lnTo>
                <a:cubicBezTo>
                  <a:pt x="135557" y="133350"/>
                  <a:pt x="137748" y="135467"/>
                  <a:pt x="137748" y="137936"/>
                </a:cubicBezTo>
                <a:cubicBezTo>
                  <a:pt x="137748" y="140406"/>
                  <a:pt x="135557" y="142522"/>
                  <a:pt x="133001" y="142522"/>
                </a:cubicBezTo>
                <a:lnTo>
                  <a:pt x="106347" y="142522"/>
                </a:lnTo>
                <a:cubicBezTo>
                  <a:pt x="103791" y="142522"/>
                  <a:pt x="101600" y="140406"/>
                  <a:pt x="101600" y="137936"/>
                </a:cubicBezTo>
                <a:cubicBezTo>
                  <a:pt x="101600" y="135467"/>
                  <a:pt x="103791" y="133350"/>
                  <a:pt x="106347" y="133350"/>
                </a:cubicBezTo>
                <a:close/>
                <a:moveTo>
                  <a:pt x="36397" y="133350"/>
                </a:moveTo>
                <a:lnTo>
                  <a:pt x="80721" y="133350"/>
                </a:lnTo>
                <a:cubicBezTo>
                  <a:pt x="83223" y="133350"/>
                  <a:pt x="85368" y="135467"/>
                  <a:pt x="85368" y="137936"/>
                </a:cubicBezTo>
                <a:cubicBezTo>
                  <a:pt x="85368" y="140406"/>
                  <a:pt x="83223" y="142522"/>
                  <a:pt x="80721" y="142522"/>
                </a:cubicBezTo>
                <a:lnTo>
                  <a:pt x="36397" y="142522"/>
                </a:lnTo>
                <a:cubicBezTo>
                  <a:pt x="33895" y="142522"/>
                  <a:pt x="31750" y="140406"/>
                  <a:pt x="31750" y="137936"/>
                </a:cubicBezTo>
                <a:cubicBezTo>
                  <a:pt x="31750" y="135467"/>
                  <a:pt x="33895" y="133350"/>
                  <a:pt x="36397" y="133350"/>
                </a:cubicBezTo>
                <a:close/>
                <a:moveTo>
                  <a:pt x="36457" y="101600"/>
                </a:moveTo>
                <a:lnTo>
                  <a:pt x="109593" y="101600"/>
                </a:lnTo>
                <a:cubicBezTo>
                  <a:pt x="112128" y="101600"/>
                  <a:pt x="113938" y="103717"/>
                  <a:pt x="113938" y="106186"/>
                </a:cubicBezTo>
                <a:cubicBezTo>
                  <a:pt x="113938" y="108656"/>
                  <a:pt x="112128" y="110772"/>
                  <a:pt x="109593" y="110772"/>
                </a:cubicBezTo>
                <a:lnTo>
                  <a:pt x="36457" y="110772"/>
                </a:lnTo>
                <a:cubicBezTo>
                  <a:pt x="33923" y="110772"/>
                  <a:pt x="31750" y="108656"/>
                  <a:pt x="31750" y="106186"/>
                </a:cubicBezTo>
                <a:cubicBezTo>
                  <a:pt x="31750" y="103717"/>
                  <a:pt x="33923" y="101600"/>
                  <a:pt x="36457" y="101600"/>
                </a:cubicBezTo>
                <a:close/>
                <a:moveTo>
                  <a:pt x="138218" y="85168"/>
                </a:moveTo>
                <a:cubicBezTo>
                  <a:pt x="134609" y="88777"/>
                  <a:pt x="134609" y="94190"/>
                  <a:pt x="138218" y="97438"/>
                </a:cubicBezTo>
                <a:lnTo>
                  <a:pt x="202455" y="162396"/>
                </a:lnTo>
                <a:cubicBezTo>
                  <a:pt x="207868" y="167449"/>
                  <a:pt x="210755" y="174306"/>
                  <a:pt x="210755" y="181884"/>
                </a:cubicBezTo>
                <a:lnTo>
                  <a:pt x="210755" y="236377"/>
                </a:lnTo>
                <a:lnTo>
                  <a:pt x="269578" y="236377"/>
                </a:lnTo>
                <a:lnTo>
                  <a:pt x="269578" y="165644"/>
                </a:lnTo>
                <a:cubicBezTo>
                  <a:pt x="269578" y="163118"/>
                  <a:pt x="271744" y="160953"/>
                  <a:pt x="274270" y="160953"/>
                </a:cubicBezTo>
                <a:cubicBezTo>
                  <a:pt x="276796" y="160953"/>
                  <a:pt x="278961" y="163118"/>
                  <a:pt x="278961" y="165644"/>
                </a:cubicBezTo>
                <a:lnTo>
                  <a:pt x="278961" y="236377"/>
                </a:lnTo>
                <a:lnTo>
                  <a:pt x="296644" y="236377"/>
                </a:lnTo>
                <a:lnTo>
                  <a:pt x="296644" y="160953"/>
                </a:lnTo>
                <a:cubicBezTo>
                  <a:pt x="296644" y="148683"/>
                  <a:pt x="286901" y="138578"/>
                  <a:pt x="274270" y="138578"/>
                </a:cubicBezTo>
                <a:lnTo>
                  <a:pt x="245038" y="138578"/>
                </a:lnTo>
                <a:lnTo>
                  <a:pt x="245038" y="143991"/>
                </a:lnTo>
                <a:cubicBezTo>
                  <a:pt x="245038" y="146879"/>
                  <a:pt x="242873" y="148683"/>
                  <a:pt x="240347" y="148683"/>
                </a:cubicBezTo>
                <a:cubicBezTo>
                  <a:pt x="237821" y="148683"/>
                  <a:pt x="235656" y="146879"/>
                  <a:pt x="235656" y="143991"/>
                </a:cubicBezTo>
                <a:lnTo>
                  <a:pt x="235656" y="138578"/>
                </a:lnTo>
                <a:lnTo>
                  <a:pt x="217612" y="138578"/>
                </a:lnTo>
                <a:cubicBezTo>
                  <a:pt x="208950" y="138578"/>
                  <a:pt x="201011" y="135330"/>
                  <a:pt x="194876" y="129195"/>
                </a:cubicBezTo>
                <a:lnTo>
                  <a:pt x="150488" y="85168"/>
                </a:lnTo>
                <a:cubicBezTo>
                  <a:pt x="147240" y="81559"/>
                  <a:pt x="141826" y="81559"/>
                  <a:pt x="138218" y="85168"/>
                </a:cubicBezTo>
                <a:close/>
                <a:moveTo>
                  <a:pt x="241118" y="71377"/>
                </a:moveTo>
                <a:cubicBezTo>
                  <a:pt x="230562" y="71377"/>
                  <a:pt x="222190" y="79750"/>
                  <a:pt x="222190" y="90306"/>
                </a:cubicBezTo>
                <a:cubicBezTo>
                  <a:pt x="222190" y="100862"/>
                  <a:pt x="230562" y="109599"/>
                  <a:pt x="241118" y="109599"/>
                </a:cubicBezTo>
                <a:cubicBezTo>
                  <a:pt x="251675" y="109599"/>
                  <a:pt x="260047" y="100862"/>
                  <a:pt x="260047" y="90306"/>
                </a:cubicBezTo>
                <a:cubicBezTo>
                  <a:pt x="260047" y="79750"/>
                  <a:pt x="251675" y="71377"/>
                  <a:pt x="241118" y="71377"/>
                </a:cubicBezTo>
                <a:close/>
                <a:moveTo>
                  <a:pt x="36386" y="68263"/>
                </a:moveTo>
                <a:lnTo>
                  <a:pt x="75971" y="68263"/>
                </a:lnTo>
                <a:cubicBezTo>
                  <a:pt x="78824" y="68263"/>
                  <a:pt x="80607" y="70380"/>
                  <a:pt x="80607" y="72849"/>
                </a:cubicBezTo>
                <a:cubicBezTo>
                  <a:pt x="80607" y="75319"/>
                  <a:pt x="78824" y="77435"/>
                  <a:pt x="75971" y="77435"/>
                </a:cubicBezTo>
                <a:lnTo>
                  <a:pt x="36386" y="77435"/>
                </a:lnTo>
                <a:cubicBezTo>
                  <a:pt x="33890" y="77435"/>
                  <a:pt x="31750" y="75319"/>
                  <a:pt x="31750" y="72849"/>
                </a:cubicBezTo>
                <a:cubicBezTo>
                  <a:pt x="31750" y="70380"/>
                  <a:pt x="33890" y="68263"/>
                  <a:pt x="36386" y="68263"/>
                </a:cubicBezTo>
                <a:close/>
                <a:moveTo>
                  <a:pt x="241118" y="61913"/>
                </a:moveTo>
                <a:cubicBezTo>
                  <a:pt x="256771" y="61913"/>
                  <a:pt x="269511" y="74653"/>
                  <a:pt x="269511" y="90306"/>
                </a:cubicBezTo>
                <a:cubicBezTo>
                  <a:pt x="269511" y="105959"/>
                  <a:pt x="256771" y="118699"/>
                  <a:pt x="241118" y="118699"/>
                </a:cubicBezTo>
                <a:cubicBezTo>
                  <a:pt x="225466" y="118699"/>
                  <a:pt x="212725" y="105959"/>
                  <a:pt x="212725" y="90306"/>
                </a:cubicBezTo>
                <a:cubicBezTo>
                  <a:pt x="212725" y="74653"/>
                  <a:pt x="225466" y="61913"/>
                  <a:pt x="241118" y="61913"/>
                </a:cubicBezTo>
                <a:close/>
                <a:moveTo>
                  <a:pt x="18405" y="0"/>
                </a:moveTo>
                <a:lnTo>
                  <a:pt x="287622" y="0"/>
                </a:lnTo>
                <a:cubicBezTo>
                  <a:pt x="297727" y="0"/>
                  <a:pt x="306027" y="8300"/>
                  <a:pt x="306027" y="18405"/>
                </a:cubicBezTo>
                <a:lnTo>
                  <a:pt x="306027" y="112956"/>
                </a:lnTo>
                <a:cubicBezTo>
                  <a:pt x="306027" y="115121"/>
                  <a:pt x="303862" y="117286"/>
                  <a:pt x="301336" y="117286"/>
                </a:cubicBezTo>
                <a:cubicBezTo>
                  <a:pt x="298810" y="117286"/>
                  <a:pt x="296644" y="115121"/>
                  <a:pt x="296644" y="112956"/>
                </a:cubicBezTo>
                <a:lnTo>
                  <a:pt x="296644" y="18405"/>
                </a:lnTo>
                <a:cubicBezTo>
                  <a:pt x="296644" y="13353"/>
                  <a:pt x="292675" y="9383"/>
                  <a:pt x="287622" y="9383"/>
                </a:cubicBezTo>
                <a:lnTo>
                  <a:pt x="18405" y="9383"/>
                </a:lnTo>
                <a:cubicBezTo>
                  <a:pt x="13352" y="9383"/>
                  <a:pt x="9383" y="13353"/>
                  <a:pt x="9383" y="18405"/>
                </a:cubicBezTo>
                <a:lnTo>
                  <a:pt x="9383" y="236377"/>
                </a:lnTo>
                <a:lnTo>
                  <a:pt x="201372" y="236377"/>
                </a:lnTo>
                <a:lnTo>
                  <a:pt x="201372" y="181884"/>
                </a:lnTo>
                <a:cubicBezTo>
                  <a:pt x="201372" y="176832"/>
                  <a:pt x="199567" y="172501"/>
                  <a:pt x="195959" y="168892"/>
                </a:cubicBezTo>
                <a:lnTo>
                  <a:pt x="131361" y="103934"/>
                </a:lnTo>
                <a:cubicBezTo>
                  <a:pt x="124504" y="97077"/>
                  <a:pt x="124504" y="85529"/>
                  <a:pt x="131361" y="78672"/>
                </a:cubicBezTo>
                <a:cubicBezTo>
                  <a:pt x="138579" y="71454"/>
                  <a:pt x="150127" y="71454"/>
                  <a:pt x="157344" y="78672"/>
                </a:cubicBezTo>
                <a:lnTo>
                  <a:pt x="201372" y="122339"/>
                </a:lnTo>
                <a:cubicBezTo>
                  <a:pt x="205702" y="127030"/>
                  <a:pt x="211477" y="129195"/>
                  <a:pt x="217612" y="129195"/>
                </a:cubicBezTo>
                <a:lnTo>
                  <a:pt x="274270" y="129195"/>
                </a:lnTo>
                <a:cubicBezTo>
                  <a:pt x="291592" y="129195"/>
                  <a:pt x="306027" y="143631"/>
                  <a:pt x="306027" y="160953"/>
                </a:cubicBezTo>
                <a:lnTo>
                  <a:pt x="306027" y="259834"/>
                </a:lnTo>
                <a:cubicBezTo>
                  <a:pt x="306027" y="269939"/>
                  <a:pt x="297727" y="278239"/>
                  <a:pt x="287622" y="278239"/>
                </a:cubicBezTo>
                <a:lnTo>
                  <a:pt x="193072" y="278239"/>
                </a:lnTo>
                <a:lnTo>
                  <a:pt x="202094" y="296644"/>
                </a:lnTo>
                <a:lnTo>
                  <a:pt x="226634" y="296644"/>
                </a:lnTo>
                <a:cubicBezTo>
                  <a:pt x="229160" y="296644"/>
                  <a:pt x="230964" y="298810"/>
                  <a:pt x="230964" y="301336"/>
                </a:cubicBezTo>
                <a:cubicBezTo>
                  <a:pt x="230964" y="303862"/>
                  <a:pt x="229160" y="306027"/>
                  <a:pt x="226634" y="306027"/>
                </a:cubicBezTo>
                <a:lnTo>
                  <a:pt x="199567" y="306027"/>
                </a:lnTo>
                <a:lnTo>
                  <a:pt x="106460" y="306027"/>
                </a:lnTo>
                <a:lnTo>
                  <a:pt x="79755" y="306027"/>
                </a:lnTo>
                <a:cubicBezTo>
                  <a:pt x="77229" y="306027"/>
                  <a:pt x="75064" y="303862"/>
                  <a:pt x="75064" y="301336"/>
                </a:cubicBezTo>
                <a:cubicBezTo>
                  <a:pt x="75064" y="298810"/>
                  <a:pt x="77229" y="296644"/>
                  <a:pt x="79755" y="296644"/>
                </a:cubicBezTo>
                <a:lnTo>
                  <a:pt x="103934" y="296644"/>
                </a:lnTo>
                <a:lnTo>
                  <a:pt x="112956" y="278239"/>
                </a:lnTo>
                <a:lnTo>
                  <a:pt x="18405" y="278239"/>
                </a:lnTo>
                <a:cubicBezTo>
                  <a:pt x="8300" y="278239"/>
                  <a:pt x="0" y="269939"/>
                  <a:pt x="0" y="259834"/>
                </a:cubicBezTo>
                <a:lnTo>
                  <a:pt x="0" y="241069"/>
                </a:lnTo>
                <a:lnTo>
                  <a:pt x="0" y="18405"/>
                </a:lnTo>
                <a:cubicBezTo>
                  <a:pt x="0" y="8300"/>
                  <a:pt x="8300" y="0"/>
                  <a:pt x="18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757">
            <a:extLst>
              <a:ext uri="{FF2B5EF4-FFF2-40B4-BE49-F238E27FC236}">
                <a16:creationId xmlns:a16="http://schemas.microsoft.com/office/drawing/2014/main" id="{022F7300-3067-874D-97CD-48CC2EE15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320" y="7215747"/>
            <a:ext cx="574749" cy="574749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3422" y="278239"/>
                </a:moveTo>
                <a:lnTo>
                  <a:pt x="114039" y="296644"/>
                </a:lnTo>
                <a:lnTo>
                  <a:pt x="191989" y="296644"/>
                </a:lnTo>
                <a:lnTo>
                  <a:pt x="182606" y="278239"/>
                </a:lnTo>
                <a:lnTo>
                  <a:pt x="123422" y="278239"/>
                </a:lnTo>
                <a:close/>
                <a:moveTo>
                  <a:pt x="9383" y="245760"/>
                </a:moveTo>
                <a:lnTo>
                  <a:pt x="9383" y="259834"/>
                </a:lnTo>
                <a:cubicBezTo>
                  <a:pt x="9383" y="264887"/>
                  <a:pt x="13352" y="268856"/>
                  <a:pt x="18405" y="268856"/>
                </a:cubicBezTo>
                <a:lnTo>
                  <a:pt x="120535" y="268856"/>
                </a:lnTo>
                <a:lnTo>
                  <a:pt x="185493" y="268856"/>
                </a:lnTo>
                <a:lnTo>
                  <a:pt x="287622" y="268856"/>
                </a:lnTo>
                <a:cubicBezTo>
                  <a:pt x="292675" y="268856"/>
                  <a:pt x="296644" y="264887"/>
                  <a:pt x="296644" y="259834"/>
                </a:cubicBezTo>
                <a:lnTo>
                  <a:pt x="296644" y="245760"/>
                </a:lnTo>
                <a:lnTo>
                  <a:pt x="9383" y="245760"/>
                </a:lnTo>
                <a:close/>
                <a:moveTo>
                  <a:pt x="36457" y="198438"/>
                </a:moveTo>
                <a:lnTo>
                  <a:pt x="109593" y="198438"/>
                </a:lnTo>
                <a:cubicBezTo>
                  <a:pt x="112128" y="198438"/>
                  <a:pt x="113938" y="200555"/>
                  <a:pt x="113938" y="203024"/>
                </a:cubicBezTo>
                <a:cubicBezTo>
                  <a:pt x="113938" y="205494"/>
                  <a:pt x="112128" y="207610"/>
                  <a:pt x="109593" y="207610"/>
                </a:cubicBezTo>
                <a:lnTo>
                  <a:pt x="36457" y="207610"/>
                </a:lnTo>
                <a:cubicBezTo>
                  <a:pt x="33923" y="207610"/>
                  <a:pt x="31750" y="205494"/>
                  <a:pt x="31750" y="203024"/>
                </a:cubicBezTo>
                <a:cubicBezTo>
                  <a:pt x="31750" y="200555"/>
                  <a:pt x="33923" y="198438"/>
                  <a:pt x="36457" y="198438"/>
                </a:cubicBezTo>
                <a:close/>
                <a:moveTo>
                  <a:pt x="82444" y="166688"/>
                </a:moveTo>
                <a:lnTo>
                  <a:pt x="131511" y="166688"/>
                </a:lnTo>
                <a:cubicBezTo>
                  <a:pt x="134018" y="166688"/>
                  <a:pt x="136167" y="168805"/>
                  <a:pt x="136167" y="171274"/>
                </a:cubicBezTo>
                <a:cubicBezTo>
                  <a:pt x="136167" y="173744"/>
                  <a:pt x="134018" y="175860"/>
                  <a:pt x="131511" y="175860"/>
                </a:cubicBezTo>
                <a:lnTo>
                  <a:pt x="82444" y="175860"/>
                </a:lnTo>
                <a:cubicBezTo>
                  <a:pt x="79937" y="175860"/>
                  <a:pt x="77788" y="173744"/>
                  <a:pt x="77788" y="171274"/>
                </a:cubicBezTo>
                <a:cubicBezTo>
                  <a:pt x="77788" y="168805"/>
                  <a:pt x="79937" y="166688"/>
                  <a:pt x="82444" y="166688"/>
                </a:cubicBezTo>
                <a:close/>
                <a:moveTo>
                  <a:pt x="36495" y="166688"/>
                </a:moveTo>
                <a:lnTo>
                  <a:pt x="58391" y="166688"/>
                </a:lnTo>
                <a:cubicBezTo>
                  <a:pt x="60946" y="166688"/>
                  <a:pt x="63135" y="168805"/>
                  <a:pt x="63135" y="171274"/>
                </a:cubicBezTo>
                <a:cubicBezTo>
                  <a:pt x="63135" y="173744"/>
                  <a:pt x="60946" y="175860"/>
                  <a:pt x="58391" y="175860"/>
                </a:cubicBezTo>
                <a:lnTo>
                  <a:pt x="36495" y="175860"/>
                </a:lnTo>
                <a:cubicBezTo>
                  <a:pt x="33940" y="175860"/>
                  <a:pt x="31750" y="173744"/>
                  <a:pt x="31750" y="171274"/>
                </a:cubicBezTo>
                <a:cubicBezTo>
                  <a:pt x="31750" y="168805"/>
                  <a:pt x="33940" y="166688"/>
                  <a:pt x="36495" y="166688"/>
                </a:cubicBezTo>
                <a:close/>
                <a:moveTo>
                  <a:pt x="241124" y="157163"/>
                </a:moveTo>
                <a:cubicBezTo>
                  <a:pt x="243594" y="157163"/>
                  <a:pt x="245710" y="158947"/>
                  <a:pt x="245710" y="161444"/>
                </a:cubicBezTo>
                <a:lnTo>
                  <a:pt x="245710" y="215669"/>
                </a:lnTo>
                <a:cubicBezTo>
                  <a:pt x="245710" y="218166"/>
                  <a:pt x="243594" y="220306"/>
                  <a:pt x="241124" y="220306"/>
                </a:cubicBezTo>
                <a:cubicBezTo>
                  <a:pt x="238655" y="220306"/>
                  <a:pt x="236538" y="218166"/>
                  <a:pt x="236538" y="215669"/>
                </a:cubicBezTo>
                <a:lnTo>
                  <a:pt x="236538" y="161444"/>
                </a:lnTo>
                <a:cubicBezTo>
                  <a:pt x="236538" y="158947"/>
                  <a:pt x="238655" y="157163"/>
                  <a:pt x="241124" y="157163"/>
                </a:cubicBezTo>
                <a:close/>
                <a:moveTo>
                  <a:pt x="106347" y="133350"/>
                </a:moveTo>
                <a:lnTo>
                  <a:pt x="133001" y="133350"/>
                </a:lnTo>
                <a:cubicBezTo>
                  <a:pt x="135557" y="133350"/>
                  <a:pt x="137748" y="135467"/>
                  <a:pt x="137748" y="137936"/>
                </a:cubicBezTo>
                <a:cubicBezTo>
                  <a:pt x="137748" y="140406"/>
                  <a:pt x="135557" y="142522"/>
                  <a:pt x="133001" y="142522"/>
                </a:cubicBezTo>
                <a:lnTo>
                  <a:pt x="106347" y="142522"/>
                </a:lnTo>
                <a:cubicBezTo>
                  <a:pt x="103791" y="142522"/>
                  <a:pt x="101600" y="140406"/>
                  <a:pt x="101600" y="137936"/>
                </a:cubicBezTo>
                <a:cubicBezTo>
                  <a:pt x="101600" y="135467"/>
                  <a:pt x="103791" y="133350"/>
                  <a:pt x="106347" y="133350"/>
                </a:cubicBezTo>
                <a:close/>
                <a:moveTo>
                  <a:pt x="36397" y="133350"/>
                </a:moveTo>
                <a:lnTo>
                  <a:pt x="80721" y="133350"/>
                </a:lnTo>
                <a:cubicBezTo>
                  <a:pt x="83223" y="133350"/>
                  <a:pt x="85368" y="135467"/>
                  <a:pt x="85368" y="137936"/>
                </a:cubicBezTo>
                <a:cubicBezTo>
                  <a:pt x="85368" y="140406"/>
                  <a:pt x="83223" y="142522"/>
                  <a:pt x="80721" y="142522"/>
                </a:cubicBezTo>
                <a:lnTo>
                  <a:pt x="36397" y="142522"/>
                </a:lnTo>
                <a:cubicBezTo>
                  <a:pt x="33895" y="142522"/>
                  <a:pt x="31750" y="140406"/>
                  <a:pt x="31750" y="137936"/>
                </a:cubicBezTo>
                <a:cubicBezTo>
                  <a:pt x="31750" y="135467"/>
                  <a:pt x="33895" y="133350"/>
                  <a:pt x="36397" y="133350"/>
                </a:cubicBezTo>
                <a:close/>
                <a:moveTo>
                  <a:pt x="36457" y="101600"/>
                </a:moveTo>
                <a:lnTo>
                  <a:pt x="109593" y="101600"/>
                </a:lnTo>
                <a:cubicBezTo>
                  <a:pt x="112128" y="101600"/>
                  <a:pt x="113938" y="103717"/>
                  <a:pt x="113938" y="106186"/>
                </a:cubicBezTo>
                <a:cubicBezTo>
                  <a:pt x="113938" y="108656"/>
                  <a:pt x="112128" y="110772"/>
                  <a:pt x="109593" y="110772"/>
                </a:cubicBezTo>
                <a:lnTo>
                  <a:pt x="36457" y="110772"/>
                </a:lnTo>
                <a:cubicBezTo>
                  <a:pt x="33923" y="110772"/>
                  <a:pt x="31750" y="108656"/>
                  <a:pt x="31750" y="106186"/>
                </a:cubicBezTo>
                <a:cubicBezTo>
                  <a:pt x="31750" y="103717"/>
                  <a:pt x="33923" y="101600"/>
                  <a:pt x="36457" y="101600"/>
                </a:cubicBezTo>
                <a:close/>
                <a:moveTo>
                  <a:pt x="138218" y="85168"/>
                </a:moveTo>
                <a:cubicBezTo>
                  <a:pt x="134609" y="88777"/>
                  <a:pt x="134609" y="94190"/>
                  <a:pt x="138218" y="97438"/>
                </a:cubicBezTo>
                <a:lnTo>
                  <a:pt x="202455" y="162396"/>
                </a:lnTo>
                <a:cubicBezTo>
                  <a:pt x="207868" y="167449"/>
                  <a:pt x="210755" y="174306"/>
                  <a:pt x="210755" y="181884"/>
                </a:cubicBezTo>
                <a:lnTo>
                  <a:pt x="210755" y="236377"/>
                </a:lnTo>
                <a:lnTo>
                  <a:pt x="269578" y="236377"/>
                </a:lnTo>
                <a:lnTo>
                  <a:pt x="269578" y="165644"/>
                </a:lnTo>
                <a:cubicBezTo>
                  <a:pt x="269578" y="163118"/>
                  <a:pt x="271744" y="160953"/>
                  <a:pt x="274270" y="160953"/>
                </a:cubicBezTo>
                <a:cubicBezTo>
                  <a:pt x="276796" y="160953"/>
                  <a:pt x="278961" y="163118"/>
                  <a:pt x="278961" y="165644"/>
                </a:cubicBezTo>
                <a:lnTo>
                  <a:pt x="278961" y="236377"/>
                </a:lnTo>
                <a:lnTo>
                  <a:pt x="296644" y="236377"/>
                </a:lnTo>
                <a:lnTo>
                  <a:pt x="296644" y="160953"/>
                </a:lnTo>
                <a:cubicBezTo>
                  <a:pt x="296644" y="148683"/>
                  <a:pt x="286901" y="138578"/>
                  <a:pt x="274270" y="138578"/>
                </a:cubicBezTo>
                <a:lnTo>
                  <a:pt x="245038" y="138578"/>
                </a:lnTo>
                <a:lnTo>
                  <a:pt x="245038" y="143991"/>
                </a:lnTo>
                <a:cubicBezTo>
                  <a:pt x="245038" y="146879"/>
                  <a:pt x="242873" y="148683"/>
                  <a:pt x="240347" y="148683"/>
                </a:cubicBezTo>
                <a:cubicBezTo>
                  <a:pt x="237821" y="148683"/>
                  <a:pt x="235656" y="146879"/>
                  <a:pt x="235656" y="143991"/>
                </a:cubicBezTo>
                <a:lnTo>
                  <a:pt x="235656" y="138578"/>
                </a:lnTo>
                <a:lnTo>
                  <a:pt x="217612" y="138578"/>
                </a:lnTo>
                <a:cubicBezTo>
                  <a:pt x="208950" y="138578"/>
                  <a:pt x="201011" y="135330"/>
                  <a:pt x="194876" y="129195"/>
                </a:cubicBezTo>
                <a:lnTo>
                  <a:pt x="150488" y="85168"/>
                </a:lnTo>
                <a:cubicBezTo>
                  <a:pt x="147240" y="81559"/>
                  <a:pt x="141826" y="81559"/>
                  <a:pt x="138218" y="85168"/>
                </a:cubicBezTo>
                <a:close/>
                <a:moveTo>
                  <a:pt x="241118" y="71377"/>
                </a:moveTo>
                <a:cubicBezTo>
                  <a:pt x="230562" y="71377"/>
                  <a:pt x="222190" y="79750"/>
                  <a:pt x="222190" y="90306"/>
                </a:cubicBezTo>
                <a:cubicBezTo>
                  <a:pt x="222190" y="100862"/>
                  <a:pt x="230562" y="109599"/>
                  <a:pt x="241118" y="109599"/>
                </a:cubicBezTo>
                <a:cubicBezTo>
                  <a:pt x="251675" y="109599"/>
                  <a:pt x="260047" y="100862"/>
                  <a:pt x="260047" y="90306"/>
                </a:cubicBezTo>
                <a:cubicBezTo>
                  <a:pt x="260047" y="79750"/>
                  <a:pt x="251675" y="71377"/>
                  <a:pt x="241118" y="71377"/>
                </a:cubicBezTo>
                <a:close/>
                <a:moveTo>
                  <a:pt x="36386" y="68263"/>
                </a:moveTo>
                <a:lnTo>
                  <a:pt x="75971" y="68263"/>
                </a:lnTo>
                <a:cubicBezTo>
                  <a:pt x="78824" y="68263"/>
                  <a:pt x="80607" y="70380"/>
                  <a:pt x="80607" y="72849"/>
                </a:cubicBezTo>
                <a:cubicBezTo>
                  <a:pt x="80607" y="75319"/>
                  <a:pt x="78824" y="77435"/>
                  <a:pt x="75971" y="77435"/>
                </a:cubicBezTo>
                <a:lnTo>
                  <a:pt x="36386" y="77435"/>
                </a:lnTo>
                <a:cubicBezTo>
                  <a:pt x="33890" y="77435"/>
                  <a:pt x="31750" y="75319"/>
                  <a:pt x="31750" y="72849"/>
                </a:cubicBezTo>
                <a:cubicBezTo>
                  <a:pt x="31750" y="70380"/>
                  <a:pt x="33890" y="68263"/>
                  <a:pt x="36386" y="68263"/>
                </a:cubicBezTo>
                <a:close/>
                <a:moveTo>
                  <a:pt x="241118" y="61913"/>
                </a:moveTo>
                <a:cubicBezTo>
                  <a:pt x="256771" y="61913"/>
                  <a:pt x="269511" y="74653"/>
                  <a:pt x="269511" y="90306"/>
                </a:cubicBezTo>
                <a:cubicBezTo>
                  <a:pt x="269511" y="105959"/>
                  <a:pt x="256771" y="118699"/>
                  <a:pt x="241118" y="118699"/>
                </a:cubicBezTo>
                <a:cubicBezTo>
                  <a:pt x="225466" y="118699"/>
                  <a:pt x="212725" y="105959"/>
                  <a:pt x="212725" y="90306"/>
                </a:cubicBezTo>
                <a:cubicBezTo>
                  <a:pt x="212725" y="74653"/>
                  <a:pt x="225466" y="61913"/>
                  <a:pt x="241118" y="61913"/>
                </a:cubicBezTo>
                <a:close/>
                <a:moveTo>
                  <a:pt x="18405" y="0"/>
                </a:moveTo>
                <a:lnTo>
                  <a:pt x="287622" y="0"/>
                </a:lnTo>
                <a:cubicBezTo>
                  <a:pt x="297727" y="0"/>
                  <a:pt x="306027" y="8300"/>
                  <a:pt x="306027" y="18405"/>
                </a:cubicBezTo>
                <a:lnTo>
                  <a:pt x="306027" y="112956"/>
                </a:lnTo>
                <a:cubicBezTo>
                  <a:pt x="306027" y="115121"/>
                  <a:pt x="303862" y="117286"/>
                  <a:pt x="301336" y="117286"/>
                </a:cubicBezTo>
                <a:cubicBezTo>
                  <a:pt x="298810" y="117286"/>
                  <a:pt x="296644" y="115121"/>
                  <a:pt x="296644" y="112956"/>
                </a:cubicBezTo>
                <a:lnTo>
                  <a:pt x="296644" y="18405"/>
                </a:lnTo>
                <a:cubicBezTo>
                  <a:pt x="296644" y="13353"/>
                  <a:pt x="292675" y="9383"/>
                  <a:pt x="287622" y="9383"/>
                </a:cubicBezTo>
                <a:lnTo>
                  <a:pt x="18405" y="9383"/>
                </a:lnTo>
                <a:cubicBezTo>
                  <a:pt x="13352" y="9383"/>
                  <a:pt x="9383" y="13353"/>
                  <a:pt x="9383" y="18405"/>
                </a:cubicBezTo>
                <a:lnTo>
                  <a:pt x="9383" y="236377"/>
                </a:lnTo>
                <a:lnTo>
                  <a:pt x="201372" y="236377"/>
                </a:lnTo>
                <a:lnTo>
                  <a:pt x="201372" y="181884"/>
                </a:lnTo>
                <a:cubicBezTo>
                  <a:pt x="201372" y="176832"/>
                  <a:pt x="199567" y="172501"/>
                  <a:pt x="195959" y="168892"/>
                </a:cubicBezTo>
                <a:lnTo>
                  <a:pt x="131361" y="103934"/>
                </a:lnTo>
                <a:cubicBezTo>
                  <a:pt x="124504" y="97077"/>
                  <a:pt x="124504" y="85529"/>
                  <a:pt x="131361" y="78672"/>
                </a:cubicBezTo>
                <a:cubicBezTo>
                  <a:pt x="138579" y="71454"/>
                  <a:pt x="150127" y="71454"/>
                  <a:pt x="157344" y="78672"/>
                </a:cubicBezTo>
                <a:lnTo>
                  <a:pt x="201372" y="122339"/>
                </a:lnTo>
                <a:cubicBezTo>
                  <a:pt x="205702" y="127030"/>
                  <a:pt x="211477" y="129195"/>
                  <a:pt x="217612" y="129195"/>
                </a:cubicBezTo>
                <a:lnTo>
                  <a:pt x="274270" y="129195"/>
                </a:lnTo>
                <a:cubicBezTo>
                  <a:pt x="291592" y="129195"/>
                  <a:pt x="306027" y="143631"/>
                  <a:pt x="306027" y="160953"/>
                </a:cubicBezTo>
                <a:lnTo>
                  <a:pt x="306027" y="259834"/>
                </a:lnTo>
                <a:cubicBezTo>
                  <a:pt x="306027" y="269939"/>
                  <a:pt x="297727" y="278239"/>
                  <a:pt x="287622" y="278239"/>
                </a:cubicBezTo>
                <a:lnTo>
                  <a:pt x="193072" y="278239"/>
                </a:lnTo>
                <a:lnTo>
                  <a:pt x="202094" y="296644"/>
                </a:lnTo>
                <a:lnTo>
                  <a:pt x="226634" y="296644"/>
                </a:lnTo>
                <a:cubicBezTo>
                  <a:pt x="229160" y="296644"/>
                  <a:pt x="230964" y="298810"/>
                  <a:pt x="230964" y="301336"/>
                </a:cubicBezTo>
                <a:cubicBezTo>
                  <a:pt x="230964" y="303862"/>
                  <a:pt x="229160" y="306027"/>
                  <a:pt x="226634" y="306027"/>
                </a:cubicBezTo>
                <a:lnTo>
                  <a:pt x="199567" y="306027"/>
                </a:lnTo>
                <a:lnTo>
                  <a:pt x="106460" y="306027"/>
                </a:lnTo>
                <a:lnTo>
                  <a:pt x="79755" y="306027"/>
                </a:lnTo>
                <a:cubicBezTo>
                  <a:pt x="77229" y="306027"/>
                  <a:pt x="75064" y="303862"/>
                  <a:pt x="75064" y="301336"/>
                </a:cubicBezTo>
                <a:cubicBezTo>
                  <a:pt x="75064" y="298810"/>
                  <a:pt x="77229" y="296644"/>
                  <a:pt x="79755" y="296644"/>
                </a:cubicBezTo>
                <a:lnTo>
                  <a:pt x="103934" y="296644"/>
                </a:lnTo>
                <a:lnTo>
                  <a:pt x="112956" y="278239"/>
                </a:lnTo>
                <a:lnTo>
                  <a:pt x="18405" y="278239"/>
                </a:lnTo>
                <a:cubicBezTo>
                  <a:pt x="8300" y="278239"/>
                  <a:pt x="0" y="269939"/>
                  <a:pt x="0" y="259834"/>
                </a:cubicBezTo>
                <a:lnTo>
                  <a:pt x="0" y="241069"/>
                </a:lnTo>
                <a:lnTo>
                  <a:pt x="0" y="18405"/>
                </a:lnTo>
                <a:cubicBezTo>
                  <a:pt x="0" y="8300"/>
                  <a:pt x="8300" y="0"/>
                  <a:pt x="18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757">
            <a:extLst>
              <a:ext uri="{FF2B5EF4-FFF2-40B4-BE49-F238E27FC236}">
                <a16:creationId xmlns:a16="http://schemas.microsoft.com/office/drawing/2014/main" id="{E650C2E2-4C36-904F-B6EA-BE9F619FC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320" y="9087120"/>
            <a:ext cx="574749" cy="574749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3422" y="278239"/>
                </a:moveTo>
                <a:lnTo>
                  <a:pt x="114039" y="296644"/>
                </a:lnTo>
                <a:lnTo>
                  <a:pt x="191989" y="296644"/>
                </a:lnTo>
                <a:lnTo>
                  <a:pt x="182606" y="278239"/>
                </a:lnTo>
                <a:lnTo>
                  <a:pt x="123422" y="278239"/>
                </a:lnTo>
                <a:close/>
                <a:moveTo>
                  <a:pt x="9383" y="245760"/>
                </a:moveTo>
                <a:lnTo>
                  <a:pt x="9383" y="259834"/>
                </a:lnTo>
                <a:cubicBezTo>
                  <a:pt x="9383" y="264887"/>
                  <a:pt x="13352" y="268856"/>
                  <a:pt x="18405" y="268856"/>
                </a:cubicBezTo>
                <a:lnTo>
                  <a:pt x="120535" y="268856"/>
                </a:lnTo>
                <a:lnTo>
                  <a:pt x="185493" y="268856"/>
                </a:lnTo>
                <a:lnTo>
                  <a:pt x="287622" y="268856"/>
                </a:lnTo>
                <a:cubicBezTo>
                  <a:pt x="292675" y="268856"/>
                  <a:pt x="296644" y="264887"/>
                  <a:pt x="296644" y="259834"/>
                </a:cubicBezTo>
                <a:lnTo>
                  <a:pt x="296644" y="245760"/>
                </a:lnTo>
                <a:lnTo>
                  <a:pt x="9383" y="245760"/>
                </a:lnTo>
                <a:close/>
                <a:moveTo>
                  <a:pt x="36457" y="198438"/>
                </a:moveTo>
                <a:lnTo>
                  <a:pt x="109593" y="198438"/>
                </a:lnTo>
                <a:cubicBezTo>
                  <a:pt x="112128" y="198438"/>
                  <a:pt x="113938" y="200555"/>
                  <a:pt x="113938" y="203024"/>
                </a:cubicBezTo>
                <a:cubicBezTo>
                  <a:pt x="113938" y="205494"/>
                  <a:pt x="112128" y="207610"/>
                  <a:pt x="109593" y="207610"/>
                </a:cubicBezTo>
                <a:lnTo>
                  <a:pt x="36457" y="207610"/>
                </a:lnTo>
                <a:cubicBezTo>
                  <a:pt x="33923" y="207610"/>
                  <a:pt x="31750" y="205494"/>
                  <a:pt x="31750" y="203024"/>
                </a:cubicBezTo>
                <a:cubicBezTo>
                  <a:pt x="31750" y="200555"/>
                  <a:pt x="33923" y="198438"/>
                  <a:pt x="36457" y="198438"/>
                </a:cubicBezTo>
                <a:close/>
                <a:moveTo>
                  <a:pt x="82444" y="166688"/>
                </a:moveTo>
                <a:lnTo>
                  <a:pt x="131511" y="166688"/>
                </a:lnTo>
                <a:cubicBezTo>
                  <a:pt x="134018" y="166688"/>
                  <a:pt x="136167" y="168805"/>
                  <a:pt x="136167" y="171274"/>
                </a:cubicBezTo>
                <a:cubicBezTo>
                  <a:pt x="136167" y="173744"/>
                  <a:pt x="134018" y="175860"/>
                  <a:pt x="131511" y="175860"/>
                </a:cubicBezTo>
                <a:lnTo>
                  <a:pt x="82444" y="175860"/>
                </a:lnTo>
                <a:cubicBezTo>
                  <a:pt x="79937" y="175860"/>
                  <a:pt x="77788" y="173744"/>
                  <a:pt x="77788" y="171274"/>
                </a:cubicBezTo>
                <a:cubicBezTo>
                  <a:pt x="77788" y="168805"/>
                  <a:pt x="79937" y="166688"/>
                  <a:pt x="82444" y="166688"/>
                </a:cubicBezTo>
                <a:close/>
                <a:moveTo>
                  <a:pt x="36495" y="166688"/>
                </a:moveTo>
                <a:lnTo>
                  <a:pt x="58391" y="166688"/>
                </a:lnTo>
                <a:cubicBezTo>
                  <a:pt x="60946" y="166688"/>
                  <a:pt x="63135" y="168805"/>
                  <a:pt x="63135" y="171274"/>
                </a:cubicBezTo>
                <a:cubicBezTo>
                  <a:pt x="63135" y="173744"/>
                  <a:pt x="60946" y="175860"/>
                  <a:pt x="58391" y="175860"/>
                </a:cubicBezTo>
                <a:lnTo>
                  <a:pt x="36495" y="175860"/>
                </a:lnTo>
                <a:cubicBezTo>
                  <a:pt x="33940" y="175860"/>
                  <a:pt x="31750" y="173744"/>
                  <a:pt x="31750" y="171274"/>
                </a:cubicBezTo>
                <a:cubicBezTo>
                  <a:pt x="31750" y="168805"/>
                  <a:pt x="33940" y="166688"/>
                  <a:pt x="36495" y="166688"/>
                </a:cubicBezTo>
                <a:close/>
                <a:moveTo>
                  <a:pt x="241124" y="157163"/>
                </a:moveTo>
                <a:cubicBezTo>
                  <a:pt x="243594" y="157163"/>
                  <a:pt x="245710" y="158947"/>
                  <a:pt x="245710" y="161444"/>
                </a:cubicBezTo>
                <a:lnTo>
                  <a:pt x="245710" y="215669"/>
                </a:lnTo>
                <a:cubicBezTo>
                  <a:pt x="245710" y="218166"/>
                  <a:pt x="243594" y="220306"/>
                  <a:pt x="241124" y="220306"/>
                </a:cubicBezTo>
                <a:cubicBezTo>
                  <a:pt x="238655" y="220306"/>
                  <a:pt x="236538" y="218166"/>
                  <a:pt x="236538" y="215669"/>
                </a:cubicBezTo>
                <a:lnTo>
                  <a:pt x="236538" y="161444"/>
                </a:lnTo>
                <a:cubicBezTo>
                  <a:pt x="236538" y="158947"/>
                  <a:pt x="238655" y="157163"/>
                  <a:pt x="241124" y="157163"/>
                </a:cubicBezTo>
                <a:close/>
                <a:moveTo>
                  <a:pt x="106347" y="133350"/>
                </a:moveTo>
                <a:lnTo>
                  <a:pt x="133001" y="133350"/>
                </a:lnTo>
                <a:cubicBezTo>
                  <a:pt x="135557" y="133350"/>
                  <a:pt x="137748" y="135467"/>
                  <a:pt x="137748" y="137936"/>
                </a:cubicBezTo>
                <a:cubicBezTo>
                  <a:pt x="137748" y="140406"/>
                  <a:pt x="135557" y="142522"/>
                  <a:pt x="133001" y="142522"/>
                </a:cubicBezTo>
                <a:lnTo>
                  <a:pt x="106347" y="142522"/>
                </a:lnTo>
                <a:cubicBezTo>
                  <a:pt x="103791" y="142522"/>
                  <a:pt x="101600" y="140406"/>
                  <a:pt x="101600" y="137936"/>
                </a:cubicBezTo>
                <a:cubicBezTo>
                  <a:pt x="101600" y="135467"/>
                  <a:pt x="103791" y="133350"/>
                  <a:pt x="106347" y="133350"/>
                </a:cubicBezTo>
                <a:close/>
                <a:moveTo>
                  <a:pt x="36397" y="133350"/>
                </a:moveTo>
                <a:lnTo>
                  <a:pt x="80721" y="133350"/>
                </a:lnTo>
                <a:cubicBezTo>
                  <a:pt x="83223" y="133350"/>
                  <a:pt x="85368" y="135467"/>
                  <a:pt x="85368" y="137936"/>
                </a:cubicBezTo>
                <a:cubicBezTo>
                  <a:pt x="85368" y="140406"/>
                  <a:pt x="83223" y="142522"/>
                  <a:pt x="80721" y="142522"/>
                </a:cubicBezTo>
                <a:lnTo>
                  <a:pt x="36397" y="142522"/>
                </a:lnTo>
                <a:cubicBezTo>
                  <a:pt x="33895" y="142522"/>
                  <a:pt x="31750" y="140406"/>
                  <a:pt x="31750" y="137936"/>
                </a:cubicBezTo>
                <a:cubicBezTo>
                  <a:pt x="31750" y="135467"/>
                  <a:pt x="33895" y="133350"/>
                  <a:pt x="36397" y="133350"/>
                </a:cubicBezTo>
                <a:close/>
                <a:moveTo>
                  <a:pt x="36457" y="101600"/>
                </a:moveTo>
                <a:lnTo>
                  <a:pt x="109593" y="101600"/>
                </a:lnTo>
                <a:cubicBezTo>
                  <a:pt x="112128" y="101600"/>
                  <a:pt x="113938" y="103717"/>
                  <a:pt x="113938" y="106186"/>
                </a:cubicBezTo>
                <a:cubicBezTo>
                  <a:pt x="113938" y="108656"/>
                  <a:pt x="112128" y="110772"/>
                  <a:pt x="109593" y="110772"/>
                </a:cubicBezTo>
                <a:lnTo>
                  <a:pt x="36457" y="110772"/>
                </a:lnTo>
                <a:cubicBezTo>
                  <a:pt x="33923" y="110772"/>
                  <a:pt x="31750" y="108656"/>
                  <a:pt x="31750" y="106186"/>
                </a:cubicBezTo>
                <a:cubicBezTo>
                  <a:pt x="31750" y="103717"/>
                  <a:pt x="33923" y="101600"/>
                  <a:pt x="36457" y="101600"/>
                </a:cubicBezTo>
                <a:close/>
                <a:moveTo>
                  <a:pt x="138218" y="85168"/>
                </a:moveTo>
                <a:cubicBezTo>
                  <a:pt x="134609" y="88777"/>
                  <a:pt x="134609" y="94190"/>
                  <a:pt x="138218" y="97438"/>
                </a:cubicBezTo>
                <a:lnTo>
                  <a:pt x="202455" y="162396"/>
                </a:lnTo>
                <a:cubicBezTo>
                  <a:pt x="207868" y="167449"/>
                  <a:pt x="210755" y="174306"/>
                  <a:pt x="210755" y="181884"/>
                </a:cubicBezTo>
                <a:lnTo>
                  <a:pt x="210755" y="236377"/>
                </a:lnTo>
                <a:lnTo>
                  <a:pt x="269578" y="236377"/>
                </a:lnTo>
                <a:lnTo>
                  <a:pt x="269578" y="165644"/>
                </a:lnTo>
                <a:cubicBezTo>
                  <a:pt x="269578" y="163118"/>
                  <a:pt x="271744" y="160953"/>
                  <a:pt x="274270" y="160953"/>
                </a:cubicBezTo>
                <a:cubicBezTo>
                  <a:pt x="276796" y="160953"/>
                  <a:pt x="278961" y="163118"/>
                  <a:pt x="278961" y="165644"/>
                </a:cubicBezTo>
                <a:lnTo>
                  <a:pt x="278961" y="236377"/>
                </a:lnTo>
                <a:lnTo>
                  <a:pt x="296644" y="236377"/>
                </a:lnTo>
                <a:lnTo>
                  <a:pt x="296644" y="160953"/>
                </a:lnTo>
                <a:cubicBezTo>
                  <a:pt x="296644" y="148683"/>
                  <a:pt x="286901" y="138578"/>
                  <a:pt x="274270" y="138578"/>
                </a:cubicBezTo>
                <a:lnTo>
                  <a:pt x="245038" y="138578"/>
                </a:lnTo>
                <a:lnTo>
                  <a:pt x="245038" y="143991"/>
                </a:lnTo>
                <a:cubicBezTo>
                  <a:pt x="245038" y="146879"/>
                  <a:pt x="242873" y="148683"/>
                  <a:pt x="240347" y="148683"/>
                </a:cubicBezTo>
                <a:cubicBezTo>
                  <a:pt x="237821" y="148683"/>
                  <a:pt x="235656" y="146879"/>
                  <a:pt x="235656" y="143991"/>
                </a:cubicBezTo>
                <a:lnTo>
                  <a:pt x="235656" y="138578"/>
                </a:lnTo>
                <a:lnTo>
                  <a:pt x="217612" y="138578"/>
                </a:lnTo>
                <a:cubicBezTo>
                  <a:pt x="208950" y="138578"/>
                  <a:pt x="201011" y="135330"/>
                  <a:pt x="194876" y="129195"/>
                </a:cubicBezTo>
                <a:lnTo>
                  <a:pt x="150488" y="85168"/>
                </a:lnTo>
                <a:cubicBezTo>
                  <a:pt x="147240" y="81559"/>
                  <a:pt x="141826" y="81559"/>
                  <a:pt x="138218" y="85168"/>
                </a:cubicBezTo>
                <a:close/>
                <a:moveTo>
                  <a:pt x="241118" y="71377"/>
                </a:moveTo>
                <a:cubicBezTo>
                  <a:pt x="230562" y="71377"/>
                  <a:pt x="222190" y="79750"/>
                  <a:pt x="222190" y="90306"/>
                </a:cubicBezTo>
                <a:cubicBezTo>
                  <a:pt x="222190" y="100862"/>
                  <a:pt x="230562" y="109599"/>
                  <a:pt x="241118" y="109599"/>
                </a:cubicBezTo>
                <a:cubicBezTo>
                  <a:pt x="251675" y="109599"/>
                  <a:pt x="260047" y="100862"/>
                  <a:pt x="260047" y="90306"/>
                </a:cubicBezTo>
                <a:cubicBezTo>
                  <a:pt x="260047" y="79750"/>
                  <a:pt x="251675" y="71377"/>
                  <a:pt x="241118" y="71377"/>
                </a:cubicBezTo>
                <a:close/>
                <a:moveTo>
                  <a:pt x="36386" y="68263"/>
                </a:moveTo>
                <a:lnTo>
                  <a:pt x="75971" y="68263"/>
                </a:lnTo>
                <a:cubicBezTo>
                  <a:pt x="78824" y="68263"/>
                  <a:pt x="80607" y="70380"/>
                  <a:pt x="80607" y="72849"/>
                </a:cubicBezTo>
                <a:cubicBezTo>
                  <a:pt x="80607" y="75319"/>
                  <a:pt x="78824" y="77435"/>
                  <a:pt x="75971" y="77435"/>
                </a:cubicBezTo>
                <a:lnTo>
                  <a:pt x="36386" y="77435"/>
                </a:lnTo>
                <a:cubicBezTo>
                  <a:pt x="33890" y="77435"/>
                  <a:pt x="31750" y="75319"/>
                  <a:pt x="31750" y="72849"/>
                </a:cubicBezTo>
                <a:cubicBezTo>
                  <a:pt x="31750" y="70380"/>
                  <a:pt x="33890" y="68263"/>
                  <a:pt x="36386" y="68263"/>
                </a:cubicBezTo>
                <a:close/>
                <a:moveTo>
                  <a:pt x="241118" y="61913"/>
                </a:moveTo>
                <a:cubicBezTo>
                  <a:pt x="256771" y="61913"/>
                  <a:pt x="269511" y="74653"/>
                  <a:pt x="269511" y="90306"/>
                </a:cubicBezTo>
                <a:cubicBezTo>
                  <a:pt x="269511" y="105959"/>
                  <a:pt x="256771" y="118699"/>
                  <a:pt x="241118" y="118699"/>
                </a:cubicBezTo>
                <a:cubicBezTo>
                  <a:pt x="225466" y="118699"/>
                  <a:pt x="212725" y="105959"/>
                  <a:pt x="212725" y="90306"/>
                </a:cubicBezTo>
                <a:cubicBezTo>
                  <a:pt x="212725" y="74653"/>
                  <a:pt x="225466" y="61913"/>
                  <a:pt x="241118" y="61913"/>
                </a:cubicBezTo>
                <a:close/>
                <a:moveTo>
                  <a:pt x="18405" y="0"/>
                </a:moveTo>
                <a:lnTo>
                  <a:pt x="287622" y="0"/>
                </a:lnTo>
                <a:cubicBezTo>
                  <a:pt x="297727" y="0"/>
                  <a:pt x="306027" y="8300"/>
                  <a:pt x="306027" y="18405"/>
                </a:cubicBezTo>
                <a:lnTo>
                  <a:pt x="306027" y="112956"/>
                </a:lnTo>
                <a:cubicBezTo>
                  <a:pt x="306027" y="115121"/>
                  <a:pt x="303862" y="117286"/>
                  <a:pt x="301336" y="117286"/>
                </a:cubicBezTo>
                <a:cubicBezTo>
                  <a:pt x="298810" y="117286"/>
                  <a:pt x="296644" y="115121"/>
                  <a:pt x="296644" y="112956"/>
                </a:cubicBezTo>
                <a:lnTo>
                  <a:pt x="296644" y="18405"/>
                </a:lnTo>
                <a:cubicBezTo>
                  <a:pt x="296644" y="13353"/>
                  <a:pt x="292675" y="9383"/>
                  <a:pt x="287622" y="9383"/>
                </a:cubicBezTo>
                <a:lnTo>
                  <a:pt x="18405" y="9383"/>
                </a:lnTo>
                <a:cubicBezTo>
                  <a:pt x="13352" y="9383"/>
                  <a:pt x="9383" y="13353"/>
                  <a:pt x="9383" y="18405"/>
                </a:cubicBezTo>
                <a:lnTo>
                  <a:pt x="9383" y="236377"/>
                </a:lnTo>
                <a:lnTo>
                  <a:pt x="201372" y="236377"/>
                </a:lnTo>
                <a:lnTo>
                  <a:pt x="201372" y="181884"/>
                </a:lnTo>
                <a:cubicBezTo>
                  <a:pt x="201372" y="176832"/>
                  <a:pt x="199567" y="172501"/>
                  <a:pt x="195959" y="168892"/>
                </a:cubicBezTo>
                <a:lnTo>
                  <a:pt x="131361" y="103934"/>
                </a:lnTo>
                <a:cubicBezTo>
                  <a:pt x="124504" y="97077"/>
                  <a:pt x="124504" y="85529"/>
                  <a:pt x="131361" y="78672"/>
                </a:cubicBezTo>
                <a:cubicBezTo>
                  <a:pt x="138579" y="71454"/>
                  <a:pt x="150127" y="71454"/>
                  <a:pt x="157344" y="78672"/>
                </a:cubicBezTo>
                <a:lnTo>
                  <a:pt x="201372" y="122339"/>
                </a:lnTo>
                <a:cubicBezTo>
                  <a:pt x="205702" y="127030"/>
                  <a:pt x="211477" y="129195"/>
                  <a:pt x="217612" y="129195"/>
                </a:cubicBezTo>
                <a:lnTo>
                  <a:pt x="274270" y="129195"/>
                </a:lnTo>
                <a:cubicBezTo>
                  <a:pt x="291592" y="129195"/>
                  <a:pt x="306027" y="143631"/>
                  <a:pt x="306027" y="160953"/>
                </a:cubicBezTo>
                <a:lnTo>
                  <a:pt x="306027" y="259834"/>
                </a:lnTo>
                <a:cubicBezTo>
                  <a:pt x="306027" y="269939"/>
                  <a:pt x="297727" y="278239"/>
                  <a:pt x="287622" y="278239"/>
                </a:cubicBezTo>
                <a:lnTo>
                  <a:pt x="193072" y="278239"/>
                </a:lnTo>
                <a:lnTo>
                  <a:pt x="202094" y="296644"/>
                </a:lnTo>
                <a:lnTo>
                  <a:pt x="226634" y="296644"/>
                </a:lnTo>
                <a:cubicBezTo>
                  <a:pt x="229160" y="296644"/>
                  <a:pt x="230964" y="298810"/>
                  <a:pt x="230964" y="301336"/>
                </a:cubicBezTo>
                <a:cubicBezTo>
                  <a:pt x="230964" y="303862"/>
                  <a:pt x="229160" y="306027"/>
                  <a:pt x="226634" y="306027"/>
                </a:cubicBezTo>
                <a:lnTo>
                  <a:pt x="199567" y="306027"/>
                </a:lnTo>
                <a:lnTo>
                  <a:pt x="106460" y="306027"/>
                </a:lnTo>
                <a:lnTo>
                  <a:pt x="79755" y="306027"/>
                </a:lnTo>
                <a:cubicBezTo>
                  <a:pt x="77229" y="306027"/>
                  <a:pt x="75064" y="303862"/>
                  <a:pt x="75064" y="301336"/>
                </a:cubicBezTo>
                <a:cubicBezTo>
                  <a:pt x="75064" y="298810"/>
                  <a:pt x="77229" y="296644"/>
                  <a:pt x="79755" y="296644"/>
                </a:cubicBezTo>
                <a:lnTo>
                  <a:pt x="103934" y="296644"/>
                </a:lnTo>
                <a:lnTo>
                  <a:pt x="112956" y="278239"/>
                </a:lnTo>
                <a:lnTo>
                  <a:pt x="18405" y="278239"/>
                </a:lnTo>
                <a:cubicBezTo>
                  <a:pt x="8300" y="278239"/>
                  <a:pt x="0" y="269939"/>
                  <a:pt x="0" y="259834"/>
                </a:cubicBezTo>
                <a:lnTo>
                  <a:pt x="0" y="241069"/>
                </a:lnTo>
                <a:lnTo>
                  <a:pt x="0" y="18405"/>
                </a:lnTo>
                <a:cubicBezTo>
                  <a:pt x="0" y="8300"/>
                  <a:pt x="8300" y="0"/>
                  <a:pt x="18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757">
            <a:extLst>
              <a:ext uri="{FF2B5EF4-FFF2-40B4-BE49-F238E27FC236}">
                <a16:creationId xmlns:a16="http://schemas.microsoft.com/office/drawing/2014/main" id="{E4F0511A-CFFF-CB4A-A2F3-E7A147F6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320" y="10958494"/>
            <a:ext cx="574749" cy="574749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3422" y="278239"/>
                </a:moveTo>
                <a:lnTo>
                  <a:pt x="114039" y="296644"/>
                </a:lnTo>
                <a:lnTo>
                  <a:pt x="191989" y="296644"/>
                </a:lnTo>
                <a:lnTo>
                  <a:pt x="182606" y="278239"/>
                </a:lnTo>
                <a:lnTo>
                  <a:pt x="123422" y="278239"/>
                </a:lnTo>
                <a:close/>
                <a:moveTo>
                  <a:pt x="9383" y="245760"/>
                </a:moveTo>
                <a:lnTo>
                  <a:pt x="9383" y="259834"/>
                </a:lnTo>
                <a:cubicBezTo>
                  <a:pt x="9383" y="264887"/>
                  <a:pt x="13352" y="268856"/>
                  <a:pt x="18405" y="268856"/>
                </a:cubicBezTo>
                <a:lnTo>
                  <a:pt x="120535" y="268856"/>
                </a:lnTo>
                <a:lnTo>
                  <a:pt x="185493" y="268856"/>
                </a:lnTo>
                <a:lnTo>
                  <a:pt x="287622" y="268856"/>
                </a:lnTo>
                <a:cubicBezTo>
                  <a:pt x="292675" y="268856"/>
                  <a:pt x="296644" y="264887"/>
                  <a:pt x="296644" y="259834"/>
                </a:cubicBezTo>
                <a:lnTo>
                  <a:pt x="296644" y="245760"/>
                </a:lnTo>
                <a:lnTo>
                  <a:pt x="9383" y="245760"/>
                </a:lnTo>
                <a:close/>
                <a:moveTo>
                  <a:pt x="36457" y="198438"/>
                </a:moveTo>
                <a:lnTo>
                  <a:pt x="109593" y="198438"/>
                </a:lnTo>
                <a:cubicBezTo>
                  <a:pt x="112128" y="198438"/>
                  <a:pt x="113938" y="200555"/>
                  <a:pt x="113938" y="203024"/>
                </a:cubicBezTo>
                <a:cubicBezTo>
                  <a:pt x="113938" y="205494"/>
                  <a:pt x="112128" y="207610"/>
                  <a:pt x="109593" y="207610"/>
                </a:cubicBezTo>
                <a:lnTo>
                  <a:pt x="36457" y="207610"/>
                </a:lnTo>
                <a:cubicBezTo>
                  <a:pt x="33923" y="207610"/>
                  <a:pt x="31750" y="205494"/>
                  <a:pt x="31750" y="203024"/>
                </a:cubicBezTo>
                <a:cubicBezTo>
                  <a:pt x="31750" y="200555"/>
                  <a:pt x="33923" y="198438"/>
                  <a:pt x="36457" y="198438"/>
                </a:cubicBezTo>
                <a:close/>
                <a:moveTo>
                  <a:pt x="82444" y="166688"/>
                </a:moveTo>
                <a:lnTo>
                  <a:pt x="131511" y="166688"/>
                </a:lnTo>
                <a:cubicBezTo>
                  <a:pt x="134018" y="166688"/>
                  <a:pt x="136167" y="168805"/>
                  <a:pt x="136167" y="171274"/>
                </a:cubicBezTo>
                <a:cubicBezTo>
                  <a:pt x="136167" y="173744"/>
                  <a:pt x="134018" y="175860"/>
                  <a:pt x="131511" y="175860"/>
                </a:cubicBezTo>
                <a:lnTo>
                  <a:pt x="82444" y="175860"/>
                </a:lnTo>
                <a:cubicBezTo>
                  <a:pt x="79937" y="175860"/>
                  <a:pt x="77788" y="173744"/>
                  <a:pt x="77788" y="171274"/>
                </a:cubicBezTo>
                <a:cubicBezTo>
                  <a:pt x="77788" y="168805"/>
                  <a:pt x="79937" y="166688"/>
                  <a:pt x="82444" y="166688"/>
                </a:cubicBezTo>
                <a:close/>
                <a:moveTo>
                  <a:pt x="36495" y="166688"/>
                </a:moveTo>
                <a:lnTo>
                  <a:pt x="58391" y="166688"/>
                </a:lnTo>
                <a:cubicBezTo>
                  <a:pt x="60946" y="166688"/>
                  <a:pt x="63135" y="168805"/>
                  <a:pt x="63135" y="171274"/>
                </a:cubicBezTo>
                <a:cubicBezTo>
                  <a:pt x="63135" y="173744"/>
                  <a:pt x="60946" y="175860"/>
                  <a:pt x="58391" y="175860"/>
                </a:cubicBezTo>
                <a:lnTo>
                  <a:pt x="36495" y="175860"/>
                </a:lnTo>
                <a:cubicBezTo>
                  <a:pt x="33940" y="175860"/>
                  <a:pt x="31750" y="173744"/>
                  <a:pt x="31750" y="171274"/>
                </a:cubicBezTo>
                <a:cubicBezTo>
                  <a:pt x="31750" y="168805"/>
                  <a:pt x="33940" y="166688"/>
                  <a:pt x="36495" y="166688"/>
                </a:cubicBezTo>
                <a:close/>
                <a:moveTo>
                  <a:pt x="241124" y="157163"/>
                </a:moveTo>
                <a:cubicBezTo>
                  <a:pt x="243594" y="157163"/>
                  <a:pt x="245710" y="158947"/>
                  <a:pt x="245710" y="161444"/>
                </a:cubicBezTo>
                <a:lnTo>
                  <a:pt x="245710" y="215669"/>
                </a:lnTo>
                <a:cubicBezTo>
                  <a:pt x="245710" y="218166"/>
                  <a:pt x="243594" y="220306"/>
                  <a:pt x="241124" y="220306"/>
                </a:cubicBezTo>
                <a:cubicBezTo>
                  <a:pt x="238655" y="220306"/>
                  <a:pt x="236538" y="218166"/>
                  <a:pt x="236538" y="215669"/>
                </a:cubicBezTo>
                <a:lnTo>
                  <a:pt x="236538" y="161444"/>
                </a:lnTo>
                <a:cubicBezTo>
                  <a:pt x="236538" y="158947"/>
                  <a:pt x="238655" y="157163"/>
                  <a:pt x="241124" y="157163"/>
                </a:cubicBezTo>
                <a:close/>
                <a:moveTo>
                  <a:pt x="106347" y="133350"/>
                </a:moveTo>
                <a:lnTo>
                  <a:pt x="133001" y="133350"/>
                </a:lnTo>
                <a:cubicBezTo>
                  <a:pt x="135557" y="133350"/>
                  <a:pt x="137748" y="135467"/>
                  <a:pt x="137748" y="137936"/>
                </a:cubicBezTo>
                <a:cubicBezTo>
                  <a:pt x="137748" y="140406"/>
                  <a:pt x="135557" y="142522"/>
                  <a:pt x="133001" y="142522"/>
                </a:cubicBezTo>
                <a:lnTo>
                  <a:pt x="106347" y="142522"/>
                </a:lnTo>
                <a:cubicBezTo>
                  <a:pt x="103791" y="142522"/>
                  <a:pt x="101600" y="140406"/>
                  <a:pt x="101600" y="137936"/>
                </a:cubicBezTo>
                <a:cubicBezTo>
                  <a:pt x="101600" y="135467"/>
                  <a:pt x="103791" y="133350"/>
                  <a:pt x="106347" y="133350"/>
                </a:cubicBezTo>
                <a:close/>
                <a:moveTo>
                  <a:pt x="36397" y="133350"/>
                </a:moveTo>
                <a:lnTo>
                  <a:pt x="80721" y="133350"/>
                </a:lnTo>
                <a:cubicBezTo>
                  <a:pt x="83223" y="133350"/>
                  <a:pt x="85368" y="135467"/>
                  <a:pt x="85368" y="137936"/>
                </a:cubicBezTo>
                <a:cubicBezTo>
                  <a:pt x="85368" y="140406"/>
                  <a:pt x="83223" y="142522"/>
                  <a:pt x="80721" y="142522"/>
                </a:cubicBezTo>
                <a:lnTo>
                  <a:pt x="36397" y="142522"/>
                </a:lnTo>
                <a:cubicBezTo>
                  <a:pt x="33895" y="142522"/>
                  <a:pt x="31750" y="140406"/>
                  <a:pt x="31750" y="137936"/>
                </a:cubicBezTo>
                <a:cubicBezTo>
                  <a:pt x="31750" y="135467"/>
                  <a:pt x="33895" y="133350"/>
                  <a:pt x="36397" y="133350"/>
                </a:cubicBezTo>
                <a:close/>
                <a:moveTo>
                  <a:pt x="36457" y="101600"/>
                </a:moveTo>
                <a:lnTo>
                  <a:pt x="109593" y="101600"/>
                </a:lnTo>
                <a:cubicBezTo>
                  <a:pt x="112128" y="101600"/>
                  <a:pt x="113938" y="103717"/>
                  <a:pt x="113938" y="106186"/>
                </a:cubicBezTo>
                <a:cubicBezTo>
                  <a:pt x="113938" y="108656"/>
                  <a:pt x="112128" y="110772"/>
                  <a:pt x="109593" y="110772"/>
                </a:cubicBezTo>
                <a:lnTo>
                  <a:pt x="36457" y="110772"/>
                </a:lnTo>
                <a:cubicBezTo>
                  <a:pt x="33923" y="110772"/>
                  <a:pt x="31750" y="108656"/>
                  <a:pt x="31750" y="106186"/>
                </a:cubicBezTo>
                <a:cubicBezTo>
                  <a:pt x="31750" y="103717"/>
                  <a:pt x="33923" y="101600"/>
                  <a:pt x="36457" y="101600"/>
                </a:cubicBezTo>
                <a:close/>
                <a:moveTo>
                  <a:pt x="138218" y="85168"/>
                </a:moveTo>
                <a:cubicBezTo>
                  <a:pt x="134609" y="88777"/>
                  <a:pt x="134609" y="94190"/>
                  <a:pt x="138218" y="97438"/>
                </a:cubicBezTo>
                <a:lnTo>
                  <a:pt x="202455" y="162396"/>
                </a:lnTo>
                <a:cubicBezTo>
                  <a:pt x="207868" y="167449"/>
                  <a:pt x="210755" y="174306"/>
                  <a:pt x="210755" y="181884"/>
                </a:cubicBezTo>
                <a:lnTo>
                  <a:pt x="210755" y="236377"/>
                </a:lnTo>
                <a:lnTo>
                  <a:pt x="269578" y="236377"/>
                </a:lnTo>
                <a:lnTo>
                  <a:pt x="269578" y="165644"/>
                </a:lnTo>
                <a:cubicBezTo>
                  <a:pt x="269578" y="163118"/>
                  <a:pt x="271744" y="160953"/>
                  <a:pt x="274270" y="160953"/>
                </a:cubicBezTo>
                <a:cubicBezTo>
                  <a:pt x="276796" y="160953"/>
                  <a:pt x="278961" y="163118"/>
                  <a:pt x="278961" y="165644"/>
                </a:cubicBezTo>
                <a:lnTo>
                  <a:pt x="278961" y="236377"/>
                </a:lnTo>
                <a:lnTo>
                  <a:pt x="296644" y="236377"/>
                </a:lnTo>
                <a:lnTo>
                  <a:pt x="296644" y="160953"/>
                </a:lnTo>
                <a:cubicBezTo>
                  <a:pt x="296644" y="148683"/>
                  <a:pt x="286901" y="138578"/>
                  <a:pt x="274270" y="138578"/>
                </a:cubicBezTo>
                <a:lnTo>
                  <a:pt x="245038" y="138578"/>
                </a:lnTo>
                <a:lnTo>
                  <a:pt x="245038" y="143991"/>
                </a:lnTo>
                <a:cubicBezTo>
                  <a:pt x="245038" y="146879"/>
                  <a:pt x="242873" y="148683"/>
                  <a:pt x="240347" y="148683"/>
                </a:cubicBezTo>
                <a:cubicBezTo>
                  <a:pt x="237821" y="148683"/>
                  <a:pt x="235656" y="146879"/>
                  <a:pt x="235656" y="143991"/>
                </a:cubicBezTo>
                <a:lnTo>
                  <a:pt x="235656" y="138578"/>
                </a:lnTo>
                <a:lnTo>
                  <a:pt x="217612" y="138578"/>
                </a:lnTo>
                <a:cubicBezTo>
                  <a:pt x="208950" y="138578"/>
                  <a:pt x="201011" y="135330"/>
                  <a:pt x="194876" y="129195"/>
                </a:cubicBezTo>
                <a:lnTo>
                  <a:pt x="150488" y="85168"/>
                </a:lnTo>
                <a:cubicBezTo>
                  <a:pt x="147240" y="81559"/>
                  <a:pt x="141826" y="81559"/>
                  <a:pt x="138218" y="85168"/>
                </a:cubicBezTo>
                <a:close/>
                <a:moveTo>
                  <a:pt x="241118" y="71377"/>
                </a:moveTo>
                <a:cubicBezTo>
                  <a:pt x="230562" y="71377"/>
                  <a:pt x="222190" y="79750"/>
                  <a:pt x="222190" y="90306"/>
                </a:cubicBezTo>
                <a:cubicBezTo>
                  <a:pt x="222190" y="100862"/>
                  <a:pt x="230562" y="109599"/>
                  <a:pt x="241118" y="109599"/>
                </a:cubicBezTo>
                <a:cubicBezTo>
                  <a:pt x="251675" y="109599"/>
                  <a:pt x="260047" y="100862"/>
                  <a:pt x="260047" y="90306"/>
                </a:cubicBezTo>
                <a:cubicBezTo>
                  <a:pt x="260047" y="79750"/>
                  <a:pt x="251675" y="71377"/>
                  <a:pt x="241118" y="71377"/>
                </a:cubicBezTo>
                <a:close/>
                <a:moveTo>
                  <a:pt x="36386" y="68263"/>
                </a:moveTo>
                <a:lnTo>
                  <a:pt x="75971" y="68263"/>
                </a:lnTo>
                <a:cubicBezTo>
                  <a:pt x="78824" y="68263"/>
                  <a:pt x="80607" y="70380"/>
                  <a:pt x="80607" y="72849"/>
                </a:cubicBezTo>
                <a:cubicBezTo>
                  <a:pt x="80607" y="75319"/>
                  <a:pt x="78824" y="77435"/>
                  <a:pt x="75971" y="77435"/>
                </a:cubicBezTo>
                <a:lnTo>
                  <a:pt x="36386" y="77435"/>
                </a:lnTo>
                <a:cubicBezTo>
                  <a:pt x="33890" y="77435"/>
                  <a:pt x="31750" y="75319"/>
                  <a:pt x="31750" y="72849"/>
                </a:cubicBezTo>
                <a:cubicBezTo>
                  <a:pt x="31750" y="70380"/>
                  <a:pt x="33890" y="68263"/>
                  <a:pt x="36386" y="68263"/>
                </a:cubicBezTo>
                <a:close/>
                <a:moveTo>
                  <a:pt x="241118" y="61913"/>
                </a:moveTo>
                <a:cubicBezTo>
                  <a:pt x="256771" y="61913"/>
                  <a:pt x="269511" y="74653"/>
                  <a:pt x="269511" y="90306"/>
                </a:cubicBezTo>
                <a:cubicBezTo>
                  <a:pt x="269511" y="105959"/>
                  <a:pt x="256771" y="118699"/>
                  <a:pt x="241118" y="118699"/>
                </a:cubicBezTo>
                <a:cubicBezTo>
                  <a:pt x="225466" y="118699"/>
                  <a:pt x="212725" y="105959"/>
                  <a:pt x="212725" y="90306"/>
                </a:cubicBezTo>
                <a:cubicBezTo>
                  <a:pt x="212725" y="74653"/>
                  <a:pt x="225466" y="61913"/>
                  <a:pt x="241118" y="61913"/>
                </a:cubicBezTo>
                <a:close/>
                <a:moveTo>
                  <a:pt x="18405" y="0"/>
                </a:moveTo>
                <a:lnTo>
                  <a:pt x="287622" y="0"/>
                </a:lnTo>
                <a:cubicBezTo>
                  <a:pt x="297727" y="0"/>
                  <a:pt x="306027" y="8300"/>
                  <a:pt x="306027" y="18405"/>
                </a:cubicBezTo>
                <a:lnTo>
                  <a:pt x="306027" y="112956"/>
                </a:lnTo>
                <a:cubicBezTo>
                  <a:pt x="306027" y="115121"/>
                  <a:pt x="303862" y="117286"/>
                  <a:pt x="301336" y="117286"/>
                </a:cubicBezTo>
                <a:cubicBezTo>
                  <a:pt x="298810" y="117286"/>
                  <a:pt x="296644" y="115121"/>
                  <a:pt x="296644" y="112956"/>
                </a:cubicBezTo>
                <a:lnTo>
                  <a:pt x="296644" y="18405"/>
                </a:lnTo>
                <a:cubicBezTo>
                  <a:pt x="296644" y="13353"/>
                  <a:pt x="292675" y="9383"/>
                  <a:pt x="287622" y="9383"/>
                </a:cubicBezTo>
                <a:lnTo>
                  <a:pt x="18405" y="9383"/>
                </a:lnTo>
                <a:cubicBezTo>
                  <a:pt x="13352" y="9383"/>
                  <a:pt x="9383" y="13353"/>
                  <a:pt x="9383" y="18405"/>
                </a:cubicBezTo>
                <a:lnTo>
                  <a:pt x="9383" y="236377"/>
                </a:lnTo>
                <a:lnTo>
                  <a:pt x="201372" y="236377"/>
                </a:lnTo>
                <a:lnTo>
                  <a:pt x="201372" y="181884"/>
                </a:lnTo>
                <a:cubicBezTo>
                  <a:pt x="201372" y="176832"/>
                  <a:pt x="199567" y="172501"/>
                  <a:pt x="195959" y="168892"/>
                </a:cubicBezTo>
                <a:lnTo>
                  <a:pt x="131361" y="103934"/>
                </a:lnTo>
                <a:cubicBezTo>
                  <a:pt x="124504" y="97077"/>
                  <a:pt x="124504" y="85529"/>
                  <a:pt x="131361" y="78672"/>
                </a:cubicBezTo>
                <a:cubicBezTo>
                  <a:pt x="138579" y="71454"/>
                  <a:pt x="150127" y="71454"/>
                  <a:pt x="157344" y="78672"/>
                </a:cubicBezTo>
                <a:lnTo>
                  <a:pt x="201372" y="122339"/>
                </a:lnTo>
                <a:cubicBezTo>
                  <a:pt x="205702" y="127030"/>
                  <a:pt x="211477" y="129195"/>
                  <a:pt x="217612" y="129195"/>
                </a:cubicBezTo>
                <a:lnTo>
                  <a:pt x="274270" y="129195"/>
                </a:lnTo>
                <a:cubicBezTo>
                  <a:pt x="291592" y="129195"/>
                  <a:pt x="306027" y="143631"/>
                  <a:pt x="306027" y="160953"/>
                </a:cubicBezTo>
                <a:lnTo>
                  <a:pt x="306027" y="259834"/>
                </a:lnTo>
                <a:cubicBezTo>
                  <a:pt x="306027" y="269939"/>
                  <a:pt x="297727" y="278239"/>
                  <a:pt x="287622" y="278239"/>
                </a:cubicBezTo>
                <a:lnTo>
                  <a:pt x="193072" y="278239"/>
                </a:lnTo>
                <a:lnTo>
                  <a:pt x="202094" y="296644"/>
                </a:lnTo>
                <a:lnTo>
                  <a:pt x="226634" y="296644"/>
                </a:lnTo>
                <a:cubicBezTo>
                  <a:pt x="229160" y="296644"/>
                  <a:pt x="230964" y="298810"/>
                  <a:pt x="230964" y="301336"/>
                </a:cubicBezTo>
                <a:cubicBezTo>
                  <a:pt x="230964" y="303862"/>
                  <a:pt x="229160" y="306027"/>
                  <a:pt x="226634" y="306027"/>
                </a:cubicBezTo>
                <a:lnTo>
                  <a:pt x="199567" y="306027"/>
                </a:lnTo>
                <a:lnTo>
                  <a:pt x="106460" y="306027"/>
                </a:lnTo>
                <a:lnTo>
                  <a:pt x="79755" y="306027"/>
                </a:lnTo>
                <a:cubicBezTo>
                  <a:pt x="77229" y="306027"/>
                  <a:pt x="75064" y="303862"/>
                  <a:pt x="75064" y="301336"/>
                </a:cubicBezTo>
                <a:cubicBezTo>
                  <a:pt x="75064" y="298810"/>
                  <a:pt x="77229" y="296644"/>
                  <a:pt x="79755" y="296644"/>
                </a:cubicBezTo>
                <a:lnTo>
                  <a:pt x="103934" y="296644"/>
                </a:lnTo>
                <a:lnTo>
                  <a:pt x="112956" y="278239"/>
                </a:lnTo>
                <a:lnTo>
                  <a:pt x="18405" y="278239"/>
                </a:lnTo>
                <a:cubicBezTo>
                  <a:pt x="8300" y="278239"/>
                  <a:pt x="0" y="269939"/>
                  <a:pt x="0" y="259834"/>
                </a:cubicBezTo>
                <a:lnTo>
                  <a:pt x="0" y="241069"/>
                </a:lnTo>
                <a:lnTo>
                  <a:pt x="0" y="18405"/>
                </a:lnTo>
                <a:cubicBezTo>
                  <a:pt x="0" y="8300"/>
                  <a:pt x="8300" y="0"/>
                  <a:pt x="18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3B6125D6-170B-794F-9997-6465B53C2B99}"/>
              </a:ext>
            </a:extLst>
          </p:cNvPr>
          <p:cNvSpPr txBox="1">
            <a:spLocks/>
          </p:cNvSpPr>
          <p:nvPr/>
        </p:nvSpPr>
        <p:spPr>
          <a:xfrm>
            <a:off x="1547292" y="3288708"/>
            <a:ext cx="407503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94A8BB5C-24B7-9646-B597-941B4E65E9D6}"/>
              </a:ext>
            </a:extLst>
          </p:cNvPr>
          <p:cNvSpPr txBox="1">
            <a:spLocks/>
          </p:cNvSpPr>
          <p:nvPr/>
        </p:nvSpPr>
        <p:spPr>
          <a:xfrm>
            <a:off x="1547292" y="5160080"/>
            <a:ext cx="407503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B7C213A-B345-6147-95F0-75E4B1952901}"/>
              </a:ext>
            </a:extLst>
          </p:cNvPr>
          <p:cNvSpPr txBox="1">
            <a:spLocks/>
          </p:cNvSpPr>
          <p:nvPr/>
        </p:nvSpPr>
        <p:spPr>
          <a:xfrm>
            <a:off x="1547292" y="7060512"/>
            <a:ext cx="407503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EB4EBEE7-F7A2-0A42-BF89-7428F761A808}"/>
              </a:ext>
            </a:extLst>
          </p:cNvPr>
          <p:cNvSpPr txBox="1">
            <a:spLocks/>
          </p:cNvSpPr>
          <p:nvPr/>
        </p:nvSpPr>
        <p:spPr>
          <a:xfrm>
            <a:off x="1547292" y="8902826"/>
            <a:ext cx="407503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F1FEDD10-FEC3-D748-8FCD-7CCFACE90ABF}"/>
              </a:ext>
            </a:extLst>
          </p:cNvPr>
          <p:cNvSpPr txBox="1">
            <a:spLocks/>
          </p:cNvSpPr>
          <p:nvPr/>
        </p:nvSpPr>
        <p:spPr>
          <a:xfrm>
            <a:off x="1547292" y="10774200"/>
            <a:ext cx="407503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96C8E8FD-553C-3A43-91B4-57AD5892E394}"/>
              </a:ext>
            </a:extLst>
          </p:cNvPr>
          <p:cNvSpPr txBox="1">
            <a:spLocks/>
          </p:cNvSpPr>
          <p:nvPr/>
        </p:nvSpPr>
        <p:spPr>
          <a:xfrm>
            <a:off x="18787468" y="3288708"/>
            <a:ext cx="407503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E0E1EE52-D8E2-D541-AECE-BE1B884776B1}"/>
              </a:ext>
            </a:extLst>
          </p:cNvPr>
          <p:cNvSpPr txBox="1">
            <a:spLocks/>
          </p:cNvSpPr>
          <p:nvPr/>
        </p:nvSpPr>
        <p:spPr>
          <a:xfrm>
            <a:off x="18787468" y="5160080"/>
            <a:ext cx="407503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18C2D4D2-83C7-4B40-960C-6B9D035E8A1F}"/>
              </a:ext>
            </a:extLst>
          </p:cNvPr>
          <p:cNvSpPr txBox="1">
            <a:spLocks/>
          </p:cNvSpPr>
          <p:nvPr/>
        </p:nvSpPr>
        <p:spPr>
          <a:xfrm>
            <a:off x="18787468" y="7060512"/>
            <a:ext cx="407503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F797F113-DC2F-4E40-A6B3-E69265039F11}"/>
              </a:ext>
            </a:extLst>
          </p:cNvPr>
          <p:cNvSpPr txBox="1">
            <a:spLocks/>
          </p:cNvSpPr>
          <p:nvPr/>
        </p:nvSpPr>
        <p:spPr>
          <a:xfrm>
            <a:off x="18787468" y="8902826"/>
            <a:ext cx="407503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8E206635-E8AD-9B45-9496-D7B84EF5BC6C}"/>
              </a:ext>
            </a:extLst>
          </p:cNvPr>
          <p:cNvSpPr txBox="1">
            <a:spLocks/>
          </p:cNvSpPr>
          <p:nvPr/>
        </p:nvSpPr>
        <p:spPr>
          <a:xfrm>
            <a:off x="18787468" y="10774200"/>
            <a:ext cx="4075037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</p:spTree>
    <p:extLst>
      <p:ext uri="{BB962C8B-B14F-4D97-AF65-F5344CB8AC3E}">
        <p14:creationId xmlns:p14="http://schemas.microsoft.com/office/powerpoint/2010/main" val="139435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DD8541C-D216-4F40-881A-4BAF7DF9F909}"/>
              </a:ext>
            </a:extLst>
          </p:cNvPr>
          <p:cNvSpPr/>
          <p:nvPr/>
        </p:nvSpPr>
        <p:spPr>
          <a:xfrm>
            <a:off x="9339526" y="5226985"/>
            <a:ext cx="5701690" cy="325612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D7F61E2-8E63-8740-A457-CDB9EB5F6405}"/>
              </a:ext>
            </a:extLst>
          </p:cNvPr>
          <p:cNvSpPr/>
          <p:nvPr/>
        </p:nvSpPr>
        <p:spPr>
          <a:xfrm rot="5400000" flipH="1">
            <a:off x="11451277" y="7595548"/>
            <a:ext cx="4327488" cy="2852392"/>
          </a:xfrm>
          <a:prstGeom prst="parallelogram">
            <a:avLst>
              <a:gd name="adj" fmla="val 570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8E6B7-0179-1A48-BB01-4821267820D4}"/>
              </a:ext>
            </a:extLst>
          </p:cNvPr>
          <p:cNvSpPr txBox="1"/>
          <p:nvPr/>
        </p:nvSpPr>
        <p:spPr>
          <a:xfrm>
            <a:off x="8323041" y="612372"/>
            <a:ext cx="773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CUBE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9774F-E068-9740-B059-503D48DFE6B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66DE02D9-05FC-6D4A-8214-3FA803B305FA}"/>
              </a:ext>
            </a:extLst>
          </p:cNvPr>
          <p:cNvSpPr/>
          <p:nvPr/>
        </p:nvSpPr>
        <p:spPr>
          <a:xfrm rot="19767479" flipH="1">
            <a:off x="14884810" y="10947587"/>
            <a:ext cx="2627226" cy="727263"/>
          </a:xfrm>
          <a:prstGeom prst="parallelogram">
            <a:avLst>
              <a:gd name="adj" fmla="val 570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E11521-0A0F-6043-B00B-4B620AE3A970}"/>
              </a:ext>
            </a:extLst>
          </p:cNvPr>
          <p:cNvSpPr/>
          <p:nvPr/>
        </p:nvSpPr>
        <p:spPr>
          <a:xfrm rot="19767479" flipH="1">
            <a:off x="15785049" y="11468447"/>
            <a:ext cx="2627226" cy="727263"/>
          </a:xfrm>
          <a:prstGeom prst="parallelogram">
            <a:avLst>
              <a:gd name="adj" fmla="val 570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0FCB04BB-F130-204C-B987-4C1054B1ECCD}"/>
              </a:ext>
            </a:extLst>
          </p:cNvPr>
          <p:cNvSpPr/>
          <p:nvPr/>
        </p:nvSpPr>
        <p:spPr>
          <a:xfrm rot="19767479" flipH="1">
            <a:off x="16708439" y="11992258"/>
            <a:ext cx="2627226" cy="727263"/>
          </a:xfrm>
          <a:prstGeom prst="parallelogram">
            <a:avLst>
              <a:gd name="adj" fmla="val 570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108A27DB-984A-3547-B948-1327C7F7324E}"/>
              </a:ext>
            </a:extLst>
          </p:cNvPr>
          <p:cNvSpPr/>
          <p:nvPr/>
        </p:nvSpPr>
        <p:spPr>
          <a:xfrm rot="1821744">
            <a:off x="6881618" y="10943591"/>
            <a:ext cx="2624328" cy="731520"/>
          </a:xfrm>
          <a:prstGeom prst="parallelogram">
            <a:avLst>
              <a:gd name="adj" fmla="val 567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C3908A40-B310-344E-AE59-80C892D62DCC}"/>
              </a:ext>
            </a:extLst>
          </p:cNvPr>
          <p:cNvSpPr/>
          <p:nvPr/>
        </p:nvSpPr>
        <p:spPr>
          <a:xfrm rot="1821744">
            <a:off x="5955978" y="11464449"/>
            <a:ext cx="2624328" cy="731520"/>
          </a:xfrm>
          <a:prstGeom prst="parallelogram">
            <a:avLst>
              <a:gd name="adj" fmla="val 567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8E7C3CA1-8E9C-CC4E-ABC8-7BEE83E30380}"/>
              </a:ext>
            </a:extLst>
          </p:cNvPr>
          <p:cNvSpPr/>
          <p:nvPr/>
        </p:nvSpPr>
        <p:spPr>
          <a:xfrm rot="1821744">
            <a:off x="5032896" y="11990953"/>
            <a:ext cx="2624328" cy="731520"/>
          </a:xfrm>
          <a:prstGeom prst="parallelogram">
            <a:avLst>
              <a:gd name="adj" fmla="val 567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2" name="Parallelogram 101">
            <a:extLst>
              <a:ext uri="{FF2B5EF4-FFF2-40B4-BE49-F238E27FC236}">
                <a16:creationId xmlns:a16="http://schemas.microsoft.com/office/drawing/2014/main" id="{47186D58-ACF7-BB42-BC08-E967ECE687BA}"/>
              </a:ext>
            </a:extLst>
          </p:cNvPr>
          <p:cNvSpPr/>
          <p:nvPr/>
        </p:nvSpPr>
        <p:spPr>
          <a:xfrm rot="5400000" flipH="1">
            <a:off x="5032205" y="10385029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BDAE4F4A-F81D-224D-9A91-48B55A2CCDB9}"/>
              </a:ext>
            </a:extLst>
          </p:cNvPr>
          <p:cNvSpPr/>
          <p:nvPr/>
        </p:nvSpPr>
        <p:spPr>
          <a:xfrm rot="5400000" flipH="1">
            <a:off x="5032205" y="9987969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819059C7-BA5B-A94F-A040-66C58BE70EC0}"/>
              </a:ext>
            </a:extLst>
          </p:cNvPr>
          <p:cNvSpPr/>
          <p:nvPr/>
        </p:nvSpPr>
        <p:spPr>
          <a:xfrm rot="5400000" flipH="1">
            <a:off x="5032205" y="9598695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64BC01C0-FE23-B143-8761-959F9D87E895}"/>
              </a:ext>
            </a:extLst>
          </p:cNvPr>
          <p:cNvSpPr/>
          <p:nvPr/>
        </p:nvSpPr>
        <p:spPr>
          <a:xfrm rot="5400000" flipH="1">
            <a:off x="5032205" y="9195324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A627C670-F557-F54C-B02B-7C7B88070069}"/>
              </a:ext>
            </a:extLst>
          </p:cNvPr>
          <p:cNvSpPr/>
          <p:nvPr/>
        </p:nvSpPr>
        <p:spPr>
          <a:xfrm rot="5400000" flipH="1">
            <a:off x="5032205" y="8811497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EFF50F7B-3A20-A14A-9A03-AA02D4E8846A}"/>
              </a:ext>
            </a:extLst>
          </p:cNvPr>
          <p:cNvSpPr/>
          <p:nvPr/>
        </p:nvSpPr>
        <p:spPr>
          <a:xfrm rot="5400000" flipH="1">
            <a:off x="5026929" y="8413628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E6A0F64D-A00D-DE48-B01F-24B600DAD860}"/>
              </a:ext>
            </a:extLst>
          </p:cNvPr>
          <p:cNvSpPr/>
          <p:nvPr/>
        </p:nvSpPr>
        <p:spPr>
          <a:xfrm rot="5400000" flipH="1">
            <a:off x="5032205" y="8024299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1674B02B-A67E-DB4F-A07A-7DF4B39AB348}"/>
              </a:ext>
            </a:extLst>
          </p:cNvPr>
          <p:cNvSpPr/>
          <p:nvPr/>
        </p:nvSpPr>
        <p:spPr>
          <a:xfrm rot="5400000" flipH="1">
            <a:off x="5032205" y="7626430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1C5296F0-061B-A743-B7E4-B9F5EDB33F21}"/>
              </a:ext>
            </a:extLst>
          </p:cNvPr>
          <p:cNvSpPr/>
          <p:nvPr/>
        </p:nvSpPr>
        <p:spPr>
          <a:xfrm rot="5400000" flipH="1">
            <a:off x="5032205" y="7237101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D7B5AB1-4415-4647-84FF-81A44FAB1D31}"/>
              </a:ext>
            </a:extLst>
          </p:cNvPr>
          <p:cNvSpPr/>
          <p:nvPr/>
        </p:nvSpPr>
        <p:spPr>
          <a:xfrm rot="5400000" flipH="1">
            <a:off x="5026930" y="6838125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2" name="Parallelogram 111">
            <a:extLst>
              <a:ext uri="{FF2B5EF4-FFF2-40B4-BE49-F238E27FC236}">
                <a16:creationId xmlns:a16="http://schemas.microsoft.com/office/drawing/2014/main" id="{DFC8C406-1B88-144A-9EBB-F6FB61108010}"/>
              </a:ext>
            </a:extLst>
          </p:cNvPr>
          <p:cNvSpPr/>
          <p:nvPr/>
        </p:nvSpPr>
        <p:spPr>
          <a:xfrm rot="5400000" flipH="1">
            <a:off x="5032205" y="6445504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3" name="Parallelogram 112">
            <a:extLst>
              <a:ext uri="{FF2B5EF4-FFF2-40B4-BE49-F238E27FC236}">
                <a16:creationId xmlns:a16="http://schemas.microsoft.com/office/drawing/2014/main" id="{FFF3B308-8E44-6E4C-BEEA-92AA52E8762F}"/>
              </a:ext>
            </a:extLst>
          </p:cNvPr>
          <p:cNvSpPr/>
          <p:nvPr/>
        </p:nvSpPr>
        <p:spPr>
          <a:xfrm rot="5400000" flipH="1">
            <a:off x="5032205" y="6050927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4" name="Parallelogram 113">
            <a:extLst>
              <a:ext uri="{FF2B5EF4-FFF2-40B4-BE49-F238E27FC236}">
                <a16:creationId xmlns:a16="http://schemas.microsoft.com/office/drawing/2014/main" id="{035BDDFD-2A13-B745-B4E2-7B77EBBFCE7D}"/>
              </a:ext>
            </a:extLst>
          </p:cNvPr>
          <p:cNvSpPr/>
          <p:nvPr/>
        </p:nvSpPr>
        <p:spPr>
          <a:xfrm rot="5400000" flipH="1">
            <a:off x="5032205" y="5653058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5" name="Parallelogram 114">
            <a:extLst>
              <a:ext uri="{FF2B5EF4-FFF2-40B4-BE49-F238E27FC236}">
                <a16:creationId xmlns:a16="http://schemas.microsoft.com/office/drawing/2014/main" id="{D0B3FA2C-3733-8940-8F54-833F82931A38}"/>
              </a:ext>
            </a:extLst>
          </p:cNvPr>
          <p:cNvSpPr/>
          <p:nvPr/>
        </p:nvSpPr>
        <p:spPr>
          <a:xfrm rot="5400000" flipH="1">
            <a:off x="5032205" y="11177435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id="{87D272BF-FFE2-074A-ACE5-486F0C6FCD78}"/>
              </a:ext>
            </a:extLst>
          </p:cNvPr>
          <p:cNvSpPr/>
          <p:nvPr/>
        </p:nvSpPr>
        <p:spPr>
          <a:xfrm rot="5400000" flipH="1">
            <a:off x="5032205" y="10779566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8" name="Parallelogram 117">
            <a:extLst>
              <a:ext uri="{FF2B5EF4-FFF2-40B4-BE49-F238E27FC236}">
                <a16:creationId xmlns:a16="http://schemas.microsoft.com/office/drawing/2014/main" id="{9EC383F6-83E0-684B-99E2-6017C254AAB1}"/>
              </a:ext>
            </a:extLst>
          </p:cNvPr>
          <p:cNvSpPr/>
          <p:nvPr/>
        </p:nvSpPr>
        <p:spPr>
          <a:xfrm rot="5400000" flipH="1">
            <a:off x="5032205" y="5258094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9" name="Parallelogram 118">
            <a:extLst>
              <a:ext uri="{FF2B5EF4-FFF2-40B4-BE49-F238E27FC236}">
                <a16:creationId xmlns:a16="http://schemas.microsoft.com/office/drawing/2014/main" id="{54C6AAF4-0E5A-0045-96CF-271A842D56C8}"/>
              </a:ext>
            </a:extLst>
          </p:cNvPr>
          <p:cNvSpPr/>
          <p:nvPr/>
        </p:nvSpPr>
        <p:spPr>
          <a:xfrm rot="5400000" flipH="1">
            <a:off x="5032205" y="4858265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0" name="Parallelogram 119">
            <a:extLst>
              <a:ext uri="{FF2B5EF4-FFF2-40B4-BE49-F238E27FC236}">
                <a16:creationId xmlns:a16="http://schemas.microsoft.com/office/drawing/2014/main" id="{28B04320-3CAA-7740-81C0-C4654B76249D}"/>
              </a:ext>
            </a:extLst>
          </p:cNvPr>
          <p:cNvSpPr/>
          <p:nvPr/>
        </p:nvSpPr>
        <p:spPr>
          <a:xfrm rot="5400000" flipH="1">
            <a:off x="5032205" y="4465261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1" name="Parallelogram 120">
            <a:extLst>
              <a:ext uri="{FF2B5EF4-FFF2-40B4-BE49-F238E27FC236}">
                <a16:creationId xmlns:a16="http://schemas.microsoft.com/office/drawing/2014/main" id="{10A291CA-EBD0-904A-88C2-7F5097891C92}"/>
              </a:ext>
            </a:extLst>
          </p:cNvPr>
          <p:cNvSpPr/>
          <p:nvPr/>
        </p:nvSpPr>
        <p:spPr>
          <a:xfrm rot="5400000" flipH="1">
            <a:off x="5032205" y="4068352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2" name="Parallelogram 121">
            <a:extLst>
              <a:ext uri="{FF2B5EF4-FFF2-40B4-BE49-F238E27FC236}">
                <a16:creationId xmlns:a16="http://schemas.microsoft.com/office/drawing/2014/main" id="{EFED49D9-0E22-8B47-B69F-B447D3AE1B0D}"/>
              </a:ext>
            </a:extLst>
          </p:cNvPr>
          <p:cNvSpPr/>
          <p:nvPr/>
        </p:nvSpPr>
        <p:spPr>
          <a:xfrm rot="5400000" flipH="1">
            <a:off x="5032205" y="3675869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1BE30CB1-2003-4347-93F2-BDD57441846F}"/>
              </a:ext>
            </a:extLst>
          </p:cNvPr>
          <p:cNvSpPr/>
          <p:nvPr/>
        </p:nvSpPr>
        <p:spPr>
          <a:xfrm rot="5400000" flipH="1">
            <a:off x="5948587" y="9861479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998953C6-8FD5-434E-9922-01D06E1D7031}"/>
              </a:ext>
            </a:extLst>
          </p:cNvPr>
          <p:cNvSpPr/>
          <p:nvPr/>
        </p:nvSpPr>
        <p:spPr>
          <a:xfrm rot="5400000" flipH="1">
            <a:off x="5948587" y="9464419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5" name="Parallelogram 124">
            <a:extLst>
              <a:ext uri="{FF2B5EF4-FFF2-40B4-BE49-F238E27FC236}">
                <a16:creationId xmlns:a16="http://schemas.microsoft.com/office/drawing/2014/main" id="{669BB42C-1FBE-E743-A766-B97D646D2833}"/>
              </a:ext>
            </a:extLst>
          </p:cNvPr>
          <p:cNvSpPr/>
          <p:nvPr/>
        </p:nvSpPr>
        <p:spPr>
          <a:xfrm rot="5400000" flipH="1">
            <a:off x="5948587" y="9075145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6" name="Parallelogram 125">
            <a:extLst>
              <a:ext uri="{FF2B5EF4-FFF2-40B4-BE49-F238E27FC236}">
                <a16:creationId xmlns:a16="http://schemas.microsoft.com/office/drawing/2014/main" id="{B4CB824F-C551-F942-B06F-6FD42F14032D}"/>
              </a:ext>
            </a:extLst>
          </p:cNvPr>
          <p:cNvSpPr/>
          <p:nvPr/>
        </p:nvSpPr>
        <p:spPr>
          <a:xfrm rot="5400000" flipH="1">
            <a:off x="5948587" y="8671774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B24AAD4D-5BBB-744A-8721-D1C68271FE11}"/>
              </a:ext>
            </a:extLst>
          </p:cNvPr>
          <p:cNvSpPr/>
          <p:nvPr/>
        </p:nvSpPr>
        <p:spPr>
          <a:xfrm rot="5400000" flipH="1">
            <a:off x="5948587" y="8287947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35FD0AEF-6FF0-7F49-A8F1-9092DF15C94F}"/>
              </a:ext>
            </a:extLst>
          </p:cNvPr>
          <p:cNvSpPr/>
          <p:nvPr/>
        </p:nvSpPr>
        <p:spPr>
          <a:xfrm rot="5400000" flipH="1">
            <a:off x="5943311" y="7890078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9" name="Parallelogram 128">
            <a:extLst>
              <a:ext uri="{FF2B5EF4-FFF2-40B4-BE49-F238E27FC236}">
                <a16:creationId xmlns:a16="http://schemas.microsoft.com/office/drawing/2014/main" id="{5DA2750E-7512-534A-97E8-A1B0891E9985}"/>
              </a:ext>
            </a:extLst>
          </p:cNvPr>
          <p:cNvSpPr/>
          <p:nvPr/>
        </p:nvSpPr>
        <p:spPr>
          <a:xfrm rot="5400000" flipH="1">
            <a:off x="5948587" y="7500749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B6684649-C95D-A343-9274-CDBFFF59C727}"/>
              </a:ext>
            </a:extLst>
          </p:cNvPr>
          <p:cNvSpPr/>
          <p:nvPr/>
        </p:nvSpPr>
        <p:spPr>
          <a:xfrm rot="5400000" flipH="1">
            <a:off x="5948587" y="7102880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5B37D5B4-7235-224C-B6AA-8187A77CE6E4}"/>
              </a:ext>
            </a:extLst>
          </p:cNvPr>
          <p:cNvSpPr/>
          <p:nvPr/>
        </p:nvSpPr>
        <p:spPr>
          <a:xfrm rot="5400000" flipH="1">
            <a:off x="5948587" y="6713551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2" name="Parallelogram 131">
            <a:extLst>
              <a:ext uri="{FF2B5EF4-FFF2-40B4-BE49-F238E27FC236}">
                <a16:creationId xmlns:a16="http://schemas.microsoft.com/office/drawing/2014/main" id="{F34566C7-197A-CB4B-A108-30F75406343F}"/>
              </a:ext>
            </a:extLst>
          </p:cNvPr>
          <p:cNvSpPr/>
          <p:nvPr/>
        </p:nvSpPr>
        <p:spPr>
          <a:xfrm rot="5400000" flipH="1">
            <a:off x="5943312" y="6314575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3" name="Parallelogram 132">
            <a:extLst>
              <a:ext uri="{FF2B5EF4-FFF2-40B4-BE49-F238E27FC236}">
                <a16:creationId xmlns:a16="http://schemas.microsoft.com/office/drawing/2014/main" id="{4305914E-FCDD-A448-B2CF-317D6AB4EBC4}"/>
              </a:ext>
            </a:extLst>
          </p:cNvPr>
          <p:cNvSpPr/>
          <p:nvPr/>
        </p:nvSpPr>
        <p:spPr>
          <a:xfrm rot="5400000" flipH="1">
            <a:off x="5948587" y="5921954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09AC2270-02D3-B747-8068-E26450B82467}"/>
              </a:ext>
            </a:extLst>
          </p:cNvPr>
          <p:cNvSpPr/>
          <p:nvPr/>
        </p:nvSpPr>
        <p:spPr>
          <a:xfrm rot="5400000" flipH="1">
            <a:off x="5948587" y="5527377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62EA5C64-9BF8-204F-A740-B28912CEFE83}"/>
              </a:ext>
            </a:extLst>
          </p:cNvPr>
          <p:cNvSpPr/>
          <p:nvPr/>
        </p:nvSpPr>
        <p:spPr>
          <a:xfrm rot="5400000" flipH="1">
            <a:off x="5948587" y="5129508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B4DB8861-DB0E-624D-AA78-76CB2BB18CB1}"/>
              </a:ext>
            </a:extLst>
          </p:cNvPr>
          <p:cNvSpPr/>
          <p:nvPr/>
        </p:nvSpPr>
        <p:spPr>
          <a:xfrm rot="5400000" flipH="1">
            <a:off x="5948587" y="10653885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7" name="Parallelogram 136">
            <a:extLst>
              <a:ext uri="{FF2B5EF4-FFF2-40B4-BE49-F238E27FC236}">
                <a16:creationId xmlns:a16="http://schemas.microsoft.com/office/drawing/2014/main" id="{264683C6-CE07-FB4D-AAFA-A063CD4E433B}"/>
              </a:ext>
            </a:extLst>
          </p:cNvPr>
          <p:cNvSpPr/>
          <p:nvPr/>
        </p:nvSpPr>
        <p:spPr>
          <a:xfrm rot="5400000" flipH="1">
            <a:off x="5948587" y="10256016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8" name="Parallelogram 137">
            <a:extLst>
              <a:ext uri="{FF2B5EF4-FFF2-40B4-BE49-F238E27FC236}">
                <a16:creationId xmlns:a16="http://schemas.microsoft.com/office/drawing/2014/main" id="{CD4F0381-2D4A-F747-8A68-48C27845B222}"/>
              </a:ext>
            </a:extLst>
          </p:cNvPr>
          <p:cNvSpPr/>
          <p:nvPr/>
        </p:nvSpPr>
        <p:spPr>
          <a:xfrm rot="5400000" flipH="1">
            <a:off x="5948587" y="4734544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3CB4BFBD-5D45-EE4B-B943-B73FBABD465E}"/>
              </a:ext>
            </a:extLst>
          </p:cNvPr>
          <p:cNvSpPr/>
          <p:nvPr/>
        </p:nvSpPr>
        <p:spPr>
          <a:xfrm rot="5400000" flipH="1">
            <a:off x="5948587" y="4334715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890F3B75-F7DA-2B4A-A65D-7E889F66D4D8}"/>
              </a:ext>
            </a:extLst>
          </p:cNvPr>
          <p:cNvSpPr/>
          <p:nvPr/>
        </p:nvSpPr>
        <p:spPr>
          <a:xfrm rot="5400000" flipH="1">
            <a:off x="5948587" y="3941711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1" name="Parallelogram 140">
            <a:extLst>
              <a:ext uri="{FF2B5EF4-FFF2-40B4-BE49-F238E27FC236}">
                <a16:creationId xmlns:a16="http://schemas.microsoft.com/office/drawing/2014/main" id="{2AE38717-593A-C043-827D-DCE308B4BF4B}"/>
              </a:ext>
            </a:extLst>
          </p:cNvPr>
          <p:cNvSpPr/>
          <p:nvPr/>
        </p:nvSpPr>
        <p:spPr>
          <a:xfrm rot="5400000" flipH="1">
            <a:off x="5948587" y="3544802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2" name="Parallelogram 141">
            <a:extLst>
              <a:ext uri="{FF2B5EF4-FFF2-40B4-BE49-F238E27FC236}">
                <a16:creationId xmlns:a16="http://schemas.microsoft.com/office/drawing/2014/main" id="{5392F05E-F9E1-7441-B576-494A0C807DFA}"/>
              </a:ext>
            </a:extLst>
          </p:cNvPr>
          <p:cNvSpPr/>
          <p:nvPr/>
        </p:nvSpPr>
        <p:spPr>
          <a:xfrm rot="5400000" flipH="1">
            <a:off x="5948587" y="3152319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2221D8ED-8745-B042-A3ED-0D32DEDA6386}"/>
              </a:ext>
            </a:extLst>
          </p:cNvPr>
          <p:cNvSpPr/>
          <p:nvPr/>
        </p:nvSpPr>
        <p:spPr>
          <a:xfrm rot="5400000" flipH="1">
            <a:off x="6857953" y="9337667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4" name="Parallelogram 143">
            <a:extLst>
              <a:ext uri="{FF2B5EF4-FFF2-40B4-BE49-F238E27FC236}">
                <a16:creationId xmlns:a16="http://schemas.microsoft.com/office/drawing/2014/main" id="{A2AFDA99-4A81-AC46-BBF6-B18A7ED11923}"/>
              </a:ext>
            </a:extLst>
          </p:cNvPr>
          <p:cNvSpPr/>
          <p:nvPr/>
        </p:nvSpPr>
        <p:spPr>
          <a:xfrm rot="5400000" flipH="1">
            <a:off x="6857953" y="8940607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5" name="Parallelogram 144">
            <a:extLst>
              <a:ext uri="{FF2B5EF4-FFF2-40B4-BE49-F238E27FC236}">
                <a16:creationId xmlns:a16="http://schemas.microsoft.com/office/drawing/2014/main" id="{3858D357-6951-244B-9467-D138DEC886EF}"/>
              </a:ext>
            </a:extLst>
          </p:cNvPr>
          <p:cNvSpPr/>
          <p:nvPr/>
        </p:nvSpPr>
        <p:spPr>
          <a:xfrm rot="5400000" flipH="1">
            <a:off x="6857953" y="8551333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6" name="Parallelogram 145">
            <a:extLst>
              <a:ext uri="{FF2B5EF4-FFF2-40B4-BE49-F238E27FC236}">
                <a16:creationId xmlns:a16="http://schemas.microsoft.com/office/drawing/2014/main" id="{D3AA9799-EB08-1049-A846-DB90D3306BD9}"/>
              </a:ext>
            </a:extLst>
          </p:cNvPr>
          <p:cNvSpPr/>
          <p:nvPr/>
        </p:nvSpPr>
        <p:spPr>
          <a:xfrm rot="5400000" flipH="1">
            <a:off x="6857953" y="8147962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7" name="Parallelogram 146">
            <a:extLst>
              <a:ext uri="{FF2B5EF4-FFF2-40B4-BE49-F238E27FC236}">
                <a16:creationId xmlns:a16="http://schemas.microsoft.com/office/drawing/2014/main" id="{6B1ADF28-E7C1-B346-8EAF-F3CD2437DF4D}"/>
              </a:ext>
            </a:extLst>
          </p:cNvPr>
          <p:cNvSpPr/>
          <p:nvPr/>
        </p:nvSpPr>
        <p:spPr>
          <a:xfrm rot="5400000" flipH="1">
            <a:off x="6857953" y="7764135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8" name="Parallelogram 147">
            <a:extLst>
              <a:ext uri="{FF2B5EF4-FFF2-40B4-BE49-F238E27FC236}">
                <a16:creationId xmlns:a16="http://schemas.microsoft.com/office/drawing/2014/main" id="{453C0BE0-5E0F-5347-A238-1C2527EF7890}"/>
              </a:ext>
            </a:extLst>
          </p:cNvPr>
          <p:cNvSpPr/>
          <p:nvPr/>
        </p:nvSpPr>
        <p:spPr>
          <a:xfrm rot="5400000" flipH="1">
            <a:off x="6852677" y="7366266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9" name="Parallelogram 148">
            <a:extLst>
              <a:ext uri="{FF2B5EF4-FFF2-40B4-BE49-F238E27FC236}">
                <a16:creationId xmlns:a16="http://schemas.microsoft.com/office/drawing/2014/main" id="{9082ADD0-C81B-FF4A-BB79-D5CE30B24ED8}"/>
              </a:ext>
            </a:extLst>
          </p:cNvPr>
          <p:cNvSpPr/>
          <p:nvPr/>
        </p:nvSpPr>
        <p:spPr>
          <a:xfrm rot="5400000" flipH="1">
            <a:off x="6857953" y="6976937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0" name="Parallelogram 149">
            <a:extLst>
              <a:ext uri="{FF2B5EF4-FFF2-40B4-BE49-F238E27FC236}">
                <a16:creationId xmlns:a16="http://schemas.microsoft.com/office/drawing/2014/main" id="{3CCF2490-2F66-574F-BFEE-B6BB14ED66DA}"/>
              </a:ext>
            </a:extLst>
          </p:cNvPr>
          <p:cNvSpPr/>
          <p:nvPr/>
        </p:nvSpPr>
        <p:spPr>
          <a:xfrm rot="5400000" flipH="1">
            <a:off x="6857953" y="6579068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1" name="Parallelogram 150">
            <a:extLst>
              <a:ext uri="{FF2B5EF4-FFF2-40B4-BE49-F238E27FC236}">
                <a16:creationId xmlns:a16="http://schemas.microsoft.com/office/drawing/2014/main" id="{52B28A8C-EC3A-F846-B87A-06E0CA0E25F5}"/>
              </a:ext>
            </a:extLst>
          </p:cNvPr>
          <p:cNvSpPr/>
          <p:nvPr/>
        </p:nvSpPr>
        <p:spPr>
          <a:xfrm rot="5400000" flipH="1">
            <a:off x="6857953" y="6189739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2" name="Parallelogram 151">
            <a:extLst>
              <a:ext uri="{FF2B5EF4-FFF2-40B4-BE49-F238E27FC236}">
                <a16:creationId xmlns:a16="http://schemas.microsoft.com/office/drawing/2014/main" id="{854E2DE5-A411-D843-AFAB-DAA45A3B69E0}"/>
              </a:ext>
            </a:extLst>
          </p:cNvPr>
          <p:cNvSpPr/>
          <p:nvPr/>
        </p:nvSpPr>
        <p:spPr>
          <a:xfrm rot="5400000" flipH="1">
            <a:off x="6852678" y="5790763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3" name="Parallelogram 152">
            <a:extLst>
              <a:ext uri="{FF2B5EF4-FFF2-40B4-BE49-F238E27FC236}">
                <a16:creationId xmlns:a16="http://schemas.microsoft.com/office/drawing/2014/main" id="{482BCF2E-B1FA-C046-84DD-173969A85C44}"/>
              </a:ext>
            </a:extLst>
          </p:cNvPr>
          <p:cNvSpPr/>
          <p:nvPr/>
        </p:nvSpPr>
        <p:spPr>
          <a:xfrm rot="5400000" flipH="1">
            <a:off x="6857953" y="5398142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4" name="Parallelogram 153">
            <a:extLst>
              <a:ext uri="{FF2B5EF4-FFF2-40B4-BE49-F238E27FC236}">
                <a16:creationId xmlns:a16="http://schemas.microsoft.com/office/drawing/2014/main" id="{996EE076-4CD5-EF46-AC39-DF3639187751}"/>
              </a:ext>
            </a:extLst>
          </p:cNvPr>
          <p:cNvSpPr/>
          <p:nvPr/>
        </p:nvSpPr>
        <p:spPr>
          <a:xfrm rot="5400000" flipH="1">
            <a:off x="6857953" y="5003565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5" name="Parallelogram 154">
            <a:extLst>
              <a:ext uri="{FF2B5EF4-FFF2-40B4-BE49-F238E27FC236}">
                <a16:creationId xmlns:a16="http://schemas.microsoft.com/office/drawing/2014/main" id="{7930B215-D84D-AE4C-864E-F6DF4587D08A}"/>
              </a:ext>
            </a:extLst>
          </p:cNvPr>
          <p:cNvSpPr/>
          <p:nvPr/>
        </p:nvSpPr>
        <p:spPr>
          <a:xfrm rot="5400000" flipH="1">
            <a:off x="6857953" y="4605696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6" name="Parallelogram 155">
            <a:extLst>
              <a:ext uri="{FF2B5EF4-FFF2-40B4-BE49-F238E27FC236}">
                <a16:creationId xmlns:a16="http://schemas.microsoft.com/office/drawing/2014/main" id="{D083A1B0-AC90-5F4B-B12F-E45E4C19ABEC}"/>
              </a:ext>
            </a:extLst>
          </p:cNvPr>
          <p:cNvSpPr/>
          <p:nvPr/>
        </p:nvSpPr>
        <p:spPr>
          <a:xfrm rot="5400000" flipH="1">
            <a:off x="6857953" y="10130073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7" name="Parallelogram 156">
            <a:extLst>
              <a:ext uri="{FF2B5EF4-FFF2-40B4-BE49-F238E27FC236}">
                <a16:creationId xmlns:a16="http://schemas.microsoft.com/office/drawing/2014/main" id="{551BB316-3D73-C34A-B1D7-9749B0D39337}"/>
              </a:ext>
            </a:extLst>
          </p:cNvPr>
          <p:cNvSpPr/>
          <p:nvPr/>
        </p:nvSpPr>
        <p:spPr>
          <a:xfrm rot="5400000" flipH="1">
            <a:off x="6857953" y="9732204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8" name="Parallelogram 157">
            <a:extLst>
              <a:ext uri="{FF2B5EF4-FFF2-40B4-BE49-F238E27FC236}">
                <a16:creationId xmlns:a16="http://schemas.microsoft.com/office/drawing/2014/main" id="{915253DA-1A22-5A43-98D8-015E83B4B069}"/>
              </a:ext>
            </a:extLst>
          </p:cNvPr>
          <p:cNvSpPr/>
          <p:nvPr/>
        </p:nvSpPr>
        <p:spPr>
          <a:xfrm rot="5400000" flipH="1">
            <a:off x="6857953" y="4210732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9" name="Parallelogram 158">
            <a:extLst>
              <a:ext uri="{FF2B5EF4-FFF2-40B4-BE49-F238E27FC236}">
                <a16:creationId xmlns:a16="http://schemas.microsoft.com/office/drawing/2014/main" id="{8B3628F0-B50D-1240-A1D9-A47D3180A596}"/>
              </a:ext>
            </a:extLst>
          </p:cNvPr>
          <p:cNvSpPr/>
          <p:nvPr/>
        </p:nvSpPr>
        <p:spPr>
          <a:xfrm rot="5400000" flipH="1">
            <a:off x="6857953" y="3810903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0" name="Parallelogram 159">
            <a:extLst>
              <a:ext uri="{FF2B5EF4-FFF2-40B4-BE49-F238E27FC236}">
                <a16:creationId xmlns:a16="http://schemas.microsoft.com/office/drawing/2014/main" id="{418D9683-8E8A-AC4A-B429-F4E71BF0A9D9}"/>
              </a:ext>
            </a:extLst>
          </p:cNvPr>
          <p:cNvSpPr/>
          <p:nvPr/>
        </p:nvSpPr>
        <p:spPr>
          <a:xfrm rot="5400000" flipH="1">
            <a:off x="6857953" y="3417899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1" name="Parallelogram 160">
            <a:extLst>
              <a:ext uri="{FF2B5EF4-FFF2-40B4-BE49-F238E27FC236}">
                <a16:creationId xmlns:a16="http://schemas.microsoft.com/office/drawing/2014/main" id="{56CC3CBE-21AC-104B-8FAA-AAE82D68AEF3}"/>
              </a:ext>
            </a:extLst>
          </p:cNvPr>
          <p:cNvSpPr/>
          <p:nvPr/>
        </p:nvSpPr>
        <p:spPr>
          <a:xfrm rot="5400000" flipH="1">
            <a:off x="6857953" y="3020990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2" name="Parallelogram 161">
            <a:extLst>
              <a:ext uri="{FF2B5EF4-FFF2-40B4-BE49-F238E27FC236}">
                <a16:creationId xmlns:a16="http://schemas.microsoft.com/office/drawing/2014/main" id="{8F8C79FD-3D3B-B24A-9C66-1F2065673E56}"/>
              </a:ext>
            </a:extLst>
          </p:cNvPr>
          <p:cNvSpPr/>
          <p:nvPr/>
        </p:nvSpPr>
        <p:spPr>
          <a:xfrm rot="5400000" flipH="1">
            <a:off x="6857953" y="2628507"/>
            <a:ext cx="713232" cy="72933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7" name="Parallelogram 166">
            <a:extLst>
              <a:ext uri="{FF2B5EF4-FFF2-40B4-BE49-F238E27FC236}">
                <a16:creationId xmlns:a16="http://schemas.microsoft.com/office/drawing/2014/main" id="{8CBEF254-FB20-CB43-9FE1-A56E0CB4817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937615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8" name="Parallelogram 167">
            <a:extLst>
              <a:ext uri="{FF2B5EF4-FFF2-40B4-BE49-F238E27FC236}">
                <a16:creationId xmlns:a16="http://schemas.microsoft.com/office/drawing/2014/main" id="{C0C6F0B2-D545-4246-A4F0-25C80A227DA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897909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9" name="Parallelogram 168">
            <a:extLst>
              <a:ext uri="{FF2B5EF4-FFF2-40B4-BE49-F238E27FC236}">
                <a16:creationId xmlns:a16="http://schemas.microsoft.com/office/drawing/2014/main" id="{28FC9906-EE10-3343-B9A5-C4BEEAD18AC8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8589819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0" name="Parallelogram 169">
            <a:extLst>
              <a:ext uri="{FF2B5EF4-FFF2-40B4-BE49-F238E27FC236}">
                <a16:creationId xmlns:a16="http://schemas.microsoft.com/office/drawing/2014/main" id="{FBC0A2AC-44C7-6340-A485-90A4AAA2D067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8186448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1" name="Parallelogram 170">
            <a:extLst>
              <a:ext uri="{FF2B5EF4-FFF2-40B4-BE49-F238E27FC236}">
                <a16:creationId xmlns:a16="http://schemas.microsoft.com/office/drawing/2014/main" id="{0F734B26-6A75-C743-B38E-FB805BAD7EED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7802621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2" name="Parallelogram 171">
            <a:extLst>
              <a:ext uri="{FF2B5EF4-FFF2-40B4-BE49-F238E27FC236}">
                <a16:creationId xmlns:a16="http://schemas.microsoft.com/office/drawing/2014/main" id="{8A6AA6B6-312D-984A-BF13-AEC82B3EB28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3374" y="7404752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3" name="Parallelogram 172">
            <a:extLst>
              <a:ext uri="{FF2B5EF4-FFF2-40B4-BE49-F238E27FC236}">
                <a16:creationId xmlns:a16="http://schemas.microsoft.com/office/drawing/2014/main" id="{24700D12-ECE0-524D-8560-408D85663909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701542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4" name="Parallelogram 173">
            <a:extLst>
              <a:ext uri="{FF2B5EF4-FFF2-40B4-BE49-F238E27FC236}">
                <a16:creationId xmlns:a16="http://schemas.microsoft.com/office/drawing/2014/main" id="{30E56E22-2A89-D940-A7EA-B1AF0ED4D16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6617554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5" name="Parallelogram 174">
            <a:extLst>
              <a:ext uri="{FF2B5EF4-FFF2-40B4-BE49-F238E27FC236}">
                <a16:creationId xmlns:a16="http://schemas.microsoft.com/office/drawing/2014/main" id="{E0858323-6470-6840-B43A-F9B57759738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6228225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6" name="Parallelogram 175">
            <a:extLst>
              <a:ext uri="{FF2B5EF4-FFF2-40B4-BE49-F238E27FC236}">
                <a16:creationId xmlns:a16="http://schemas.microsoft.com/office/drawing/2014/main" id="{5E0DFFC7-E05F-0449-BB89-DEA17DD5ABC8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3375" y="5829249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7" name="Parallelogram 176">
            <a:extLst>
              <a:ext uri="{FF2B5EF4-FFF2-40B4-BE49-F238E27FC236}">
                <a16:creationId xmlns:a16="http://schemas.microsoft.com/office/drawing/2014/main" id="{F5D402F4-2DDD-564E-B73E-9FFD8BCE1C8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5436628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8" name="Parallelogram 177">
            <a:extLst>
              <a:ext uri="{FF2B5EF4-FFF2-40B4-BE49-F238E27FC236}">
                <a16:creationId xmlns:a16="http://schemas.microsoft.com/office/drawing/2014/main" id="{A9F1A7AB-54EC-204A-9C41-4AF10FECC702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5042051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9" name="Parallelogram 178">
            <a:extLst>
              <a:ext uri="{FF2B5EF4-FFF2-40B4-BE49-F238E27FC236}">
                <a16:creationId xmlns:a16="http://schemas.microsoft.com/office/drawing/2014/main" id="{AB33E5E0-EF1D-794B-98DD-92A8F9BF5623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4644182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0" name="Parallelogram 179">
            <a:extLst>
              <a:ext uri="{FF2B5EF4-FFF2-40B4-BE49-F238E27FC236}">
                <a16:creationId xmlns:a16="http://schemas.microsoft.com/office/drawing/2014/main" id="{B2A839DD-B3CD-4E49-A65E-7489B8C8828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10168559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1" name="Parallelogram 180">
            <a:extLst>
              <a:ext uri="{FF2B5EF4-FFF2-40B4-BE49-F238E27FC236}">
                <a16:creationId xmlns:a16="http://schemas.microsoft.com/office/drawing/2014/main" id="{AE7BEE20-07A7-D140-98E2-F4FAFC188B5D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9770690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2" name="Parallelogram 181">
            <a:extLst>
              <a:ext uri="{FF2B5EF4-FFF2-40B4-BE49-F238E27FC236}">
                <a16:creationId xmlns:a16="http://schemas.microsoft.com/office/drawing/2014/main" id="{F285F62A-131B-FE41-AE1B-D4D32105DE7D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4249218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3" name="Parallelogram 182">
            <a:extLst>
              <a:ext uri="{FF2B5EF4-FFF2-40B4-BE49-F238E27FC236}">
                <a16:creationId xmlns:a16="http://schemas.microsoft.com/office/drawing/2014/main" id="{2DF7EE2D-DC0C-A042-99CA-568E763546F6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3849389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4" name="Parallelogram 183">
            <a:extLst>
              <a:ext uri="{FF2B5EF4-FFF2-40B4-BE49-F238E27FC236}">
                <a16:creationId xmlns:a16="http://schemas.microsoft.com/office/drawing/2014/main" id="{478D399F-DF57-9245-B31D-FC31F983B3F9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3456385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5" name="Parallelogram 184">
            <a:extLst>
              <a:ext uri="{FF2B5EF4-FFF2-40B4-BE49-F238E27FC236}">
                <a16:creationId xmlns:a16="http://schemas.microsoft.com/office/drawing/2014/main" id="{DF7556DF-46EB-DD43-85B6-23863EE0F0F3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3059476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6" name="Parallelogram 185">
            <a:extLst>
              <a:ext uri="{FF2B5EF4-FFF2-40B4-BE49-F238E27FC236}">
                <a16:creationId xmlns:a16="http://schemas.microsoft.com/office/drawing/2014/main" id="{BBCF1AC6-C897-7343-A1FD-1CDACFEF10E4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6818650" y="266699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7" name="Parallelogram 186">
            <a:extLst>
              <a:ext uri="{FF2B5EF4-FFF2-40B4-BE49-F238E27FC236}">
                <a16:creationId xmlns:a16="http://schemas.microsoft.com/office/drawing/2014/main" id="{5E74113B-FA1B-9A45-9D9C-A2EA86AA6974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989970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8" name="Parallelogram 187">
            <a:extLst>
              <a:ext uri="{FF2B5EF4-FFF2-40B4-BE49-F238E27FC236}">
                <a16:creationId xmlns:a16="http://schemas.microsoft.com/office/drawing/2014/main" id="{49E946A6-988B-454F-A9BE-54D5BA62A630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950264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9" name="Parallelogram 188">
            <a:extLst>
              <a:ext uri="{FF2B5EF4-FFF2-40B4-BE49-F238E27FC236}">
                <a16:creationId xmlns:a16="http://schemas.microsoft.com/office/drawing/2014/main" id="{2F801F10-EF76-144E-A901-C04586920418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9113369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0" name="Parallelogram 189">
            <a:extLst>
              <a:ext uri="{FF2B5EF4-FFF2-40B4-BE49-F238E27FC236}">
                <a16:creationId xmlns:a16="http://schemas.microsoft.com/office/drawing/2014/main" id="{BDF49574-1066-834A-B541-4D0A85847A57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8709998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1" name="Parallelogram 190">
            <a:extLst>
              <a:ext uri="{FF2B5EF4-FFF2-40B4-BE49-F238E27FC236}">
                <a16:creationId xmlns:a16="http://schemas.microsoft.com/office/drawing/2014/main" id="{944EA5D0-1ABE-1648-ACA1-44296461F7D9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8326171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2" name="Parallelogram 191">
            <a:extLst>
              <a:ext uri="{FF2B5EF4-FFF2-40B4-BE49-F238E27FC236}">
                <a16:creationId xmlns:a16="http://schemas.microsoft.com/office/drawing/2014/main" id="{6490638A-34F3-0345-834A-304AF16BAC5A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29756" y="7928302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3" name="Parallelogram 192">
            <a:extLst>
              <a:ext uri="{FF2B5EF4-FFF2-40B4-BE49-F238E27FC236}">
                <a16:creationId xmlns:a16="http://schemas.microsoft.com/office/drawing/2014/main" id="{268DA679-EA8E-7746-AD86-56F23616596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753897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4" name="Parallelogram 193">
            <a:extLst>
              <a:ext uri="{FF2B5EF4-FFF2-40B4-BE49-F238E27FC236}">
                <a16:creationId xmlns:a16="http://schemas.microsoft.com/office/drawing/2014/main" id="{986FCE11-D9CA-F841-8FC9-1EC60D6260E3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7141104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5" name="Parallelogram 194">
            <a:extLst>
              <a:ext uri="{FF2B5EF4-FFF2-40B4-BE49-F238E27FC236}">
                <a16:creationId xmlns:a16="http://schemas.microsoft.com/office/drawing/2014/main" id="{9B5D5919-7830-4B42-84D2-775F2E47F790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6751775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6" name="Parallelogram 195">
            <a:extLst>
              <a:ext uri="{FF2B5EF4-FFF2-40B4-BE49-F238E27FC236}">
                <a16:creationId xmlns:a16="http://schemas.microsoft.com/office/drawing/2014/main" id="{E34BA2F2-F90D-6F4F-86C4-CDEC45CA7FE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29757" y="6352799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7" name="Parallelogram 196">
            <a:extLst>
              <a:ext uri="{FF2B5EF4-FFF2-40B4-BE49-F238E27FC236}">
                <a16:creationId xmlns:a16="http://schemas.microsoft.com/office/drawing/2014/main" id="{7F5A6DDE-258E-FF48-9764-02DB42D5CA2B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5960178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8" name="Parallelogram 197">
            <a:extLst>
              <a:ext uri="{FF2B5EF4-FFF2-40B4-BE49-F238E27FC236}">
                <a16:creationId xmlns:a16="http://schemas.microsoft.com/office/drawing/2014/main" id="{64AA0FB4-ED8C-8944-A6BE-6AEBA2827873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5565601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9" name="Parallelogram 198">
            <a:extLst>
              <a:ext uri="{FF2B5EF4-FFF2-40B4-BE49-F238E27FC236}">
                <a16:creationId xmlns:a16="http://schemas.microsoft.com/office/drawing/2014/main" id="{68D1A3E9-5B75-364F-B7B2-F25F289AA4B2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5167732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0" name="Parallelogram 199">
            <a:extLst>
              <a:ext uri="{FF2B5EF4-FFF2-40B4-BE49-F238E27FC236}">
                <a16:creationId xmlns:a16="http://schemas.microsoft.com/office/drawing/2014/main" id="{A79A7F10-0A3A-7247-ADF9-896BB0015C7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10692109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1" name="Parallelogram 200">
            <a:extLst>
              <a:ext uri="{FF2B5EF4-FFF2-40B4-BE49-F238E27FC236}">
                <a16:creationId xmlns:a16="http://schemas.microsoft.com/office/drawing/2014/main" id="{EA8079DE-162A-404E-80FA-215E58BB70F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10294240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2" name="Parallelogram 201">
            <a:extLst>
              <a:ext uri="{FF2B5EF4-FFF2-40B4-BE49-F238E27FC236}">
                <a16:creationId xmlns:a16="http://schemas.microsoft.com/office/drawing/2014/main" id="{FE9A4F7C-A94C-6949-98D4-2BE622CE39A9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4772768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3" name="Parallelogram 202">
            <a:extLst>
              <a:ext uri="{FF2B5EF4-FFF2-40B4-BE49-F238E27FC236}">
                <a16:creationId xmlns:a16="http://schemas.microsoft.com/office/drawing/2014/main" id="{9DFCEA5B-5BC1-A54B-A869-AB411AC473D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4372939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4" name="Parallelogram 203">
            <a:extLst>
              <a:ext uri="{FF2B5EF4-FFF2-40B4-BE49-F238E27FC236}">
                <a16:creationId xmlns:a16="http://schemas.microsoft.com/office/drawing/2014/main" id="{141E676C-7BFF-464A-B70D-5E1894369E94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3979935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5" name="Parallelogram 204">
            <a:extLst>
              <a:ext uri="{FF2B5EF4-FFF2-40B4-BE49-F238E27FC236}">
                <a16:creationId xmlns:a16="http://schemas.microsoft.com/office/drawing/2014/main" id="{92E67EA3-3F5B-0B4C-B851-26B00FC8FA02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3583026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6" name="Parallelogram 205">
            <a:extLst>
              <a:ext uri="{FF2B5EF4-FFF2-40B4-BE49-F238E27FC236}">
                <a16:creationId xmlns:a16="http://schemas.microsoft.com/office/drawing/2014/main" id="{D06FDD75-7522-D448-8F50-0FE75E661BD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7735032" y="319054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7" name="Parallelogram 206">
            <a:extLst>
              <a:ext uri="{FF2B5EF4-FFF2-40B4-BE49-F238E27FC236}">
                <a16:creationId xmlns:a16="http://schemas.microsoft.com/office/drawing/2014/main" id="{FB841BF4-2860-8148-847F-6110DB640A32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10417478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8" name="Parallelogram 207">
            <a:extLst>
              <a:ext uri="{FF2B5EF4-FFF2-40B4-BE49-F238E27FC236}">
                <a16:creationId xmlns:a16="http://schemas.microsoft.com/office/drawing/2014/main" id="{81B03184-A2EA-914E-99A7-0B676EE05C4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10020418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9" name="Parallelogram 208">
            <a:extLst>
              <a:ext uri="{FF2B5EF4-FFF2-40B4-BE49-F238E27FC236}">
                <a16:creationId xmlns:a16="http://schemas.microsoft.com/office/drawing/2014/main" id="{35CD2C71-87B4-1144-9652-3A91B2AED18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9631144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0" name="Parallelogram 209">
            <a:extLst>
              <a:ext uri="{FF2B5EF4-FFF2-40B4-BE49-F238E27FC236}">
                <a16:creationId xmlns:a16="http://schemas.microsoft.com/office/drawing/2014/main" id="{36E1EF30-5C93-784A-800B-3243A5D23426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922777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1" name="Parallelogram 210">
            <a:extLst>
              <a:ext uri="{FF2B5EF4-FFF2-40B4-BE49-F238E27FC236}">
                <a16:creationId xmlns:a16="http://schemas.microsoft.com/office/drawing/2014/main" id="{CA4FE0BE-9061-2843-988A-12B5A2EB0B5A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8843946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2" name="Parallelogram 211">
            <a:extLst>
              <a:ext uri="{FF2B5EF4-FFF2-40B4-BE49-F238E27FC236}">
                <a16:creationId xmlns:a16="http://schemas.microsoft.com/office/drawing/2014/main" id="{A5D4616B-C518-F245-9FCA-3FE0D82892C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39122" y="8446077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3" name="Parallelogram 212">
            <a:extLst>
              <a:ext uri="{FF2B5EF4-FFF2-40B4-BE49-F238E27FC236}">
                <a16:creationId xmlns:a16="http://schemas.microsoft.com/office/drawing/2014/main" id="{C7BE8B3B-7C26-0945-9714-3C8C6975F3BA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8056748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4" name="Parallelogram 213">
            <a:extLst>
              <a:ext uri="{FF2B5EF4-FFF2-40B4-BE49-F238E27FC236}">
                <a16:creationId xmlns:a16="http://schemas.microsoft.com/office/drawing/2014/main" id="{58DEC03C-82D9-814F-A3E0-43A2E4CF6058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7658879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5" name="Parallelogram 214">
            <a:extLst>
              <a:ext uri="{FF2B5EF4-FFF2-40B4-BE49-F238E27FC236}">
                <a16:creationId xmlns:a16="http://schemas.microsoft.com/office/drawing/2014/main" id="{89D78482-42F8-DF4A-9DAD-4D25A8CB77A6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7269550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1D0E9450-864F-A945-98D6-1EE551EB52D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39123" y="6870574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7" name="Parallelogram 216">
            <a:extLst>
              <a:ext uri="{FF2B5EF4-FFF2-40B4-BE49-F238E27FC236}">
                <a16:creationId xmlns:a16="http://schemas.microsoft.com/office/drawing/2014/main" id="{C8A43047-4F22-924A-808E-7052F55434A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647795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8" name="Parallelogram 217">
            <a:extLst>
              <a:ext uri="{FF2B5EF4-FFF2-40B4-BE49-F238E27FC236}">
                <a16:creationId xmlns:a16="http://schemas.microsoft.com/office/drawing/2014/main" id="{361A9583-AEE1-6A45-93EC-8BB069632D73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6083376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9" name="Parallelogram 218">
            <a:extLst>
              <a:ext uri="{FF2B5EF4-FFF2-40B4-BE49-F238E27FC236}">
                <a16:creationId xmlns:a16="http://schemas.microsoft.com/office/drawing/2014/main" id="{51AB1512-AFF7-F144-909A-F1CCF7D5F299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5685507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0" name="Parallelogram 219">
            <a:extLst>
              <a:ext uri="{FF2B5EF4-FFF2-40B4-BE49-F238E27FC236}">
                <a16:creationId xmlns:a16="http://schemas.microsoft.com/office/drawing/2014/main" id="{499C25E5-1DA0-AD46-B068-4070130971E4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11209884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1" name="Parallelogram 220">
            <a:extLst>
              <a:ext uri="{FF2B5EF4-FFF2-40B4-BE49-F238E27FC236}">
                <a16:creationId xmlns:a16="http://schemas.microsoft.com/office/drawing/2014/main" id="{54D50844-877D-6E40-A3C5-DF1092126DF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10812015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2" name="Parallelogram 221">
            <a:extLst>
              <a:ext uri="{FF2B5EF4-FFF2-40B4-BE49-F238E27FC236}">
                <a16:creationId xmlns:a16="http://schemas.microsoft.com/office/drawing/2014/main" id="{EE51690B-ABB3-7644-AF18-731DA23E03C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5290543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3" name="Parallelogram 222">
            <a:extLst>
              <a:ext uri="{FF2B5EF4-FFF2-40B4-BE49-F238E27FC236}">
                <a16:creationId xmlns:a16="http://schemas.microsoft.com/office/drawing/2014/main" id="{2F2ADC49-0CC8-C64B-B6C7-774837A5261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4890714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4" name="Parallelogram 223">
            <a:extLst>
              <a:ext uri="{FF2B5EF4-FFF2-40B4-BE49-F238E27FC236}">
                <a16:creationId xmlns:a16="http://schemas.microsoft.com/office/drawing/2014/main" id="{F0AC9753-3C0D-A84F-AB77-17216ABF1888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4497710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5" name="Parallelogram 224">
            <a:extLst>
              <a:ext uri="{FF2B5EF4-FFF2-40B4-BE49-F238E27FC236}">
                <a16:creationId xmlns:a16="http://schemas.microsoft.com/office/drawing/2014/main" id="{86BE2BDC-9B65-CF41-A499-8199BA781783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4100801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6" name="Parallelogram 225">
            <a:extLst>
              <a:ext uri="{FF2B5EF4-FFF2-40B4-BE49-F238E27FC236}">
                <a16:creationId xmlns:a16="http://schemas.microsoft.com/office/drawing/2014/main" id="{D4655E8A-2170-9B46-B020-E304151F3D0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18644398" y="3708318"/>
            <a:ext cx="697231" cy="731520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9" name="Parallelogram 228">
            <a:extLst>
              <a:ext uri="{FF2B5EF4-FFF2-40B4-BE49-F238E27FC236}">
                <a16:creationId xmlns:a16="http://schemas.microsoft.com/office/drawing/2014/main" id="{DB57A3D9-7F23-DF4F-A2F6-70342730657A}"/>
              </a:ext>
            </a:extLst>
          </p:cNvPr>
          <p:cNvSpPr/>
          <p:nvPr/>
        </p:nvSpPr>
        <p:spPr>
          <a:xfrm rot="5400000" flipH="1" flipV="1">
            <a:off x="8598885" y="7595548"/>
            <a:ext cx="4327488" cy="2852392"/>
          </a:xfrm>
          <a:prstGeom prst="parallelogram">
            <a:avLst>
              <a:gd name="adj" fmla="val 570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BE78625-6AFA-7646-B461-A0601A3F7147}"/>
              </a:ext>
            </a:extLst>
          </p:cNvPr>
          <p:cNvSpPr txBox="1"/>
          <p:nvPr/>
        </p:nvSpPr>
        <p:spPr>
          <a:xfrm rot="19752757">
            <a:off x="4924075" y="3337556"/>
            <a:ext cx="738984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6FB69DB-22EC-504C-86FF-81391788E3DF}"/>
              </a:ext>
            </a:extLst>
          </p:cNvPr>
          <p:cNvSpPr txBox="1"/>
          <p:nvPr/>
        </p:nvSpPr>
        <p:spPr>
          <a:xfrm rot="19752757">
            <a:off x="5816921" y="2812092"/>
            <a:ext cx="76783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90%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E7A1228-F6A9-994A-9AD4-0C8A3C78577C}"/>
              </a:ext>
            </a:extLst>
          </p:cNvPr>
          <p:cNvSpPr txBox="1"/>
          <p:nvPr/>
        </p:nvSpPr>
        <p:spPr>
          <a:xfrm rot="19752757">
            <a:off x="6712633" y="2284168"/>
            <a:ext cx="775854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60%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60D297E-F994-594D-8D82-3C27F4B6587A}"/>
              </a:ext>
            </a:extLst>
          </p:cNvPr>
          <p:cNvSpPr txBox="1"/>
          <p:nvPr/>
        </p:nvSpPr>
        <p:spPr>
          <a:xfrm rot="1724527">
            <a:off x="16899846" y="2371871"/>
            <a:ext cx="780663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5D9A27C-BFB3-3041-8DB7-30A1403A27B6}"/>
              </a:ext>
            </a:extLst>
          </p:cNvPr>
          <p:cNvSpPr txBox="1"/>
          <p:nvPr/>
        </p:nvSpPr>
        <p:spPr>
          <a:xfrm rot="1724527">
            <a:off x="17822639" y="2897438"/>
            <a:ext cx="76783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95%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8E8FCDE-6DDB-B941-95FB-664FCF818D3E}"/>
              </a:ext>
            </a:extLst>
          </p:cNvPr>
          <p:cNvSpPr txBox="1"/>
          <p:nvPr/>
        </p:nvSpPr>
        <p:spPr>
          <a:xfrm rot="1724527">
            <a:off x="18726395" y="3412246"/>
            <a:ext cx="779060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80%</a:t>
            </a:r>
          </a:p>
        </p:txBody>
      </p:sp>
      <p:sp>
        <p:nvSpPr>
          <p:cNvPr id="236" name="Freeform 799">
            <a:extLst>
              <a:ext uri="{FF2B5EF4-FFF2-40B4-BE49-F238E27FC236}">
                <a16:creationId xmlns:a16="http://schemas.microsoft.com/office/drawing/2014/main" id="{E48CBD82-9F98-1448-AF6D-EFF9A3BE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4113" y="3804825"/>
            <a:ext cx="3312516" cy="3072232"/>
          </a:xfrm>
          <a:custGeom>
            <a:avLst/>
            <a:gdLst/>
            <a:ahLst/>
            <a:cxnLst/>
            <a:rect l="0" t="0" r="r" b="b"/>
            <a:pathLst>
              <a:path w="306026" h="283803">
                <a:moveTo>
                  <a:pt x="93475" y="168490"/>
                </a:moveTo>
                <a:cubicBezTo>
                  <a:pt x="91670" y="173519"/>
                  <a:pt x="89144" y="178908"/>
                  <a:pt x="84091" y="184296"/>
                </a:cubicBezTo>
                <a:cubicBezTo>
                  <a:pt x="86979" y="189685"/>
                  <a:pt x="102498" y="197588"/>
                  <a:pt x="117295" y="201539"/>
                </a:cubicBezTo>
                <a:cubicBezTo>
                  <a:pt x="131731" y="197588"/>
                  <a:pt x="147250" y="189685"/>
                  <a:pt x="150137" y="184296"/>
                </a:cubicBezTo>
                <a:cubicBezTo>
                  <a:pt x="145085" y="178908"/>
                  <a:pt x="142558" y="173519"/>
                  <a:pt x="140754" y="168490"/>
                </a:cubicBezTo>
                <a:cubicBezTo>
                  <a:pt x="133175" y="172441"/>
                  <a:pt x="125235" y="174238"/>
                  <a:pt x="116934" y="174238"/>
                </a:cubicBezTo>
                <a:cubicBezTo>
                  <a:pt x="108994" y="174238"/>
                  <a:pt x="101054" y="172441"/>
                  <a:pt x="93475" y="168490"/>
                </a:cubicBezTo>
                <a:close/>
                <a:moveTo>
                  <a:pt x="141476" y="63235"/>
                </a:moveTo>
                <a:lnTo>
                  <a:pt x="135340" y="70420"/>
                </a:lnTo>
                <a:cubicBezTo>
                  <a:pt x="134618" y="71857"/>
                  <a:pt x="132814" y="72575"/>
                  <a:pt x="131370" y="72575"/>
                </a:cubicBezTo>
                <a:cubicBezTo>
                  <a:pt x="131009" y="72216"/>
                  <a:pt x="94919" y="68265"/>
                  <a:pt x="66407" y="84071"/>
                </a:cubicBezTo>
                <a:cubicBezTo>
                  <a:pt x="66407" y="85867"/>
                  <a:pt x="66407" y="88382"/>
                  <a:pt x="66407" y="89100"/>
                </a:cubicBezTo>
                <a:cubicBezTo>
                  <a:pt x="66407" y="90537"/>
                  <a:pt x="65685" y="91974"/>
                  <a:pt x="64602" y="92692"/>
                </a:cubicBezTo>
                <a:cubicBezTo>
                  <a:pt x="63159" y="93770"/>
                  <a:pt x="61715" y="94129"/>
                  <a:pt x="60272" y="93770"/>
                </a:cubicBezTo>
                <a:cubicBezTo>
                  <a:pt x="58828" y="93770"/>
                  <a:pt x="55580" y="98081"/>
                  <a:pt x="56302" y="105265"/>
                </a:cubicBezTo>
                <a:cubicBezTo>
                  <a:pt x="56663" y="110654"/>
                  <a:pt x="58828" y="114605"/>
                  <a:pt x="60633" y="116042"/>
                </a:cubicBezTo>
                <a:cubicBezTo>
                  <a:pt x="60993" y="116402"/>
                  <a:pt x="61715" y="116761"/>
                  <a:pt x="62076" y="116402"/>
                </a:cubicBezTo>
                <a:cubicBezTo>
                  <a:pt x="63159" y="116042"/>
                  <a:pt x="64602" y="115683"/>
                  <a:pt x="66046" y="116402"/>
                </a:cubicBezTo>
                <a:cubicBezTo>
                  <a:pt x="67129" y="117120"/>
                  <a:pt x="68212" y="118198"/>
                  <a:pt x="68572" y="119275"/>
                </a:cubicBezTo>
                <a:cubicBezTo>
                  <a:pt x="72903" y="135441"/>
                  <a:pt x="81204" y="149092"/>
                  <a:pt x="92753" y="156995"/>
                </a:cubicBezTo>
                <a:cubicBezTo>
                  <a:pt x="107550" y="167771"/>
                  <a:pt x="126678" y="167771"/>
                  <a:pt x="141476" y="156995"/>
                </a:cubicBezTo>
                <a:cubicBezTo>
                  <a:pt x="153025" y="149092"/>
                  <a:pt x="161325" y="135441"/>
                  <a:pt x="165656" y="119275"/>
                </a:cubicBezTo>
                <a:cubicBezTo>
                  <a:pt x="165656" y="118198"/>
                  <a:pt x="166739" y="117120"/>
                  <a:pt x="168183" y="116402"/>
                </a:cubicBezTo>
                <a:cubicBezTo>
                  <a:pt x="169265" y="115683"/>
                  <a:pt x="170709" y="115683"/>
                  <a:pt x="171792" y="116402"/>
                </a:cubicBezTo>
                <a:cubicBezTo>
                  <a:pt x="172513" y="116761"/>
                  <a:pt x="172874" y="116402"/>
                  <a:pt x="173235" y="116042"/>
                </a:cubicBezTo>
                <a:cubicBezTo>
                  <a:pt x="175401" y="114605"/>
                  <a:pt x="177205" y="110654"/>
                  <a:pt x="177927" y="105265"/>
                </a:cubicBezTo>
                <a:cubicBezTo>
                  <a:pt x="178649" y="98081"/>
                  <a:pt x="175401" y="93770"/>
                  <a:pt x="174318" y="93411"/>
                </a:cubicBezTo>
                <a:cubicBezTo>
                  <a:pt x="172874" y="93770"/>
                  <a:pt x="171070" y="93770"/>
                  <a:pt x="169987" y="92692"/>
                </a:cubicBezTo>
                <a:cubicBezTo>
                  <a:pt x="168904" y="91974"/>
                  <a:pt x="167822" y="90537"/>
                  <a:pt x="167822" y="89100"/>
                </a:cubicBezTo>
                <a:cubicBezTo>
                  <a:pt x="167822" y="87663"/>
                  <a:pt x="167822" y="84430"/>
                  <a:pt x="167822" y="81915"/>
                </a:cubicBezTo>
                <a:cubicBezTo>
                  <a:pt x="157355" y="77245"/>
                  <a:pt x="147611" y="75449"/>
                  <a:pt x="147611" y="75449"/>
                </a:cubicBezTo>
                <a:cubicBezTo>
                  <a:pt x="145806" y="74731"/>
                  <a:pt x="144363" y="73653"/>
                  <a:pt x="144002" y="72216"/>
                </a:cubicBezTo>
                <a:lnTo>
                  <a:pt x="141476" y="63235"/>
                </a:lnTo>
                <a:close/>
                <a:moveTo>
                  <a:pt x="116934" y="28390"/>
                </a:moveTo>
                <a:cubicBezTo>
                  <a:pt x="96362" y="28390"/>
                  <a:pt x="81565" y="33779"/>
                  <a:pt x="73264" y="44196"/>
                </a:cubicBezTo>
                <a:cubicBezTo>
                  <a:pt x="65324" y="54255"/>
                  <a:pt x="64963" y="66828"/>
                  <a:pt x="65685" y="74012"/>
                </a:cubicBezTo>
                <a:cubicBezTo>
                  <a:pt x="91670" y="61439"/>
                  <a:pt x="120904" y="62517"/>
                  <a:pt x="129566" y="62876"/>
                </a:cubicBezTo>
                <a:lnTo>
                  <a:pt x="139671" y="50662"/>
                </a:lnTo>
                <a:cubicBezTo>
                  <a:pt x="140393" y="49225"/>
                  <a:pt x="142197" y="48507"/>
                  <a:pt x="144002" y="48866"/>
                </a:cubicBezTo>
                <a:cubicBezTo>
                  <a:pt x="145806" y="49225"/>
                  <a:pt x="147250" y="50303"/>
                  <a:pt x="147611" y="52099"/>
                </a:cubicBezTo>
                <a:lnTo>
                  <a:pt x="152303" y="66828"/>
                </a:lnTo>
                <a:cubicBezTo>
                  <a:pt x="155551" y="67546"/>
                  <a:pt x="161686" y="69342"/>
                  <a:pt x="168904" y="72216"/>
                </a:cubicBezTo>
                <a:cubicBezTo>
                  <a:pt x="169265" y="64672"/>
                  <a:pt x="168183" y="53177"/>
                  <a:pt x="160964" y="44196"/>
                </a:cubicBezTo>
                <a:cubicBezTo>
                  <a:pt x="152664" y="33779"/>
                  <a:pt x="137866" y="28390"/>
                  <a:pt x="116934" y="28390"/>
                </a:cubicBezTo>
                <a:close/>
                <a:moveTo>
                  <a:pt x="116934" y="19050"/>
                </a:moveTo>
                <a:cubicBezTo>
                  <a:pt x="140754" y="19050"/>
                  <a:pt x="158077" y="25516"/>
                  <a:pt x="168183" y="38449"/>
                </a:cubicBezTo>
                <a:cubicBezTo>
                  <a:pt x="181536" y="55332"/>
                  <a:pt x="177927" y="77605"/>
                  <a:pt x="176844" y="81556"/>
                </a:cubicBezTo>
                <a:cubicBezTo>
                  <a:pt x="177205" y="82634"/>
                  <a:pt x="177205" y="83712"/>
                  <a:pt x="177205" y="84789"/>
                </a:cubicBezTo>
                <a:cubicBezTo>
                  <a:pt x="183702" y="86945"/>
                  <a:pt x="188032" y="95566"/>
                  <a:pt x="186950" y="106343"/>
                </a:cubicBezTo>
                <a:cubicBezTo>
                  <a:pt x="186228" y="113528"/>
                  <a:pt x="183702" y="119635"/>
                  <a:pt x="179371" y="122868"/>
                </a:cubicBezTo>
                <a:cubicBezTo>
                  <a:pt x="177566" y="124664"/>
                  <a:pt x="175401" y="125382"/>
                  <a:pt x="173235" y="125742"/>
                </a:cubicBezTo>
                <a:cubicBezTo>
                  <a:pt x="168904" y="141188"/>
                  <a:pt x="160243" y="154121"/>
                  <a:pt x="148694" y="163102"/>
                </a:cubicBezTo>
                <a:cubicBezTo>
                  <a:pt x="150137" y="168131"/>
                  <a:pt x="152303" y="173519"/>
                  <a:pt x="157355" y="178548"/>
                </a:cubicBezTo>
                <a:cubicBezTo>
                  <a:pt x="162047" y="179626"/>
                  <a:pt x="167100" y="180704"/>
                  <a:pt x="171792" y="182141"/>
                </a:cubicBezTo>
                <a:cubicBezTo>
                  <a:pt x="175401" y="182859"/>
                  <a:pt x="179010" y="183937"/>
                  <a:pt x="183702" y="185374"/>
                </a:cubicBezTo>
                <a:cubicBezTo>
                  <a:pt x="193446" y="188607"/>
                  <a:pt x="202469" y="192558"/>
                  <a:pt x="210770" y="196510"/>
                </a:cubicBezTo>
                <a:cubicBezTo>
                  <a:pt x="225206" y="203695"/>
                  <a:pt x="234589" y="218423"/>
                  <a:pt x="234589" y="234588"/>
                </a:cubicBezTo>
                <a:lnTo>
                  <a:pt x="234589" y="279492"/>
                </a:lnTo>
                <a:cubicBezTo>
                  <a:pt x="234589" y="282007"/>
                  <a:pt x="232424" y="283803"/>
                  <a:pt x="229898" y="283803"/>
                </a:cubicBezTo>
                <a:cubicBezTo>
                  <a:pt x="227371" y="283803"/>
                  <a:pt x="225206" y="282007"/>
                  <a:pt x="225206" y="279492"/>
                </a:cubicBezTo>
                <a:lnTo>
                  <a:pt x="225206" y="234588"/>
                </a:lnTo>
                <a:cubicBezTo>
                  <a:pt x="225206" y="222015"/>
                  <a:pt x="217988" y="210520"/>
                  <a:pt x="206439" y="204772"/>
                </a:cubicBezTo>
                <a:cubicBezTo>
                  <a:pt x="198860" y="200461"/>
                  <a:pt x="190559" y="197228"/>
                  <a:pt x="180814" y="194355"/>
                </a:cubicBezTo>
                <a:cubicBezTo>
                  <a:pt x="176483" y="192918"/>
                  <a:pt x="172874" y="191840"/>
                  <a:pt x="169265" y="191121"/>
                </a:cubicBezTo>
                <a:cubicBezTo>
                  <a:pt x="165656" y="189685"/>
                  <a:pt x="162047" y="188966"/>
                  <a:pt x="158438" y="188248"/>
                </a:cubicBezTo>
                <a:cubicBezTo>
                  <a:pt x="153746" y="197947"/>
                  <a:pt x="137145" y="204772"/>
                  <a:pt x="125957" y="208724"/>
                </a:cubicBezTo>
                <a:lnTo>
                  <a:pt x="136423" y="218782"/>
                </a:lnTo>
                <a:lnTo>
                  <a:pt x="138588" y="220578"/>
                </a:lnTo>
                <a:lnTo>
                  <a:pt x="155190" y="204772"/>
                </a:lnTo>
                <a:cubicBezTo>
                  <a:pt x="157355" y="203335"/>
                  <a:pt x="160243" y="203335"/>
                  <a:pt x="162047" y="205131"/>
                </a:cubicBezTo>
                <a:cubicBezTo>
                  <a:pt x="163852" y="206928"/>
                  <a:pt x="163491" y="209801"/>
                  <a:pt x="161686" y="211598"/>
                </a:cubicBezTo>
                <a:lnTo>
                  <a:pt x="141476" y="230278"/>
                </a:lnTo>
                <a:cubicBezTo>
                  <a:pt x="140754" y="231355"/>
                  <a:pt x="139671" y="231715"/>
                  <a:pt x="138588" y="231715"/>
                </a:cubicBezTo>
                <a:cubicBezTo>
                  <a:pt x="137145" y="231715"/>
                  <a:pt x="136062" y="231355"/>
                  <a:pt x="135340" y="230278"/>
                </a:cubicBezTo>
                <a:lnTo>
                  <a:pt x="133896" y="229200"/>
                </a:lnTo>
                <a:lnTo>
                  <a:pt x="130648" y="232792"/>
                </a:lnTo>
                <a:lnTo>
                  <a:pt x="138949" y="278415"/>
                </a:lnTo>
                <a:cubicBezTo>
                  <a:pt x="139671" y="280929"/>
                  <a:pt x="137866" y="283444"/>
                  <a:pt x="135340" y="283803"/>
                </a:cubicBezTo>
                <a:cubicBezTo>
                  <a:pt x="134979" y="283803"/>
                  <a:pt x="134979" y="283803"/>
                  <a:pt x="134618" y="283803"/>
                </a:cubicBezTo>
                <a:cubicBezTo>
                  <a:pt x="132453" y="283803"/>
                  <a:pt x="130287" y="282366"/>
                  <a:pt x="129927" y="279851"/>
                </a:cubicBezTo>
                <a:lnTo>
                  <a:pt x="121626" y="232433"/>
                </a:lnTo>
                <a:cubicBezTo>
                  <a:pt x="121265" y="230996"/>
                  <a:pt x="121626" y="229559"/>
                  <a:pt x="122347" y="228481"/>
                </a:cubicBezTo>
                <a:lnTo>
                  <a:pt x="127039" y="222375"/>
                </a:lnTo>
                <a:lnTo>
                  <a:pt x="117295" y="213035"/>
                </a:lnTo>
                <a:lnTo>
                  <a:pt x="107189" y="222375"/>
                </a:lnTo>
                <a:lnTo>
                  <a:pt x="111881" y="228481"/>
                </a:lnTo>
                <a:cubicBezTo>
                  <a:pt x="112964" y="229559"/>
                  <a:pt x="113325" y="230996"/>
                  <a:pt x="112964" y="232433"/>
                </a:cubicBezTo>
                <a:lnTo>
                  <a:pt x="104302" y="279851"/>
                </a:lnTo>
                <a:cubicBezTo>
                  <a:pt x="103941" y="282366"/>
                  <a:pt x="102137" y="283803"/>
                  <a:pt x="99971" y="283803"/>
                </a:cubicBezTo>
                <a:cubicBezTo>
                  <a:pt x="99610" y="283803"/>
                  <a:pt x="99249" y="283803"/>
                  <a:pt x="98889" y="283803"/>
                </a:cubicBezTo>
                <a:cubicBezTo>
                  <a:pt x="96362" y="283444"/>
                  <a:pt x="94919" y="280929"/>
                  <a:pt x="95280" y="278415"/>
                </a:cubicBezTo>
                <a:lnTo>
                  <a:pt x="103580" y="232792"/>
                </a:lnTo>
                <a:lnTo>
                  <a:pt x="100332" y="229200"/>
                </a:lnTo>
                <a:lnTo>
                  <a:pt x="98889" y="230278"/>
                </a:lnTo>
                <a:cubicBezTo>
                  <a:pt x="98167" y="231355"/>
                  <a:pt x="97084" y="231715"/>
                  <a:pt x="96001" y="231715"/>
                </a:cubicBezTo>
                <a:cubicBezTo>
                  <a:pt x="94919" y="231715"/>
                  <a:pt x="93836" y="231355"/>
                  <a:pt x="92753" y="230278"/>
                </a:cubicBezTo>
                <a:lnTo>
                  <a:pt x="72542" y="211598"/>
                </a:lnTo>
                <a:cubicBezTo>
                  <a:pt x="70738" y="209801"/>
                  <a:pt x="70738" y="206928"/>
                  <a:pt x="72182" y="205131"/>
                </a:cubicBezTo>
                <a:cubicBezTo>
                  <a:pt x="73986" y="203335"/>
                  <a:pt x="76873" y="202976"/>
                  <a:pt x="78678" y="204772"/>
                </a:cubicBezTo>
                <a:lnTo>
                  <a:pt x="96001" y="220578"/>
                </a:lnTo>
                <a:lnTo>
                  <a:pt x="108272" y="208724"/>
                </a:lnTo>
                <a:cubicBezTo>
                  <a:pt x="97445" y="205131"/>
                  <a:pt x="80843" y="197947"/>
                  <a:pt x="76151" y="188607"/>
                </a:cubicBezTo>
                <a:cubicBezTo>
                  <a:pt x="69294" y="189685"/>
                  <a:pt x="64963" y="191121"/>
                  <a:pt x="64963" y="191121"/>
                </a:cubicBezTo>
                <a:cubicBezTo>
                  <a:pt x="61354" y="191840"/>
                  <a:pt x="57745" y="192918"/>
                  <a:pt x="53053" y="194355"/>
                </a:cubicBezTo>
                <a:cubicBezTo>
                  <a:pt x="44031" y="197228"/>
                  <a:pt x="35369" y="200821"/>
                  <a:pt x="27790" y="204772"/>
                </a:cubicBezTo>
                <a:cubicBezTo>
                  <a:pt x="16241" y="210520"/>
                  <a:pt x="9023" y="222015"/>
                  <a:pt x="9023" y="234588"/>
                </a:cubicBezTo>
                <a:lnTo>
                  <a:pt x="9023" y="279492"/>
                </a:lnTo>
                <a:cubicBezTo>
                  <a:pt x="9023" y="282007"/>
                  <a:pt x="7218" y="283803"/>
                  <a:pt x="4692" y="283803"/>
                </a:cubicBezTo>
                <a:cubicBezTo>
                  <a:pt x="1805" y="283803"/>
                  <a:pt x="0" y="282007"/>
                  <a:pt x="0" y="279492"/>
                </a:cubicBezTo>
                <a:lnTo>
                  <a:pt x="0" y="234588"/>
                </a:lnTo>
                <a:cubicBezTo>
                  <a:pt x="0" y="218423"/>
                  <a:pt x="9023" y="204054"/>
                  <a:pt x="23459" y="196510"/>
                </a:cubicBezTo>
                <a:cubicBezTo>
                  <a:pt x="31399" y="192558"/>
                  <a:pt x="40783" y="188607"/>
                  <a:pt x="50527" y="185374"/>
                </a:cubicBezTo>
                <a:cubicBezTo>
                  <a:pt x="54858" y="183937"/>
                  <a:pt x="58828" y="182859"/>
                  <a:pt x="62437" y="181781"/>
                </a:cubicBezTo>
                <a:cubicBezTo>
                  <a:pt x="62798" y="181781"/>
                  <a:pt x="67851" y="180704"/>
                  <a:pt x="76512" y="178908"/>
                </a:cubicBezTo>
                <a:cubicBezTo>
                  <a:pt x="81565" y="173878"/>
                  <a:pt x="84091" y="168131"/>
                  <a:pt x="85535" y="163102"/>
                </a:cubicBezTo>
                <a:cubicBezTo>
                  <a:pt x="74347" y="154480"/>
                  <a:pt x="65685" y="141188"/>
                  <a:pt x="60993" y="125742"/>
                </a:cubicBezTo>
                <a:cubicBezTo>
                  <a:pt x="58828" y="125382"/>
                  <a:pt x="56663" y="124305"/>
                  <a:pt x="54858" y="122868"/>
                </a:cubicBezTo>
                <a:cubicBezTo>
                  <a:pt x="50527" y="119635"/>
                  <a:pt x="48001" y="113528"/>
                  <a:pt x="47279" y="106343"/>
                </a:cubicBezTo>
                <a:cubicBezTo>
                  <a:pt x="46196" y="95566"/>
                  <a:pt x="50527" y="86945"/>
                  <a:pt x="57023" y="84789"/>
                </a:cubicBezTo>
                <a:cubicBezTo>
                  <a:pt x="57023" y="83352"/>
                  <a:pt x="57023" y="82275"/>
                  <a:pt x="57023" y="81556"/>
                </a:cubicBezTo>
                <a:cubicBezTo>
                  <a:pt x="56302" y="77245"/>
                  <a:pt x="52693" y="55332"/>
                  <a:pt x="66046" y="38449"/>
                </a:cubicBezTo>
                <a:cubicBezTo>
                  <a:pt x="76151" y="25516"/>
                  <a:pt x="93114" y="19050"/>
                  <a:pt x="116934" y="19050"/>
                </a:cubicBezTo>
                <a:close/>
                <a:moveTo>
                  <a:pt x="188500" y="0"/>
                </a:moveTo>
                <a:cubicBezTo>
                  <a:pt x="212367" y="0"/>
                  <a:pt x="229724" y="6466"/>
                  <a:pt x="239850" y="19399"/>
                </a:cubicBezTo>
                <a:cubicBezTo>
                  <a:pt x="254314" y="37721"/>
                  <a:pt x="249252" y="61431"/>
                  <a:pt x="248528" y="63227"/>
                </a:cubicBezTo>
                <a:cubicBezTo>
                  <a:pt x="248528" y="63946"/>
                  <a:pt x="248528" y="65023"/>
                  <a:pt x="248528" y="65742"/>
                </a:cubicBezTo>
                <a:cubicBezTo>
                  <a:pt x="255399" y="67538"/>
                  <a:pt x="259377" y="76519"/>
                  <a:pt x="258292" y="87296"/>
                </a:cubicBezTo>
                <a:cubicBezTo>
                  <a:pt x="257931" y="94481"/>
                  <a:pt x="255038" y="100588"/>
                  <a:pt x="251060" y="103822"/>
                </a:cubicBezTo>
                <a:cubicBezTo>
                  <a:pt x="249252" y="105259"/>
                  <a:pt x="247082" y="106336"/>
                  <a:pt x="244912" y="106696"/>
                </a:cubicBezTo>
                <a:cubicBezTo>
                  <a:pt x="240211" y="122143"/>
                  <a:pt x="231532" y="135076"/>
                  <a:pt x="220322" y="144057"/>
                </a:cubicBezTo>
                <a:cubicBezTo>
                  <a:pt x="221407" y="149086"/>
                  <a:pt x="223938" y="154834"/>
                  <a:pt x="228640" y="159864"/>
                </a:cubicBezTo>
                <a:cubicBezTo>
                  <a:pt x="233702" y="160582"/>
                  <a:pt x="238765" y="162019"/>
                  <a:pt x="243466" y="163097"/>
                </a:cubicBezTo>
                <a:cubicBezTo>
                  <a:pt x="247082" y="164175"/>
                  <a:pt x="250698" y="165252"/>
                  <a:pt x="255399" y="166689"/>
                </a:cubicBezTo>
                <a:cubicBezTo>
                  <a:pt x="264801" y="169923"/>
                  <a:pt x="274203" y="173156"/>
                  <a:pt x="282159" y="177467"/>
                </a:cubicBezTo>
                <a:cubicBezTo>
                  <a:pt x="296985" y="185011"/>
                  <a:pt x="306026" y="199740"/>
                  <a:pt x="306026" y="215547"/>
                </a:cubicBezTo>
                <a:lnTo>
                  <a:pt x="306026" y="279492"/>
                </a:lnTo>
                <a:cubicBezTo>
                  <a:pt x="306026" y="282007"/>
                  <a:pt x="303856" y="283803"/>
                  <a:pt x="301325" y="283803"/>
                </a:cubicBezTo>
                <a:cubicBezTo>
                  <a:pt x="298793" y="283803"/>
                  <a:pt x="296624" y="282007"/>
                  <a:pt x="296624" y="279492"/>
                </a:cubicBezTo>
                <a:lnTo>
                  <a:pt x="296624" y="215547"/>
                </a:lnTo>
                <a:cubicBezTo>
                  <a:pt x="296624" y="202973"/>
                  <a:pt x="289391" y="191477"/>
                  <a:pt x="278181" y="185729"/>
                </a:cubicBezTo>
                <a:cubicBezTo>
                  <a:pt x="270226" y="181778"/>
                  <a:pt x="261908" y="178185"/>
                  <a:pt x="252506" y="174952"/>
                </a:cubicBezTo>
                <a:cubicBezTo>
                  <a:pt x="248167" y="173874"/>
                  <a:pt x="244551" y="173156"/>
                  <a:pt x="240935" y="172078"/>
                </a:cubicBezTo>
                <a:cubicBezTo>
                  <a:pt x="237318" y="171000"/>
                  <a:pt x="233702" y="170282"/>
                  <a:pt x="230086" y="169563"/>
                </a:cubicBezTo>
                <a:cubicBezTo>
                  <a:pt x="227555" y="174233"/>
                  <a:pt x="222130" y="179263"/>
                  <a:pt x="213090" y="185011"/>
                </a:cubicBezTo>
                <a:cubicBezTo>
                  <a:pt x="212367" y="185370"/>
                  <a:pt x="211644" y="185729"/>
                  <a:pt x="210559" y="185729"/>
                </a:cubicBezTo>
                <a:cubicBezTo>
                  <a:pt x="209112" y="185729"/>
                  <a:pt x="207666" y="185011"/>
                  <a:pt x="206581" y="183215"/>
                </a:cubicBezTo>
                <a:cubicBezTo>
                  <a:pt x="205496" y="181418"/>
                  <a:pt x="205858" y="178544"/>
                  <a:pt x="208389" y="177107"/>
                </a:cubicBezTo>
                <a:cubicBezTo>
                  <a:pt x="217429" y="171719"/>
                  <a:pt x="220684" y="167767"/>
                  <a:pt x="221407" y="165612"/>
                </a:cubicBezTo>
                <a:cubicBezTo>
                  <a:pt x="216706" y="160582"/>
                  <a:pt x="213813" y="154834"/>
                  <a:pt x="212005" y="149446"/>
                </a:cubicBezTo>
                <a:cubicBezTo>
                  <a:pt x="204773" y="153397"/>
                  <a:pt x="196817" y="155553"/>
                  <a:pt x="188500" y="155553"/>
                </a:cubicBezTo>
                <a:cubicBezTo>
                  <a:pt x="184161" y="155553"/>
                  <a:pt x="179821" y="154834"/>
                  <a:pt x="175482" y="153757"/>
                </a:cubicBezTo>
                <a:cubicBezTo>
                  <a:pt x="173312" y="153038"/>
                  <a:pt x="171866" y="150523"/>
                  <a:pt x="172589" y="148368"/>
                </a:cubicBezTo>
                <a:cubicBezTo>
                  <a:pt x="172950" y="145853"/>
                  <a:pt x="175482" y="144416"/>
                  <a:pt x="178013" y="144775"/>
                </a:cubicBezTo>
                <a:cubicBezTo>
                  <a:pt x="189946" y="148009"/>
                  <a:pt x="202241" y="145853"/>
                  <a:pt x="213090" y="138309"/>
                </a:cubicBezTo>
                <a:cubicBezTo>
                  <a:pt x="224300" y="130046"/>
                  <a:pt x="232979" y="116395"/>
                  <a:pt x="236957" y="100229"/>
                </a:cubicBezTo>
                <a:cubicBezTo>
                  <a:pt x="237318" y="99151"/>
                  <a:pt x="238403" y="97714"/>
                  <a:pt x="239488" y="97355"/>
                </a:cubicBezTo>
                <a:cubicBezTo>
                  <a:pt x="240935" y="96637"/>
                  <a:pt x="242381" y="96637"/>
                  <a:pt x="243466" y="97355"/>
                </a:cubicBezTo>
                <a:cubicBezTo>
                  <a:pt x="243827" y="97355"/>
                  <a:pt x="244551" y="97355"/>
                  <a:pt x="245274" y="96637"/>
                </a:cubicBezTo>
                <a:cubicBezTo>
                  <a:pt x="246720" y="95200"/>
                  <a:pt x="248890" y="91607"/>
                  <a:pt x="249252" y="86578"/>
                </a:cubicBezTo>
                <a:cubicBezTo>
                  <a:pt x="249975" y="79034"/>
                  <a:pt x="247082" y="74723"/>
                  <a:pt x="245636" y="74364"/>
                </a:cubicBezTo>
                <a:cubicBezTo>
                  <a:pt x="244551" y="74723"/>
                  <a:pt x="242743" y="74723"/>
                  <a:pt x="241658" y="73645"/>
                </a:cubicBezTo>
                <a:cubicBezTo>
                  <a:pt x="240211" y="72927"/>
                  <a:pt x="239126" y="71849"/>
                  <a:pt x="239126" y="70053"/>
                </a:cubicBezTo>
                <a:cubicBezTo>
                  <a:pt x="239126" y="68616"/>
                  <a:pt x="239126" y="65023"/>
                  <a:pt x="239126" y="62509"/>
                </a:cubicBezTo>
                <a:cubicBezTo>
                  <a:pt x="224662" y="52809"/>
                  <a:pt x="209112" y="48857"/>
                  <a:pt x="188862" y="51013"/>
                </a:cubicBezTo>
                <a:cubicBezTo>
                  <a:pt x="186330" y="51013"/>
                  <a:pt x="184161" y="49576"/>
                  <a:pt x="183799" y="47061"/>
                </a:cubicBezTo>
                <a:cubicBezTo>
                  <a:pt x="183799" y="44546"/>
                  <a:pt x="185245" y="42032"/>
                  <a:pt x="187777" y="42032"/>
                </a:cubicBezTo>
                <a:cubicBezTo>
                  <a:pt x="208389" y="39876"/>
                  <a:pt x="225385" y="43109"/>
                  <a:pt x="240573" y="52091"/>
                </a:cubicBezTo>
                <a:cubicBezTo>
                  <a:pt x="240935" y="44546"/>
                  <a:pt x="239488" y="33769"/>
                  <a:pt x="232617" y="25147"/>
                </a:cubicBezTo>
                <a:cubicBezTo>
                  <a:pt x="224300" y="14370"/>
                  <a:pt x="209474" y="9340"/>
                  <a:pt x="188500" y="9340"/>
                </a:cubicBezTo>
                <a:cubicBezTo>
                  <a:pt x="174759" y="9340"/>
                  <a:pt x="163548" y="11496"/>
                  <a:pt x="155231" y="16525"/>
                </a:cubicBezTo>
                <a:cubicBezTo>
                  <a:pt x="153062" y="17603"/>
                  <a:pt x="150169" y="16884"/>
                  <a:pt x="148722" y="14370"/>
                </a:cubicBezTo>
                <a:cubicBezTo>
                  <a:pt x="147637" y="12214"/>
                  <a:pt x="148360" y="9699"/>
                  <a:pt x="150530" y="8262"/>
                </a:cubicBezTo>
                <a:cubicBezTo>
                  <a:pt x="160294" y="2874"/>
                  <a:pt x="173312" y="0"/>
                  <a:pt x="188500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endParaRPr lang="en-US" dirty="0">
              <a:solidFill>
                <a:schemeClr val="tx2"/>
              </a:solidFill>
              <a:latin typeface="Lato Light" panose="020F0502020204030203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36BCA37-84AC-AD49-B557-AB409E0C27E8}"/>
              </a:ext>
            </a:extLst>
          </p:cNvPr>
          <p:cNvSpPr txBox="1"/>
          <p:nvPr/>
        </p:nvSpPr>
        <p:spPr>
          <a:xfrm>
            <a:off x="10419315" y="8578884"/>
            <a:ext cx="567464" cy="9233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88B36BB-9880-3C4F-9D6D-9640AED56E96}"/>
              </a:ext>
            </a:extLst>
          </p:cNvPr>
          <p:cNvSpPr txBox="1"/>
          <p:nvPr/>
        </p:nvSpPr>
        <p:spPr>
          <a:xfrm>
            <a:off x="13361746" y="8578884"/>
            <a:ext cx="506549" cy="9233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64805BF-8239-4648-A56D-6185E12FB1D4}"/>
              </a:ext>
            </a:extLst>
          </p:cNvPr>
          <p:cNvSpPr txBox="1"/>
          <p:nvPr/>
        </p:nvSpPr>
        <p:spPr>
          <a:xfrm rot="1796000">
            <a:off x="7302137" y="11099150"/>
            <a:ext cx="1643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B50AB1B-080F-9747-87FC-7B87B50FD03C}"/>
              </a:ext>
            </a:extLst>
          </p:cNvPr>
          <p:cNvSpPr txBox="1"/>
          <p:nvPr/>
        </p:nvSpPr>
        <p:spPr>
          <a:xfrm rot="1796000">
            <a:off x="6409814" y="11628198"/>
            <a:ext cx="163346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DC5BB20-9417-4145-BB1D-7C227E3CEAB1}"/>
              </a:ext>
            </a:extLst>
          </p:cNvPr>
          <p:cNvSpPr txBox="1"/>
          <p:nvPr/>
        </p:nvSpPr>
        <p:spPr>
          <a:xfrm rot="1796000">
            <a:off x="5558787" y="12171223"/>
            <a:ext cx="157254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F4057D4-91AF-F846-A4E0-968D7F571CA7}"/>
              </a:ext>
            </a:extLst>
          </p:cNvPr>
          <p:cNvSpPr txBox="1"/>
          <p:nvPr/>
        </p:nvSpPr>
        <p:spPr>
          <a:xfrm rot="19704679">
            <a:off x="17200512" y="12169368"/>
            <a:ext cx="1643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03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B2AD4-A0D3-2541-BEDC-FB49815A1F3E}"/>
              </a:ext>
            </a:extLst>
          </p:cNvPr>
          <p:cNvSpPr txBox="1"/>
          <p:nvPr/>
        </p:nvSpPr>
        <p:spPr>
          <a:xfrm rot="19704679">
            <a:off x="16351316" y="11628198"/>
            <a:ext cx="163346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02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3426A9C-9656-7C4A-A11C-C2D245E3F338}"/>
              </a:ext>
            </a:extLst>
          </p:cNvPr>
          <p:cNvSpPr txBox="1"/>
          <p:nvPr/>
        </p:nvSpPr>
        <p:spPr>
          <a:xfrm rot="19704679">
            <a:off x="15412150" y="11135995"/>
            <a:ext cx="157254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01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29EE0C9-09CC-F14E-94BD-3388B463CB51}"/>
              </a:ext>
            </a:extLst>
          </p:cNvPr>
          <p:cNvSpPr txBox="1"/>
          <p:nvPr/>
        </p:nvSpPr>
        <p:spPr>
          <a:xfrm>
            <a:off x="2346209" y="5487144"/>
            <a:ext cx="202170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GROUP 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04569BC-E2C2-2643-820E-83BC2820805F}"/>
              </a:ext>
            </a:extLst>
          </p:cNvPr>
          <p:cNvSpPr txBox="1"/>
          <p:nvPr/>
        </p:nvSpPr>
        <p:spPr>
          <a:xfrm>
            <a:off x="1558081" y="6102287"/>
            <a:ext cx="281038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JOHN DOE</a:t>
            </a:r>
          </a:p>
        </p:txBody>
      </p:sp>
      <p:sp>
        <p:nvSpPr>
          <p:cNvPr id="250" name="Subtitle 2">
            <a:extLst>
              <a:ext uri="{FF2B5EF4-FFF2-40B4-BE49-F238E27FC236}">
                <a16:creationId xmlns:a16="http://schemas.microsoft.com/office/drawing/2014/main" id="{7EFE2901-DDC4-7A4F-B11B-8A9CBD3976BE}"/>
              </a:ext>
            </a:extLst>
          </p:cNvPr>
          <p:cNvSpPr txBox="1">
            <a:spLocks/>
          </p:cNvSpPr>
          <p:nvPr/>
        </p:nvSpPr>
        <p:spPr>
          <a:xfrm>
            <a:off x="953226" y="6857219"/>
            <a:ext cx="341441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go.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F38E4C4-8E47-B947-A354-4A59EA81825D}"/>
              </a:ext>
            </a:extLst>
          </p:cNvPr>
          <p:cNvSpPr txBox="1"/>
          <p:nvPr/>
        </p:nvSpPr>
        <p:spPr>
          <a:xfrm>
            <a:off x="20033615" y="5487144"/>
            <a:ext cx="202170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GROUP 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91FC3FF-1D85-5D43-A496-31B727DF359A}"/>
              </a:ext>
            </a:extLst>
          </p:cNvPr>
          <p:cNvSpPr txBox="1"/>
          <p:nvPr/>
        </p:nvSpPr>
        <p:spPr>
          <a:xfrm>
            <a:off x="20046439" y="6102287"/>
            <a:ext cx="281038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JOHN DOE</a:t>
            </a:r>
          </a:p>
        </p:txBody>
      </p:sp>
      <p:sp>
        <p:nvSpPr>
          <p:cNvPr id="253" name="Subtitle 2">
            <a:extLst>
              <a:ext uri="{FF2B5EF4-FFF2-40B4-BE49-F238E27FC236}">
                <a16:creationId xmlns:a16="http://schemas.microsoft.com/office/drawing/2014/main" id="{1C7FEAFB-E336-304E-93DA-46FEFDA9AFD0}"/>
              </a:ext>
            </a:extLst>
          </p:cNvPr>
          <p:cNvSpPr txBox="1">
            <a:spLocks/>
          </p:cNvSpPr>
          <p:nvPr/>
        </p:nvSpPr>
        <p:spPr>
          <a:xfrm>
            <a:off x="20041056" y="6857219"/>
            <a:ext cx="341441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3150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FF9BF-067F-8D4C-BF41-A8029F5E1D97}"/>
              </a:ext>
            </a:extLst>
          </p:cNvPr>
          <p:cNvSpPr txBox="1"/>
          <p:nvPr/>
        </p:nvSpPr>
        <p:spPr>
          <a:xfrm>
            <a:off x="7353225" y="612372"/>
            <a:ext cx="96712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TWO-SIDE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F5BA1-9884-D34A-A36D-7A7F29E5648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1A23C9-41ED-B04F-85C6-737871797E75}"/>
              </a:ext>
            </a:extLst>
          </p:cNvPr>
          <p:cNvSpPr/>
          <p:nvPr/>
        </p:nvSpPr>
        <p:spPr>
          <a:xfrm>
            <a:off x="2393436" y="2768648"/>
            <a:ext cx="19590776" cy="13027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55DFE7-3BB6-A74B-B189-632097A93C1E}"/>
              </a:ext>
            </a:extLst>
          </p:cNvPr>
          <p:cNvSpPr/>
          <p:nvPr/>
        </p:nvSpPr>
        <p:spPr>
          <a:xfrm>
            <a:off x="2393436" y="4726574"/>
            <a:ext cx="19590776" cy="13027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6C815-C7BE-4843-A695-3CCBCA8FF787}"/>
              </a:ext>
            </a:extLst>
          </p:cNvPr>
          <p:cNvSpPr/>
          <p:nvPr/>
        </p:nvSpPr>
        <p:spPr>
          <a:xfrm>
            <a:off x="2393436" y="6684499"/>
            <a:ext cx="19590776" cy="13027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CBDE20-801B-A44F-9A89-47FB7B7BBEB8}"/>
              </a:ext>
            </a:extLst>
          </p:cNvPr>
          <p:cNvSpPr/>
          <p:nvPr/>
        </p:nvSpPr>
        <p:spPr>
          <a:xfrm>
            <a:off x="2393437" y="8648591"/>
            <a:ext cx="19590776" cy="13027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01A94B-AA63-7248-9AC4-9649D883E200}"/>
              </a:ext>
            </a:extLst>
          </p:cNvPr>
          <p:cNvSpPr/>
          <p:nvPr/>
        </p:nvSpPr>
        <p:spPr>
          <a:xfrm>
            <a:off x="2393436" y="10612682"/>
            <a:ext cx="19590776" cy="13027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F4BFC0F9-4D50-2C4D-86C5-B5D124C7B330}"/>
              </a:ext>
            </a:extLst>
          </p:cNvPr>
          <p:cNvSpPr/>
          <p:nvPr/>
        </p:nvSpPr>
        <p:spPr>
          <a:xfrm rot="5400000">
            <a:off x="15684306" y="-726833"/>
            <a:ext cx="1302774" cy="82937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EF8DE95B-905C-3247-824F-743C1D336798}"/>
              </a:ext>
            </a:extLst>
          </p:cNvPr>
          <p:cNvSpPr/>
          <p:nvPr/>
        </p:nvSpPr>
        <p:spPr>
          <a:xfrm rot="5400000">
            <a:off x="14079025" y="2836374"/>
            <a:ext cx="1302774" cy="50831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ound Same Side Corner Rectangle 21">
            <a:extLst>
              <a:ext uri="{FF2B5EF4-FFF2-40B4-BE49-F238E27FC236}">
                <a16:creationId xmlns:a16="http://schemas.microsoft.com/office/drawing/2014/main" id="{36F90B5D-03F6-CF43-A663-3200989611DA}"/>
              </a:ext>
            </a:extLst>
          </p:cNvPr>
          <p:cNvSpPr/>
          <p:nvPr/>
        </p:nvSpPr>
        <p:spPr>
          <a:xfrm rot="5400000">
            <a:off x="13266225" y="5607098"/>
            <a:ext cx="1302774" cy="34575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ound Same Side Corner Rectangle 22">
            <a:extLst>
              <a:ext uri="{FF2B5EF4-FFF2-40B4-BE49-F238E27FC236}">
                <a16:creationId xmlns:a16="http://schemas.microsoft.com/office/drawing/2014/main" id="{61F845A5-FAB5-9247-9BEC-C784466AA812}"/>
              </a:ext>
            </a:extLst>
          </p:cNvPr>
          <p:cNvSpPr/>
          <p:nvPr/>
        </p:nvSpPr>
        <p:spPr>
          <a:xfrm rot="5400000">
            <a:off x="14690456" y="6146960"/>
            <a:ext cx="1302774" cy="630603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ound Same Side Corner Rectangle 23">
            <a:extLst>
              <a:ext uri="{FF2B5EF4-FFF2-40B4-BE49-F238E27FC236}">
                <a16:creationId xmlns:a16="http://schemas.microsoft.com/office/drawing/2014/main" id="{4A51FDFA-7EF1-224D-A5F9-2A0E78C0798E}"/>
              </a:ext>
            </a:extLst>
          </p:cNvPr>
          <p:cNvSpPr/>
          <p:nvPr/>
        </p:nvSpPr>
        <p:spPr>
          <a:xfrm rot="5400000">
            <a:off x="16192305" y="6609202"/>
            <a:ext cx="1302774" cy="93097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31C5C4F8-B668-AB44-94A1-AC1ADA59D8AA}"/>
              </a:ext>
            </a:extLst>
          </p:cNvPr>
          <p:cNvSpPr/>
          <p:nvPr/>
        </p:nvSpPr>
        <p:spPr>
          <a:xfrm rot="16200000">
            <a:off x="9363517" y="1246115"/>
            <a:ext cx="1302774" cy="4347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ound Same Side Corner Rectangle 25">
            <a:extLst>
              <a:ext uri="{FF2B5EF4-FFF2-40B4-BE49-F238E27FC236}">
                <a16:creationId xmlns:a16="http://schemas.microsoft.com/office/drawing/2014/main" id="{EF8C1A30-52D9-F24A-9A87-6E1ADB007574}"/>
              </a:ext>
            </a:extLst>
          </p:cNvPr>
          <p:cNvSpPr/>
          <p:nvPr/>
        </p:nvSpPr>
        <p:spPr>
          <a:xfrm rot="16200000">
            <a:off x="7123237" y="963761"/>
            <a:ext cx="1302774" cy="88284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ound Same Side Corner Rectangle 26">
            <a:extLst>
              <a:ext uri="{FF2B5EF4-FFF2-40B4-BE49-F238E27FC236}">
                <a16:creationId xmlns:a16="http://schemas.microsoft.com/office/drawing/2014/main" id="{598B23D6-96C2-FD4B-85FB-148067CD1A39}"/>
              </a:ext>
            </a:extLst>
          </p:cNvPr>
          <p:cNvSpPr/>
          <p:nvPr/>
        </p:nvSpPr>
        <p:spPr>
          <a:xfrm rot="16200000">
            <a:off x="7911908" y="3710354"/>
            <a:ext cx="1302774" cy="72510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C82B7963-91F5-0B4B-B39F-C1A0CD2C4061}"/>
              </a:ext>
            </a:extLst>
          </p:cNvPr>
          <p:cNvSpPr/>
          <p:nvPr/>
        </p:nvSpPr>
        <p:spPr>
          <a:xfrm rot="16200000">
            <a:off x="9564383" y="7326924"/>
            <a:ext cx="1302774" cy="39461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E169AFED-C258-D047-94C7-4DAF988E816E}"/>
              </a:ext>
            </a:extLst>
          </p:cNvPr>
          <p:cNvSpPr/>
          <p:nvPr/>
        </p:nvSpPr>
        <p:spPr>
          <a:xfrm rot="16200000">
            <a:off x="7609366" y="7335997"/>
            <a:ext cx="1302774" cy="78561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33591F-00D7-9C47-8B3C-F9DFEDB10686}"/>
              </a:ext>
            </a:extLst>
          </p:cNvPr>
          <p:cNvSpPr/>
          <p:nvPr/>
        </p:nvSpPr>
        <p:spPr>
          <a:xfrm>
            <a:off x="11301121" y="2532332"/>
            <a:ext cx="1775407" cy="17754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B5D8B013-E5B3-DA49-BBBB-32334DC6CAD0}"/>
              </a:ext>
            </a:extLst>
          </p:cNvPr>
          <p:cNvSpPr/>
          <p:nvPr/>
        </p:nvSpPr>
        <p:spPr>
          <a:xfrm>
            <a:off x="11301121" y="4490257"/>
            <a:ext cx="1775407" cy="1775407"/>
          </a:xfrm>
          <a:prstGeom prst="ellips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FA384FAC-1A79-4A48-AD68-752626481BA1}"/>
              </a:ext>
            </a:extLst>
          </p:cNvPr>
          <p:cNvSpPr/>
          <p:nvPr/>
        </p:nvSpPr>
        <p:spPr>
          <a:xfrm>
            <a:off x="11301121" y="6448182"/>
            <a:ext cx="1775407" cy="1775407"/>
          </a:xfrm>
          <a:prstGeom prst="ellips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AEF3646-5E75-074A-A52B-AA65CBC517DA}"/>
              </a:ext>
            </a:extLst>
          </p:cNvPr>
          <p:cNvSpPr/>
          <p:nvPr/>
        </p:nvSpPr>
        <p:spPr>
          <a:xfrm>
            <a:off x="11301121" y="8412274"/>
            <a:ext cx="1775407" cy="1775407"/>
          </a:xfrm>
          <a:prstGeom prst="ellips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85A94CEB-1281-7B41-83D0-C14D413DE6D8}"/>
              </a:ext>
            </a:extLst>
          </p:cNvPr>
          <p:cNvSpPr/>
          <p:nvPr/>
        </p:nvSpPr>
        <p:spPr>
          <a:xfrm>
            <a:off x="11301121" y="10376366"/>
            <a:ext cx="1775407" cy="1775407"/>
          </a:xfrm>
          <a:prstGeom prst="ellips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71F802-7F3F-D745-8874-6EE86A9AF80F}"/>
              </a:ext>
            </a:extLst>
          </p:cNvPr>
          <p:cNvSpPr txBox="1"/>
          <p:nvPr/>
        </p:nvSpPr>
        <p:spPr>
          <a:xfrm>
            <a:off x="11626010" y="4870131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AACF1F-EB5A-AC49-ABA2-C0BA6FE2FED3}"/>
              </a:ext>
            </a:extLst>
          </p:cNvPr>
          <p:cNvSpPr txBox="1"/>
          <p:nvPr/>
        </p:nvSpPr>
        <p:spPr>
          <a:xfrm>
            <a:off x="11613186" y="6828055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ADA0D-9992-394B-A23E-74A8EACC6C80}"/>
              </a:ext>
            </a:extLst>
          </p:cNvPr>
          <p:cNvSpPr txBox="1"/>
          <p:nvPr/>
        </p:nvSpPr>
        <p:spPr>
          <a:xfrm>
            <a:off x="11585133" y="8792148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5D108-4839-F74B-9484-5C99F35157C7}"/>
              </a:ext>
            </a:extLst>
          </p:cNvPr>
          <p:cNvSpPr txBox="1"/>
          <p:nvPr/>
        </p:nvSpPr>
        <p:spPr>
          <a:xfrm>
            <a:off x="11595553" y="10756239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099E9C9C-7DF3-E64A-B734-B6B3D0B29CF4}"/>
              </a:ext>
            </a:extLst>
          </p:cNvPr>
          <p:cNvSpPr/>
          <p:nvPr/>
        </p:nvSpPr>
        <p:spPr>
          <a:xfrm>
            <a:off x="11301120" y="2532332"/>
            <a:ext cx="1775407" cy="1775407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5D2BD-AFCA-7746-BABB-21088CC928FC}"/>
              </a:ext>
            </a:extLst>
          </p:cNvPr>
          <p:cNvSpPr txBox="1"/>
          <p:nvPr/>
        </p:nvSpPr>
        <p:spPr>
          <a:xfrm>
            <a:off x="11701351" y="2912205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D6B1E9-1E2F-4A4E-A2C8-9EE165FBBAF2}"/>
              </a:ext>
            </a:extLst>
          </p:cNvPr>
          <p:cNvSpPr/>
          <p:nvPr/>
        </p:nvSpPr>
        <p:spPr>
          <a:xfrm>
            <a:off x="19552458" y="3163726"/>
            <a:ext cx="512619" cy="512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84FB6F-9D24-8F4B-B45A-9B244069C7C1}"/>
              </a:ext>
            </a:extLst>
          </p:cNvPr>
          <p:cNvSpPr/>
          <p:nvPr/>
        </p:nvSpPr>
        <p:spPr>
          <a:xfrm>
            <a:off x="16386357" y="5121651"/>
            <a:ext cx="512619" cy="512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CA8F28-7D85-0647-BA77-70C962DCD8FC}"/>
              </a:ext>
            </a:extLst>
          </p:cNvPr>
          <p:cNvSpPr/>
          <p:nvPr/>
        </p:nvSpPr>
        <p:spPr>
          <a:xfrm>
            <a:off x="14697814" y="7079576"/>
            <a:ext cx="512619" cy="512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209080-C024-F24B-93F0-6A31CA6B88EE}"/>
              </a:ext>
            </a:extLst>
          </p:cNvPr>
          <p:cNvSpPr/>
          <p:nvPr/>
        </p:nvSpPr>
        <p:spPr>
          <a:xfrm>
            <a:off x="17581418" y="9043668"/>
            <a:ext cx="512619" cy="512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B87CEF-6087-CE42-9D5A-BC3538565FCB}"/>
              </a:ext>
            </a:extLst>
          </p:cNvPr>
          <p:cNvSpPr/>
          <p:nvPr/>
        </p:nvSpPr>
        <p:spPr>
          <a:xfrm>
            <a:off x="20583891" y="11007759"/>
            <a:ext cx="512619" cy="512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9AB617-2FEC-AF4F-8D26-2032CAD16B06}"/>
              </a:ext>
            </a:extLst>
          </p:cNvPr>
          <p:cNvSpPr/>
          <p:nvPr/>
        </p:nvSpPr>
        <p:spPr>
          <a:xfrm>
            <a:off x="8242715" y="3163726"/>
            <a:ext cx="512619" cy="512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2DBBF1-D371-1648-98BA-A06294169ADC}"/>
              </a:ext>
            </a:extLst>
          </p:cNvPr>
          <p:cNvSpPr/>
          <p:nvPr/>
        </p:nvSpPr>
        <p:spPr>
          <a:xfrm>
            <a:off x="3820058" y="5121651"/>
            <a:ext cx="512619" cy="512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46C9D9-AAB1-CB4A-90F5-A5FADC5A64B9}"/>
              </a:ext>
            </a:extLst>
          </p:cNvPr>
          <p:cNvSpPr/>
          <p:nvPr/>
        </p:nvSpPr>
        <p:spPr>
          <a:xfrm>
            <a:off x="5370168" y="7079576"/>
            <a:ext cx="512619" cy="512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A39C3B-06BB-1E45-B0F8-1C3C54CD11D7}"/>
              </a:ext>
            </a:extLst>
          </p:cNvPr>
          <p:cNvSpPr/>
          <p:nvPr/>
        </p:nvSpPr>
        <p:spPr>
          <a:xfrm>
            <a:off x="8687308" y="9043666"/>
            <a:ext cx="512619" cy="512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C03783-1E14-7544-AD34-E81DC50F285D}"/>
              </a:ext>
            </a:extLst>
          </p:cNvPr>
          <p:cNvSpPr/>
          <p:nvPr/>
        </p:nvSpPr>
        <p:spPr>
          <a:xfrm>
            <a:off x="4811829" y="11007759"/>
            <a:ext cx="512619" cy="512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1DED6-2A57-1C44-8A1B-132FF0477E85}"/>
              </a:ext>
            </a:extLst>
          </p:cNvPr>
          <p:cNvSpPr txBox="1"/>
          <p:nvPr/>
        </p:nvSpPr>
        <p:spPr>
          <a:xfrm>
            <a:off x="13274344" y="3096869"/>
            <a:ext cx="1186543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0E3E5-B926-C848-B681-D463709EB8AD}"/>
              </a:ext>
            </a:extLst>
          </p:cNvPr>
          <p:cNvSpPr txBox="1"/>
          <p:nvPr/>
        </p:nvSpPr>
        <p:spPr>
          <a:xfrm>
            <a:off x="13274344" y="5059852"/>
            <a:ext cx="1188146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FFB9B1-07DD-D646-A2CC-62830F2E3725}"/>
              </a:ext>
            </a:extLst>
          </p:cNvPr>
          <p:cNvSpPr txBox="1"/>
          <p:nvPr/>
        </p:nvSpPr>
        <p:spPr>
          <a:xfrm>
            <a:off x="13274344" y="7017777"/>
            <a:ext cx="116730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9FFC98-0B8A-1641-9F81-767E095C8306}"/>
              </a:ext>
            </a:extLst>
          </p:cNvPr>
          <p:cNvSpPr txBox="1"/>
          <p:nvPr/>
        </p:nvSpPr>
        <p:spPr>
          <a:xfrm>
            <a:off x="13274344" y="8976811"/>
            <a:ext cx="113524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8F30CA-54DB-3C45-B413-292DD9899CB2}"/>
              </a:ext>
            </a:extLst>
          </p:cNvPr>
          <p:cNvSpPr txBox="1"/>
          <p:nvPr/>
        </p:nvSpPr>
        <p:spPr>
          <a:xfrm>
            <a:off x="13274344" y="10945960"/>
            <a:ext cx="1170513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4C474B-64E9-8E44-9A4C-33067EF1957D}"/>
              </a:ext>
            </a:extLst>
          </p:cNvPr>
          <p:cNvSpPr txBox="1"/>
          <p:nvPr/>
        </p:nvSpPr>
        <p:spPr>
          <a:xfrm>
            <a:off x="9907109" y="3096869"/>
            <a:ext cx="120097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0111A9-D74C-5848-A142-9F156AF8D43B}"/>
              </a:ext>
            </a:extLst>
          </p:cNvPr>
          <p:cNvSpPr txBox="1"/>
          <p:nvPr/>
        </p:nvSpPr>
        <p:spPr>
          <a:xfrm>
            <a:off x="9935963" y="5059852"/>
            <a:ext cx="117211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0D2CCD-363A-9A49-BEDA-4A926B7258C8}"/>
              </a:ext>
            </a:extLst>
          </p:cNvPr>
          <p:cNvSpPr txBox="1"/>
          <p:nvPr/>
        </p:nvSpPr>
        <p:spPr>
          <a:xfrm>
            <a:off x="9919933" y="7017777"/>
            <a:ext cx="118814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8E2D0D-FEAA-0747-AF5B-A7E789D714C1}"/>
              </a:ext>
            </a:extLst>
          </p:cNvPr>
          <p:cNvSpPr txBox="1"/>
          <p:nvPr/>
        </p:nvSpPr>
        <p:spPr>
          <a:xfrm>
            <a:off x="9942375" y="8976811"/>
            <a:ext cx="1165705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35%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38B169-1371-9E4B-9B18-5B93E336B148}"/>
              </a:ext>
            </a:extLst>
          </p:cNvPr>
          <p:cNvSpPr txBox="1"/>
          <p:nvPr/>
        </p:nvSpPr>
        <p:spPr>
          <a:xfrm>
            <a:off x="9919933" y="10945960"/>
            <a:ext cx="118814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80%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8FCB03-4AE3-5F49-944E-D2C5B6B22115}"/>
              </a:ext>
            </a:extLst>
          </p:cNvPr>
          <p:cNvSpPr/>
          <p:nvPr/>
        </p:nvSpPr>
        <p:spPr>
          <a:xfrm>
            <a:off x="2518468" y="12440928"/>
            <a:ext cx="512619" cy="512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ACE5FE59-7D68-0C4C-BCA6-041F76F68209}"/>
              </a:ext>
            </a:extLst>
          </p:cNvPr>
          <p:cNvSpPr txBox="1">
            <a:spLocks/>
          </p:cNvSpPr>
          <p:nvPr/>
        </p:nvSpPr>
        <p:spPr>
          <a:xfrm>
            <a:off x="3110867" y="12449990"/>
            <a:ext cx="1920719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F782481-6ED0-3448-A086-2196B1549DD6}"/>
              </a:ext>
            </a:extLst>
          </p:cNvPr>
          <p:cNvSpPr/>
          <p:nvPr/>
        </p:nvSpPr>
        <p:spPr>
          <a:xfrm>
            <a:off x="6727240" y="12440928"/>
            <a:ext cx="512619" cy="5126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249AC761-4BA8-8B47-B261-760FBCF0E7CB}"/>
              </a:ext>
            </a:extLst>
          </p:cNvPr>
          <p:cNvSpPr txBox="1">
            <a:spLocks/>
          </p:cNvSpPr>
          <p:nvPr/>
        </p:nvSpPr>
        <p:spPr>
          <a:xfrm>
            <a:off x="7319639" y="12449990"/>
            <a:ext cx="1920719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02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E8BB78-974C-1740-B5EE-F68BEB7F4178}"/>
              </a:ext>
            </a:extLst>
          </p:cNvPr>
          <p:cNvSpPr/>
          <p:nvPr/>
        </p:nvSpPr>
        <p:spPr>
          <a:xfrm>
            <a:off x="10940018" y="12440928"/>
            <a:ext cx="512619" cy="5126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AADFEBB6-1A8C-1149-B80E-BB7DDE7A285E}"/>
              </a:ext>
            </a:extLst>
          </p:cNvPr>
          <p:cNvSpPr txBox="1">
            <a:spLocks/>
          </p:cNvSpPr>
          <p:nvPr/>
        </p:nvSpPr>
        <p:spPr>
          <a:xfrm>
            <a:off x="11532417" y="12449990"/>
            <a:ext cx="1920719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03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9E3551B-15A4-7946-A3B2-A74F024EDAD9}"/>
              </a:ext>
            </a:extLst>
          </p:cNvPr>
          <p:cNvSpPr/>
          <p:nvPr/>
        </p:nvSpPr>
        <p:spPr>
          <a:xfrm>
            <a:off x="15150924" y="12440928"/>
            <a:ext cx="512619" cy="5126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F3207FA9-1F08-C84B-9199-7B02D41A2AB3}"/>
              </a:ext>
            </a:extLst>
          </p:cNvPr>
          <p:cNvSpPr txBox="1">
            <a:spLocks/>
          </p:cNvSpPr>
          <p:nvPr/>
        </p:nvSpPr>
        <p:spPr>
          <a:xfrm>
            <a:off x="15743323" y="12449990"/>
            <a:ext cx="1920719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04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AC950F-56DB-1E4A-9502-05F2E82EFDE0}"/>
              </a:ext>
            </a:extLst>
          </p:cNvPr>
          <p:cNvSpPr/>
          <p:nvPr/>
        </p:nvSpPr>
        <p:spPr>
          <a:xfrm>
            <a:off x="19361830" y="12440928"/>
            <a:ext cx="512619" cy="5126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D9B829F4-1FB1-D04B-A0D2-7B63E746C0C0}"/>
              </a:ext>
            </a:extLst>
          </p:cNvPr>
          <p:cNvSpPr txBox="1">
            <a:spLocks/>
          </p:cNvSpPr>
          <p:nvPr/>
        </p:nvSpPr>
        <p:spPr>
          <a:xfrm>
            <a:off x="19954229" y="12449990"/>
            <a:ext cx="1920719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411319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48DEBC-EFE7-0845-AF27-72799EDBF098}"/>
              </a:ext>
            </a:extLst>
          </p:cNvPr>
          <p:cNvSpPr txBox="1"/>
          <p:nvPr/>
        </p:nvSpPr>
        <p:spPr>
          <a:xfrm>
            <a:off x="6774543" y="612372"/>
            <a:ext cx="10828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SIMPLE COMPARISON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FBEF0-FF8B-4447-9A25-490F57850E3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7396B3-522A-D24F-9D8D-08FEE61E92EA}"/>
              </a:ext>
            </a:extLst>
          </p:cNvPr>
          <p:cNvSpPr/>
          <p:nvPr/>
        </p:nvSpPr>
        <p:spPr>
          <a:xfrm>
            <a:off x="3100853" y="2651760"/>
            <a:ext cx="5486400" cy="1645920"/>
          </a:xfrm>
          <a:prstGeom prst="roundRect">
            <a:avLst>
              <a:gd name="adj" fmla="val 9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1D8D546-E5E8-1940-AA10-5FDC3AFE78AE}"/>
              </a:ext>
            </a:extLst>
          </p:cNvPr>
          <p:cNvSpPr/>
          <p:nvPr/>
        </p:nvSpPr>
        <p:spPr>
          <a:xfrm>
            <a:off x="8796131" y="2651760"/>
            <a:ext cx="4041289" cy="1645920"/>
          </a:xfrm>
          <a:prstGeom prst="roundRect">
            <a:avLst>
              <a:gd name="adj" fmla="val 93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60CCB2-52FA-A74C-9292-8339F0FCE02F}"/>
              </a:ext>
            </a:extLst>
          </p:cNvPr>
          <p:cNvSpPr/>
          <p:nvPr/>
        </p:nvSpPr>
        <p:spPr>
          <a:xfrm>
            <a:off x="12985338" y="2651760"/>
            <a:ext cx="4041289" cy="1645920"/>
          </a:xfrm>
          <a:prstGeom prst="roundRect">
            <a:avLst>
              <a:gd name="adj" fmla="val 9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4BF54D-DF59-E546-94EA-502915398C9C}"/>
              </a:ext>
            </a:extLst>
          </p:cNvPr>
          <p:cNvSpPr/>
          <p:nvPr/>
        </p:nvSpPr>
        <p:spPr>
          <a:xfrm>
            <a:off x="17174545" y="2651760"/>
            <a:ext cx="4041289" cy="1645920"/>
          </a:xfrm>
          <a:prstGeom prst="roundRect">
            <a:avLst>
              <a:gd name="adj" fmla="val 93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3C77BB-F4B9-8F46-A755-D91BABA1AD4C}"/>
              </a:ext>
            </a:extLst>
          </p:cNvPr>
          <p:cNvSpPr/>
          <p:nvPr/>
        </p:nvSpPr>
        <p:spPr>
          <a:xfrm>
            <a:off x="3100853" y="4526325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D7062E-2295-3D42-8017-D441269F2D4D}"/>
              </a:ext>
            </a:extLst>
          </p:cNvPr>
          <p:cNvSpPr/>
          <p:nvPr/>
        </p:nvSpPr>
        <p:spPr>
          <a:xfrm>
            <a:off x="3100853" y="5931005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2D131E-A7CA-AC4E-ADBD-EA80CC7A2BA0}"/>
              </a:ext>
            </a:extLst>
          </p:cNvPr>
          <p:cNvSpPr/>
          <p:nvPr/>
        </p:nvSpPr>
        <p:spPr>
          <a:xfrm>
            <a:off x="3100853" y="7335685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602302-1EA4-CB43-8760-E11BF3641098}"/>
              </a:ext>
            </a:extLst>
          </p:cNvPr>
          <p:cNvSpPr/>
          <p:nvPr/>
        </p:nvSpPr>
        <p:spPr>
          <a:xfrm>
            <a:off x="3100853" y="8740365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894CB0-FA7B-9146-B2C1-7209FFB55F6A}"/>
              </a:ext>
            </a:extLst>
          </p:cNvPr>
          <p:cNvSpPr/>
          <p:nvPr/>
        </p:nvSpPr>
        <p:spPr>
          <a:xfrm>
            <a:off x="3100853" y="10145045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90AD62-78ED-734A-9911-489258BC2F39}"/>
              </a:ext>
            </a:extLst>
          </p:cNvPr>
          <p:cNvSpPr/>
          <p:nvPr/>
        </p:nvSpPr>
        <p:spPr>
          <a:xfrm>
            <a:off x="3100853" y="11554365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1232D6-DE4B-3947-AFD3-2B08F49BEAFF}"/>
              </a:ext>
            </a:extLst>
          </p:cNvPr>
          <p:cNvSpPr/>
          <p:nvPr/>
        </p:nvSpPr>
        <p:spPr>
          <a:xfrm>
            <a:off x="8796131" y="452632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00B010-90B9-DD44-A48C-B3F12D6B928A}"/>
              </a:ext>
            </a:extLst>
          </p:cNvPr>
          <p:cNvSpPr/>
          <p:nvPr/>
        </p:nvSpPr>
        <p:spPr>
          <a:xfrm>
            <a:off x="8796131" y="593100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1D057F-85D4-B844-9020-81AEC888C7D2}"/>
              </a:ext>
            </a:extLst>
          </p:cNvPr>
          <p:cNvSpPr/>
          <p:nvPr/>
        </p:nvSpPr>
        <p:spPr>
          <a:xfrm>
            <a:off x="8796131" y="733568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A00FD0-A3BD-B444-A9B2-AA38D54C33D9}"/>
              </a:ext>
            </a:extLst>
          </p:cNvPr>
          <p:cNvSpPr/>
          <p:nvPr/>
        </p:nvSpPr>
        <p:spPr>
          <a:xfrm>
            <a:off x="8796131" y="874036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419E6FE-117E-604C-9682-40C9BACD0543}"/>
              </a:ext>
            </a:extLst>
          </p:cNvPr>
          <p:cNvSpPr/>
          <p:nvPr/>
        </p:nvSpPr>
        <p:spPr>
          <a:xfrm>
            <a:off x="8796131" y="1014504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AC802F6-F693-DA43-BF5C-72579D919C93}"/>
              </a:ext>
            </a:extLst>
          </p:cNvPr>
          <p:cNvSpPr/>
          <p:nvPr/>
        </p:nvSpPr>
        <p:spPr>
          <a:xfrm>
            <a:off x="8796131" y="1155436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2D56CC-8A43-D948-A347-20E02A9E0B0B}"/>
              </a:ext>
            </a:extLst>
          </p:cNvPr>
          <p:cNvSpPr/>
          <p:nvPr/>
        </p:nvSpPr>
        <p:spPr>
          <a:xfrm>
            <a:off x="12985338" y="452632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14596B-8E35-464B-B86E-99B684FE6E96}"/>
              </a:ext>
            </a:extLst>
          </p:cNvPr>
          <p:cNvSpPr/>
          <p:nvPr/>
        </p:nvSpPr>
        <p:spPr>
          <a:xfrm>
            <a:off x="12985338" y="593100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FACC4E-6926-0B4B-A9A1-9EEF668C80CE}"/>
              </a:ext>
            </a:extLst>
          </p:cNvPr>
          <p:cNvSpPr/>
          <p:nvPr/>
        </p:nvSpPr>
        <p:spPr>
          <a:xfrm>
            <a:off x="12985338" y="733568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0CBE38-1409-384E-9E12-CB94CC3E3637}"/>
              </a:ext>
            </a:extLst>
          </p:cNvPr>
          <p:cNvSpPr/>
          <p:nvPr/>
        </p:nvSpPr>
        <p:spPr>
          <a:xfrm>
            <a:off x="12985338" y="874036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E1A905-467D-3448-8BCB-88E26AEFFECD}"/>
              </a:ext>
            </a:extLst>
          </p:cNvPr>
          <p:cNvSpPr/>
          <p:nvPr/>
        </p:nvSpPr>
        <p:spPr>
          <a:xfrm>
            <a:off x="12985338" y="1014504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730554-5EFE-9941-ABFE-9F760E69571E}"/>
              </a:ext>
            </a:extLst>
          </p:cNvPr>
          <p:cNvSpPr/>
          <p:nvPr/>
        </p:nvSpPr>
        <p:spPr>
          <a:xfrm>
            <a:off x="12985338" y="1155436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CE16CA3-2E00-EA48-AFAF-E19333D54223}"/>
              </a:ext>
            </a:extLst>
          </p:cNvPr>
          <p:cNvSpPr/>
          <p:nvPr/>
        </p:nvSpPr>
        <p:spPr>
          <a:xfrm>
            <a:off x="17174545" y="452632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379AB0-D11A-A74C-9BC1-65836CD877AE}"/>
              </a:ext>
            </a:extLst>
          </p:cNvPr>
          <p:cNvSpPr/>
          <p:nvPr/>
        </p:nvSpPr>
        <p:spPr>
          <a:xfrm>
            <a:off x="17174545" y="593100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8B74CB5-A269-3441-983D-68A2ACFDC964}"/>
              </a:ext>
            </a:extLst>
          </p:cNvPr>
          <p:cNvSpPr/>
          <p:nvPr/>
        </p:nvSpPr>
        <p:spPr>
          <a:xfrm>
            <a:off x="17174545" y="733568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F81F303-D1A3-A54E-AC14-ECCCEA9D5F72}"/>
              </a:ext>
            </a:extLst>
          </p:cNvPr>
          <p:cNvSpPr/>
          <p:nvPr/>
        </p:nvSpPr>
        <p:spPr>
          <a:xfrm>
            <a:off x="17174545" y="874036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07A3BB1-170D-C040-AAB9-86D79B9CE6FF}"/>
              </a:ext>
            </a:extLst>
          </p:cNvPr>
          <p:cNvSpPr/>
          <p:nvPr/>
        </p:nvSpPr>
        <p:spPr>
          <a:xfrm>
            <a:off x="17174545" y="1014504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05682F9-55EB-7E47-AAC2-5C34E60B4606}"/>
              </a:ext>
            </a:extLst>
          </p:cNvPr>
          <p:cNvSpPr/>
          <p:nvPr/>
        </p:nvSpPr>
        <p:spPr>
          <a:xfrm>
            <a:off x="17174545" y="1155436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D36B84-0463-2E43-8226-7B1EA3E60E20}"/>
              </a:ext>
            </a:extLst>
          </p:cNvPr>
          <p:cNvSpPr txBox="1"/>
          <p:nvPr/>
        </p:nvSpPr>
        <p:spPr>
          <a:xfrm>
            <a:off x="3704690" y="3182332"/>
            <a:ext cx="42787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FEATURES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A3F85-12DA-A747-96A9-B60003C22F57}"/>
              </a:ext>
            </a:extLst>
          </p:cNvPr>
          <p:cNvSpPr txBox="1"/>
          <p:nvPr/>
        </p:nvSpPr>
        <p:spPr>
          <a:xfrm>
            <a:off x="9476506" y="3182332"/>
            <a:ext cx="26805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35D9C5-CB87-5944-9627-A3AB4D6155EC}"/>
              </a:ext>
            </a:extLst>
          </p:cNvPr>
          <p:cNvSpPr txBox="1"/>
          <p:nvPr/>
        </p:nvSpPr>
        <p:spPr>
          <a:xfrm>
            <a:off x="13625636" y="3182332"/>
            <a:ext cx="276069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A116F2-A214-0D47-B7A4-069EB6B919ED}"/>
              </a:ext>
            </a:extLst>
          </p:cNvPr>
          <p:cNvSpPr txBox="1"/>
          <p:nvPr/>
        </p:nvSpPr>
        <p:spPr>
          <a:xfrm>
            <a:off x="17807630" y="3182332"/>
            <a:ext cx="277511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03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4D73E10D-B3B0-A544-909A-3EFE573E8150}"/>
              </a:ext>
            </a:extLst>
          </p:cNvPr>
          <p:cNvSpPr txBox="1">
            <a:spLocks/>
          </p:cNvSpPr>
          <p:nvPr/>
        </p:nvSpPr>
        <p:spPr>
          <a:xfrm>
            <a:off x="3224514" y="4689447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430BB84-DB6E-B04D-A96C-82CF9C7ED89E}"/>
              </a:ext>
            </a:extLst>
          </p:cNvPr>
          <p:cNvSpPr txBox="1">
            <a:spLocks/>
          </p:cNvSpPr>
          <p:nvPr/>
        </p:nvSpPr>
        <p:spPr>
          <a:xfrm>
            <a:off x="3224514" y="6094127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FA51979-7436-9440-83BC-4205EF1E7E5D}"/>
              </a:ext>
            </a:extLst>
          </p:cNvPr>
          <p:cNvSpPr txBox="1">
            <a:spLocks/>
          </p:cNvSpPr>
          <p:nvPr/>
        </p:nvSpPr>
        <p:spPr>
          <a:xfrm>
            <a:off x="3224514" y="7498807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A01B91A-0670-EB4B-93CC-AD185FEB97C8}"/>
              </a:ext>
            </a:extLst>
          </p:cNvPr>
          <p:cNvSpPr txBox="1">
            <a:spLocks/>
          </p:cNvSpPr>
          <p:nvPr/>
        </p:nvSpPr>
        <p:spPr>
          <a:xfrm>
            <a:off x="3224514" y="8903487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4088832B-9053-3C44-A61F-68D4E61A8470}"/>
              </a:ext>
            </a:extLst>
          </p:cNvPr>
          <p:cNvSpPr txBox="1">
            <a:spLocks/>
          </p:cNvSpPr>
          <p:nvPr/>
        </p:nvSpPr>
        <p:spPr>
          <a:xfrm>
            <a:off x="3224514" y="10308167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9F59ABA9-9289-B44E-8FFB-6DC72BB9E24F}"/>
              </a:ext>
            </a:extLst>
          </p:cNvPr>
          <p:cNvSpPr txBox="1">
            <a:spLocks/>
          </p:cNvSpPr>
          <p:nvPr/>
        </p:nvSpPr>
        <p:spPr>
          <a:xfrm>
            <a:off x="3224514" y="11717487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3" name="Freeform 1">
            <a:extLst>
              <a:ext uri="{FF2B5EF4-FFF2-40B4-BE49-F238E27FC236}">
                <a16:creationId xmlns:a16="http://schemas.microsoft.com/office/drawing/2014/main" id="{8DDB3BAA-84FA-1340-A193-3FBA6FF7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584" y="4791365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78691BA-8760-B44A-ABDE-D387C834B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512" y="10452134"/>
            <a:ext cx="672526" cy="671763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Freeform 1">
            <a:extLst>
              <a:ext uri="{FF2B5EF4-FFF2-40B4-BE49-F238E27FC236}">
                <a16:creationId xmlns:a16="http://schemas.microsoft.com/office/drawing/2014/main" id="{66AFB5EB-0ABF-4C4F-B184-3D3DACFC8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584" y="6183209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E0238BCD-5617-784E-8673-4DD241BFE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584" y="7615804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1">
            <a:extLst>
              <a:ext uri="{FF2B5EF4-FFF2-40B4-BE49-F238E27FC236}">
                <a16:creationId xmlns:a16="http://schemas.microsoft.com/office/drawing/2014/main" id="{196EF0A7-68C3-B844-A35F-FF992285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584" y="9020484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731046C5-0152-024A-95B5-4C7C743A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512" y="11861454"/>
            <a:ext cx="672526" cy="671763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1">
            <a:extLst>
              <a:ext uri="{FF2B5EF4-FFF2-40B4-BE49-F238E27FC236}">
                <a16:creationId xmlns:a16="http://schemas.microsoft.com/office/drawing/2014/main" id="{1A931DE4-A6C7-F247-87A6-CE64C0F3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307" y="4791365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1">
            <a:extLst>
              <a:ext uri="{FF2B5EF4-FFF2-40B4-BE49-F238E27FC236}">
                <a16:creationId xmlns:a16="http://schemas.microsoft.com/office/drawing/2014/main" id="{D7BD2A85-4640-064A-B5D3-10914B0D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307" y="7615804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E957022F-11C5-2141-A54C-EB8737F9D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1235" y="11861454"/>
            <a:ext cx="672526" cy="671763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D238199-2ABE-0B44-AAC9-F4258C24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1235" y="9047454"/>
            <a:ext cx="672526" cy="671763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9B44A839-D9FA-8A4D-B5CC-2CF6F55C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1235" y="6269148"/>
            <a:ext cx="672526" cy="671763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1">
            <a:extLst>
              <a:ext uri="{FF2B5EF4-FFF2-40B4-BE49-F238E27FC236}">
                <a16:creationId xmlns:a16="http://schemas.microsoft.com/office/drawing/2014/main" id="{06DBFABB-ED83-F945-AD70-466A7A03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307" y="10425163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4F69EA4-9BDB-684B-A8CD-866B69F0B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4673" y="6269148"/>
            <a:ext cx="672526" cy="671763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Freeform 1">
            <a:extLst>
              <a:ext uri="{FF2B5EF4-FFF2-40B4-BE49-F238E27FC236}">
                <a16:creationId xmlns:a16="http://schemas.microsoft.com/office/drawing/2014/main" id="{A89A70DF-9FAB-A344-8329-9CE9A5A6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2524" y="7615804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Freeform 1">
            <a:extLst>
              <a:ext uri="{FF2B5EF4-FFF2-40B4-BE49-F238E27FC236}">
                <a16:creationId xmlns:a16="http://schemas.microsoft.com/office/drawing/2014/main" id="{7E950C0D-85AC-0A4C-A0DB-9B225F88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2524" y="8959302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Freeform 1">
            <a:extLst>
              <a:ext uri="{FF2B5EF4-FFF2-40B4-BE49-F238E27FC236}">
                <a16:creationId xmlns:a16="http://schemas.microsoft.com/office/drawing/2014/main" id="{CB16079E-C7D1-2348-8BDD-CD27BD1D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2524" y="10425745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Freeform 1">
            <a:extLst>
              <a:ext uri="{FF2B5EF4-FFF2-40B4-BE49-F238E27FC236}">
                <a16:creationId xmlns:a16="http://schemas.microsoft.com/office/drawing/2014/main" id="{B1B21936-DD95-7F41-BC23-1C0A87EB6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2524" y="11835065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Freeform 1">
            <a:extLst>
              <a:ext uri="{FF2B5EF4-FFF2-40B4-BE49-F238E27FC236}">
                <a16:creationId xmlns:a16="http://schemas.microsoft.com/office/drawing/2014/main" id="{B8D11287-C58F-B240-A923-C1996B2B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2524" y="4795818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8130D3-2949-F945-BE5A-79E52829A27F}"/>
              </a:ext>
            </a:extLst>
          </p:cNvPr>
          <p:cNvSpPr txBox="1"/>
          <p:nvPr/>
        </p:nvSpPr>
        <p:spPr>
          <a:xfrm>
            <a:off x="6774543" y="612372"/>
            <a:ext cx="10828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SIMPLE COMPARISON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86126-D75F-4942-974B-A7FAC586E14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89FC0B-F9F7-F149-888B-F8D2FDEDCC59}"/>
              </a:ext>
            </a:extLst>
          </p:cNvPr>
          <p:cNvSpPr/>
          <p:nvPr/>
        </p:nvSpPr>
        <p:spPr>
          <a:xfrm>
            <a:off x="1990491" y="3292847"/>
            <a:ext cx="5486400" cy="1645920"/>
          </a:xfrm>
          <a:prstGeom prst="roundRect">
            <a:avLst>
              <a:gd name="adj" fmla="val 9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23C93C-1910-3E47-9A34-7C65D9EBF892}"/>
              </a:ext>
            </a:extLst>
          </p:cNvPr>
          <p:cNvSpPr/>
          <p:nvPr/>
        </p:nvSpPr>
        <p:spPr>
          <a:xfrm>
            <a:off x="7685769" y="3292847"/>
            <a:ext cx="4041289" cy="1645920"/>
          </a:xfrm>
          <a:prstGeom prst="roundRect">
            <a:avLst>
              <a:gd name="adj" fmla="val 931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2F094E-90F8-BE4D-A27F-3F5658729052}"/>
              </a:ext>
            </a:extLst>
          </p:cNvPr>
          <p:cNvSpPr/>
          <p:nvPr/>
        </p:nvSpPr>
        <p:spPr>
          <a:xfrm>
            <a:off x="1990491" y="5167412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6C6254E-B745-6143-9CE6-7268B2BFE95E}"/>
              </a:ext>
            </a:extLst>
          </p:cNvPr>
          <p:cNvSpPr/>
          <p:nvPr/>
        </p:nvSpPr>
        <p:spPr>
          <a:xfrm>
            <a:off x="1990491" y="6572092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B5F202-8224-1D41-A559-5EB210341FB0}"/>
              </a:ext>
            </a:extLst>
          </p:cNvPr>
          <p:cNvSpPr/>
          <p:nvPr/>
        </p:nvSpPr>
        <p:spPr>
          <a:xfrm>
            <a:off x="1990491" y="7976772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6DA30E3-0A8C-654C-8D8E-1E7DF79EA63A}"/>
              </a:ext>
            </a:extLst>
          </p:cNvPr>
          <p:cNvSpPr/>
          <p:nvPr/>
        </p:nvSpPr>
        <p:spPr>
          <a:xfrm>
            <a:off x="1990491" y="9381452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A4D608E-9A7A-6949-8BCE-D304BB246FFD}"/>
              </a:ext>
            </a:extLst>
          </p:cNvPr>
          <p:cNvSpPr/>
          <p:nvPr/>
        </p:nvSpPr>
        <p:spPr>
          <a:xfrm>
            <a:off x="7685769" y="5167412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B8CD832-3B86-2845-A5C0-E86F0F4254FD}"/>
              </a:ext>
            </a:extLst>
          </p:cNvPr>
          <p:cNvSpPr/>
          <p:nvPr/>
        </p:nvSpPr>
        <p:spPr>
          <a:xfrm>
            <a:off x="7685769" y="6572092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6463B1-4492-8746-BFDE-F1561E77E3EA}"/>
              </a:ext>
            </a:extLst>
          </p:cNvPr>
          <p:cNvSpPr/>
          <p:nvPr/>
        </p:nvSpPr>
        <p:spPr>
          <a:xfrm>
            <a:off x="7685769" y="7976772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363363-2F05-064F-B539-7A4DB9F9A6F3}"/>
              </a:ext>
            </a:extLst>
          </p:cNvPr>
          <p:cNvSpPr/>
          <p:nvPr/>
        </p:nvSpPr>
        <p:spPr>
          <a:xfrm>
            <a:off x="7685769" y="9381452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DC39-433E-6E48-A2C2-7809BF854AF4}"/>
              </a:ext>
            </a:extLst>
          </p:cNvPr>
          <p:cNvSpPr txBox="1"/>
          <p:nvPr/>
        </p:nvSpPr>
        <p:spPr>
          <a:xfrm>
            <a:off x="2594328" y="3823419"/>
            <a:ext cx="42787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FEATURES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EC507-D170-4A4A-8BC3-5D62F7A73E61}"/>
              </a:ext>
            </a:extLst>
          </p:cNvPr>
          <p:cNvSpPr txBox="1"/>
          <p:nvPr/>
        </p:nvSpPr>
        <p:spPr>
          <a:xfrm>
            <a:off x="8366144" y="3823419"/>
            <a:ext cx="26805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01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3F20E86-8DF2-9B4E-A2A2-C822CFE76764}"/>
              </a:ext>
            </a:extLst>
          </p:cNvPr>
          <p:cNvSpPr txBox="1">
            <a:spLocks/>
          </p:cNvSpPr>
          <p:nvPr/>
        </p:nvSpPr>
        <p:spPr>
          <a:xfrm>
            <a:off x="2114152" y="5330534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59B5E1B-2014-AA4D-BBEF-57DFFCC9FBEE}"/>
              </a:ext>
            </a:extLst>
          </p:cNvPr>
          <p:cNvSpPr txBox="1">
            <a:spLocks/>
          </p:cNvSpPr>
          <p:nvPr/>
        </p:nvSpPr>
        <p:spPr>
          <a:xfrm>
            <a:off x="2114152" y="6735214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FFE8F60-1E5F-314F-9235-A1A139F815BB}"/>
              </a:ext>
            </a:extLst>
          </p:cNvPr>
          <p:cNvSpPr txBox="1">
            <a:spLocks/>
          </p:cNvSpPr>
          <p:nvPr/>
        </p:nvSpPr>
        <p:spPr>
          <a:xfrm>
            <a:off x="2114152" y="8139894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98EB1B5-E623-3447-BC13-7E5C24ECD051}"/>
              </a:ext>
            </a:extLst>
          </p:cNvPr>
          <p:cNvSpPr txBox="1">
            <a:spLocks/>
          </p:cNvSpPr>
          <p:nvPr/>
        </p:nvSpPr>
        <p:spPr>
          <a:xfrm>
            <a:off x="2114152" y="9544574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26" name="Freeform 1">
            <a:extLst>
              <a:ext uri="{FF2B5EF4-FFF2-40B4-BE49-F238E27FC236}">
                <a16:creationId xmlns:a16="http://schemas.microsoft.com/office/drawing/2014/main" id="{A2831DA7-DA5B-CA4A-A222-BE0CFF040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222" y="5432452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2910C11-B2CA-1B46-A418-88FCBCF24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150" y="9676215"/>
            <a:ext cx="672526" cy="671763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1">
            <a:extLst>
              <a:ext uri="{FF2B5EF4-FFF2-40B4-BE49-F238E27FC236}">
                <a16:creationId xmlns:a16="http://schemas.microsoft.com/office/drawing/2014/main" id="{6AFD7FD6-3727-BA4C-ABFE-AB378BF5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222" y="6824296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1">
            <a:extLst>
              <a:ext uri="{FF2B5EF4-FFF2-40B4-BE49-F238E27FC236}">
                <a16:creationId xmlns:a16="http://schemas.microsoft.com/office/drawing/2014/main" id="{183ADC0A-BEA4-AD4A-B90F-5E876DE3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222" y="8256891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7C96215-E6D4-7E4C-9B1F-AA37FE4B693F}"/>
              </a:ext>
            </a:extLst>
          </p:cNvPr>
          <p:cNvSpPr/>
          <p:nvPr/>
        </p:nvSpPr>
        <p:spPr>
          <a:xfrm>
            <a:off x="12650594" y="3292847"/>
            <a:ext cx="5486400" cy="1645920"/>
          </a:xfrm>
          <a:prstGeom prst="roundRect">
            <a:avLst>
              <a:gd name="adj" fmla="val 93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F0CAB8E-C65E-0943-9672-C369AD7DAF69}"/>
              </a:ext>
            </a:extLst>
          </p:cNvPr>
          <p:cNvSpPr/>
          <p:nvPr/>
        </p:nvSpPr>
        <p:spPr>
          <a:xfrm>
            <a:off x="18345872" y="3292847"/>
            <a:ext cx="4041289" cy="1645920"/>
          </a:xfrm>
          <a:prstGeom prst="roundRect">
            <a:avLst>
              <a:gd name="adj" fmla="val 931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CF2CC3-0F74-C141-93B9-BC6C86E00583}"/>
              </a:ext>
            </a:extLst>
          </p:cNvPr>
          <p:cNvSpPr/>
          <p:nvPr/>
        </p:nvSpPr>
        <p:spPr>
          <a:xfrm>
            <a:off x="12650594" y="5167412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76F4D8B-E7E7-1940-9F38-54EE8420CEB7}"/>
              </a:ext>
            </a:extLst>
          </p:cNvPr>
          <p:cNvSpPr/>
          <p:nvPr/>
        </p:nvSpPr>
        <p:spPr>
          <a:xfrm>
            <a:off x="12650594" y="6572092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EB36EB1-3120-2A43-B73C-52BAF5BD4FE6}"/>
              </a:ext>
            </a:extLst>
          </p:cNvPr>
          <p:cNvSpPr/>
          <p:nvPr/>
        </p:nvSpPr>
        <p:spPr>
          <a:xfrm>
            <a:off x="12650594" y="7976772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9F5B7FF-53F5-AF45-B8B8-C443B0B21A75}"/>
              </a:ext>
            </a:extLst>
          </p:cNvPr>
          <p:cNvSpPr/>
          <p:nvPr/>
        </p:nvSpPr>
        <p:spPr>
          <a:xfrm>
            <a:off x="12650594" y="9381452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5C5BA43-2FDB-3A48-A5CB-E255D1B4675C}"/>
              </a:ext>
            </a:extLst>
          </p:cNvPr>
          <p:cNvSpPr/>
          <p:nvPr/>
        </p:nvSpPr>
        <p:spPr>
          <a:xfrm>
            <a:off x="18345872" y="5167412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6CD8D1E-175C-C94F-9FC3-C2034ECF27B1}"/>
              </a:ext>
            </a:extLst>
          </p:cNvPr>
          <p:cNvSpPr/>
          <p:nvPr/>
        </p:nvSpPr>
        <p:spPr>
          <a:xfrm>
            <a:off x="18345872" y="6572092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4D864D-519E-3C47-90DD-88F42660E262}"/>
              </a:ext>
            </a:extLst>
          </p:cNvPr>
          <p:cNvSpPr/>
          <p:nvPr/>
        </p:nvSpPr>
        <p:spPr>
          <a:xfrm>
            <a:off x="18345872" y="7976772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04AA086-B74D-B740-844E-086604AED3B7}"/>
              </a:ext>
            </a:extLst>
          </p:cNvPr>
          <p:cNvSpPr/>
          <p:nvPr/>
        </p:nvSpPr>
        <p:spPr>
          <a:xfrm>
            <a:off x="18345872" y="9381452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4B5AB0-5583-FE4A-89DD-10316B2B5523}"/>
              </a:ext>
            </a:extLst>
          </p:cNvPr>
          <p:cNvSpPr txBox="1"/>
          <p:nvPr/>
        </p:nvSpPr>
        <p:spPr>
          <a:xfrm>
            <a:off x="13254431" y="3823419"/>
            <a:ext cx="42787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FEATURES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D4729E-D0A8-6941-9CCE-5499A9B9F0E1}"/>
              </a:ext>
            </a:extLst>
          </p:cNvPr>
          <p:cNvSpPr txBox="1"/>
          <p:nvPr/>
        </p:nvSpPr>
        <p:spPr>
          <a:xfrm>
            <a:off x="19026247" y="3823419"/>
            <a:ext cx="26805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01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000CD255-CC9C-4D42-BE69-9AD374C7FF06}"/>
              </a:ext>
            </a:extLst>
          </p:cNvPr>
          <p:cNvSpPr txBox="1">
            <a:spLocks/>
          </p:cNvSpPr>
          <p:nvPr/>
        </p:nvSpPr>
        <p:spPr>
          <a:xfrm>
            <a:off x="12774255" y="5330534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C62BD9B-BEA3-A64A-A7F0-A03D390A8C42}"/>
              </a:ext>
            </a:extLst>
          </p:cNvPr>
          <p:cNvSpPr txBox="1">
            <a:spLocks/>
          </p:cNvSpPr>
          <p:nvPr/>
        </p:nvSpPr>
        <p:spPr>
          <a:xfrm>
            <a:off x="12774255" y="6735214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49E8FCE-46EB-0540-9725-37F07E9199E8}"/>
              </a:ext>
            </a:extLst>
          </p:cNvPr>
          <p:cNvSpPr txBox="1">
            <a:spLocks/>
          </p:cNvSpPr>
          <p:nvPr/>
        </p:nvSpPr>
        <p:spPr>
          <a:xfrm>
            <a:off x="12774255" y="8139894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8491766-D1F0-5843-A5BB-19DDD9B69853}"/>
              </a:ext>
            </a:extLst>
          </p:cNvPr>
          <p:cNvSpPr txBox="1">
            <a:spLocks/>
          </p:cNvSpPr>
          <p:nvPr/>
        </p:nvSpPr>
        <p:spPr>
          <a:xfrm>
            <a:off x="12774255" y="9544574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CC2869B0-0A44-F44E-8F87-27556471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3325" y="5432452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B19A763-DE7D-7248-8824-9F5580AB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0253" y="6851266"/>
            <a:ext cx="672526" cy="671763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1">
            <a:extLst>
              <a:ext uri="{FF2B5EF4-FFF2-40B4-BE49-F238E27FC236}">
                <a16:creationId xmlns:a16="http://schemas.microsoft.com/office/drawing/2014/main" id="{D3543F13-2193-074E-8139-CF57F2794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3325" y="8256891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1">
            <a:extLst>
              <a:ext uri="{FF2B5EF4-FFF2-40B4-BE49-F238E27FC236}">
                <a16:creationId xmlns:a16="http://schemas.microsoft.com/office/drawing/2014/main" id="{3BDF06A3-AF99-AC4C-B38A-39A76563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3325" y="9649244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11745B6-5D1E-9F42-B569-B9C50846D1EB}"/>
              </a:ext>
            </a:extLst>
          </p:cNvPr>
          <p:cNvSpPr/>
          <p:nvPr/>
        </p:nvSpPr>
        <p:spPr>
          <a:xfrm>
            <a:off x="1990491" y="10805865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8FC1377-848B-264D-96EE-0D954FFBF651}"/>
              </a:ext>
            </a:extLst>
          </p:cNvPr>
          <p:cNvSpPr/>
          <p:nvPr/>
        </p:nvSpPr>
        <p:spPr>
          <a:xfrm>
            <a:off x="7685769" y="1080586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B2CAF39-CBC0-3C4E-A379-5F7E844036EA}"/>
              </a:ext>
            </a:extLst>
          </p:cNvPr>
          <p:cNvSpPr txBox="1">
            <a:spLocks/>
          </p:cNvSpPr>
          <p:nvPr/>
        </p:nvSpPr>
        <p:spPr>
          <a:xfrm>
            <a:off x="2114152" y="10968987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B8D3D7B4-3FC5-F044-9903-9D75C08F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150" y="11100628"/>
            <a:ext cx="672526" cy="671763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34C26BF-A69D-AC4E-AE23-0FFEFB5D270E}"/>
              </a:ext>
            </a:extLst>
          </p:cNvPr>
          <p:cNvSpPr/>
          <p:nvPr/>
        </p:nvSpPr>
        <p:spPr>
          <a:xfrm>
            <a:off x="12650594" y="10805865"/>
            <a:ext cx="5486400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28546E7-4C99-2844-9C07-081317988DAB}"/>
              </a:ext>
            </a:extLst>
          </p:cNvPr>
          <p:cNvSpPr/>
          <p:nvPr/>
        </p:nvSpPr>
        <p:spPr>
          <a:xfrm>
            <a:off x="18345872" y="10805865"/>
            <a:ext cx="4041289" cy="1261291"/>
          </a:xfrm>
          <a:prstGeom prst="roundRect">
            <a:avLst>
              <a:gd name="adj" fmla="val 9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2470F0F3-9685-8949-AAEB-F422FD144F7E}"/>
              </a:ext>
            </a:extLst>
          </p:cNvPr>
          <p:cNvSpPr txBox="1">
            <a:spLocks/>
          </p:cNvSpPr>
          <p:nvPr/>
        </p:nvSpPr>
        <p:spPr>
          <a:xfrm>
            <a:off x="12774255" y="10968987"/>
            <a:ext cx="523907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60" name="Freeform 1">
            <a:extLst>
              <a:ext uri="{FF2B5EF4-FFF2-40B4-BE49-F238E27FC236}">
                <a16:creationId xmlns:a16="http://schemas.microsoft.com/office/drawing/2014/main" id="{31733C29-8D74-7446-839C-0BBDDF46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3325" y="11073657"/>
            <a:ext cx="926382" cy="725704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5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CF3A73-1C74-FA40-BC5D-3E3C180A172E}"/>
              </a:ext>
            </a:extLst>
          </p:cNvPr>
          <p:cNvSpPr txBox="1"/>
          <p:nvPr/>
        </p:nvSpPr>
        <p:spPr>
          <a:xfrm>
            <a:off x="8000832" y="612372"/>
            <a:ext cx="8376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99387-CC7F-324E-9F24-FC23FA6BE5B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B0CB1-5954-4945-8755-2FE753CDF5F3}"/>
              </a:ext>
            </a:extLst>
          </p:cNvPr>
          <p:cNvSpPr txBox="1"/>
          <p:nvPr/>
        </p:nvSpPr>
        <p:spPr>
          <a:xfrm>
            <a:off x="7446059" y="6136548"/>
            <a:ext cx="17027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28376B-1859-FD47-A86A-59493401173B}"/>
              </a:ext>
            </a:extLst>
          </p:cNvPr>
          <p:cNvGrpSpPr/>
          <p:nvPr/>
        </p:nvGrpSpPr>
        <p:grpSpPr>
          <a:xfrm>
            <a:off x="1652454" y="3676361"/>
            <a:ext cx="5328356" cy="5505740"/>
            <a:chOff x="3840482" y="3683726"/>
            <a:chExt cx="6219862" cy="6426925"/>
          </a:xfrm>
        </p:grpSpPr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DECC3EB8-9FD5-4944-A921-D0276B446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597" y="4203235"/>
              <a:ext cx="5978393" cy="5385605"/>
            </a:xfrm>
            <a:custGeom>
              <a:avLst/>
              <a:gdLst>
                <a:gd name="T0" fmla="*/ 4220 w 5737"/>
                <a:gd name="T1" fmla="*/ 4029 h 5170"/>
                <a:gd name="T2" fmla="*/ 4220 w 5737"/>
                <a:gd name="T3" fmla="*/ 4029 h 5170"/>
                <a:gd name="T4" fmla="*/ 3443 w 5737"/>
                <a:gd name="T5" fmla="*/ 4478 h 5170"/>
                <a:gd name="T6" fmla="*/ 2293 w 5737"/>
                <a:gd name="T7" fmla="*/ 4478 h 5170"/>
                <a:gd name="T8" fmla="*/ 2293 w 5737"/>
                <a:gd name="T9" fmla="*/ 4478 h 5170"/>
                <a:gd name="T10" fmla="*/ 1516 w 5737"/>
                <a:gd name="T11" fmla="*/ 4029 h 5170"/>
                <a:gd name="T12" fmla="*/ 941 w 5737"/>
                <a:gd name="T13" fmla="*/ 3034 h 5170"/>
                <a:gd name="T14" fmla="*/ 941 w 5737"/>
                <a:gd name="T15" fmla="*/ 3034 h 5170"/>
                <a:gd name="T16" fmla="*/ 941 w 5737"/>
                <a:gd name="T17" fmla="*/ 2136 h 5170"/>
                <a:gd name="T18" fmla="*/ 1516 w 5737"/>
                <a:gd name="T19" fmla="*/ 1141 h 5170"/>
                <a:gd name="T20" fmla="*/ 1516 w 5737"/>
                <a:gd name="T21" fmla="*/ 1141 h 5170"/>
                <a:gd name="T22" fmla="*/ 2293 w 5737"/>
                <a:gd name="T23" fmla="*/ 692 h 5170"/>
                <a:gd name="T24" fmla="*/ 3443 w 5737"/>
                <a:gd name="T25" fmla="*/ 692 h 5170"/>
                <a:gd name="T26" fmla="*/ 3443 w 5737"/>
                <a:gd name="T27" fmla="*/ 692 h 5170"/>
                <a:gd name="T28" fmla="*/ 4220 w 5737"/>
                <a:gd name="T29" fmla="*/ 1141 h 5170"/>
                <a:gd name="T30" fmla="*/ 4795 w 5737"/>
                <a:gd name="T31" fmla="*/ 2136 h 5170"/>
                <a:gd name="T32" fmla="*/ 4795 w 5737"/>
                <a:gd name="T33" fmla="*/ 2136 h 5170"/>
                <a:gd name="T34" fmla="*/ 4795 w 5737"/>
                <a:gd name="T35" fmla="*/ 3034 h 5170"/>
                <a:gd name="T36" fmla="*/ 4220 w 5737"/>
                <a:gd name="T37" fmla="*/ 4029 h 5170"/>
                <a:gd name="T38" fmla="*/ 4620 w 5737"/>
                <a:gd name="T39" fmla="*/ 450 h 5170"/>
                <a:gd name="T40" fmla="*/ 4620 w 5737"/>
                <a:gd name="T41" fmla="*/ 450 h 5170"/>
                <a:gd name="T42" fmla="*/ 3842 w 5737"/>
                <a:gd name="T43" fmla="*/ 0 h 5170"/>
                <a:gd name="T44" fmla="*/ 1894 w 5737"/>
                <a:gd name="T45" fmla="*/ 0 h 5170"/>
                <a:gd name="T46" fmla="*/ 1894 w 5737"/>
                <a:gd name="T47" fmla="*/ 0 h 5170"/>
                <a:gd name="T48" fmla="*/ 1116 w 5737"/>
                <a:gd name="T49" fmla="*/ 450 h 5170"/>
                <a:gd name="T50" fmla="*/ 143 w 5737"/>
                <a:gd name="T51" fmla="*/ 2136 h 5170"/>
                <a:gd name="T52" fmla="*/ 143 w 5737"/>
                <a:gd name="T53" fmla="*/ 2136 h 5170"/>
                <a:gd name="T54" fmla="*/ 143 w 5737"/>
                <a:gd name="T55" fmla="*/ 3034 h 5170"/>
                <a:gd name="T56" fmla="*/ 1116 w 5737"/>
                <a:gd name="T57" fmla="*/ 4720 h 5170"/>
                <a:gd name="T58" fmla="*/ 1116 w 5737"/>
                <a:gd name="T59" fmla="*/ 4720 h 5170"/>
                <a:gd name="T60" fmla="*/ 1894 w 5737"/>
                <a:gd name="T61" fmla="*/ 5169 h 5170"/>
                <a:gd name="T62" fmla="*/ 3842 w 5737"/>
                <a:gd name="T63" fmla="*/ 5169 h 5170"/>
                <a:gd name="T64" fmla="*/ 3842 w 5737"/>
                <a:gd name="T65" fmla="*/ 5169 h 5170"/>
                <a:gd name="T66" fmla="*/ 4620 w 5737"/>
                <a:gd name="T67" fmla="*/ 4720 h 5170"/>
                <a:gd name="T68" fmla="*/ 5593 w 5737"/>
                <a:gd name="T69" fmla="*/ 3034 h 5170"/>
                <a:gd name="T70" fmla="*/ 5593 w 5737"/>
                <a:gd name="T71" fmla="*/ 3034 h 5170"/>
                <a:gd name="T72" fmla="*/ 5593 w 5737"/>
                <a:gd name="T73" fmla="*/ 2136 h 5170"/>
                <a:gd name="T74" fmla="*/ 4620 w 5737"/>
                <a:gd name="T75" fmla="*/ 450 h 5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37" h="5170">
                  <a:moveTo>
                    <a:pt x="4220" y="4029"/>
                  </a:moveTo>
                  <a:lnTo>
                    <a:pt x="4220" y="4029"/>
                  </a:lnTo>
                  <a:cubicBezTo>
                    <a:pt x="4078" y="4276"/>
                    <a:pt x="3728" y="4478"/>
                    <a:pt x="3443" y="4478"/>
                  </a:cubicBezTo>
                  <a:lnTo>
                    <a:pt x="2293" y="4478"/>
                  </a:lnTo>
                  <a:lnTo>
                    <a:pt x="2293" y="4478"/>
                  </a:lnTo>
                  <a:cubicBezTo>
                    <a:pt x="2008" y="4478"/>
                    <a:pt x="1658" y="4276"/>
                    <a:pt x="1516" y="4029"/>
                  </a:cubicBezTo>
                  <a:lnTo>
                    <a:pt x="941" y="3034"/>
                  </a:lnTo>
                  <a:lnTo>
                    <a:pt x="941" y="3034"/>
                  </a:lnTo>
                  <a:cubicBezTo>
                    <a:pt x="798" y="2787"/>
                    <a:pt x="798" y="2383"/>
                    <a:pt x="941" y="2136"/>
                  </a:cubicBezTo>
                  <a:lnTo>
                    <a:pt x="1516" y="1141"/>
                  </a:lnTo>
                  <a:lnTo>
                    <a:pt x="1516" y="1141"/>
                  </a:lnTo>
                  <a:cubicBezTo>
                    <a:pt x="1658" y="894"/>
                    <a:pt x="2008" y="692"/>
                    <a:pt x="2293" y="692"/>
                  </a:cubicBezTo>
                  <a:lnTo>
                    <a:pt x="3443" y="692"/>
                  </a:lnTo>
                  <a:lnTo>
                    <a:pt x="3443" y="692"/>
                  </a:lnTo>
                  <a:cubicBezTo>
                    <a:pt x="3728" y="692"/>
                    <a:pt x="4078" y="894"/>
                    <a:pt x="4220" y="1141"/>
                  </a:cubicBezTo>
                  <a:lnTo>
                    <a:pt x="4795" y="2136"/>
                  </a:lnTo>
                  <a:lnTo>
                    <a:pt x="4795" y="2136"/>
                  </a:lnTo>
                  <a:cubicBezTo>
                    <a:pt x="4938" y="2383"/>
                    <a:pt x="4938" y="2787"/>
                    <a:pt x="4795" y="3034"/>
                  </a:cubicBezTo>
                  <a:lnTo>
                    <a:pt x="4220" y="4029"/>
                  </a:lnTo>
                  <a:close/>
                  <a:moveTo>
                    <a:pt x="4620" y="450"/>
                  </a:moveTo>
                  <a:lnTo>
                    <a:pt x="4620" y="450"/>
                  </a:lnTo>
                  <a:cubicBezTo>
                    <a:pt x="4477" y="202"/>
                    <a:pt x="4127" y="0"/>
                    <a:pt x="3842" y="0"/>
                  </a:cubicBezTo>
                  <a:lnTo>
                    <a:pt x="1894" y="0"/>
                  </a:lnTo>
                  <a:lnTo>
                    <a:pt x="1894" y="0"/>
                  </a:lnTo>
                  <a:cubicBezTo>
                    <a:pt x="1609" y="0"/>
                    <a:pt x="1259" y="202"/>
                    <a:pt x="1116" y="450"/>
                  </a:cubicBezTo>
                  <a:lnTo>
                    <a:pt x="143" y="2136"/>
                  </a:lnTo>
                  <a:lnTo>
                    <a:pt x="143" y="2136"/>
                  </a:lnTo>
                  <a:cubicBezTo>
                    <a:pt x="0" y="2383"/>
                    <a:pt x="0" y="2787"/>
                    <a:pt x="143" y="3034"/>
                  </a:cubicBezTo>
                  <a:lnTo>
                    <a:pt x="1116" y="4720"/>
                  </a:lnTo>
                  <a:lnTo>
                    <a:pt x="1116" y="4720"/>
                  </a:lnTo>
                  <a:cubicBezTo>
                    <a:pt x="1259" y="4967"/>
                    <a:pt x="1609" y="5169"/>
                    <a:pt x="1894" y="5169"/>
                  </a:cubicBezTo>
                  <a:lnTo>
                    <a:pt x="3842" y="5169"/>
                  </a:lnTo>
                  <a:lnTo>
                    <a:pt x="3842" y="5169"/>
                  </a:lnTo>
                  <a:cubicBezTo>
                    <a:pt x="4127" y="5169"/>
                    <a:pt x="4477" y="4967"/>
                    <a:pt x="4620" y="4720"/>
                  </a:cubicBezTo>
                  <a:lnTo>
                    <a:pt x="5593" y="3034"/>
                  </a:lnTo>
                  <a:lnTo>
                    <a:pt x="5593" y="3034"/>
                  </a:lnTo>
                  <a:cubicBezTo>
                    <a:pt x="5736" y="2787"/>
                    <a:pt x="5736" y="2383"/>
                    <a:pt x="5593" y="2136"/>
                  </a:cubicBezTo>
                  <a:lnTo>
                    <a:pt x="4620" y="4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1" name="Pie 20">
              <a:extLst>
                <a:ext uri="{FF2B5EF4-FFF2-40B4-BE49-F238E27FC236}">
                  <a16:creationId xmlns:a16="http://schemas.microsoft.com/office/drawing/2014/main" id="{F3E976F6-39E6-E24E-947E-95DC1F95680C}"/>
                </a:ext>
              </a:extLst>
            </p:cNvPr>
            <p:cNvSpPr/>
            <p:nvPr/>
          </p:nvSpPr>
          <p:spPr>
            <a:xfrm>
              <a:off x="3977446" y="3788229"/>
              <a:ext cx="5978394" cy="6139541"/>
            </a:xfrm>
            <a:prstGeom prst="pie">
              <a:avLst>
                <a:gd name="adj1" fmla="val 19210102"/>
                <a:gd name="adj2" fmla="val 161662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 useBgFill="1">
          <p:nvSpPr>
            <p:cNvPr id="25" name="Freeform 24">
              <a:extLst>
                <a:ext uri="{FF2B5EF4-FFF2-40B4-BE49-F238E27FC236}">
                  <a16:creationId xmlns:a16="http://schemas.microsoft.com/office/drawing/2014/main" id="{7A2D6B48-3435-A94F-9BAF-926282DED75A}"/>
                </a:ext>
              </a:extLst>
            </p:cNvPr>
            <p:cNvSpPr/>
            <p:nvPr/>
          </p:nvSpPr>
          <p:spPr>
            <a:xfrm>
              <a:off x="3840482" y="3683726"/>
              <a:ext cx="6219862" cy="6426925"/>
            </a:xfrm>
            <a:custGeom>
              <a:avLst/>
              <a:gdLst>
                <a:gd name="connsiteX0" fmla="*/ 2503290 w 6219862"/>
                <a:gd name="connsiteY0" fmla="*/ 1217550 h 6426925"/>
                <a:gd name="connsiteX1" fmla="*/ 3701678 w 6219862"/>
                <a:gd name="connsiteY1" fmla="*/ 1217550 h 6426925"/>
                <a:gd name="connsiteX2" fmla="*/ 4511371 w 6219862"/>
                <a:gd name="connsiteY2" fmla="*/ 1685275 h 6426925"/>
                <a:gd name="connsiteX3" fmla="*/ 5110565 w 6219862"/>
                <a:gd name="connsiteY3" fmla="*/ 2721769 h 6426925"/>
                <a:gd name="connsiteX4" fmla="*/ 5110565 w 6219862"/>
                <a:gd name="connsiteY4" fmla="*/ 3657219 h 6426925"/>
                <a:gd name="connsiteX5" fmla="*/ 4511371 w 6219862"/>
                <a:gd name="connsiteY5" fmla="*/ 4693714 h 6426925"/>
                <a:gd name="connsiteX6" fmla="*/ 3701678 w 6219862"/>
                <a:gd name="connsiteY6" fmla="*/ 5161438 h 6426925"/>
                <a:gd name="connsiteX7" fmla="*/ 2503290 w 6219862"/>
                <a:gd name="connsiteY7" fmla="*/ 5161438 h 6426925"/>
                <a:gd name="connsiteX8" fmla="*/ 1693596 w 6219862"/>
                <a:gd name="connsiteY8" fmla="*/ 4693714 h 6426925"/>
                <a:gd name="connsiteX9" fmla="*/ 1094402 w 6219862"/>
                <a:gd name="connsiteY9" fmla="*/ 3657219 h 6426925"/>
                <a:gd name="connsiteX10" fmla="*/ 1094402 w 6219862"/>
                <a:gd name="connsiteY10" fmla="*/ 2721769 h 6426925"/>
                <a:gd name="connsiteX11" fmla="*/ 1693596 w 6219862"/>
                <a:gd name="connsiteY11" fmla="*/ 1685275 h 6426925"/>
                <a:gd name="connsiteX12" fmla="*/ 2503290 w 6219862"/>
                <a:gd name="connsiteY12" fmla="*/ 1217550 h 6426925"/>
                <a:gd name="connsiteX13" fmla="*/ 2087501 w 6219862"/>
                <a:gd name="connsiteY13" fmla="*/ 496691 h 6426925"/>
                <a:gd name="connsiteX14" fmla="*/ 1276766 w 6219862"/>
                <a:gd name="connsiteY14" fmla="*/ 965458 h 6426925"/>
                <a:gd name="connsiteX15" fmla="*/ 262825 w 6219862"/>
                <a:gd name="connsiteY15" fmla="*/ 2721769 h 6426925"/>
                <a:gd name="connsiteX16" fmla="*/ 262825 w 6219862"/>
                <a:gd name="connsiteY16" fmla="*/ 3657219 h 6426925"/>
                <a:gd name="connsiteX17" fmla="*/ 1276766 w 6219862"/>
                <a:gd name="connsiteY17" fmla="*/ 5413530 h 6426925"/>
                <a:gd name="connsiteX18" fmla="*/ 2087501 w 6219862"/>
                <a:gd name="connsiteY18" fmla="*/ 5881256 h 6426925"/>
                <a:gd name="connsiteX19" fmla="*/ 4117466 w 6219862"/>
                <a:gd name="connsiteY19" fmla="*/ 5881256 h 6426925"/>
                <a:gd name="connsiteX20" fmla="*/ 4928202 w 6219862"/>
                <a:gd name="connsiteY20" fmla="*/ 5413530 h 6426925"/>
                <a:gd name="connsiteX21" fmla="*/ 5942142 w 6219862"/>
                <a:gd name="connsiteY21" fmla="*/ 3657219 h 6426925"/>
                <a:gd name="connsiteX22" fmla="*/ 5942142 w 6219862"/>
                <a:gd name="connsiteY22" fmla="*/ 2721769 h 6426925"/>
                <a:gd name="connsiteX23" fmla="*/ 4928202 w 6219862"/>
                <a:gd name="connsiteY23" fmla="*/ 965458 h 6426925"/>
                <a:gd name="connsiteX24" fmla="*/ 4117466 w 6219862"/>
                <a:gd name="connsiteY24" fmla="*/ 496691 h 6426925"/>
                <a:gd name="connsiteX25" fmla="*/ 0 w 6219862"/>
                <a:gd name="connsiteY25" fmla="*/ 0 h 6426925"/>
                <a:gd name="connsiteX26" fmla="*/ 6219862 w 6219862"/>
                <a:gd name="connsiteY26" fmla="*/ 0 h 6426925"/>
                <a:gd name="connsiteX27" fmla="*/ 6219862 w 6219862"/>
                <a:gd name="connsiteY27" fmla="*/ 6426925 h 6426925"/>
                <a:gd name="connsiteX28" fmla="*/ 0 w 6219862"/>
                <a:gd name="connsiteY28" fmla="*/ 6426925 h 642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19862" h="6426925">
                  <a:moveTo>
                    <a:pt x="2503290" y="1217550"/>
                  </a:moveTo>
                  <a:lnTo>
                    <a:pt x="3701678" y="1217550"/>
                  </a:lnTo>
                  <a:cubicBezTo>
                    <a:pt x="3998669" y="1217550"/>
                    <a:pt x="4363396" y="1427974"/>
                    <a:pt x="4511371" y="1685275"/>
                  </a:cubicBezTo>
                  <a:lnTo>
                    <a:pt x="5110565" y="2721769"/>
                  </a:lnTo>
                  <a:cubicBezTo>
                    <a:pt x="5259582" y="2979070"/>
                    <a:pt x="5259582" y="3399918"/>
                    <a:pt x="5110565" y="3657219"/>
                  </a:cubicBezTo>
                  <a:lnTo>
                    <a:pt x="4511371" y="4693714"/>
                  </a:lnTo>
                  <a:cubicBezTo>
                    <a:pt x="4363396" y="4951014"/>
                    <a:pt x="3998669" y="5161438"/>
                    <a:pt x="3701678" y="5161438"/>
                  </a:cubicBezTo>
                  <a:lnTo>
                    <a:pt x="2503290" y="5161438"/>
                  </a:lnTo>
                  <a:cubicBezTo>
                    <a:pt x="2206298" y="5161438"/>
                    <a:pt x="1841571" y="4951014"/>
                    <a:pt x="1693596" y="4693714"/>
                  </a:cubicBezTo>
                  <a:lnTo>
                    <a:pt x="1094402" y="3657219"/>
                  </a:lnTo>
                  <a:cubicBezTo>
                    <a:pt x="945385" y="3399918"/>
                    <a:pt x="945385" y="2979070"/>
                    <a:pt x="1094402" y="2721769"/>
                  </a:cubicBezTo>
                  <a:lnTo>
                    <a:pt x="1693596" y="1685275"/>
                  </a:lnTo>
                  <a:cubicBezTo>
                    <a:pt x="1841571" y="1427974"/>
                    <a:pt x="2206298" y="1217550"/>
                    <a:pt x="2503290" y="1217550"/>
                  </a:cubicBezTo>
                  <a:close/>
                  <a:moveTo>
                    <a:pt x="2087501" y="496691"/>
                  </a:moveTo>
                  <a:cubicBezTo>
                    <a:pt x="1790509" y="496691"/>
                    <a:pt x="1425783" y="707115"/>
                    <a:pt x="1276766" y="965458"/>
                  </a:cubicBezTo>
                  <a:lnTo>
                    <a:pt x="262825" y="2721769"/>
                  </a:lnTo>
                  <a:cubicBezTo>
                    <a:pt x="113808" y="2979070"/>
                    <a:pt x="113808" y="3399918"/>
                    <a:pt x="262825" y="3657219"/>
                  </a:cubicBezTo>
                  <a:lnTo>
                    <a:pt x="1276766" y="5413530"/>
                  </a:lnTo>
                  <a:cubicBezTo>
                    <a:pt x="1425783" y="5670831"/>
                    <a:pt x="1790509" y="5881256"/>
                    <a:pt x="2087501" y="5881256"/>
                  </a:cubicBezTo>
                  <a:lnTo>
                    <a:pt x="4117466" y="5881256"/>
                  </a:lnTo>
                  <a:cubicBezTo>
                    <a:pt x="4414458" y="5881256"/>
                    <a:pt x="4779184" y="5670831"/>
                    <a:pt x="4928202" y="5413530"/>
                  </a:cubicBezTo>
                  <a:lnTo>
                    <a:pt x="5942142" y="3657219"/>
                  </a:lnTo>
                  <a:cubicBezTo>
                    <a:pt x="6091159" y="3399918"/>
                    <a:pt x="6091159" y="2979070"/>
                    <a:pt x="5942142" y="2721769"/>
                  </a:cubicBezTo>
                  <a:lnTo>
                    <a:pt x="4928202" y="965458"/>
                  </a:lnTo>
                  <a:cubicBezTo>
                    <a:pt x="4779184" y="707115"/>
                    <a:pt x="4414458" y="496691"/>
                    <a:pt x="4117466" y="496691"/>
                  </a:cubicBezTo>
                  <a:close/>
                  <a:moveTo>
                    <a:pt x="0" y="0"/>
                  </a:moveTo>
                  <a:lnTo>
                    <a:pt x="6219862" y="0"/>
                  </a:lnTo>
                  <a:lnTo>
                    <a:pt x="6219862" y="6426925"/>
                  </a:lnTo>
                  <a:lnTo>
                    <a:pt x="0" y="642692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B1B25B7-6FE5-654A-95F4-70823F06BC21}"/>
              </a:ext>
            </a:extLst>
          </p:cNvPr>
          <p:cNvSpPr/>
          <p:nvPr/>
        </p:nvSpPr>
        <p:spPr>
          <a:xfrm>
            <a:off x="1768141" y="10198222"/>
            <a:ext cx="4060163" cy="5044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D24854A-81AD-0549-B9ED-D0583417F3C7}"/>
              </a:ext>
            </a:extLst>
          </p:cNvPr>
          <p:cNvSpPr/>
          <p:nvPr/>
        </p:nvSpPr>
        <p:spPr>
          <a:xfrm>
            <a:off x="1768141" y="10198222"/>
            <a:ext cx="2016833" cy="504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F39DB7-9642-2B4F-9528-B8F0B45FA16F}"/>
              </a:ext>
            </a:extLst>
          </p:cNvPr>
          <p:cNvSpPr txBox="1"/>
          <p:nvPr/>
        </p:nvSpPr>
        <p:spPr>
          <a:xfrm>
            <a:off x="5920904" y="10158074"/>
            <a:ext cx="105670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35%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303F400-DA18-154D-B9C4-730947BB862A}"/>
              </a:ext>
            </a:extLst>
          </p:cNvPr>
          <p:cNvSpPr txBox="1">
            <a:spLocks/>
          </p:cNvSpPr>
          <p:nvPr/>
        </p:nvSpPr>
        <p:spPr>
          <a:xfrm>
            <a:off x="1652454" y="11030724"/>
            <a:ext cx="5328356" cy="196829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0ACF42-B994-3A4B-AE4D-54EC37B4A4B2}"/>
              </a:ext>
            </a:extLst>
          </p:cNvPr>
          <p:cNvSpPr txBox="1"/>
          <p:nvPr/>
        </p:nvSpPr>
        <p:spPr>
          <a:xfrm>
            <a:off x="3259569" y="3160453"/>
            <a:ext cx="21419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 01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1DFC32-7477-7540-A89A-811746CC7704}"/>
              </a:ext>
            </a:extLst>
          </p:cNvPr>
          <p:cNvGrpSpPr/>
          <p:nvPr/>
        </p:nvGrpSpPr>
        <p:grpSpPr>
          <a:xfrm>
            <a:off x="9524647" y="3676361"/>
            <a:ext cx="5328356" cy="5505740"/>
            <a:chOff x="3840482" y="3683726"/>
            <a:chExt cx="6219862" cy="6426925"/>
          </a:xfrm>
        </p:grpSpPr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C271B80A-C6C3-E144-ACD5-9F267975B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597" y="4203235"/>
              <a:ext cx="5978393" cy="5385605"/>
            </a:xfrm>
            <a:custGeom>
              <a:avLst/>
              <a:gdLst>
                <a:gd name="T0" fmla="*/ 4220 w 5737"/>
                <a:gd name="T1" fmla="*/ 4029 h 5170"/>
                <a:gd name="T2" fmla="*/ 4220 w 5737"/>
                <a:gd name="T3" fmla="*/ 4029 h 5170"/>
                <a:gd name="T4" fmla="*/ 3443 w 5737"/>
                <a:gd name="T5" fmla="*/ 4478 h 5170"/>
                <a:gd name="T6" fmla="*/ 2293 w 5737"/>
                <a:gd name="T7" fmla="*/ 4478 h 5170"/>
                <a:gd name="T8" fmla="*/ 2293 w 5737"/>
                <a:gd name="T9" fmla="*/ 4478 h 5170"/>
                <a:gd name="T10" fmla="*/ 1516 w 5737"/>
                <a:gd name="T11" fmla="*/ 4029 h 5170"/>
                <a:gd name="T12" fmla="*/ 941 w 5737"/>
                <a:gd name="T13" fmla="*/ 3034 h 5170"/>
                <a:gd name="T14" fmla="*/ 941 w 5737"/>
                <a:gd name="T15" fmla="*/ 3034 h 5170"/>
                <a:gd name="T16" fmla="*/ 941 w 5737"/>
                <a:gd name="T17" fmla="*/ 2136 h 5170"/>
                <a:gd name="T18" fmla="*/ 1516 w 5737"/>
                <a:gd name="T19" fmla="*/ 1141 h 5170"/>
                <a:gd name="T20" fmla="*/ 1516 w 5737"/>
                <a:gd name="T21" fmla="*/ 1141 h 5170"/>
                <a:gd name="T22" fmla="*/ 2293 w 5737"/>
                <a:gd name="T23" fmla="*/ 692 h 5170"/>
                <a:gd name="T24" fmla="*/ 3443 w 5737"/>
                <a:gd name="T25" fmla="*/ 692 h 5170"/>
                <a:gd name="T26" fmla="*/ 3443 w 5737"/>
                <a:gd name="T27" fmla="*/ 692 h 5170"/>
                <a:gd name="T28" fmla="*/ 4220 w 5737"/>
                <a:gd name="T29" fmla="*/ 1141 h 5170"/>
                <a:gd name="T30" fmla="*/ 4795 w 5737"/>
                <a:gd name="T31" fmla="*/ 2136 h 5170"/>
                <a:gd name="T32" fmla="*/ 4795 w 5737"/>
                <a:gd name="T33" fmla="*/ 2136 h 5170"/>
                <a:gd name="T34" fmla="*/ 4795 w 5737"/>
                <a:gd name="T35" fmla="*/ 3034 h 5170"/>
                <a:gd name="T36" fmla="*/ 4220 w 5737"/>
                <a:gd name="T37" fmla="*/ 4029 h 5170"/>
                <a:gd name="T38" fmla="*/ 4620 w 5737"/>
                <a:gd name="T39" fmla="*/ 450 h 5170"/>
                <a:gd name="T40" fmla="*/ 4620 w 5737"/>
                <a:gd name="T41" fmla="*/ 450 h 5170"/>
                <a:gd name="T42" fmla="*/ 3842 w 5737"/>
                <a:gd name="T43" fmla="*/ 0 h 5170"/>
                <a:gd name="T44" fmla="*/ 1894 w 5737"/>
                <a:gd name="T45" fmla="*/ 0 h 5170"/>
                <a:gd name="T46" fmla="*/ 1894 w 5737"/>
                <a:gd name="T47" fmla="*/ 0 h 5170"/>
                <a:gd name="T48" fmla="*/ 1116 w 5737"/>
                <a:gd name="T49" fmla="*/ 450 h 5170"/>
                <a:gd name="T50" fmla="*/ 143 w 5737"/>
                <a:gd name="T51" fmla="*/ 2136 h 5170"/>
                <a:gd name="T52" fmla="*/ 143 w 5737"/>
                <a:gd name="T53" fmla="*/ 2136 h 5170"/>
                <a:gd name="T54" fmla="*/ 143 w 5737"/>
                <a:gd name="T55" fmla="*/ 3034 h 5170"/>
                <a:gd name="T56" fmla="*/ 1116 w 5737"/>
                <a:gd name="T57" fmla="*/ 4720 h 5170"/>
                <a:gd name="T58" fmla="*/ 1116 w 5737"/>
                <a:gd name="T59" fmla="*/ 4720 h 5170"/>
                <a:gd name="T60" fmla="*/ 1894 w 5737"/>
                <a:gd name="T61" fmla="*/ 5169 h 5170"/>
                <a:gd name="T62" fmla="*/ 3842 w 5737"/>
                <a:gd name="T63" fmla="*/ 5169 h 5170"/>
                <a:gd name="T64" fmla="*/ 3842 w 5737"/>
                <a:gd name="T65" fmla="*/ 5169 h 5170"/>
                <a:gd name="T66" fmla="*/ 4620 w 5737"/>
                <a:gd name="T67" fmla="*/ 4720 h 5170"/>
                <a:gd name="T68" fmla="*/ 5593 w 5737"/>
                <a:gd name="T69" fmla="*/ 3034 h 5170"/>
                <a:gd name="T70" fmla="*/ 5593 w 5737"/>
                <a:gd name="T71" fmla="*/ 3034 h 5170"/>
                <a:gd name="T72" fmla="*/ 5593 w 5737"/>
                <a:gd name="T73" fmla="*/ 2136 h 5170"/>
                <a:gd name="T74" fmla="*/ 4620 w 5737"/>
                <a:gd name="T75" fmla="*/ 450 h 5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37" h="5170">
                  <a:moveTo>
                    <a:pt x="4220" y="4029"/>
                  </a:moveTo>
                  <a:lnTo>
                    <a:pt x="4220" y="4029"/>
                  </a:lnTo>
                  <a:cubicBezTo>
                    <a:pt x="4078" y="4276"/>
                    <a:pt x="3728" y="4478"/>
                    <a:pt x="3443" y="4478"/>
                  </a:cubicBezTo>
                  <a:lnTo>
                    <a:pt x="2293" y="4478"/>
                  </a:lnTo>
                  <a:lnTo>
                    <a:pt x="2293" y="4478"/>
                  </a:lnTo>
                  <a:cubicBezTo>
                    <a:pt x="2008" y="4478"/>
                    <a:pt x="1658" y="4276"/>
                    <a:pt x="1516" y="4029"/>
                  </a:cubicBezTo>
                  <a:lnTo>
                    <a:pt x="941" y="3034"/>
                  </a:lnTo>
                  <a:lnTo>
                    <a:pt x="941" y="3034"/>
                  </a:lnTo>
                  <a:cubicBezTo>
                    <a:pt x="798" y="2787"/>
                    <a:pt x="798" y="2383"/>
                    <a:pt x="941" y="2136"/>
                  </a:cubicBezTo>
                  <a:lnTo>
                    <a:pt x="1516" y="1141"/>
                  </a:lnTo>
                  <a:lnTo>
                    <a:pt x="1516" y="1141"/>
                  </a:lnTo>
                  <a:cubicBezTo>
                    <a:pt x="1658" y="894"/>
                    <a:pt x="2008" y="692"/>
                    <a:pt x="2293" y="692"/>
                  </a:cubicBezTo>
                  <a:lnTo>
                    <a:pt x="3443" y="692"/>
                  </a:lnTo>
                  <a:lnTo>
                    <a:pt x="3443" y="692"/>
                  </a:lnTo>
                  <a:cubicBezTo>
                    <a:pt x="3728" y="692"/>
                    <a:pt x="4078" y="894"/>
                    <a:pt x="4220" y="1141"/>
                  </a:cubicBezTo>
                  <a:lnTo>
                    <a:pt x="4795" y="2136"/>
                  </a:lnTo>
                  <a:lnTo>
                    <a:pt x="4795" y="2136"/>
                  </a:lnTo>
                  <a:cubicBezTo>
                    <a:pt x="4938" y="2383"/>
                    <a:pt x="4938" y="2787"/>
                    <a:pt x="4795" y="3034"/>
                  </a:cubicBezTo>
                  <a:lnTo>
                    <a:pt x="4220" y="4029"/>
                  </a:lnTo>
                  <a:close/>
                  <a:moveTo>
                    <a:pt x="4620" y="450"/>
                  </a:moveTo>
                  <a:lnTo>
                    <a:pt x="4620" y="450"/>
                  </a:lnTo>
                  <a:cubicBezTo>
                    <a:pt x="4477" y="202"/>
                    <a:pt x="4127" y="0"/>
                    <a:pt x="3842" y="0"/>
                  </a:cubicBezTo>
                  <a:lnTo>
                    <a:pt x="1894" y="0"/>
                  </a:lnTo>
                  <a:lnTo>
                    <a:pt x="1894" y="0"/>
                  </a:lnTo>
                  <a:cubicBezTo>
                    <a:pt x="1609" y="0"/>
                    <a:pt x="1259" y="202"/>
                    <a:pt x="1116" y="450"/>
                  </a:cubicBezTo>
                  <a:lnTo>
                    <a:pt x="143" y="2136"/>
                  </a:lnTo>
                  <a:lnTo>
                    <a:pt x="143" y="2136"/>
                  </a:lnTo>
                  <a:cubicBezTo>
                    <a:pt x="0" y="2383"/>
                    <a:pt x="0" y="2787"/>
                    <a:pt x="143" y="3034"/>
                  </a:cubicBezTo>
                  <a:lnTo>
                    <a:pt x="1116" y="4720"/>
                  </a:lnTo>
                  <a:lnTo>
                    <a:pt x="1116" y="4720"/>
                  </a:lnTo>
                  <a:cubicBezTo>
                    <a:pt x="1259" y="4967"/>
                    <a:pt x="1609" y="5169"/>
                    <a:pt x="1894" y="5169"/>
                  </a:cubicBezTo>
                  <a:lnTo>
                    <a:pt x="3842" y="5169"/>
                  </a:lnTo>
                  <a:lnTo>
                    <a:pt x="3842" y="5169"/>
                  </a:lnTo>
                  <a:cubicBezTo>
                    <a:pt x="4127" y="5169"/>
                    <a:pt x="4477" y="4967"/>
                    <a:pt x="4620" y="4720"/>
                  </a:cubicBezTo>
                  <a:lnTo>
                    <a:pt x="5593" y="3034"/>
                  </a:lnTo>
                  <a:lnTo>
                    <a:pt x="5593" y="3034"/>
                  </a:lnTo>
                  <a:cubicBezTo>
                    <a:pt x="5736" y="2787"/>
                    <a:pt x="5736" y="2383"/>
                    <a:pt x="5593" y="2136"/>
                  </a:cubicBezTo>
                  <a:lnTo>
                    <a:pt x="4620" y="4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Pie 46">
              <a:extLst>
                <a:ext uri="{FF2B5EF4-FFF2-40B4-BE49-F238E27FC236}">
                  <a16:creationId xmlns:a16="http://schemas.microsoft.com/office/drawing/2014/main" id="{63C45304-0D16-0E4E-88DC-ADFBA35DCA79}"/>
                </a:ext>
              </a:extLst>
            </p:cNvPr>
            <p:cNvSpPr/>
            <p:nvPr/>
          </p:nvSpPr>
          <p:spPr>
            <a:xfrm>
              <a:off x="3977446" y="3788229"/>
              <a:ext cx="5978394" cy="6139541"/>
            </a:xfrm>
            <a:prstGeom prst="pie">
              <a:avLst>
                <a:gd name="adj1" fmla="val 3025378"/>
                <a:gd name="adj2" fmla="val 161662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 useBgFill="1">
          <p:nvSpPr>
            <p:cNvPr id="48" name="Freeform 47">
              <a:extLst>
                <a:ext uri="{FF2B5EF4-FFF2-40B4-BE49-F238E27FC236}">
                  <a16:creationId xmlns:a16="http://schemas.microsoft.com/office/drawing/2014/main" id="{8DF4C77D-B6D1-974D-889C-1A63E13D0F80}"/>
                </a:ext>
              </a:extLst>
            </p:cNvPr>
            <p:cNvSpPr/>
            <p:nvPr/>
          </p:nvSpPr>
          <p:spPr>
            <a:xfrm>
              <a:off x="3840482" y="3683726"/>
              <a:ext cx="6219862" cy="6426925"/>
            </a:xfrm>
            <a:custGeom>
              <a:avLst/>
              <a:gdLst>
                <a:gd name="connsiteX0" fmla="*/ 2503290 w 6219862"/>
                <a:gd name="connsiteY0" fmla="*/ 1217550 h 6426925"/>
                <a:gd name="connsiteX1" fmla="*/ 3701678 w 6219862"/>
                <a:gd name="connsiteY1" fmla="*/ 1217550 h 6426925"/>
                <a:gd name="connsiteX2" fmla="*/ 4511371 w 6219862"/>
                <a:gd name="connsiteY2" fmla="*/ 1685275 h 6426925"/>
                <a:gd name="connsiteX3" fmla="*/ 5110565 w 6219862"/>
                <a:gd name="connsiteY3" fmla="*/ 2721769 h 6426925"/>
                <a:gd name="connsiteX4" fmla="*/ 5110565 w 6219862"/>
                <a:gd name="connsiteY4" fmla="*/ 3657219 h 6426925"/>
                <a:gd name="connsiteX5" fmla="*/ 4511371 w 6219862"/>
                <a:gd name="connsiteY5" fmla="*/ 4693714 h 6426925"/>
                <a:gd name="connsiteX6" fmla="*/ 3701678 w 6219862"/>
                <a:gd name="connsiteY6" fmla="*/ 5161438 h 6426925"/>
                <a:gd name="connsiteX7" fmla="*/ 2503290 w 6219862"/>
                <a:gd name="connsiteY7" fmla="*/ 5161438 h 6426925"/>
                <a:gd name="connsiteX8" fmla="*/ 1693596 w 6219862"/>
                <a:gd name="connsiteY8" fmla="*/ 4693714 h 6426925"/>
                <a:gd name="connsiteX9" fmla="*/ 1094402 w 6219862"/>
                <a:gd name="connsiteY9" fmla="*/ 3657219 h 6426925"/>
                <a:gd name="connsiteX10" fmla="*/ 1094402 w 6219862"/>
                <a:gd name="connsiteY10" fmla="*/ 2721769 h 6426925"/>
                <a:gd name="connsiteX11" fmla="*/ 1693596 w 6219862"/>
                <a:gd name="connsiteY11" fmla="*/ 1685275 h 6426925"/>
                <a:gd name="connsiteX12" fmla="*/ 2503290 w 6219862"/>
                <a:gd name="connsiteY12" fmla="*/ 1217550 h 6426925"/>
                <a:gd name="connsiteX13" fmla="*/ 2087501 w 6219862"/>
                <a:gd name="connsiteY13" fmla="*/ 496691 h 6426925"/>
                <a:gd name="connsiteX14" fmla="*/ 1276766 w 6219862"/>
                <a:gd name="connsiteY14" fmla="*/ 965458 h 6426925"/>
                <a:gd name="connsiteX15" fmla="*/ 262825 w 6219862"/>
                <a:gd name="connsiteY15" fmla="*/ 2721769 h 6426925"/>
                <a:gd name="connsiteX16" fmla="*/ 262825 w 6219862"/>
                <a:gd name="connsiteY16" fmla="*/ 3657219 h 6426925"/>
                <a:gd name="connsiteX17" fmla="*/ 1276766 w 6219862"/>
                <a:gd name="connsiteY17" fmla="*/ 5413530 h 6426925"/>
                <a:gd name="connsiteX18" fmla="*/ 2087501 w 6219862"/>
                <a:gd name="connsiteY18" fmla="*/ 5881256 h 6426925"/>
                <a:gd name="connsiteX19" fmla="*/ 4117466 w 6219862"/>
                <a:gd name="connsiteY19" fmla="*/ 5881256 h 6426925"/>
                <a:gd name="connsiteX20" fmla="*/ 4928202 w 6219862"/>
                <a:gd name="connsiteY20" fmla="*/ 5413530 h 6426925"/>
                <a:gd name="connsiteX21" fmla="*/ 5942142 w 6219862"/>
                <a:gd name="connsiteY21" fmla="*/ 3657219 h 6426925"/>
                <a:gd name="connsiteX22" fmla="*/ 5942142 w 6219862"/>
                <a:gd name="connsiteY22" fmla="*/ 2721769 h 6426925"/>
                <a:gd name="connsiteX23" fmla="*/ 4928202 w 6219862"/>
                <a:gd name="connsiteY23" fmla="*/ 965458 h 6426925"/>
                <a:gd name="connsiteX24" fmla="*/ 4117466 w 6219862"/>
                <a:gd name="connsiteY24" fmla="*/ 496691 h 6426925"/>
                <a:gd name="connsiteX25" fmla="*/ 0 w 6219862"/>
                <a:gd name="connsiteY25" fmla="*/ 0 h 6426925"/>
                <a:gd name="connsiteX26" fmla="*/ 6219862 w 6219862"/>
                <a:gd name="connsiteY26" fmla="*/ 0 h 6426925"/>
                <a:gd name="connsiteX27" fmla="*/ 6219862 w 6219862"/>
                <a:gd name="connsiteY27" fmla="*/ 6426925 h 6426925"/>
                <a:gd name="connsiteX28" fmla="*/ 0 w 6219862"/>
                <a:gd name="connsiteY28" fmla="*/ 6426925 h 642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19862" h="6426925">
                  <a:moveTo>
                    <a:pt x="2503290" y="1217550"/>
                  </a:moveTo>
                  <a:lnTo>
                    <a:pt x="3701678" y="1217550"/>
                  </a:lnTo>
                  <a:cubicBezTo>
                    <a:pt x="3998669" y="1217550"/>
                    <a:pt x="4363396" y="1427974"/>
                    <a:pt x="4511371" y="1685275"/>
                  </a:cubicBezTo>
                  <a:lnTo>
                    <a:pt x="5110565" y="2721769"/>
                  </a:lnTo>
                  <a:cubicBezTo>
                    <a:pt x="5259582" y="2979070"/>
                    <a:pt x="5259582" y="3399918"/>
                    <a:pt x="5110565" y="3657219"/>
                  </a:cubicBezTo>
                  <a:lnTo>
                    <a:pt x="4511371" y="4693714"/>
                  </a:lnTo>
                  <a:cubicBezTo>
                    <a:pt x="4363396" y="4951014"/>
                    <a:pt x="3998669" y="5161438"/>
                    <a:pt x="3701678" y="5161438"/>
                  </a:cubicBezTo>
                  <a:lnTo>
                    <a:pt x="2503290" y="5161438"/>
                  </a:lnTo>
                  <a:cubicBezTo>
                    <a:pt x="2206298" y="5161438"/>
                    <a:pt x="1841571" y="4951014"/>
                    <a:pt x="1693596" y="4693714"/>
                  </a:cubicBezTo>
                  <a:lnTo>
                    <a:pt x="1094402" y="3657219"/>
                  </a:lnTo>
                  <a:cubicBezTo>
                    <a:pt x="945385" y="3399918"/>
                    <a:pt x="945385" y="2979070"/>
                    <a:pt x="1094402" y="2721769"/>
                  </a:cubicBezTo>
                  <a:lnTo>
                    <a:pt x="1693596" y="1685275"/>
                  </a:lnTo>
                  <a:cubicBezTo>
                    <a:pt x="1841571" y="1427974"/>
                    <a:pt x="2206298" y="1217550"/>
                    <a:pt x="2503290" y="1217550"/>
                  </a:cubicBezTo>
                  <a:close/>
                  <a:moveTo>
                    <a:pt x="2087501" y="496691"/>
                  </a:moveTo>
                  <a:cubicBezTo>
                    <a:pt x="1790509" y="496691"/>
                    <a:pt x="1425783" y="707115"/>
                    <a:pt x="1276766" y="965458"/>
                  </a:cubicBezTo>
                  <a:lnTo>
                    <a:pt x="262825" y="2721769"/>
                  </a:lnTo>
                  <a:cubicBezTo>
                    <a:pt x="113808" y="2979070"/>
                    <a:pt x="113808" y="3399918"/>
                    <a:pt x="262825" y="3657219"/>
                  </a:cubicBezTo>
                  <a:lnTo>
                    <a:pt x="1276766" y="5413530"/>
                  </a:lnTo>
                  <a:cubicBezTo>
                    <a:pt x="1425783" y="5670831"/>
                    <a:pt x="1790509" y="5881256"/>
                    <a:pt x="2087501" y="5881256"/>
                  </a:cubicBezTo>
                  <a:lnTo>
                    <a:pt x="4117466" y="5881256"/>
                  </a:lnTo>
                  <a:cubicBezTo>
                    <a:pt x="4414458" y="5881256"/>
                    <a:pt x="4779184" y="5670831"/>
                    <a:pt x="4928202" y="5413530"/>
                  </a:cubicBezTo>
                  <a:lnTo>
                    <a:pt x="5942142" y="3657219"/>
                  </a:lnTo>
                  <a:cubicBezTo>
                    <a:pt x="6091159" y="3399918"/>
                    <a:pt x="6091159" y="2979070"/>
                    <a:pt x="5942142" y="2721769"/>
                  </a:cubicBezTo>
                  <a:lnTo>
                    <a:pt x="4928202" y="965458"/>
                  </a:lnTo>
                  <a:cubicBezTo>
                    <a:pt x="4779184" y="707115"/>
                    <a:pt x="4414458" y="496691"/>
                    <a:pt x="4117466" y="496691"/>
                  </a:cubicBezTo>
                  <a:close/>
                  <a:moveTo>
                    <a:pt x="0" y="0"/>
                  </a:moveTo>
                  <a:lnTo>
                    <a:pt x="6219862" y="0"/>
                  </a:lnTo>
                  <a:lnTo>
                    <a:pt x="6219862" y="6426925"/>
                  </a:lnTo>
                  <a:lnTo>
                    <a:pt x="0" y="642692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1B33CFD-3663-9143-9FC4-B7B99C282D83}"/>
              </a:ext>
            </a:extLst>
          </p:cNvPr>
          <p:cNvSpPr/>
          <p:nvPr/>
        </p:nvSpPr>
        <p:spPr>
          <a:xfrm>
            <a:off x="9640334" y="10198222"/>
            <a:ext cx="4060163" cy="5044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59D22DF-959A-8048-B4B5-4B3A44F2CB35}"/>
              </a:ext>
            </a:extLst>
          </p:cNvPr>
          <p:cNvSpPr/>
          <p:nvPr/>
        </p:nvSpPr>
        <p:spPr>
          <a:xfrm>
            <a:off x="9640334" y="10198222"/>
            <a:ext cx="3673436" cy="50448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33A93-C7FD-2041-B3F1-FA814D30145F}"/>
              </a:ext>
            </a:extLst>
          </p:cNvPr>
          <p:cNvSpPr txBox="1"/>
          <p:nvPr/>
        </p:nvSpPr>
        <p:spPr>
          <a:xfrm>
            <a:off x="13793097" y="10158074"/>
            <a:ext cx="105990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95%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A96F07C-82D8-0B4D-A961-B5F7B9000E92}"/>
              </a:ext>
            </a:extLst>
          </p:cNvPr>
          <p:cNvSpPr txBox="1">
            <a:spLocks/>
          </p:cNvSpPr>
          <p:nvPr/>
        </p:nvSpPr>
        <p:spPr>
          <a:xfrm>
            <a:off x="9524647" y="11030724"/>
            <a:ext cx="5328356" cy="196829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9BD755-F3A4-8A46-B140-82EADC04105C}"/>
              </a:ext>
            </a:extLst>
          </p:cNvPr>
          <p:cNvSpPr txBox="1"/>
          <p:nvPr/>
        </p:nvSpPr>
        <p:spPr>
          <a:xfrm>
            <a:off x="11091687" y="3160453"/>
            <a:ext cx="222208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 02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EC15CE-3807-5549-9CB1-1C9E10DB555F}"/>
              </a:ext>
            </a:extLst>
          </p:cNvPr>
          <p:cNvGrpSpPr/>
          <p:nvPr/>
        </p:nvGrpSpPr>
        <p:grpSpPr>
          <a:xfrm>
            <a:off x="17396840" y="3676361"/>
            <a:ext cx="5328356" cy="5505740"/>
            <a:chOff x="3840482" y="3683726"/>
            <a:chExt cx="6219862" cy="6426925"/>
          </a:xfrm>
        </p:grpSpPr>
        <p:sp>
          <p:nvSpPr>
            <p:cNvPr id="55" name="Freeform 1">
              <a:extLst>
                <a:ext uri="{FF2B5EF4-FFF2-40B4-BE49-F238E27FC236}">
                  <a16:creationId xmlns:a16="http://schemas.microsoft.com/office/drawing/2014/main" id="{EE8776BF-2B16-1245-9C2F-9FFCE66F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597" y="4203235"/>
              <a:ext cx="5978393" cy="5385605"/>
            </a:xfrm>
            <a:custGeom>
              <a:avLst/>
              <a:gdLst>
                <a:gd name="T0" fmla="*/ 4220 w 5737"/>
                <a:gd name="T1" fmla="*/ 4029 h 5170"/>
                <a:gd name="T2" fmla="*/ 4220 w 5737"/>
                <a:gd name="T3" fmla="*/ 4029 h 5170"/>
                <a:gd name="T4" fmla="*/ 3443 w 5737"/>
                <a:gd name="T5" fmla="*/ 4478 h 5170"/>
                <a:gd name="T6" fmla="*/ 2293 w 5737"/>
                <a:gd name="T7" fmla="*/ 4478 h 5170"/>
                <a:gd name="T8" fmla="*/ 2293 w 5737"/>
                <a:gd name="T9" fmla="*/ 4478 h 5170"/>
                <a:gd name="T10" fmla="*/ 1516 w 5737"/>
                <a:gd name="T11" fmla="*/ 4029 h 5170"/>
                <a:gd name="T12" fmla="*/ 941 w 5737"/>
                <a:gd name="T13" fmla="*/ 3034 h 5170"/>
                <a:gd name="T14" fmla="*/ 941 w 5737"/>
                <a:gd name="T15" fmla="*/ 3034 h 5170"/>
                <a:gd name="T16" fmla="*/ 941 w 5737"/>
                <a:gd name="T17" fmla="*/ 2136 h 5170"/>
                <a:gd name="T18" fmla="*/ 1516 w 5737"/>
                <a:gd name="T19" fmla="*/ 1141 h 5170"/>
                <a:gd name="T20" fmla="*/ 1516 w 5737"/>
                <a:gd name="T21" fmla="*/ 1141 h 5170"/>
                <a:gd name="T22" fmla="*/ 2293 w 5737"/>
                <a:gd name="T23" fmla="*/ 692 h 5170"/>
                <a:gd name="T24" fmla="*/ 3443 w 5737"/>
                <a:gd name="T25" fmla="*/ 692 h 5170"/>
                <a:gd name="T26" fmla="*/ 3443 w 5737"/>
                <a:gd name="T27" fmla="*/ 692 h 5170"/>
                <a:gd name="T28" fmla="*/ 4220 w 5737"/>
                <a:gd name="T29" fmla="*/ 1141 h 5170"/>
                <a:gd name="T30" fmla="*/ 4795 w 5737"/>
                <a:gd name="T31" fmla="*/ 2136 h 5170"/>
                <a:gd name="T32" fmla="*/ 4795 w 5737"/>
                <a:gd name="T33" fmla="*/ 2136 h 5170"/>
                <a:gd name="T34" fmla="*/ 4795 w 5737"/>
                <a:gd name="T35" fmla="*/ 3034 h 5170"/>
                <a:gd name="T36" fmla="*/ 4220 w 5737"/>
                <a:gd name="T37" fmla="*/ 4029 h 5170"/>
                <a:gd name="T38" fmla="*/ 4620 w 5737"/>
                <a:gd name="T39" fmla="*/ 450 h 5170"/>
                <a:gd name="T40" fmla="*/ 4620 w 5737"/>
                <a:gd name="T41" fmla="*/ 450 h 5170"/>
                <a:gd name="T42" fmla="*/ 3842 w 5737"/>
                <a:gd name="T43" fmla="*/ 0 h 5170"/>
                <a:gd name="T44" fmla="*/ 1894 w 5737"/>
                <a:gd name="T45" fmla="*/ 0 h 5170"/>
                <a:gd name="T46" fmla="*/ 1894 w 5737"/>
                <a:gd name="T47" fmla="*/ 0 h 5170"/>
                <a:gd name="T48" fmla="*/ 1116 w 5737"/>
                <a:gd name="T49" fmla="*/ 450 h 5170"/>
                <a:gd name="T50" fmla="*/ 143 w 5737"/>
                <a:gd name="T51" fmla="*/ 2136 h 5170"/>
                <a:gd name="T52" fmla="*/ 143 w 5737"/>
                <a:gd name="T53" fmla="*/ 2136 h 5170"/>
                <a:gd name="T54" fmla="*/ 143 w 5737"/>
                <a:gd name="T55" fmla="*/ 3034 h 5170"/>
                <a:gd name="T56" fmla="*/ 1116 w 5737"/>
                <a:gd name="T57" fmla="*/ 4720 h 5170"/>
                <a:gd name="T58" fmla="*/ 1116 w 5737"/>
                <a:gd name="T59" fmla="*/ 4720 h 5170"/>
                <a:gd name="T60" fmla="*/ 1894 w 5737"/>
                <a:gd name="T61" fmla="*/ 5169 h 5170"/>
                <a:gd name="T62" fmla="*/ 3842 w 5737"/>
                <a:gd name="T63" fmla="*/ 5169 h 5170"/>
                <a:gd name="T64" fmla="*/ 3842 w 5737"/>
                <a:gd name="T65" fmla="*/ 5169 h 5170"/>
                <a:gd name="T66" fmla="*/ 4620 w 5737"/>
                <a:gd name="T67" fmla="*/ 4720 h 5170"/>
                <a:gd name="T68" fmla="*/ 5593 w 5737"/>
                <a:gd name="T69" fmla="*/ 3034 h 5170"/>
                <a:gd name="T70" fmla="*/ 5593 w 5737"/>
                <a:gd name="T71" fmla="*/ 3034 h 5170"/>
                <a:gd name="T72" fmla="*/ 5593 w 5737"/>
                <a:gd name="T73" fmla="*/ 2136 h 5170"/>
                <a:gd name="T74" fmla="*/ 4620 w 5737"/>
                <a:gd name="T75" fmla="*/ 450 h 5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37" h="5170">
                  <a:moveTo>
                    <a:pt x="4220" y="4029"/>
                  </a:moveTo>
                  <a:lnTo>
                    <a:pt x="4220" y="4029"/>
                  </a:lnTo>
                  <a:cubicBezTo>
                    <a:pt x="4078" y="4276"/>
                    <a:pt x="3728" y="4478"/>
                    <a:pt x="3443" y="4478"/>
                  </a:cubicBezTo>
                  <a:lnTo>
                    <a:pt x="2293" y="4478"/>
                  </a:lnTo>
                  <a:lnTo>
                    <a:pt x="2293" y="4478"/>
                  </a:lnTo>
                  <a:cubicBezTo>
                    <a:pt x="2008" y="4478"/>
                    <a:pt x="1658" y="4276"/>
                    <a:pt x="1516" y="4029"/>
                  </a:cubicBezTo>
                  <a:lnTo>
                    <a:pt x="941" y="3034"/>
                  </a:lnTo>
                  <a:lnTo>
                    <a:pt x="941" y="3034"/>
                  </a:lnTo>
                  <a:cubicBezTo>
                    <a:pt x="798" y="2787"/>
                    <a:pt x="798" y="2383"/>
                    <a:pt x="941" y="2136"/>
                  </a:cubicBezTo>
                  <a:lnTo>
                    <a:pt x="1516" y="1141"/>
                  </a:lnTo>
                  <a:lnTo>
                    <a:pt x="1516" y="1141"/>
                  </a:lnTo>
                  <a:cubicBezTo>
                    <a:pt x="1658" y="894"/>
                    <a:pt x="2008" y="692"/>
                    <a:pt x="2293" y="692"/>
                  </a:cubicBezTo>
                  <a:lnTo>
                    <a:pt x="3443" y="692"/>
                  </a:lnTo>
                  <a:lnTo>
                    <a:pt x="3443" y="692"/>
                  </a:lnTo>
                  <a:cubicBezTo>
                    <a:pt x="3728" y="692"/>
                    <a:pt x="4078" y="894"/>
                    <a:pt x="4220" y="1141"/>
                  </a:cubicBezTo>
                  <a:lnTo>
                    <a:pt x="4795" y="2136"/>
                  </a:lnTo>
                  <a:lnTo>
                    <a:pt x="4795" y="2136"/>
                  </a:lnTo>
                  <a:cubicBezTo>
                    <a:pt x="4938" y="2383"/>
                    <a:pt x="4938" y="2787"/>
                    <a:pt x="4795" y="3034"/>
                  </a:cubicBezTo>
                  <a:lnTo>
                    <a:pt x="4220" y="4029"/>
                  </a:lnTo>
                  <a:close/>
                  <a:moveTo>
                    <a:pt x="4620" y="450"/>
                  </a:moveTo>
                  <a:lnTo>
                    <a:pt x="4620" y="450"/>
                  </a:lnTo>
                  <a:cubicBezTo>
                    <a:pt x="4477" y="202"/>
                    <a:pt x="4127" y="0"/>
                    <a:pt x="3842" y="0"/>
                  </a:cubicBezTo>
                  <a:lnTo>
                    <a:pt x="1894" y="0"/>
                  </a:lnTo>
                  <a:lnTo>
                    <a:pt x="1894" y="0"/>
                  </a:lnTo>
                  <a:cubicBezTo>
                    <a:pt x="1609" y="0"/>
                    <a:pt x="1259" y="202"/>
                    <a:pt x="1116" y="450"/>
                  </a:cubicBezTo>
                  <a:lnTo>
                    <a:pt x="143" y="2136"/>
                  </a:lnTo>
                  <a:lnTo>
                    <a:pt x="143" y="2136"/>
                  </a:lnTo>
                  <a:cubicBezTo>
                    <a:pt x="0" y="2383"/>
                    <a:pt x="0" y="2787"/>
                    <a:pt x="143" y="3034"/>
                  </a:cubicBezTo>
                  <a:lnTo>
                    <a:pt x="1116" y="4720"/>
                  </a:lnTo>
                  <a:lnTo>
                    <a:pt x="1116" y="4720"/>
                  </a:lnTo>
                  <a:cubicBezTo>
                    <a:pt x="1259" y="4967"/>
                    <a:pt x="1609" y="5169"/>
                    <a:pt x="1894" y="5169"/>
                  </a:cubicBezTo>
                  <a:lnTo>
                    <a:pt x="3842" y="5169"/>
                  </a:lnTo>
                  <a:lnTo>
                    <a:pt x="3842" y="5169"/>
                  </a:lnTo>
                  <a:cubicBezTo>
                    <a:pt x="4127" y="5169"/>
                    <a:pt x="4477" y="4967"/>
                    <a:pt x="4620" y="4720"/>
                  </a:cubicBezTo>
                  <a:lnTo>
                    <a:pt x="5593" y="3034"/>
                  </a:lnTo>
                  <a:lnTo>
                    <a:pt x="5593" y="3034"/>
                  </a:lnTo>
                  <a:cubicBezTo>
                    <a:pt x="5736" y="2787"/>
                    <a:pt x="5736" y="2383"/>
                    <a:pt x="5593" y="2136"/>
                  </a:cubicBezTo>
                  <a:lnTo>
                    <a:pt x="4620" y="4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6" name="Pie 55">
              <a:extLst>
                <a:ext uri="{FF2B5EF4-FFF2-40B4-BE49-F238E27FC236}">
                  <a16:creationId xmlns:a16="http://schemas.microsoft.com/office/drawing/2014/main" id="{B7CBF460-B97E-AC48-9033-DEF788C3D25E}"/>
                </a:ext>
              </a:extLst>
            </p:cNvPr>
            <p:cNvSpPr/>
            <p:nvPr/>
          </p:nvSpPr>
          <p:spPr>
            <a:xfrm>
              <a:off x="3977446" y="3788229"/>
              <a:ext cx="5978394" cy="6139541"/>
            </a:xfrm>
            <a:prstGeom prst="pie">
              <a:avLst>
                <a:gd name="adj1" fmla="val 10819655"/>
                <a:gd name="adj2" fmla="val 1616629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 useBgFill="1">
          <p:nvSpPr>
            <p:cNvPr id="57" name="Freeform 56">
              <a:extLst>
                <a:ext uri="{FF2B5EF4-FFF2-40B4-BE49-F238E27FC236}">
                  <a16:creationId xmlns:a16="http://schemas.microsoft.com/office/drawing/2014/main" id="{A52DB38A-E7B1-6E48-BFD1-D6BC2E5C975E}"/>
                </a:ext>
              </a:extLst>
            </p:cNvPr>
            <p:cNvSpPr/>
            <p:nvPr/>
          </p:nvSpPr>
          <p:spPr>
            <a:xfrm>
              <a:off x="3840482" y="3683726"/>
              <a:ext cx="6219862" cy="6426925"/>
            </a:xfrm>
            <a:custGeom>
              <a:avLst/>
              <a:gdLst>
                <a:gd name="connsiteX0" fmla="*/ 2503290 w 6219862"/>
                <a:gd name="connsiteY0" fmla="*/ 1217550 h 6426925"/>
                <a:gd name="connsiteX1" fmla="*/ 3701678 w 6219862"/>
                <a:gd name="connsiteY1" fmla="*/ 1217550 h 6426925"/>
                <a:gd name="connsiteX2" fmla="*/ 4511371 w 6219862"/>
                <a:gd name="connsiteY2" fmla="*/ 1685275 h 6426925"/>
                <a:gd name="connsiteX3" fmla="*/ 5110565 w 6219862"/>
                <a:gd name="connsiteY3" fmla="*/ 2721769 h 6426925"/>
                <a:gd name="connsiteX4" fmla="*/ 5110565 w 6219862"/>
                <a:gd name="connsiteY4" fmla="*/ 3657219 h 6426925"/>
                <a:gd name="connsiteX5" fmla="*/ 4511371 w 6219862"/>
                <a:gd name="connsiteY5" fmla="*/ 4693714 h 6426925"/>
                <a:gd name="connsiteX6" fmla="*/ 3701678 w 6219862"/>
                <a:gd name="connsiteY6" fmla="*/ 5161438 h 6426925"/>
                <a:gd name="connsiteX7" fmla="*/ 2503290 w 6219862"/>
                <a:gd name="connsiteY7" fmla="*/ 5161438 h 6426925"/>
                <a:gd name="connsiteX8" fmla="*/ 1693596 w 6219862"/>
                <a:gd name="connsiteY8" fmla="*/ 4693714 h 6426925"/>
                <a:gd name="connsiteX9" fmla="*/ 1094402 w 6219862"/>
                <a:gd name="connsiteY9" fmla="*/ 3657219 h 6426925"/>
                <a:gd name="connsiteX10" fmla="*/ 1094402 w 6219862"/>
                <a:gd name="connsiteY10" fmla="*/ 2721769 h 6426925"/>
                <a:gd name="connsiteX11" fmla="*/ 1693596 w 6219862"/>
                <a:gd name="connsiteY11" fmla="*/ 1685275 h 6426925"/>
                <a:gd name="connsiteX12" fmla="*/ 2503290 w 6219862"/>
                <a:gd name="connsiteY12" fmla="*/ 1217550 h 6426925"/>
                <a:gd name="connsiteX13" fmla="*/ 2087501 w 6219862"/>
                <a:gd name="connsiteY13" fmla="*/ 496691 h 6426925"/>
                <a:gd name="connsiteX14" fmla="*/ 1276766 w 6219862"/>
                <a:gd name="connsiteY14" fmla="*/ 965458 h 6426925"/>
                <a:gd name="connsiteX15" fmla="*/ 262825 w 6219862"/>
                <a:gd name="connsiteY15" fmla="*/ 2721769 h 6426925"/>
                <a:gd name="connsiteX16" fmla="*/ 262825 w 6219862"/>
                <a:gd name="connsiteY16" fmla="*/ 3657219 h 6426925"/>
                <a:gd name="connsiteX17" fmla="*/ 1276766 w 6219862"/>
                <a:gd name="connsiteY17" fmla="*/ 5413530 h 6426925"/>
                <a:gd name="connsiteX18" fmla="*/ 2087501 w 6219862"/>
                <a:gd name="connsiteY18" fmla="*/ 5881256 h 6426925"/>
                <a:gd name="connsiteX19" fmla="*/ 4117466 w 6219862"/>
                <a:gd name="connsiteY19" fmla="*/ 5881256 h 6426925"/>
                <a:gd name="connsiteX20" fmla="*/ 4928202 w 6219862"/>
                <a:gd name="connsiteY20" fmla="*/ 5413530 h 6426925"/>
                <a:gd name="connsiteX21" fmla="*/ 5942142 w 6219862"/>
                <a:gd name="connsiteY21" fmla="*/ 3657219 h 6426925"/>
                <a:gd name="connsiteX22" fmla="*/ 5942142 w 6219862"/>
                <a:gd name="connsiteY22" fmla="*/ 2721769 h 6426925"/>
                <a:gd name="connsiteX23" fmla="*/ 4928202 w 6219862"/>
                <a:gd name="connsiteY23" fmla="*/ 965458 h 6426925"/>
                <a:gd name="connsiteX24" fmla="*/ 4117466 w 6219862"/>
                <a:gd name="connsiteY24" fmla="*/ 496691 h 6426925"/>
                <a:gd name="connsiteX25" fmla="*/ 0 w 6219862"/>
                <a:gd name="connsiteY25" fmla="*/ 0 h 6426925"/>
                <a:gd name="connsiteX26" fmla="*/ 6219862 w 6219862"/>
                <a:gd name="connsiteY26" fmla="*/ 0 h 6426925"/>
                <a:gd name="connsiteX27" fmla="*/ 6219862 w 6219862"/>
                <a:gd name="connsiteY27" fmla="*/ 6426925 h 6426925"/>
                <a:gd name="connsiteX28" fmla="*/ 0 w 6219862"/>
                <a:gd name="connsiteY28" fmla="*/ 6426925 h 642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19862" h="6426925">
                  <a:moveTo>
                    <a:pt x="2503290" y="1217550"/>
                  </a:moveTo>
                  <a:lnTo>
                    <a:pt x="3701678" y="1217550"/>
                  </a:lnTo>
                  <a:cubicBezTo>
                    <a:pt x="3998669" y="1217550"/>
                    <a:pt x="4363396" y="1427974"/>
                    <a:pt x="4511371" y="1685275"/>
                  </a:cubicBezTo>
                  <a:lnTo>
                    <a:pt x="5110565" y="2721769"/>
                  </a:lnTo>
                  <a:cubicBezTo>
                    <a:pt x="5259582" y="2979070"/>
                    <a:pt x="5259582" y="3399918"/>
                    <a:pt x="5110565" y="3657219"/>
                  </a:cubicBezTo>
                  <a:lnTo>
                    <a:pt x="4511371" y="4693714"/>
                  </a:lnTo>
                  <a:cubicBezTo>
                    <a:pt x="4363396" y="4951014"/>
                    <a:pt x="3998669" y="5161438"/>
                    <a:pt x="3701678" y="5161438"/>
                  </a:cubicBezTo>
                  <a:lnTo>
                    <a:pt x="2503290" y="5161438"/>
                  </a:lnTo>
                  <a:cubicBezTo>
                    <a:pt x="2206298" y="5161438"/>
                    <a:pt x="1841571" y="4951014"/>
                    <a:pt x="1693596" y="4693714"/>
                  </a:cubicBezTo>
                  <a:lnTo>
                    <a:pt x="1094402" y="3657219"/>
                  </a:lnTo>
                  <a:cubicBezTo>
                    <a:pt x="945385" y="3399918"/>
                    <a:pt x="945385" y="2979070"/>
                    <a:pt x="1094402" y="2721769"/>
                  </a:cubicBezTo>
                  <a:lnTo>
                    <a:pt x="1693596" y="1685275"/>
                  </a:lnTo>
                  <a:cubicBezTo>
                    <a:pt x="1841571" y="1427974"/>
                    <a:pt x="2206298" y="1217550"/>
                    <a:pt x="2503290" y="1217550"/>
                  </a:cubicBezTo>
                  <a:close/>
                  <a:moveTo>
                    <a:pt x="2087501" y="496691"/>
                  </a:moveTo>
                  <a:cubicBezTo>
                    <a:pt x="1790509" y="496691"/>
                    <a:pt x="1425783" y="707115"/>
                    <a:pt x="1276766" y="965458"/>
                  </a:cubicBezTo>
                  <a:lnTo>
                    <a:pt x="262825" y="2721769"/>
                  </a:lnTo>
                  <a:cubicBezTo>
                    <a:pt x="113808" y="2979070"/>
                    <a:pt x="113808" y="3399918"/>
                    <a:pt x="262825" y="3657219"/>
                  </a:cubicBezTo>
                  <a:lnTo>
                    <a:pt x="1276766" y="5413530"/>
                  </a:lnTo>
                  <a:cubicBezTo>
                    <a:pt x="1425783" y="5670831"/>
                    <a:pt x="1790509" y="5881256"/>
                    <a:pt x="2087501" y="5881256"/>
                  </a:cubicBezTo>
                  <a:lnTo>
                    <a:pt x="4117466" y="5881256"/>
                  </a:lnTo>
                  <a:cubicBezTo>
                    <a:pt x="4414458" y="5881256"/>
                    <a:pt x="4779184" y="5670831"/>
                    <a:pt x="4928202" y="5413530"/>
                  </a:cubicBezTo>
                  <a:lnTo>
                    <a:pt x="5942142" y="3657219"/>
                  </a:lnTo>
                  <a:cubicBezTo>
                    <a:pt x="6091159" y="3399918"/>
                    <a:pt x="6091159" y="2979070"/>
                    <a:pt x="5942142" y="2721769"/>
                  </a:cubicBezTo>
                  <a:lnTo>
                    <a:pt x="4928202" y="965458"/>
                  </a:lnTo>
                  <a:cubicBezTo>
                    <a:pt x="4779184" y="707115"/>
                    <a:pt x="4414458" y="496691"/>
                    <a:pt x="4117466" y="496691"/>
                  </a:cubicBezTo>
                  <a:close/>
                  <a:moveTo>
                    <a:pt x="0" y="0"/>
                  </a:moveTo>
                  <a:lnTo>
                    <a:pt x="6219862" y="0"/>
                  </a:lnTo>
                  <a:lnTo>
                    <a:pt x="6219862" y="6426925"/>
                  </a:lnTo>
                  <a:lnTo>
                    <a:pt x="0" y="642692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B3754A4-B65C-2647-BB29-BBE9DDCF5FCA}"/>
              </a:ext>
            </a:extLst>
          </p:cNvPr>
          <p:cNvSpPr/>
          <p:nvPr/>
        </p:nvSpPr>
        <p:spPr>
          <a:xfrm>
            <a:off x="17512527" y="10198222"/>
            <a:ext cx="4060163" cy="5044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05C18A3-27C7-1345-9FF6-DD8AFF01D523}"/>
              </a:ext>
            </a:extLst>
          </p:cNvPr>
          <p:cNvSpPr/>
          <p:nvPr/>
        </p:nvSpPr>
        <p:spPr>
          <a:xfrm>
            <a:off x="17512527" y="10198222"/>
            <a:ext cx="3000257" cy="50448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033385-1A30-424C-9279-F28399F67438}"/>
              </a:ext>
            </a:extLst>
          </p:cNvPr>
          <p:cNvSpPr txBox="1"/>
          <p:nvPr/>
        </p:nvSpPr>
        <p:spPr>
          <a:xfrm>
            <a:off x="21665290" y="10158074"/>
            <a:ext cx="10278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DC22CC10-1E80-614F-982E-3420FA57763C}"/>
              </a:ext>
            </a:extLst>
          </p:cNvPr>
          <p:cNvSpPr txBox="1">
            <a:spLocks/>
          </p:cNvSpPr>
          <p:nvPr/>
        </p:nvSpPr>
        <p:spPr>
          <a:xfrm>
            <a:off x="17396840" y="11030724"/>
            <a:ext cx="5328356" cy="196829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754204-A518-1A48-94FE-B5B9E090A4ED}"/>
              </a:ext>
            </a:extLst>
          </p:cNvPr>
          <p:cNvSpPr txBox="1"/>
          <p:nvPr/>
        </p:nvSpPr>
        <p:spPr>
          <a:xfrm>
            <a:off x="18956666" y="3160453"/>
            <a:ext cx="22365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 03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7FD257-0BD8-F043-85ED-40EF37210FFB}"/>
              </a:ext>
            </a:extLst>
          </p:cNvPr>
          <p:cNvSpPr txBox="1"/>
          <p:nvPr/>
        </p:nvSpPr>
        <p:spPr>
          <a:xfrm>
            <a:off x="15273566" y="6136548"/>
            <a:ext cx="17027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54B48D-B161-E941-B7D6-3BDC77747AD7}"/>
              </a:ext>
            </a:extLst>
          </p:cNvPr>
          <p:cNvSpPr txBox="1"/>
          <p:nvPr/>
        </p:nvSpPr>
        <p:spPr>
          <a:xfrm>
            <a:off x="3379124" y="6786891"/>
            <a:ext cx="185339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85%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92DC3A-0BAE-FE48-8C9E-0A250F9DA252}"/>
              </a:ext>
            </a:extLst>
          </p:cNvPr>
          <p:cNvSpPr txBox="1"/>
          <p:nvPr/>
        </p:nvSpPr>
        <p:spPr>
          <a:xfrm>
            <a:off x="11251215" y="6786891"/>
            <a:ext cx="184537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65%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9AEA3D-FE2C-BC44-B567-653DA68C5CAE}"/>
              </a:ext>
            </a:extLst>
          </p:cNvPr>
          <p:cNvSpPr txBox="1"/>
          <p:nvPr/>
        </p:nvSpPr>
        <p:spPr>
          <a:xfrm>
            <a:off x="19153165" y="6786891"/>
            <a:ext cx="17940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67" name="Freeform 826">
            <a:extLst>
              <a:ext uri="{FF2B5EF4-FFF2-40B4-BE49-F238E27FC236}">
                <a16:creationId xmlns:a16="http://schemas.microsoft.com/office/drawing/2014/main" id="{7044C783-A571-F445-8B36-421675E42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089" y="5202983"/>
            <a:ext cx="1147133" cy="1351222"/>
          </a:xfrm>
          <a:custGeom>
            <a:avLst/>
            <a:gdLst/>
            <a:ahLst/>
            <a:cxnLst/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Freeform 827">
            <a:extLst>
              <a:ext uri="{FF2B5EF4-FFF2-40B4-BE49-F238E27FC236}">
                <a16:creationId xmlns:a16="http://schemas.microsoft.com/office/drawing/2014/main" id="{1917F3E6-4B52-1A4F-A36A-30DE34FD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3794" y="5202983"/>
            <a:ext cx="1097867" cy="1351222"/>
          </a:xfrm>
          <a:custGeom>
            <a:avLst/>
            <a:gdLst/>
            <a:ahLst/>
            <a:cxnLst/>
            <a:rect l="0" t="0" r="r" b="b"/>
            <a:pathLst>
              <a:path w="247290" h="304441">
                <a:moveTo>
                  <a:pt x="152224" y="277813"/>
                </a:moveTo>
                <a:cubicBezTo>
                  <a:pt x="154694" y="277813"/>
                  <a:pt x="156810" y="279930"/>
                  <a:pt x="156810" y="282399"/>
                </a:cubicBezTo>
                <a:cubicBezTo>
                  <a:pt x="156810" y="284869"/>
                  <a:pt x="154694" y="286985"/>
                  <a:pt x="152224" y="286985"/>
                </a:cubicBezTo>
                <a:cubicBezTo>
                  <a:pt x="149755" y="286985"/>
                  <a:pt x="147638" y="284869"/>
                  <a:pt x="147638" y="282399"/>
                </a:cubicBezTo>
                <a:cubicBezTo>
                  <a:pt x="147638" y="279930"/>
                  <a:pt x="149755" y="277813"/>
                  <a:pt x="152224" y="277813"/>
                </a:cubicBezTo>
                <a:close/>
                <a:moveTo>
                  <a:pt x="106363" y="277813"/>
                </a:moveTo>
                <a:cubicBezTo>
                  <a:pt x="108927" y="277813"/>
                  <a:pt x="110759" y="279930"/>
                  <a:pt x="110759" y="282399"/>
                </a:cubicBezTo>
                <a:cubicBezTo>
                  <a:pt x="110759" y="284869"/>
                  <a:pt x="108927" y="286985"/>
                  <a:pt x="106363" y="286985"/>
                </a:cubicBezTo>
                <a:cubicBezTo>
                  <a:pt x="103432" y="286985"/>
                  <a:pt x="101600" y="284869"/>
                  <a:pt x="101600" y="282399"/>
                </a:cubicBezTo>
                <a:cubicBezTo>
                  <a:pt x="101600" y="279930"/>
                  <a:pt x="103432" y="277813"/>
                  <a:pt x="106363" y="277813"/>
                </a:cubicBezTo>
                <a:close/>
                <a:moveTo>
                  <a:pt x="60149" y="277813"/>
                </a:moveTo>
                <a:cubicBezTo>
                  <a:pt x="62619" y="277813"/>
                  <a:pt x="64735" y="279930"/>
                  <a:pt x="64735" y="282399"/>
                </a:cubicBezTo>
                <a:cubicBezTo>
                  <a:pt x="64735" y="284869"/>
                  <a:pt x="62619" y="286985"/>
                  <a:pt x="60149" y="286985"/>
                </a:cubicBezTo>
                <a:cubicBezTo>
                  <a:pt x="57327" y="286985"/>
                  <a:pt x="55563" y="284869"/>
                  <a:pt x="55563" y="282399"/>
                </a:cubicBezTo>
                <a:cubicBezTo>
                  <a:pt x="55563" y="279930"/>
                  <a:pt x="57327" y="277813"/>
                  <a:pt x="60149" y="277813"/>
                </a:cubicBezTo>
                <a:close/>
                <a:moveTo>
                  <a:pt x="161135" y="123646"/>
                </a:moveTo>
                <a:cubicBezTo>
                  <a:pt x="153565" y="123646"/>
                  <a:pt x="145995" y="126162"/>
                  <a:pt x="140227" y="131913"/>
                </a:cubicBezTo>
                <a:cubicBezTo>
                  <a:pt x="134820" y="137663"/>
                  <a:pt x="131936" y="144852"/>
                  <a:pt x="131936" y="152760"/>
                </a:cubicBezTo>
                <a:cubicBezTo>
                  <a:pt x="131936" y="160667"/>
                  <a:pt x="134820" y="167856"/>
                  <a:pt x="140227" y="173607"/>
                </a:cubicBezTo>
                <a:cubicBezTo>
                  <a:pt x="145634" y="178998"/>
                  <a:pt x="153204" y="181874"/>
                  <a:pt x="161135" y="181874"/>
                </a:cubicBezTo>
                <a:cubicBezTo>
                  <a:pt x="168705" y="181874"/>
                  <a:pt x="176275" y="178998"/>
                  <a:pt x="182043" y="173607"/>
                </a:cubicBezTo>
                <a:cubicBezTo>
                  <a:pt x="193578" y="162105"/>
                  <a:pt x="193578" y="143414"/>
                  <a:pt x="182043" y="131913"/>
                </a:cubicBezTo>
                <a:cubicBezTo>
                  <a:pt x="176275" y="126162"/>
                  <a:pt x="168705" y="123646"/>
                  <a:pt x="161135" y="123646"/>
                </a:cubicBezTo>
                <a:close/>
                <a:moveTo>
                  <a:pt x="212323" y="95610"/>
                </a:moveTo>
                <a:lnTo>
                  <a:pt x="188531" y="125802"/>
                </a:lnTo>
                <a:cubicBezTo>
                  <a:pt x="195020" y="131913"/>
                  <a:pt x="198625" y="140179"/>
                  <a:pt x="199346" y="148087"/>
                </a:cubicBezTo>
                <a:lnTo>
                  <a:pt x="237917" y="148087"/>
                </a:lnTo>
                <a:cubicBezTo>
                  <a:pt x="236836" y="127240"/>
                  <a:pt x="227103" y="108549"/>
                  <a:pt x="212323" y="95610"/>
                </a:cubicBezTo>
                <a:close/>
                <a:moveTo>
                  <a:pt x="165821" y="76200"/>
                </a:moveTo>
                <a:lnTo>
                  <a:pt x="165821" y="114660"/>
                </a:lnTo>
                <a:cubicBezTo>
                  <a:pt x="171228" y="115379"/>
                  <a:pt x="176636" y="116816"/>
                  <a:pt x="181322" y="120051"/>
                </a:cubicBezTo>
                <a:lnTo>
                  <a:pt x="205113" y="89859"/>
                </a:lnTo>
                <a:cubicBezTo>
                  <a:pt x="193939" y="81951"/>
                  <a:pt x="180240" y="76919"/>
                  <a:pt x="165821" y="76200"/>
                </a:cubicBezTo>
                <a:close/>
                <a:moveTo>
                  <a:pt x="156449" y="76200"/>
                </a:moveTo>
                <a:cubicBezTo>
                  <a:pt x="116075" y="78716"/>
                  <a:pt x="84353" y="111784"/>
                  <a:pt x="84353" y="152760"/>
                </a:cubicBezTo>
                <a:lnTo>
                  <a:pt x="84353" y="249088"/>
                </a:lnTo>
                <a:lnTo>
                  <a:pt x="108865" y="215661"/>
                </a:lnTo>
                <a:cubicBezTo>
                  <a:pt x="109586" y="214582"/>
                  <a:pt x="110668" y="213863"/>
                  <a:pt x="112110" y="213504"/>
                </a:cubicBezTo>
                <a:cubicBezTo>
                  <a:pt x="113191" y="213504"/>
                  <a:pt x="114272" y="213863"/>
                  <a:pt x="115354" y="214582"/>
                </a:cubicBezTo>
                <a:cubicBezTo>
                  <a:pt x="128692" y="224287"/>
                  <a:pt x="144553" y="229319"/>
                  <a:pt x="161135" y="229319"/>
                </a:cubicBezTo>
                <a:cubicBezTo>
                  <a:pt x="202230" y="229319"/>
                  <a:pt x="235394" y="197689"/>
                  <a:pt x="237917" y="157432"/>
                </a:cubicBezTo>
                <a:lnTo>
                  <a:pt x="199346" y="157432"/>
                </a:lnTo>
                <a:cubicBezTo>
                  <a:pt x="198625" y="165699"/>
                  <a:pt x="194660" y="173607"/>
                  <a:pt x="188531" y="180077"/>
                </a:cubicBezTo>
                <a:cubicBezTo>
                  <a:pt x="181322" y="187265"/>
                  <a:pt x="171589" y="191219"/>
                  <a:pt x="161135" y="191219"/>
                </a:cubicBezTo>
                <a:cubicBezTo>
                  <a:pt x="154286" y="191219"/>
                  <a:pt x="147797" y="189422"/>
                  <a:pt x="142029" y="186187"/>
                </a:cubicBezTo>
                <a:lnTo>
                  <a:pt x="127971" y="205237"/>
                </a:lnTo>
                <a:cubicBezTo>
                  <a:pt x="127250" y="206315"/>
                  <a:pt x="125808" y="207034"/>
                  <a:pt x="124366" y="207034"/>
                </a:cubicBezTo>
                <a:cubicBezTo>
                  <a:pt x="123284" y="207034"/>
                  <a:pt x="122563" y="206675"/>
                  <a:pt x="121482" y="205956"/>
                </a:cubicBezTo>
                <a:cubicBezTo>
                  <a:pt x="119680" y="204518"/>
                  <a:pt x="119319" y="201643"/>
                  <a:pt x="120761" y="199846"/>
                </a:cubicBezTo>
                <a:lnTo>
                  <a:pt x="134459" y="180796"/>
                </a:lnTo>
                <a:cubicBezTo>
                  <a:pt x="134459" y="180436"/>
                  <a:pt x="134099" y="180436"/>
                  <a:pt x="133738" y="180077"/>
                </a:cubicBezTo>
                <a:cubicBezTo>
                  <a:pt x="126529" y="172888"/>
                  <a:pt x="122563" y="162824"/>
                  <a:pt x="122563" y="152760"/>
                </a:cubicBezTo>
                <a:cubicBezTo>
                  <a:pt x="122563" y="142336"/>
                  <a:pt x="126529" y="132991"/>
                  <a:pt x="133738" y="125443"/>
                </a:cubicBezTo>
                <a:cubicBezTo>
                  <a:pt x="139867" y="118973"/>
                  <a:pt x="148158" y="115379"/>
                  <a:pt x="156449" y="114660"/>
                </a:cubicBezTo>
                <a:lnTo>
                  <a:pt x="156449" y="76200"/>
                </a:lnTo>
                <a:close/>
                <a:moveTo>
                  <a:pt x="9012" y="46367"/>
                </a:moveTo>
                <a:lnTo>
                  <a:pt x="9012" y="258433"/>
                </a:lnTo>
                <a:lnTo>
                  <a:pt x="51909" y="258433"/>
                </a:lnTo>
                <a:cubicBezTo>
                  <a:pt x="54433" y="258433"/>
                  <a:pt x="56596" y="260590"/>
                  <a:pt x="56596" y="263106"/>
                </a:cubicBezTo>
                <a:cubicBezTo>
                  <a:pt x="56596" y="265622"/>
                  <a:pt x="54433" y="267779"/>
                  <a:pt x="51909" y="267779"/>
                </a:cubicBezTo>
                <a:lnTo>
                  <a:pt x="9012" y="267779"/>
                </a:lnTo>
                <a:lnTo>
                  <a:pt x="9012" y="277124"/>
                </a:lnTo>
                <a:cubicBezTo>
                  <a:pt x="9012" y="287188"/>
                  <a:pt x="17303" y="295455"/>
                  <a:pt x="27397" y="295455"/>
                </a:cubicBezTo>
                <a:lnTo>
                  <a:pt x="185287" y="295455"/>
                </a:lnTo>
                <a:cubicBezTo>
                  <a:pt x="195020" y="295455"/>
                  <a:pt x="203311" y="287188"/>
                  <a:pt x="203311" y="277124"/>
                </a:cubicBezTo>
                <a:lnTo>
                  <a:pt x="203311" y="267779"/>
                </a:lnTo>
                <a:lnTo>
                  <a:pt x="112110" y="267779"/>
                </a:lnTo>
                <a:cubicBezTo>
                  <a:pt x="109226" y="267779"/>
                  <a:pt x="107063" y="265622"/>
                  <a:pt x="107063" y="263106"/>
                </a:cubicBezTo>
                <a:cubicBezTo>
                  <a:pt x="107063" y="260590"/>
                  <a:pt x="109226" y="258433"/>
                  <a:pt x="112110" y="258433"/>
                </a:cubicBezTo>
                <a:lnTo>
                  <a:pt x="203311" y="258433"/>
                </a:lnTo>
                <a:lnTo>
                  <a:pt x="203311" y="227522"/>
                </a:lnTo>
                <a:cubicBezTo>
                  <a:pt x="190694" y="234711"/>
                  <a:pt x="176636" y="238664"/>
                  <a:pt x="161135" y="238664"/>
                </a:cubicBezTo>
                <a:cubicBezTo>
                  <a:pt x="144192" y="238664"/>
                  <a:pt x="127971" y="233992"/>
                  <a:pt x="113551" y="224646"/>
                </a:cubicBezTo>
                <a:lnTo>
                  <a:pt x="83271" y="265622"/>
                </a:lnTo>
                <a:cubicBezTo>
                  <a:pt x="82190" y="266700"/>
                  <a:pt x="81108" y="267779"/>
                  <a:pt x="79666" y="267779"/>
                </a:cubicBezTo>
                <a:cubicBezTo>
                  <a:pt x="79306" y="267779"/>
                  <a:pt x="78585" y="267419"/>
                  <a:pt x="77864" y="267419"/>
                </a:cubicBezTo>
                <a:cubicBezTo>
                  <a:pt x="76061" y="266700"/>
                  <a:pt x="74980" y="264903"/>
                  <a:pt x="74980" y="263106"/>
                </a:cubicBezTo>
                <a:lnTo>
                  <a:pt x="74980" y="152760"/>
                </a:lnTo>
                <a:cubicBezTo>
                  <a:pt x="74980" y="105314"/>
                  <a:pt x="113551" y="66855"/>
                  <a:pt x="161135" y="66855"/>
                </a:cubicBezTo>
                <a:cubicBezTo>
                  <a:pt x="176636" y="66855"/>
                  <a:pt x="190694" y="70809"/>
                  <a:pt x="203311" y="77997"/>
                </a:cubicBezTo>
                <a:lnTo>
                  <a:pt x="203311" y="46367"/>
                </a:lnTo>
                <a:lnTo>
                  <a:pt x="9012" y="46367"/>
                </a:lnTo>
                <a:close/>
                <a:moveTo>
                  <a:pt x="125236" y="20751"/>
                </a:moveTo>
                <a:cubicBezTo>
                  <a:pt x="127000" y="19050"/>
                  <a:pt x="129822" y="19050"/>
                  <a:pt x="131586" y="20751"/>
                </a:cubicBezTo>
                <a:cubicBezTo>
                  <a:pt x="132292" y="21772"/>
                  <a:pt x="132997" y="22792"/>
                  <a:pt x="132997" y="24153"/>
                </a:cubicBezTo>
                <a:cubicBezTo>
                  <a:pt x="132997" y="25173"/>
                  <a:pt x="132292" y="26194"/>
                  <a:pt x="131586" y="26874"/>
                </a:cubicBezTo>
                <a:cubicBezTo>
                  <a:pt x="130881" y="27895"/>
                  <a:pt x="129470" y="28235"/>
                  <a:pt x="128411" y="28235"/>
                </a:cubicBezTo>
                <a:cubicBezTo>
                  <a:pt x="127353" y="28235"/>
                  <a:pt x="125942" y="27895"/>
                  <a:pt x="125236" y="26874"/>
                </a:cubicBezTo>
                <a:cubicBezTo>
                  <a:pt x="124178" y="26194"/>
                  <a:pt x="123825" y="25173"/>
                  <a:pt x="123825" y="24153"/>
                </a:cubicBezTo>
                <a:cubicBezTo>
                  <a:pt x="123825" y="22792"/>
                  <a:pt x="124178" y="21772"/>
                  <a:pt x="125236" y="20751"/>
                </a:cubicBezTo>
                <a:close/>
                <a:moveTo>
                  <a:pt x="78846" y="20751"/>
                </a:moveTo>
                <a:cubicBezTo>
                  <a:pt x="80610" y="19050"/>
                  <a:pt x="83785" y="19050"/>
                  <a:pt x="85196" y="20751"/>
                </a:cubicBezTo>
                <a:cubicBezTo>
                  <a:pt x="86255" y="21772"/>
                  <a:pt x="86960" y="22792"/>
                  <a:pt x="86960" y="24153"/>
                </a:cubicBezTo>
                <a:cubicBezTo>
                  <a:pt x="86960" y="25173"/>
                  <a:pt x="86255" y="26194"/>
                  <a:pt x="85196" y="26874"/>
                </a:cubicBezTo>
                <a:cubicBezTo>
                  <a:pt x="84491" y="27895"/>
                  <a:pt x="83433" y="28235"/>
                  <a:pt x="82374" y="28235"/>
                </a:cubicBezTo>
                <a:cubicBezTo>
                  <a:pt x="80963" y="28235"/>
                  <a:pt x="79905" y="27895"/>
                  <a:pt x="78846" y="26874"/>
                </a:cubicBezTo>
                <a:cubicBezTo>
                  <a:pt x="78141" y="26194"/>
                  <a:pt x="77788" y="25173"/>
                  <a:pt x="77788" y="24153"/>
                </a:cubicBezTo>
                <a:cubicBezTo>
                  <a:pt x="77788" y="22792"/>
                  <a:pt x="78141" y="21772"/>
                  <a:pt x="78846" y="20751"/>
                </a:cubicBezTo>
                <a:close/>
                <a:moveTo>
                  <a:pt x="106363" y="19050"/>
                </a:moveTo>
                <a:cubicBezTo>
                  <a:pt x="108927" y="19050"/>
                  <a:pt x="110759" y="20882"/>
                  <a:pt x="110759" y="23813"/>
                </a:cubicBezTo>
                <a:cubicBezTo>
                  <a:pt x="110759" y="26011"/>
                  <a:pt x="108927" y="28209"/>
                  <a:pt x="106363" y="28209"/>
                </a:cubicBezTo>
                <a:cubicBezTo>
                  <a:pt x="103432" y="28209"/>
                  <a:pt x="101600" y="26011"/>
                  <a:pt x="101600" y="23813"/>
                </a:cubicBezTo>
                <a:cubicBezTo>
                  <a:pt x="101600" y="20882"/>
                  <a:pt x="103432" y="19050"/>
                  <a:pt x="106363" y="19050"/>
                </a:cubicBezTo>
                <a:close/>
                <a:moveTo>
                  <a:pt x="27397" y="9346"/>
                </a:moveTo>
                <a:cubicBezTo>
                  <a:pt x="17303" y="9346"/>
                  <a:pt x="9012" y="17253"/>
                  <a:pt x="9012" y="27677"/>
                </a:cubicBezTo>
                <a:lnTo>
                  <a:pt x="9012" y="37022"/>
                </a:lnTo>
                <a:lnTo>
                  <a:pt x="203311" y="37022"/>
                </a:lnTo>
                <a:lnTo>
                  <a:pt x="203311" y="27677"/>
                </a:lnTo>
                <a:cubicBezTo>
                  <a:pt x="203311" y="17253"/>
                  <a:pt x="195020" y="9346"/>
                  <a:pt x="185287" y="9346"/>
                </a:cubicBezTo>
                <a:lnTo>
                  <a:pt x="27397" y="9346"/>
                </a:lnTo>
                <a:close/>
                <a:moveTo>
                  <a:pt x="27397" y="0"/>
                </a:moveTo>
                <a:lnTo>
                  <a:pt x="185287" y="0"/>
                </a:lnTo>
                <a:cubicBezTo>
                  <a:pt x="200427" y="0"/>
                  <a:pt x="212684" y="12221"/>
                  <a:pt x="212684" y="27677"/>
                </a:cubicBezTo>
                <a:lnTo>
                  <a:pt x="212684" y="84108"/>
                </a:lnTo>
                <a:cubicBezTo>
                  <a:pt x="233591" y="99563"/>
                  <a:pt x="247290" y="124364"/>
                  <a:pt x="247290" y="152760"/>
                </a:cubicBezTo>
                <a:cubicBezTo>
                  <a:pt x="247290" y="180796"/>
                  <a:pt x="233591" y="205956"/>
                  <a:pt x="212684" y="221771"/>
                </a:cubicBezTo>
                <a:lnTo>
                  <a:pt x="212684" y="277124"/>
                </a:lnTo>
                <a:cubicBezTo>
                  <a:pt x="212684" y="292220"/>
                  <a:pt x="200427" y="304441"/>
                  <a:pt x="185287" y="304441"/>
                </a:cubicBezTo>
                <a:lnTo>
                  <a:pt x="27397" y="304441"/>
                </a:lnTo>
                <a:cubicBezTo>
                  <a:pt x="12256" y="304441"/>
                  <a:pt x="0" y="292220"/>
                  <a:pt x="0" y="277124"/>
                </a:cubicBezTo>
                <a:lnTo>
                  <a:pt x="0" y="27677"/>
                </a:lnTo>
                <a:cubicBezTo>
                  <a:pt x="0" y="12221"/>
                  <a:pt x="12256" y="0"/>
                  <a:pt x="273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Freeform 798">
            <a:extLst>
              <a:ext uri="{FF2B5EF4-FFF2-40B4-BE49-F238E27FC236}">
                <a16:creationId xmlns:a16="http://schemas.microsoft.com/office/drawing/2014/main" id="{2ECE2748-3AAC-5B4E-BFE9-01F334FE9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7000" y="5207794"/>
            <a:ext cx="1346411" cy="1346411"/>
          </a:xfrm>
          <a:custGeom>
            <a:avLst/>
            <a:gdLst/>
            <a:ahLst/>
            <a:cxnLst/>
            <a:rect l="0" t="0" r="r" b="b"/>
            <a:pathLst>
              <a:path w="304736" h="305071">
                <a:moveTo>
                  <a:pt x="252443" y="209502"/>
                </a:moveTo>
                <a:cubicBezTo>
                  <a:pt x="245977" y="206257"/>
                  <a:pt x="241667" y="206617"/>
                  <a:pt x="237356" y="210945"/>
                </a:cubicBezTo>
                <a:cubicBezTo>
                  <a:pt x="234842" y="213469"/>
                  <a:pt x="232687" y="215633"/>
                  <a:pt x="230531" y="217436"/>
                </a:cubicBezTo>
                <a:cubicBezTo>
                  <a:pt x="231250" y="217797"/>
                  <a:pt x="232327" y="218518"/>
                  <a:pt x="233405" y="218879"/>
                </a:cubicBezTo>
                <a:cubicBezTo>
                  <a:pt x="233764" y="219239"/>
                  <a:pt x="234123" y="219239"/>
                  <a:pt x="234483" y="219600"/>
                </a:cubicBezTo>
                <a:cubicBezTo>
                  <a:pt x="235201" y="219961"/>
                  <a:pt x="235919" y="220321"/>
                  <a:pt x="236638" y="220682"/>
                </a:cubicBezTo>
                <a:cubicBezTo>
                  <a:pt x="236997" y="221043"/>
                  <a:pt x="237356" y="221043"/>
                  <a:pt x="237715" y="221403"/>
                </a:cubicBezTo>
                <a:cubicBezTo>
                  <a:pt x="238434" y="222125"/>
                  <a:pt x="239511" y="222846"/>
                  <a:pt x="240589" y="223567"/>
                </a:cubicBezTo>
                <a:cubicBezTo>
                  <a:pt x="240589" y="223928"/>
                  <a:pt x="240589" y="223928"/>
                  <a:pt x="240948" y="223928"/>
                </a:cubicBezTo>
                <a:cubicBezTo>
                  <a:pt x="241667" y="224649"/>
                  <a:pt x="242744" y="225010"/>
                  <a:pt x="243822" y="226092"/>
                </a:cubicBezTo>
                <a:cubicBezTo>
                  <a:pt x="243822" y="226092"/>
                  <a:pt x="244181" y="226452"/>
                  <a:pt x="244540" y="226813"/>
                </a:cubicBezTo>
                <a:cubicBezTo>
                  <a:pt x="245259" y="227534"/>
                  <a:pt x="245977" y="228255"/>
                  <a:pt x="247055" y="228977"/>
                </a:cubicBezTo>
                <a:cubicBezTo>
                  <a:pt x="247414" y="228977"/>
                  <a:pt x="247414" y="229337"/>
                  <a:pt x="247773" y="229337"/>
                </a:cubicBezTo>
                <a:cubicBezTo>
                  <a:pt x="248851" y="230419"/>
                  <a:pt x="249569" y="231501"/>
                  <a:pt x="250647" y="232222"/>
                </a:cubicBezTo>
                <a:cubicBezTo>
                  <a:pt x="251006" y="232583"/>
                  <a:pt x="251365" y="232944"/>
                  <a:pt x="251365" y="232944"/>
                </a:cubicBezTo>
                <a:cubicBezTo>
                  <a:pt x="252443" y="233665"/>
                  <a:pt x="253161" y="234747"/>
                  <a:pt x="253880" y="235468"/>
                </a:cubicBezTo>
                <a:cubicBezTo>
                  <a:pt x="254239" y="235468"/>
                  <a:pt x="254598" y="235829"/>
                  <a:pt x="254957" y="236189"/>
                </a:cubicBezTo>
                <a:cubicBezTo>
                  <a:pt x="255676" y="237271"/>
                  <a:pt x="256753" y="238353"/>
                  <a:pt x="257831" y="239074"/>
                </a:cubicBezTo>
                <a:cubicBezTo>
                  <a:pt x="258908" y="240156"/>
                  <a:pt x="259986" y="241599"/>
                  <a:pt x="261064" y="242681"/>
                </a:cubicBezTo>
                <a:cubicBezTo>
                  <a:pt x="261423" y="242681"/>
                  <a:pt x="261423" y="243041"/>
                  <a:pt x="261782" y="243402"/>
                </a:cubicBezTo>
                <a:cubicBezTo>
                  <a:pt x="263219" y="244484"/>
                  <a:pt x="263937" y="245926"/>
                  <a:pt x="265374" y="247008"/>
                </a:cubicBezTo>
                <a:cubicBezTo>
                  <a:pt x="266811" y="248451"/>
                  <a:pt x="267529" y="249533"/>
                  <a:pt x="268607" y="250975"/>
                </a:cubicBezTo>
                <a:cubicBezTo>
                  <a:pt x="268966" y="250975"/>
                  <a:pt x="269325" y="251336"/>
                  <a:pt x="269684" y="251697"/>
                </a:cubicBezTo>
                <a:cubicBezTo>
                  <a:pt x="270762" y="253139"/>
                  <a:pt x="271480" y="253860"/>
                  <a:pt x="272558" y="255303"/>
                </a:cubicBezTo>
                <a:cubicBezTo>
                  <a:pt x="272558" y="255664"/>
                  <a:pt x="272917" y="255664"/>
                  <a:pt x="272917" y="255664"/>
                </a:cubicBezTo>
                <a:cubicBezTo>
                  <a:pt x="273995" y="257106"/>
                  <a:pt x="274713" y="258188"/>
                  <a:pt x="275791" y="259631"/>
                </a:cubicBezTo>
                <a:cubicBezTo>
                  <a:pt x="275791" y="259991"/>
                  <a:pt x="276150" y="260352"/>
                  <a:pt x="276509" y="260712"/>
                </a:cubicBezTo>
                <a:cubicBezTo>
                  <a:pt x="276868" y="261794"/>
                  <a:pt x="277587" y="262876"/>
                  <a:pt x="278305" y="264319"/>
                </a:cubicBezTo>
                <a:cubicBezTo>
                  <a:pt x="278305" y="264319"/>
                  <a:pt x="278305" y="264679"/>
                  <a:pt x="278664" y="264679"/>
                </a:cubicBezTo>
                <a:cubicBezTo>
                  <a:pt x="279383" y="266122"/>
                  <a:pt x="280101" y="267565"/>
                  <a:pt x="280460" y="268646"/>
                </a:cubicBezTo>
                <a:cubicBezTo>
                  <a:pt x="280460" y="269368"/>
                  <a:pt x="280460" y="269368"/>
                  <a:pt x="280820" y="269728"/>
                </a:cubicBezTo>
                <a:cubicBezTo>
                  <a:pt x="281179" y="271171"/>
                  <a:pt x="281538" y="272253"/>
                  <a:pt x="281538" y="273335"/>
                </a:cubicBezTo>
                <a:cubicBezTo>
                  <a:pt x="281538" y="273335"/>
                  <a:pt x="281538" y="273695"/>
                  <a:pt x="281538" y="274056"/>
                </a:cubicBezTo>
                <a:cubicBezTo>
                  <a:pt x="285130" y="271171"/>
                  <a:pt x="288363" y="268286"/>
                  <a:pt x="291237" y="265040"/>
                </a:cubicBezTo>
                <a:cubicBezTo>
                  <a:pt x="299139" y="257467"/>
                  <a:pt x="294829" y="248451"/>
                  <a:pt x="274354" y="227895"/>
                </a:cubicBezTo>
                <a:cubicBezTo>
                  <a:pt x="265733" y="219239"/>
                  <a:pt x="258549" y="212748"/>
                  <a:pt x="252443" y="209502"/>
                </a:cubicBezTo>
                <a:close/>
                <a:moveTo>
                  <a:pt x="220469" y="119867"/>
                </a:moveTo>
                <a:cubicBezTo>
                  <a:pt x="222667" y="118103"/>
                  <a:pt x="225598" y="118103"/>
                  <a:pt x="227064" y="119867"/>
                </a:cubicBezTo>
                <a:cubicBezTo>
                  <a:pt x="228163" y="120573"/>
                  <a:pt x="228529" y="121631"/>
                  <a:pt x="228529" y="123042"/>
                </a:cubicBezTo>
                <a:cubicBezTo>
                  <a:pt x="228529" y="124100"/>
                  <a:pt x="228163" y="125159"/>
                  <a:pt x="227064" y="126217"/>
                </a:cubicBezTo>
                <a:cubicBezTo>
                  <a:pt x="226331" y="126923"/>
                  <a:pt x="225232" y="127275"/>
                  <a:pt x="223766" y="127275"/>
                </a:cubicBezTo>
                <a:cubicBezTo>
                  <a:pt x="222667" y="127275"/>
                  <a:pt x="221568" y="126923"/>
                  <a:pt x="220469" y="126217"/>
                </a:cubicBezTo>
                <a:cubicBezTo>
                  <a:pt x="219737" y="125159"/>
                  <a:pt x="219370" y="124100"/>
                  <a:pt x="219370" y="123042"/>
                </a:cubicBezTo>
                <a:cubicBezTo>
                  <a:pt x="219370" y="121631"/>
                  <a:pt x="219737" y="120573"/>
                  <a:pt x="220469" y="119867"/>
                </a:cubicBezTo>
                <a:close/>
                <a:moveTo>
                  <a:pt x="223769" y="35553"/>
                </a:moveTo>
                <a:cubicBezTo>
                  <a:pt x="237921" y="35553"/>
                  <a:pt x="249169" y="46801"/>
                  <a:pt x="249169" y="60590"/>
                </a:cubicBezTo>
                <a:cubicBezTo>
                  <a:pt x="249169" y="71839"/>
                  <a:pt x="242275" y="76556"/>
                  <a:pt x="237195" y="80184"/>
                </a:cubicBezTo>
                <a:cubicBezTo>
                  <a:pt x="232115" y="83813"/>
                  <a:pt x="228487" y="86716"/>
                  <a:pt x="228487" y="94336"/>
                </a:cubicBezTo>
                <a:cubicBezTo>
                  <a:pt x="228487" y="96876"/>
                  <a:pt x="226672" y="98690"/>
                  <a:pt x="223769" y="98690"/>
                </a:cubicBezTo>
                <a:cubicBezTo>
                  <a:pt x="221592" y="98690"/>
                  <a:pt x="219415" y="96876"/>
                  <a:pt x="219415" y="94336"/>
                </a:cubicBezTo>
                <a:cubicBezTo>
                  <a:pt x="219415" y="81999"/>
                  <a:pt x="225947" y="76556"/>
                  <a:pt x="231752" y="72564"/>
                </a:cubicBezTo>
                <a:cubicBezTo>
                  <a:pt x="236469" y="69299"/>
                  <a:pt x="239735" y="67121"/>
                  <a:pt x="239735" y="60590"/>
                </a:cubicBezTo>
                <a:cubicBezTo>
                  <a:pt x="239735" y="51881"/>
                  <a:pt x="232841" y="44624"/>
                  <a:pt x="223769" y="44624"/>
                </a:cubicBezTo>
                <a:cubicBezTo>
                  <a:pt x="215423" y="44624"/>
                  <a:pt x="208166" y="51881"/>
                  <a:pt x="208166" y="60590"/>
                </a:cubicBezTo>
                <a:cubicBezTo>
                  <a:pt x="208166" y="63130"/>
                  <a:pt x="205989" y="65307"/>
                  <a:pt x="203449" y="65307"/>
                </a:cubicBezTo>
                <a:cubicBezTo>
                  <a:pt x="200909" y="65307"/>
                  <a:pt x="198732" y="63130"/>
                  <a:pt x="198732" y="60590"/>
                </a:cubicBezTo>
                <a:cubicBezTo>
                  <a:pt x="198732" y="46801"/>
                  <a:pt x="209980" y="35553"/>
                  <a:pt x="223769" y="35553"/>
                </a:cubicBezTo>
                <a:close/>
                <a:moveTo>
                  <a:pt x="26504" y="31709"/>
                </a:moveTo>
                <a:cubicBezTo>
                  <a:pt x="26145" y="31709"/>
                  <a:pt x="25786" y="32070"/>
                  <a:pt x="25427" y="32070"/>
                </a:cubicBezTo>
                <a:lnTo>
                  <a:pt x="24708" y="32070"/>
                </a:lnTo>
                <a:cubicBezTo>
                  <a:pt x="24349" y="32430"/>
                  <a:pt x="24349" y="32430"/>
                  <a:pt x="23990" y="32430"/>
                </a:cubicBezTo>
                <a:cubicBezTo>
                  <a:pt x="23990" y="32430"/>
                  <a:pt x="23631" y="32791"/>
                  <a:pt x="23272" y="32791"/>
                </a:cubicBezTo>
                <a:cubicBezTo>
                  <a:pt x="-7979" y="81837"/>
                  <a:pt x="12855" y="142064"/>
                  <a:pt x="87928" y="217076"/>
                </a:cubicBezTo>
                <a:cubicBezTo>
                  <a:pt x="162642" y="292088"/>
                  <a:pt x="222988" y="313005"/>
                  <a:pt x="271480" y="281629"/>
                </a:cubicBezTo>
                <a:cubicBezTo>
                  <a:pt x="271480" y="281269"/>
                  <a:pt x="271480" y="281269"/>
                  <a:pt x="271840" y="281269"/>
                </a:cubicBezTo>
                <a:cubicBezTo>
                  <a:pt x="271840" y="280547"/>
                  <a:pt x="271840" y="280547"/>
                  <a:pt x="271840" y="280187"/>
                </a:cubicBezTo>
                <a:cubicBezTo>
                  <a:pt x="272199" y="279826"/>
                  <a:pt x="272199" y="279466"/>
                  <a:pt x="272199" y="279466"/>
                </a:cubicBezTo>
                <a:cubicBezTo>
                  <a:pt x="272199" y="279105"/>
                  <a:pt x="272199" y="278744"/>
                  <a:pt x="272558" y="278744"/>
                </a:cubicBezTo>
                <a:cubicBezTo>
                  <a:pt x="272558" y="278023"/>
                  <a:pt x="272558" y="278023"/>
                  <a:pt x="272558" y="277662"/>
                </a:cubicBezTo>
                <a:cubicBezTo>
                  <a:pt x="272558" y="277302"/>
                  <a:pt x="272558" y="276941"/>
                  <a:pt x="272558" y="276580"/>
                </a:cubicBezTo>
                <a:cubicBezTo>
                  <a:pt x="272558" y="276580"/>
                  <a:pt x="272558" y="276220"/>
                  <a:pt x="272558" y="275859"/>
                </a:cubicBezTo>
                <a:cubicBezTo>
                  <a:pt x="272558" y="275499"/>
                  <a:pt x="272558" y="275138"/>
                  <a:pt x="272558" y="275138"/>
                </a:cubicBezTo>
                <a:cubicBezTo>
                  <a:pt x="272199" y="274777"/>
                  <a:pt x="272199" y="274417"/>
                  <a:pt x="272199" y="274056"/>
                </a:cubicBezTo>
                <a:cubicBezTo>
                  <a:pt x="272199" y="273695"/>
                  <a:pt x="272199" y="273335"/>
                  <a:pt x="272199" y="272974"/>
                </a:cubicBezTo>
                <a:cubicBezTo>
                  <a:pt x="271840" y="272614"/>
                  <a:pt x="271840" y="272253"/>
                  <a:pt x="271840" y="271892"/>
                </a:cubicBezTo>
                <a:cubicBezTo>
                  <a:pt x="271840" y="271892"/>
                  <a:pt x="271480" y="271532"/>
                  <a:pt x="271121" y="271171"/>
                </a:cubicBezTo>
                <a:cubicBezTo>
                  <a:pt x="271121" y="270810"/>
                  <a:pt x="271121" y="270450"/>
                  <a:pt x="270762" y="270089"/>
                </a:cubicBezTo>
                <a:cubicBezTo>
                  <a:pt x="270762" y="269728"/>
                  <a:pt x="270762" y="269368"/>
                  <a:pt x="270403" y="268646"/>
                </a:cubicBezTo>
                <a:cubicBezTo>
                  <a:pt x="270403" y="268646"/>
                  <a:pt x="270044" y="268286"/>
                  <a:pt x="270044" y="267925"/>
                </a:cubicBezTo>
                <a:cubicBezTo>
                  <a:pt x="269684" y="267565"/>
                  <a:pt x="269325" y="267204"/>
                  <a:pt x="269325" y="266843"/>
                </a:cubicBezTo>
                <a:cubicBezTo>
                  <a:pt x="268966" y="266122"/>
                  <a:pt x="268607" y="266122"/>
                  <a:pt x="268607" y="265761"/>
                </a:cubicBezTo>
                <a:cubicBezTo>
                  <a:pt x="268248" y="265040"/>
                  <a:pt x="267888" y="264679"/>
                  <a:pt x="267529" y="264319"/>
                </a:cubicBezTo>
                <a:cubicBezTo>
                  <a:pt x="267529" y="264319"/>
                  <a:pt x="267170" y="263958"/>
                  <a:pt x="266811" y="263237"/>
                </a:cubicBezTo>
                <a:cubicBezTo>
                  <a:pt x="266811" y="262876"/>
                  <a:pt x="266452" y="262516"/>
                  <a:pt x="266092" y="262155"/>
                </a:cubicBezTo>
                <a:cubicBezTo>
                  <a:pt x="265733" y="261794"/>
                  <a:pt x="265374" y="261434"/>
                  <a:pt x="265015" y="261073"/>
                </a:cubicBezTo>
                <a:cubicBezTo>
                  <a:pt x="264656" y="260712"/>
                  <a:pt x="264656" y="260352"/>
                  <a:pt x="263937" y="259631"/>
                </a:cubicBezTo>
                <a:cubicBezTo>
                  <a:pt x="263578" y="259270"/>
                  <a:pt x="263578" y="258909"/>
                  <a:pt x="263219" y="258549"/>
                </a:cubicBezTo>
                <a:cubicBezTo>
                  <a:pt x="262860" y="257827"/>
                  <a:pt x="262500" y="257467"/>
                  <a:pt x="262141" y="257106"/>
                </a:cubicBezTo>
                <a:cubicBezTo>
                  <a:pt x="261423" y="256745"/>
                  <a:pt x="261064" y="256385"/>
                  <a:pt x="261064" y="256024"/>
                </a:cubicBezTo>
                <a:cubicBezTo>
                  <a:pt x="260345" y="255664"/>
                  <a:pt x="259986" y="254942"/>
                  <a:pt x="259627" y="254582"/>
                </a:cubicBezTo>
                <a:cubicBezTo>
                  <a:pt x="259268" y="253860"/>
                  <a:pt x="258908" y="253500"/>
                  <a:pt x="258549" y="253139"/>
                </a:cubicBezTo>
                <a:cubicBezTo>
                  <a:pt x="258190" y="252779"/>
                  <a:pt x="257472" y="252057"/>
                  <a:pt x="256753" y="251697"/>
                </a:cubicBezTo>
                <a:cubicBezTo>
                  <a:pt x="256394" y="251336"/>
                  <a:pt x="256035" y="250975"/>
                  <a:pt x="255676" y="250254"/>
                </a:cubicBezTo>
                <a:cubicBezTo>
                  <a:pt x="255316" y="249893"/>
                  <a:pt x="254598" y="249533"/>
                  <a:pt x="254239" y="248812"/>
                </a:cubicBezTo>
                <a:cubicBezTo>
                  <a:pt x="253161" y="247730"/>
                  <a:pt x="252443" y="246648"/>
                  <a:pt x="251365" y="245926"/>
                </a:cubicBezTo>
                <a:cubicBezTo>
                  <a:pt x="244899" y="239435"/>
                  <a:pt x="237715" y="232583"/>
                  <a:pt x="231250" y="228255"/>
                </a:cubicBezTo>
                <a:cubicBezTo>
                  <a:pt x="229813" y="227534"/>
                  <a:pt x="228735" y="226813"/>
                  <a:pt x="227658" y="226092"/>
                </a:cubicBezTo>
                <a:lnTo>
                  <a:pt x="227299" y="226092"/>
                </a:lnTo>
                <a:cubicBezTo>
                  <a:pt x="226221" y="225731"/>
                  <a:pt x="225143" y="225010"/>
                  <a:pt x="224066" y="225010"/>
                </a:cubicBezTo>
                <a:cubicBezTo>
                  <a:pt x="223707" y="224649"/>
                  <a:pt x="223707" y="224649"/>
                  <a:pt x="223707" y="224649"/>
                </a:cubicBezTo>
                <a:cubicBezTo>
                  <a:pt x="222629" y="224649"/>
                  <a:pt x="221551" y="224288"/>
                  <a:pt x="220474" y="224288"/>
                </a:cubicBezTo>
                <a:lnTo>
                  <a:pt x="220115" y="224288"/>
                </a:lnTo>
                <a:cubicBezTo>
                  <a:pt x="184553" y="244123"/>
                  <a:pt x="153303" y="212387"/>
                  <a:pt x="122411" y="181733"/>
                </a:cubicBezTo>
                <a:cubicBezTo>
                  <a:pt x="92238" y="151801"/>
                  <a:pt x="60629" y="120065"/>
                  <a:pt x="80025" y="84362"/>
                </a:cubicBezTo>
                <a:lnTo>
                  <a:pt x="80025" y="84001"/>
                </a:lnTo>
                <a:cubicBezTo>
                  <a:pt x="80025" y="83641"/>
                  <a:pt x="80025" y="83280"/>
                  <a:pt x="80025" y="82919"/>
                </a:cubicBezTo>
                <a:cubicBezTo>
                  <a:pt x="80025" y="82919"/>
                  <a:pt x="80025" y="82559"/>
                  <a:pt x="80025" y="82198"/>
                </a:cubicBezTo>
                <a:cubicBezTo>
                  <a:pt x="80025" y="81837"/>
                  <a:pt x="80025" y="81477"/>
                  <a:pt x="80025" y="81477"/>
                </a:cubicBezTo>
                <a:cubicBezTo>
                  <a:pt x="80025" y="81116"/>
                  <a:pt x="79666" y="80755"/>
                  <a:pt x="79666" y="80395"/>
                </a:cubicBezTo>
                <a:cubicBezTo>
                  <a:pt x="79666" y="80034"/>
                  <a:pt x="79666" y="79674"/>
                  <a:pt x="79307" y="79313"/>
                </a:cubicBezTo>
                <a:cubicBezTo>
                  <a:pt x="79307" y="79313"/>
                  <a:pt x="78948" y="78952"/>
                  <a:pt x="78948" y="78592"/>
                </a:cubicBezTo>
                <a:cubicBezTo>
                  <a:pt x="78948" y="78231"/>
                  <a:pt x="78948" y="77870"/>
                  <a:pt x="78589" y="77510"/>
                </a:cubicBezTo>
                <a:cubicBezTo>
                  <a:pt x="78589" y="77149"/>
                  <a:pt x="78229" y="76788"/>
                  <a:pt x="78229" y="76788"/>
                </a:cubicBezTo>
                <a:cubicBezTo>
                  <a:pt x="78229" y="76067"/>
                  <a:pt x="77870" y="76067"/>
                  <a:pt x="77511" y="75707"/>
                </a:cubicBezTo>
                <a:cubicBezTo>
                  <a:pt x="77511" y="75346"/>
                  <a:pt x="77511" y="74985"/>
                  <a:pt x="77152" y="74625"/>
                </a:cubicBezTo>
                <a:cubicBezTo>
                  <a:pt x="77152" y="74264"/>
                  <a:pt x="76793" y="73903"/>
                  <a:pt x="76433" y="73543"/>
                </a:cubicBezTo>
                <a:cubicBezTo>
                  <a:pt x="76433" y="73182"/>
                  <a:pt x="76074" y="73182"/>
                  <a:pt x="76074" y="72461"/>
                </a:cubicBezTo>
                <a:cubicBezTo>
                  <a:pt x="75715" y="72100"/>
                  <a:pt x="75356" y="72100"/>
                  <a:pt x="75356" y="71740"/>
                </a:cubicBezTo>
                <a:cubicBezTo>
                  <a:pt x="74997" y="71379"/>
                  <a:pt x="74637" y="71018"/>
                  <a:pt x="74637" y="70658"/>
                </a:cubicBezTo>
                <a:cubicBezTo>
                  <a:pt x="74278" y="70297"/>
                  <a:pt x="73919" y="69936"/>
                  <a:pt x="73919" y="69576"/>
                </a:cubicBezTo>
                <a:cubicBezTo>
                  <a:pt x="73560" y="69215"/>
                  <a:pt x="73201" y="68855"/>
                  <a:pt x="73201" y="68494"/>
                </a:cubicBezTo>
                <a:cubicBezTo>
                  <a:pt x="72841" y="68133"/>
                  <a:pt x="72482" y="68133"/>
                  <a:pt x="72123" y="67412"/>
                </a:cubicBezTo>
                <a:cubicBezTo>
                  <a:pt x="71764" y="67051"/>
                  <a:pt x="71405" y="66691"/>
                  <a:pt x="71405" y="66330"/>
                </a:cubicBezTo>
                <a:cubicBezTo>
                  <a:pt x="71045" y="65969"/>
                  <a:pt x="71045" y="65969"/>
                  <a:pt x="70327" y="65248"/>
                </a:cubicBezTo>
                <a:cubicBezTo>
                  <a:pt x="70327" y="64888"/>
                  <a:pt x="69968" y="64527"/>
                  <a:pt x="69609" y="64166"/>
                </a:cubicBezTo>
                <a:cubicBezTo>
                  <a:pt x="69249" y="63806"/>
                  <a:pt x="68890" y="63806"/>
                  <a:pt x="68890" y="63445"/>
                </a:cubicBezTo>
                <a:cubicBezTo>
                  <a:pt x="68172" y="63084"/>
                  <a:pt x="67813" y="62363"/>
                  <a:pt x="67453" y="62002"/>
                </a:cubicBezTo>
                <a:cubicBezTo>
                  <a:pt x="67453" y="61642"/>
                  <a:pt x="67094" y="61642"/>
                  <a:pt x="66735" y="61281"/>
                </a:cubicBezTo>
                <a:cubicBezTo>
                  <a:pt x="66376" y="60921"/>
                  <a:pt x="66017" y="60199"/>
                  <a:pt x="65298" y="59839"/>
                </a:cubicBezTo>
                <a:cubicBezTo>
                  <a:pt x="65298" y="59478"/>
                  <a:pt x="65298" y="59478"/>
                  <a:pt x="64939" y="59478"/>
                </a:cubicBezTo>
                <a:cubicBezTo>
                  <a:pt x="64221" y="58757"/>
                  <a:pt x="63861" y="58035"/>
                  <a:pt x="63143" y="57675"/>
                </a:cubicBezTo>
                <a:cubicBezTo>
                  <a:pt x="63143" y="57314"/>
                  <a:pt x="63143" y="57314"/>
                  <a:pt x="62784" y="57314"/>
                </a:cubicBezTo>
                <a:cubicBezTo>
                  <a:pt x="62425" y="56593"/>
                  <a:pt x="61706" y="55872"/>
                  <a:pt x="60988" y="55150"/>
                </a:cubicBezTo>
                <a:cubicBezTo>
                  <a:pt x="60269" y="54429"/>
                  <a:pt x="59551" y="53708"/>
                  <a:pt x="58833" y="52987"/>
                </a:cubicBezTo>
                <a:cubicBezTo>
                  <a:pt x="57755" y="52265"/>
                  <a:pt x="57036" y="51183"/>
                  <a:pt x="55959" y="50102"/>
                </a:cubicBezTo>
                <a:cubicBezTo>
                  <a:pt x="55600" y="49741"/>
                  <a:pt x="55600" y="49380"/>
                  <a:pt x="55240" y="49380"/>
                </a:cubicBezTo>
                <a:cubicBezTo>
                  <a:pt x="54522" y="48659"/>
                  <a:pt x="53804" y="47938"/>
                  <a:pt x="53085" y="47216"/>
                </a:cubicBezTo>
                <a:cubicBezTo>
                  <a:pt x="52726" y="46856"/>
                  <a:pt x="52367" y="46495"/>
                  <a:pt x="52008" y="46135"/>
                </a:cubicBezTo>
                <a:cubicBezTo>
                  <a:pt x="51648" y="45774"/>
                  <a:pt x="50930" y="45053"/>
                  <a:pt x="50212" y="44692"/>
                </a:cubicBezTo>
                <a:cubicBezTo>
                  <a:pt x="49852" y="44331"/>
                  <a:pt x="49493" y="43971"/>
                  <a:pt x="48775" y="43610"/>
                </a:cubicBezTo>
                <a:cubicBezTo>
                  <a:pt x="48416" y="43249"/>
                  <a:pt x="48056" y="42889"/>
                  <a:pt x="47697" y="42168"/>
                </a:cubicBezTo>
                <a:cubicBezTo>
                  <a:pt x="47338" y="41807"/>
                  <a:pt x="46620" y="41446"/>
                  <a:pt x="46260" y="41086"/>
                </a:cubicBezTo>
                <a:cubicBezTo>
                  <a:pt x="45901" y="40725"/>
                  <a:pt x="45542" y="40364"/>
                  <a:pt x="45183" y="40364"/>
                </a:cubicBezTo>
                <a:cubicBezTo>
                  <a:pt x="44824" y="39643"/>
                  <a:pt x="44105" y="39282"/>
                  <a:pt x="43746" y="38922"/>
                </a:cubicBezTo>
                <a:cubicBezTo>
                  <a:pt x="43387" y="38561"/>
                  <a:pt x="43028" y="38561"/>
                  <a:pt x="42668" y="38201"/>
                </a:cubicBezTo>
                <a:cubicBezTo>
                  <a:pt x="42309" y="37840"/>
                  <a:pt x="41591" y="37479"/>
                  <a:pt x="41232" y="37119"/>
                </a:cubicBezTo>
                <a:cubicBezTo>
                  <a:pt x="40872" y="37119"/>
                  <a:pt x="40872" y="36758"/>
                  <a:pt x="40154" y="36758"/>
                </a:cubicBezTo>
                <a:cubicBezTo>
                  <a:pt x="39795" y="36037"/>
                  <a:pt x="39436" y="36037"/>
                  <a:pt x="39076" y="35676"/>
                </a:cubicBezTo>
                <a:cubicBezTo>
                  <a:pt x="38717" y="35676"/>
                  <a:pt x="38358" y="35315"/>
                  <a:pt x="37999" y="35315"/>
                </a:cubicBezTo>
                <a:cubicBezTo>
                  <a:pt x="37640" y="34955"/>
                  <a:pt x="37280" y="34594"/>
                  <a:pt x="36921" y="34234"/>
                </a:cubicBezTo>
                <a:cubicBezTo>
                  <a:pt x="36562" y="34234"/>
                  <a:pt x="36203" y="34234"/>
                  <a:pt x="35844" y="33873"/>
                </a:cubicBezTo>
                <a:cubicBezTo>
                  <a:pt x="35484" y="33873"/>
                  <a:pt x="35125" y="33512"/>
                  <a:pt x="34766" y="33152"/>
                </a:cubicBezTo>
                <a:cubicBezTo>
                  <a:pt x="34407" y="33152"/>
                  <a:pt x="34048" y="33152"/>
                  <a:pt x="34048" y="33152"/>
                </a:cubicBezTo>
                <a:cubicBezTo>
                  <a:pt x="33688" y="32791"/>
                  <a:pt x="33329" y="32430"/>
                  <a:pt x="32611" y="32430"/>
                </a:cubicBezTo>
                <a:cubicBezTo>
                  <a:pt x="32611" y="32430"/>
                  <a:pt x="31892" y="32430"/>
                  <a:pt x="31892" y="32070"/>
                </a:cubicBezTo>
                <a:cubicBezTo>
                  <a:pt x="31533" y="32070"/>
                  <a:pt x="31174" y="32070"/>
                  <a:pt x="30815" y="32070"/>
                </a:cubicBezTo>
                <a:cubicBezTo>
                  <a:pt x="30456" y="32070"/>
                  <a:pt x="30096" y="31709"/>
                  <a:pt x="30096" y="31709"/>
                </a:cubicBezTo>
                <a:cubicBezTo>
                  <a:pt x="29737" y="31709"/>
                  <a:pt x="29378" y="31709"/>
                  <a:pt x="29019" y="31709"/>
                </a:cubicBezTo>
                <a:cubicBezTo>
                  <a:pt x="28660" y="31709"/>
                  <a:pt x="28300" y="31709"/>
                  <a:pt x="27941" y="31709"/>
                </a:cubicBezTo>
                <a:cubicBezTo>
                  <a:pt x="27941" y="31709"/>
                  <a:pt x="27582" y="31709"/>
                  <a:pt x="27223" y="31709"/>
                </a:cubicBezTo>
                <a:cubicBezTo>
                  <a:pt x="26864" y="31709"/>
                  <a:pt x="26504" y="31709"/>
                  <a:pt x="26504" y="31709"/>
                </a:cubicBezTo>
                <a:close/>
                <a:moveTo>
                  <a:pt x="53445" y="10702"/>
                </a:moveTo>
                <a:cubicBezTo>
                  <a:pt x="47697" y="8088"/>
                  <a:pt x="43567" y="8989"/>
                  <a:pt x="39795" y="12956"/>
                </a:cubicBezTo>
                <a:cubicBezTo>
                  <a:pt x="36562" y="16202"/>
                  <a:pt x="33688" y="19448"/>
                  <a:pt x="31174" y="22333"/>
                </a:cubicBezTo>
                <a:cubicBezTo>
                  <a:pt x="31174" y="22693"/>
                  <a:pt x="31174" y="22693"/>
                  <a:pt x="31533" y="22693"/>
                </a:cubicBezTo>
                <a:cubicBezTo>
                  <a:pt x="32611" y="23054"/>
                  <a:pt x="33688" y="23054"/>
                  <a:pt x="35125" y="23415"/>
                </a:cubicBezTo>
                <a:cubicBezTo>
                  <a:pt x="35125" y="23775"/>
                  <a:pt x="35484" y="23775"/>
                  <a:pt x="35844" y="23775"/>
                </a:cubicBezTo>
                <a:cubicBezTo>
                  <a:pt x="37280" y="24496"/>
                  <a:pt x="38717" y="24857"/>
                  <a:pt x="40154" y="25578"/>
                </a:cubicBezTo>
                <a:lnTo>
                  <a:pt x="40513" y="25939"/>
                </a:lnTo>
                <a:cubicBezTo>
                  <a:pt x="41591" y="26660"/>
                  <a:pt x="43028" y="27382"/>
                  <a:pt x="44464" y="28103"/>
                </a:cubicBezTo>
                <a:cubicBezTo>
                  <a:pt x="44464" y="28103"/>
                  <a:pt x="44824" y="28463"/>
                  <a:pt x="45183" y="28463"/>
                </a:cubicBezTo>
                <a:cubicBezTo>
                  <a:pt x="46260" y="29545"/>
                  <a:pt x="47697" y="30627"/>
                  <a:pt x="49134" y="31709"/>
                </a:cubicBezTo>
                <a:lnTo>
                  <a:pt x="49493" y="31709"/>
                </a:lnTo>
                <a:cubicBezTo>
                  <a:pt x="50571" y="32430"/>
                  <a:pt x="52008" y="33873"/>
                  <a:pt x="53085" y="34594"/>
                </a:cubicBezTo>
                <a:cubicBezTo>
                  <a:pt x="53444" y="34955"/>
                  <a:pt x="53444" y="35315"/>
                  <a:pt x="53804" y="35315"/>
                </a:cubicBezTo>
                <a:cubicBezTo>
                  <a:pt x="56677" y="37840"/>
                  <a:pt x="58833" y="40004"/>
                  <a:pt x="61347" y="42168"/>
                </a:cubicBezTo>
                <a:cubicBezTo>
                  <a:pt x="61706" y="42889"/>
                  <a:pt x="61706" y="42889"/>
                  <a:pt x="62425" y="43249"/>
                </a:cubicBezTo>
                <a:cubicBezTo>
                  <a:pt x="63143" y="44331"/>
                  <a:pt x="64221" y="45413"/>
                  <a:pt x="65298" y="46495"/>
                </a:cubicBezTo>
                <a:cubicBezTo>
                  <a:pt x="66376" y="47577"/>
                  <a:pt x="67453" y="48659"/>
                  <a:pt x="68531" y="49380"/>
                </a:cubicBezTo>
                <a:cubicBezTo>
                  <a:pt x="68890" y="49741"/>
                  <a:pt x="68890" y="50102"/>
                  <a:pt x="69249" y="50462"/>
                </a:cubicBezTo>
                <a:cubicBezTo>
                  <a:pt x="69968" y="51183"/>
                  <a:pt x="71045" y="52265"/>
                  <a:pt x="71764" y="52987"/>
                </a:cubicBezTo>
                <a:cubicBezTo>
                  <a:pt x="71764" y="52987"/>
                  <a:pt x="72123" y="53347"/>
                  <a:pt x="72482" y="53708"/>
                </a:cubicBezTo>
                <a:cubicBezTo>
                  <a:pt x="73560" y="54429"/>
                  <a:pt x="74278" y="55872"/>
                  <a:pt x="75356" y="56593"/>
                </a:cubicBezTo>
                <a:cubicBezTo>
                  <a:pt x="75356" y="56954"/>
                  <a:pt x="75356" y="57314"/>
                  <a:pt x="75715" y="57314"/>
                </a:cubicBezTo>
                <a:cubicBezTo>
                  <a:pt x="76433" y="58035"/>
                  <a:pt x="77152" y="59117"/>
                  <a:pt x="78229" y="59839"/>
                </a:cubicBezTo>
                <a:cubicBezTo>
                  <a:pt x="78229" y="60199"/>
                  <a:pt x="78589" y="60560"/>
                  <a:pt x="78589" y="60921"/>
                </a:cubicBezTo>
                <a:cubicBezTo>
                  <a:pt x="79307" y="61642"/>
                  <a:pt x="80025" y="62363"/>
                  <a:pt x="80744" y="63445"/>
                </a:cubicBezTo>
                <a:lnTo>
                  <a:pt x="81103" y="63806"/>
                </a:lnTo>
                <a:cubicBezTo>
                  <a:pt x="81821" y="64888"/>
                  <a:pt x="82540" y="65969"/>
                  <a:pt x="83258" y="67051"/>
                </a:cubicBezTo>
                <a:cubicBezTo>
                  <a:pt x="83617" y="67412"/>
                  <a:pt x="83617" y="67412"/>
                  <a:pt x="83617" y="67773"/>
                </a:cubicBezTo>
                <a:cubicBezTo>
                  <a:pt x="84336" y="68494"/>
                  <a:pt x="84695" y="69576"/>
                  <a:pt x="85054" y="70297"/>
                </a:cubicBezTo>
                <a:cubicBezTo>
                  <a:pt x="85413" y="70658"/>
                  <a:pt x="85773" y="70658"/>
                  <a:pt x="85773" y="71018"/>
                </a:cubicBezTo>
                <a:cubicBezTo>
                  <a:pt x="86132" y="72100"/>
                  <a:pt x="86850" y="73182"/>
                  <a:pt x="87209" y="74264"/>
                </a:cubicBezTo>
                <a:cubicBezTo>
                  <a:pt x="89365" y="71740"/>
                  <a:pt x="91520" y="69576"/>
                  <a:pt x="93675" y="67051"/>
                </a:cubicBezTo>
                <a:cubicBezTo>
                  <a:pt x="101218" y="59478"/>
                  <a:pt x="97267" y="50102"/>
                  <a:pt x="76793" y="29545"/>
                </a:cubicBezTo>
                <a:cubicBezTo>
                  <a:pt x="66555" y="19448"/>
                  <a:pt x="59192" y="13317"/>
                  <a:pt x="53445" y="10702"/>
                </a:cubicBezTo>
                <a:close/>
                <a:moveTo>
                  <a:pt x="163091" y="9995"/>
                </a:moveTo>
                <a:cubicBezTo>
                  <a:pt x="158058" y="9995"/>
                  <a:pt x="154104" y="13958"/>
                  <a:pt x="154104" y="19001"/>
                </a:cubicBezTo>
                <a:lnTo>
                  <a:pt x="154104" y="142211"/>
                </a:lnTo>
                <a:cubicBezTo>
                  <a:pt x="154104" y="147615"/>
                  <a:pt x="158058" y="151578"/>
                  <a:pt x="163091" y="151578"/>
                </a:cubicBezTo>
                <a:lnTo>
                  <a:pt x="257641" y="151578"/>
                </a:lnTo>
                <a:cubicBezTo>
                  <a:pt x="258719" y="151578"/>
                  <a:pt x="259798" y="152298"/>
                  <a:pt x="260517" y="152659"/>
                </a:cubicBezTo>
                <a:lnTo>
                  <a:pt x="295389" y="181119"/>
                </a:lnTo>
                <a:lnTo>
                  <a:pt x="295389" y="19001"/>
                </a:lnTo>
                <a:cubicBezTo>
                  <a:pt x="295389" y="13958"/>
                  <a:pt x="291434" y="9995"/>
                  <a:pt x="286042" y="9995"/>
                </a:cubicBezTo>
                <a:lnTo>
                  <a:pt x="163091" y="9995"/>
                </a:lnTo>
                <a:close/>
                <a:moveTo>
                  <a:pt x="163091" y="628"/>
                </a:moveTo>
                <a:lnTo>
                  <a:pt x="286042" y="628"/>
                </a:lnTo>
                <a:cubicBezTo>
                  <a:pt x="296467" y="628"/>
                  <a:pt x="304736" y="8914"/>
                  <a:pt x="304736" y="19001"/>
                </a:cubicBezTo>
                <a:lnTo>
                  <a:pt x="304736" y="190846"/>
                </a:lnTo>
                <a:cubicBezTo>
                  <a:pt x="304736" y="192648"/>
                  <a:pt x="303657" y="194449"/>
                  <a:pt x="301860" y="195170"/>
                </a:cubicBezTo>
                <a:cubicBezTo>
                  <a:pt x="301500" y="195530"/>
                  <a:pt x="300781" y="195530"/>
                  <a:pt x="300062" y="195530"/>
                </a:cubicBezTo>
                <a:cubicBezTo>
                  <a:pt x="298984" y="195530"/>
                  <a:pt x="297905" y="195170"/>
                  <a:pt x="297186" y="194449"/>
                </a:cubicBezTo>
                <a:lnTo>
                  <a:pt x="256203" y="160945"/>
                </a:lnTo>
                <a:lnTo>
                  <a:pt x="163091" y="160945"/>
                </a:lnTo>
                <a:cubicBezTo>
                  <a:pt x="153025" y="160945"/>
                  <a:pt x="144757" y="152659"/>
                  <a:pt x="144757" y="142211"/>
                </a:cubicBezTo>
                <a:lnTo>
                  <a:pt x="144757" y="19001"/>
                </a:lnTo>
                <a:cubicBezTo>
                  <a:pt x="144757" y="8914"/>
                  <a:pt x="153025" y="628"/>
                  <a:pt x="163091" y="628"/>
                </a:cubicBezTo>
                <a:close/>
                <a:moveTo>
                  <a:pt x="46232" y="35"/>
                </a:moveTo>
                <a:cubicBezTo>
                  <a:pt x="59484" y="-793"/>
                  <a:pt x="73290" y="13136"/>
                  <a:pt x="83258" y="23415"/>
                </a:cubicBezTo>
                <a:cubicBezTo>
                  <a:pt x="96549" y="36758"/>
                  <a:pt x="117023" y="56593"/>
                  <a:pt x="100141" y="73543"/>
                </a:cubicBezTo>
                <a:cubicBezTo>
                  <a:pt x="95471" y="78231"/>
                  <a:pt x="91520" y="83280"/>
                  <a:pt x="88646" y="87968"/>
                </a:cubicBezTo>
                <a:cubicBezTo>
                  <a:pt x="73201" y="115737"/>
                  <a:pt x="94393" y="140982"/>
                  <a:pt x="129236" y="175603"/>
                </a:cubicBezTo>
                <a:cubicBezTo>
                  <a:pt x="164079" y="210224"/>
                  <a:pt x="188864" y="231862"/>
                  <a:pt x="216522" y="215633"/>
                </a:cubicBezTo>
                <a:cubicBezTo>
                  <a:pt x="221192" y="213109"/>
                  <a:pt x="226221" y="209502"/>
                  <a:pt x="230891" y="204453"/>
                </a:cubicBezTo>
                <a:cubicBezTo>
                  <a:pt x="238075" y="197601"/>
                  <a:pt x="246696" y="196159"/>
                  <a:pt x="256394" y="201208"/>
                </a:cubicBezTo>
                <a:cubicBezTo>
                  <a:pt x="263937" y="204814"/>
                  <a:pt x="271840" y="212027"/>
                  <a:pt x="281179" y="221403"/>
                </a:cubicBezTo>
                <a:cubicBezTo>
                  <a:pt x="290518" y="230780"/>
                  <a:pt x="297343" y="238714"/>
                  <a:pt x="301294" y="246287"/>
                </a:cubicBezTo>
                <a:cubicBezTo>
                  <a:pt x="306323" y="256024"/>
                  <a:pt x="304886" y="264679"/>
                  <a:pt x="297702" y="271892"/>
                </a:cubicBezTo>
                <a:cubicBezTo>
                  <a:pt x="291237" y="278023"/>
                  <a:pt x="284771" y="283793"/>
                  <a:pt x="277587" y="288481"/>
                </a:cubicBezTo>
                <a:cubicBezTo>
                  <a:pt x="261064" y="299661"/>
                  <a:pt x="243463" y="305071"/>
                  <a:pt x="224784" y="305071"/>
                </a:cubicBezTo>
                <a:cubicBezTo>
                  <a:pt x="183116" y="305071"/>
                  <a:pt x="135702" y="278023"/>
                  <a:pt x="81103" y="223206"/>
                </a:cubicBezTo>
                <a:cubicBezTo>
                  <a:pt x="2438" y="144588"/>
                  <a:pt x="-18755" y="80034"/>
                  <a:pt x="16447" y="26660"/>
                </a:cubicBezTo>
                <a:cubicBezTo>
                  <a:pt x="21116" y="19808"/>
                  <a:pt x="26504" y="12956"/>
                  <a:pt x="33329" y="6465"/>
                </a:cubicBezTo>
                <a:cubicBezTo>
                  <a:pt x="37460" y="2227"/>
                  <a:pt x="41815" y="311"/>
                  <a:pt x="46232" y="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4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C6958-3C3F-8743-9D1B-CB977C572447}"/>
              </a:ext>
            </a:extLst>
          </p:cNvPr>
          <p:cNvSpPr txBox="1"/>
          <p:nvPr/>
        </p:nvSpPr>
        <p:spPr>
          <a:xfrm>
            <a:off x="6774543" y="612372"/>
            <a:ext cx="10828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SIMPLE COMPARISON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D92A8-7E1C-D14F-86CB-957AAE9B4FE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E8767-CD9B-CA4F-8F99-D56DB2573900}"/>
              </a:ext>
            </a:extLst>
          </p:cNvPr>
          <p:cNvSpPr/>
          <p:nvPr/>
        </p:nvSpPr>
        <p:spPr>
          <a:xfrm>
            <a:off x="2743201" y="5099539"/>
            <a:ext cx="8601563" cy="6541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1C010-A5B4-3A45-BB9C-080D594B17C1}"/>
              </a:ext>
            </a:extLst>
          </p:cNvPr>
          <p:cNvSpPr/>
          <p:nvPr/>
        </p:nvSpPr>
        <p:spPr>
          <a:xfrm>
            <a:off x="13032886" y="5099539"/>
            <a:ext cx="8601563" cy="6541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A2A9DA-959B-284B-B934-86369BDE1279}"/>
              </a:ext>
            </a:extLst>
          </p:cNvPr>
          <p:cNvSpPr>
            <a:spLocks noChangeAspect="1"/>
          </p:cNvSpPr>
          <p:nvPr/>
        </p:nvSpPr>
        <p:spPr>
          <a:xfrm>
            <a:off x="5629764" y="3220631"/>
            <a:ext cx="2828436" cy="2828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1FB8CC-EE8B-4743-ACE1-82909D7B0070}"/>
              </a:ext>
            </a:extLst>
          </p:cNvPr>
          <p:cNvGrpSpPr/>
          <p:nvPr/>
        </p:nvGrpSpPr>
        <p:grpSpPr>
          <a:xfrm>
            <a:off x="15919449" y="3220631"/>
            <a:ext cx="2828436" cy="2828436"/>
            <a:chOff x="15919449" y="3220631"/>
            <a:chExt cx="2828436" cy="282843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61033D-8AAB-1347-95C5-11337AEB0A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19449" y="3220631"/>
              <a:ext cx="2828436" cy="28284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E996990-6837-4D49-A5A3-FDFAB4E81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804" y="4090604"/>
              <a:ext cx="1089725" cy="1088489"/>
            </a:xfrm>
            <a:custGeom>
              <a:avLst/>
              <a:gdLst>
                <a:gd name="connsiteX0" fmla="*/ 92404 w 672526"/>
                <a:gd name="connsiteY0" fmla="*/ 0 h 671763"/>
                <a:gd name="connsiteX1" fmla="*/ 157940 w 672526"/>
                <a:gd name="connsiteY1" fmla="*/ 26977 h 671763"/>
                <a:gd name="connsiteX2" fmla="*/ 336263 w 672526"/>
                <a:gd name="connsiteY2" fmla="*/ 205079 h 671763"/>
                <a:gd name="connsiteX3" fmla="*/ 514585 w 672526"/>
                <a:gd name="connsiteY3" fmla="*/ 26977 h 671763"/>
                <a:gd name="connsiteX4" fmla="*/ 645526 w 672526"/>
                <a:gd name="connsiteY4" fmla="*/ 26977 h 671763"/>
                <a:gd name="connsiteX5" fmla="*/ 645526 w 672526"/>
                <a:gd name="connsiteY5" fmla="*/ 157803 h 671763"/>
                <a:gd name="connsiteX6" fmla="*/ 467227 w 672526"/>
                <a:gd name="connsiteY6" fmla="*/ 335882 h 671763"/>
                <a:gd name="connsiteX7" fmla="*/ 645526 w 672526"/>
                <a:gd name="connsiteY7" fmla="*/ 513961 h 671763"/>
                <a:gd name="connsiteX8" fmla="*/ 645526 w 672526"/>
                <a:gd name="connsiteY8" fmla="*/ 644787 h 671763"/>
                <a:gd name="connsiteX9" fmla="*/ 514585 w 672526"/>
                <a:gd name="connsiteY9" fmla="*/ 644787 h 671763"/>
                <a:gd name="connsiteX10" fmla="*/ 336263 w 672526"/>
                <a:gd name="connsiteY10" fmla="*/ 466685 h 671763"/>
                <a:gd name="connsiteX11" fmla="*/ 157940 w 672526"/>
                <a:gd name="connsiteY11" fmla="*/ 644787 h 671763"/>
                <a:gd name="connsiteX12" fmla="*/ 27000 w 672526"/>
                <a:gd name="connsiteY12" fmla="*/ 644787 h 671763"/>
                <a:gd name="connsiteX13" fmla="*/ 27000 w 672526"/>
                <a:gd name="connsiteY13" fmla="*/ 513961 h 671763"/>
                <a:gd name="connsiteX14" fmla="*/ 205299 w 672526"/>
                <a:gd name="connsiteY14" fmla="*/ 335882 h 671763"/>
                <a:gd name="connsiteX15" fmla="*/ 27000 w 672526"/>
                <a:gd name="connsiteY15" fmla="*/ 157803 h 671763"/>
                <a:gd name="connsiteX16" fmla="*/ 27000 w 672526"/>
                <a:gd name="connsiteY16" fmla="*/ 26977 h 671763"/>
                <a:gd name="connsiteX17" fmla="*/ 92404 w 672526"/>
                <a:gd name="connsiteY17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2526" h="671763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9" name="Freeform 1">
            <a:extLst>
              <a:ext uri="{FF2B5EF4-FFF2-40B4-BE49-F238E27FC236}">
                <a16:creationId xmlns:a16="http://schemas.microsoft.com/office/drawing/2014/main" id="{D15FA5E5-103C-D849-9389-0789470E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452" y="4046902"/>
            <a:ext cx="1501060" cy="1175892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136F57-CEBE-CA42-A42A-E7C3C83CC0E9}"/>
              </a:ext>
            </a:extLst>
          </p:cNvPr>
          <p:cNvGrpSpPr/>
          <p:nvPr/>
        </p:nvGrpSpPr>
        <p:grpSpPr>
          <a:xfrm>
            <a:off x="3118586" y="8263046"/>
            <a:ext cx="1162267" cy="1162267"/>
            <a:chOff x="5629764" y="6713334"/>
            <a:chExt cx="2828436" cy="282843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8A67BD-B443-754B-B998-5E4B037C3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9764" y="6713334"/>
              <a:ext cx="2828436" cy="28284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C4C5503E-37BD-1C4F-8BC7-87F215BB9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3452" y="7539605"/>
              <a:ext cx="1501060" cy="1175892"/>
            </a:xfrm>
            <a:custGeom>
              <a:avLst/>
              <a:gdLst>
                <a:gd name="T0" fmla="*/ 1845 w 5250"/>
                <a:gd name="T1" fmla="*/ 4112 h 4113"/>
                <a:gd name="T2" fmla="*/ 205 w 5250"/>
                <a:gd name="T3" fmla="*/ 2473 h 4113"/>
                <a:gd name="T4" fmla="*/ 205 w 5250"/>
                <a:gd name="T5" fmla="*/ 2473 h 4113"/>
                <a:gd name="T6" fmla="*/ 205 w 5250"/>
                <a:gd name="T7" fmla="*/ 1730 h 4113"/>
                <a:gd name="T8" fmla="*/ 205 w 5250"/>
                <a:gd name="T9" fmla="*/ 1730 h 4113"/>
                <a:gd name="T10" fmla="*/ 948 w 5250"/>
                <a:gd name="T11" fmla="*/ 1730 h 4113"/>
                <a:gd name="T12" fmla="*/ 1849 w 5250"/>
                <a:gd name="T13" fmla="*/ 2630 h 4113"/>
                <a:gd name="T14" fmla="*/ 4302 w 5250"/>
                <a:gd name="T15" fmla="*/ 205 h 4113"/>
                <a:gd name="T16" fmla="*/ 4302 w 5250"/>
                <a:gd name="T17" fmla="*/ 205 h 4113"/>
                <a:gd name="T18" fmla="*/ 5045 w 5250"/>
                <a:gd name="T19" fmla="*/ 209 h 4113"/>
                <a:gd name="T20" fmla="*/ 5045 w 5250"/>
                <a:gd name="T21" fmla="*/ 209 h 4113"/>
                <a:gd name="T22" fmla="*/ 5041 w 5250"/>
                <a:gd name="T23" fmla="*/ 952 h 4113"/>
                <a:gd name="T24" fmla="*/ 1845 w 5250"/>
                <a:gd name="T25" fmla="*/ 4112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0" h="4113">
                  <a:moveTo>
                    <a:pt x="1845" y="4112"/>
                  </a:moveTo>
                  <a:lnTo>
                    <a:pt x="205" y="2473"/>
                  </a:lnTo>
                  <a:lnTo>
                    <a:pt x="205" y="2473"/>
                  </a:lnTo>
                  <a:cubicBezTo>
                    <a:pt x="0" y="2267"/>
                    <a:pt x="0" y="1935"/>
                    <a:pt x="205" y="1730"/>
                  </a:cubicBezTo>
                  <a:lnTo>
                    <a:pt x="205" y="1730"/>
                  </a:lnTo>
                  <a:cubicBezTo>
                    <a:pt x="410" y="1524"/>
                    <a:pt x="743" y="1524"/>
                    <a:pt x="948" y="1730"/>
                  </a:cubicBezTo>
                  <a:lnTo>
                    <a:pt x="1849" y="2630"/>
                  </a:lnTo>
                  <a:lnTo>
                    <a:pt x="4302" y="205"/>
                  </a:lnTo>
                  <a:lnTo>
                    <a:pt x="4302" y="205"/>
                  </a:lnTo>
                  <a:cubicBezTo>
                    <a:pt x="4508" y="0"/>
                    <a:pt x="4841" y="2"/>
                    <a:pt x="5045" y="209"/>
                  </a:cubicBezTo>
                  <a:lnTo>
                    <a:pt x="5045" y="209"/>
                  </a:lnTo>
                  <a:cubicBezTo>
                    <a:pt x="5249" y="415"/>
                    <a:pt x="5247" y="748"/>
                    <a:pt x="5041" y="952"/>
                  </a:cubicBezTo>
                  <a:lnTo>
                    <a:pt x="1845" y="411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944AE8-462B-3B4B-A221-F267BDBDCE37}"/>
              </a:ext>
            </a:extLst>
          </p:cNvPr>
          <p:cNvGrpSpPr/>
          <p:nvPr/>
        </p:nvGrpSpPr>
        <p:grpSpPr>
          <a:xfrm>
            <a:off x="3118586" y="10021861"/>
            <a:ext cx="1162267" cy="1162267"/>
            <a:chOff x="5629764" y="6713334"/>
            <a:chExt cx="2828436" cy="282843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5CEF7E-A5DD-0647-90C4-0C81C9CE29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9764" y="6713334"/>
              <a:ext cx="2828436" cy="28284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1">
              <a:extLst>
                <a:ext uri="{FF2B5EF4-FFF2-40B4-BE49-F238E27FC236}">
                  <a16:creationId xmlns:a16="http://schemas.microsoft.com/office/drawing/2014/main" id="{01792440-BAEB-CC4A-86E7-CA355364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3452" y="7539605"/>
              <a:ext cx="1501060" cy="1175892"/>
            </a:xfrm>
            <a:custGeom>
              <a:avLst/>
              <a:gdLst>
                <a:gd name="T0" fmla="*/ 1845 w 5250"/>
                <a:gd name="T1" fmla="*/ 4112 h 4113"/>
                <a:gd name="T2" fmla="*/ 205 w 5250"/>
                <a:gd name="T3" fmla="*/ 2473 h 4113"/>
                <a:gd name="T4" fmla="*/ 205 w 5250"/>
                <a:gd name="T5" fmla="*/ 2473 h 4113"/>
                <a:gd name="T6" fmla="*/ 205 w 5250"/>
                <a:gd name="T7" fmla="*/ 1730 h 4113"/>
                <a:gd name="T8" fmla="*/ 205 w 5250"/>
                <a:gd name="T9" fmla="*/ 1730 h 4113"/>
                <a:gd name="T10" fmla="*/ 948 w 5250"/>
                <a:gd name="T11" fmla="*/ 1730 h 4113"/>
                <a:gd name="T12" fmla="*/ 1849 w 5250"/>
                <a:gd name="T13" fmla="*/ 2630 h 4113"/>
                <a:gd name="T14" fmla="*/ 4302 w 5250"/>
                <a:gd name="T15" fmla="*/ 205 h 4113"/>
                <a:gd name="T16" fmla="*/ 4302 w 5250"/>
                <a:gd name="T17" fmla="*/ 205 h 4113"/>
                <a:gd name="T18" fmla="*/ 5045 w 5250"/>
                <a:gd name="T19" fmla="*/ 209 h 4113"/>
                <a:gd name="T20" fmla="*/ 5045 w 5250"/>
                <a:gd name="T21" fmla="*/ 209 h 4113"/>
                <a:gd name="T22" fmla="*/ 5041 w 5250"/>
                <a:gd name="T23" fmla="*/ 952 h 4113"/>
                <a:gd name="T24" fmla="*/ 1845 w 5250"/>
                <a:gd name="T25" fmla="*/ 4112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0" h="4113">
                  <a:moveTo>
                    <a:pt x="1845" y="4112"/>
                  </a:moveTo>
                  <a:lnTo>
                    <a:pt x="205" y="2473"/>
                  </a:lnTo>
                  <a:lnTo>
                    <a:pt x="205" y="2473"/>
                  </a:lnTo>
                  <a:cubicBezTo>
                    <a:pt x="0" y="2267"/>
                    <a:pt x="0" y="1935"/>
                    <a:pt x="205" y="1730"/>
                  </a:cubicBezTo>
                  <a:lnTo>
                    <a:pt x="205" y="1730"/>
                  </a:lnTo>
                  <a:cubicBezTo>
                    <a:pt x="410" y="1524"/>
                    <a:pt x="743" y="1524"/>
                    <a:pt x="948" y="1730"/>
                  </a:cubicBezTo>
                  <a:lnTo>
                    <a:pt x="1849" y="2630"/>
                  </a:lnTo>
                  <a:lnTo>
                    <a:pt x="4302" y="205"/>
                  </a:lnTo>
                  <a:lnTo>
                    <a:pt x="4302" y="205"/>
                  </a:lnTo>
                  <a:cubicBezTo>
                    <a:pt x="4508" y="0"/>
                    <a:pt x="4841" y="2"/>
                    <a:pt x="5045" y="209"/>
                  </a:cubicBezTo>
                  <a:lnTo>
                    <a:pt x="5045" y="209"/>
                  </a:lnTo>
                  <a:cubicBezTo>
                    <a:pt x="5249" y="415"/>
                    <a:pt x="5247" y="748"/>
                    <a:pt x="5041" y="952"/>
                  </a:cubicBezTo>
                  <a:lnTo>
                    <a:pt x="1845" y="411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65995A-A821-3244-A4E1-670A353DD96A}"/>
              </a:ext>
            </a:extLst>
          </p:cNvPr>
          <p:cNvGrpSpPr/>
          <p:nvPr/>
        </p:nvGrpSpPr>
        <p:grpSpPr>
          <a:xfrm>
            <a:off x="3118586" y="6500858"/>
            <a:ext cx="1162267" cy="1162267"/>
            <a:chOff x="5629764" y="6713334"/>
            <a:chExt cx="2828436" cy="282843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A474388-BDCF-4C4C-9674-51074D87B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9764" y="6713334"/>
              <a:ext cx="2828436" cy="28284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1">
              <a:extLst>
                <a:ext uri="{FF2B5EF4-FFF2-40B4-BE49-F238E27FC236}">
                  <a16:creationId xmlns:a16="http://schemas.microsoft.com/office/drawing/2014/main" id="{72961AE1-9628-5D47-AD07-D6E62205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3452" y="7539605"/>
              <a:ext cx="1501060" cy="1175892"/>
            </a:xfrm>
            <a:custGeom>
              <a:avLst/>
              <a:gdLst>
                <a:gd name="T0" fmla="*/ 1845 w 5250"/>
                <a:gd name="T1" fmla="*/ 4112 h 4113"/>
                <a:gd name="T2" fmla="*/ 205 w 5250"/>
                <a:gd name="T3" fmla="*/ 2473 h 4113"/>
                <a:gd name="T4" fmla="*/ 205 w 5250"/>
                <a:gd name="T5" fmla="*/ 2473 h 4113"/>
                <a:gd name="T6" fmla="*/ 205 w 5250"/>
                <a:gd name="T7" fmla="*/ 1730 h 4113"/>
                <a:gd name="T8" fmla="*/ 205 w 5250"/>
                <a:gd name="T9" fmla="*/ 1730 h 4113"/>
                <a:gd name="T10" fmla="*/ 948 w 5250"/>
                <a:gd name="T11" fmla="*/ 1730 h 4113"/>
                <a:gd name="T12" fmla="*/ 1849 w 5250"/>
                <a:gd name="T13" fmla="*/ 2630 h 4113"/>
                <a:gd name="T14" fmla="*/ 4302 w 5250"/>
                <a:gd name="T15" fmla="*/ 205 h 4113"/>
                <a:gd name="T16" fmla="*/ 4302 w 5250"/>
                <a:gd name="T17" fmla="*/ 205 h 4113"/>
                <a:gd name="T18" fmla="*/ 5045 w 5250"/>
                <a:gd name="T19" fmla="*/ 209 h 4113"/>
                <a:gd name="T20" fmla="*/ 5045 w 5250"/>
                <a:gd name="T21" fmla="*/ 209 h 4113"/>
                <a:gd name="T22" fmla="*/ 5041 w 5250"/>
                <a:gd name="T23" fmla="*/ 952 h 4113"/>
                <a:gd name="T24" fmla="*/ 1845 w 5250"/>
                <a:gd name="T25" fmla="*/ 4112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0" h="4113">
                  <a:moveTo>
                    <a:pt x="1845" y="4112"/>
                  </a:moveTo>
                  <a:lnTo>
                    <a:pt x="205" y="2473"/>
                  </a:lnTo>
                  <a:lnTo>
                    <a:pt x="205" y="2473"/>
                  </a:lnTo>
                  <a:cubicBezTo>
                    <a:pt x="0" y="2267"/>
                    <a:pt x="0" y="1935"/>
                    <a:pt x="205" y="1730"/>
                  </a:cubicBezTo>
                  <a:lnTo>
                    <a:pt x="205" y="1730"/>
                  </a:lnTo>
                  <a:cubicBezTo>
                    <a:pt x="410" y="1524"/>
                    <a:pt x="743" y="1524"/>
                    <a:pt x="948" y="1730"/>
                  </a:cubicBezTo>
                  <a:lnTo>
                    <a:pt x="1849" y="2630"/>
                  </a:lnTo>
                  <a:lnTo>
                    <a:pt x="4302" y="205"/>
                  </a:lnTo>
                  <a:lnTo>
                    <a:pt x="4302" y="205"/>
                  </a:lnTo>
                  <a:cubicBezTo>
                    <a:pt x="4508" y="0"/>
                    <a:pt x="4841" y="2"/>
                    <a:pt x="5045" y="209"/>
                  </a:cubicBezTo>
                  <a:lnTo>
                    <a:pt x="5045" y="209"/>
                  </a:lnTo>
                  <a:cubicBezTo>
                    <a:pt x="5249" y="415"/>
                    <a:pt x="5247" y="748"/>
                    <a:pt x="5041" y="952"/>
                  </a:cubicBezTo>
                  <a:lnTo>
                    <a:pt x="1845" y="411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2BA047-A567-8C48-8A71-AB408E303CA6}"/>
              </a:ext>
            </a:extLst>
          </p:cNvPr>
          <p:cNvGrpSpPr/>
          <p:nvPr/>
        </p:nvGrpSpPr>
        <p:grpSpPr>
          <a:xfrm>
            <a:off x="13409578" y="6487787"/>
            <a:ext cx="1162267" cy="1162267"/>
            <a:chOff x="15919449" y="3220631"/>
            <a:chExt cx="2828436" cy="282843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A410C6-2048-B44D-86E6-61D729702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19449" y="3220631"/>
              <a:ext cx="2828436" cy="28284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5AFCF8D-2A17-7446-AD70-591A3EEF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804" y="4090604"/>
              <a:ext cx="1089725" cy="1088489"/>
            </a:xfrm>
            <a:custGeom>
              <a:avLst/>
              <a:gdLst>
                <a:gd name="connsiteX0" fmla="*/ 92404 w 672526"/>
                <a:gd name="connsiteY0" fmla="*/ 0 h 671763"/>
                <a:gd name="connsiteX1" fmla="*/ 157940 w 672526"/>
                <a:gd name="connsiteY1" fmla="*/ 26977 h 671763"/>
                <a:gd name="connsiteX2" fmla="*/ 336263 w 672526"/>
                <a:gd name="connsiteY2" fmla="*/ 205079 h 671763"/>
                <a:gd name="connsiteX3" fmla="*/ 514585 w 672526"/>
                <a:gd name="connsiteY3" fmla="*/ 26977 h 671763"/>
                <a:gd name="connsiteX4" fmla="*/ 645526 w 672526"/>
                <a:gd name="connsiteY4" fmla="*/ 26977 h 671763"/>
                <a:gd name="connsiteX5" fmla="*/ 645526 w 672526"/>
                <a:gd name="connsiteY5" fmla="*/ 157803 h 671763"/>
                <a:gd name="connsiteX6" fmla="*/ 467227 w 672526"/>
                <a:gd name="connsiteY6" fmla="*/ 335882 h 671763"/>
                <a:gd name="connsiteX7" fmla="*/ 645526 w 672526"/>
                <a:gd name="connsiteY7" fmla="*/ 513961 h 671763"/>
                <a:gd name="connsiteX8" fmla="*/ 645526 w 672526"/>
                <a:gd name="connsiteY8" fmla="*/ 644787 h 671763"/>
                <a:gd name="connsiteX9" fmla="*/ 514585 w 672526"/>
                <a:gd name="connsiteY9" fmla="*/ 644787 h 671763"/>
                <a:gd name="connsiteX10" fmla="*/ 336263 w 672526"/>
                <a:gd name="connsiteY10" fmla="*/ 466685 h 671763"/>
                <a:gd name="connsiteX11" fmla="*/ 157940 w 672526"/>
                <a:gd name="connsiteY11" fmla="*/ 644787 h 671763"/>
                <a:gd name="connsiteX12" fmla="*/ 27000 w 672526"/>
                <a:gd name="connsiteY12" fmla="*/ 644787 h 671763"/>
                <a:gd name="connsiteX13" fmla="*/ 27000 w 672526"/>
                <a:gd name="connsiteY13" fmla="*/ 513961 h 671763"/>
                <a:gd name="connsiteX14" fmla="*/ 205299 w 672526"/>
                <a:gd name="connsiteY14" fmla="*/ 335882 h 671763"/>
                <a:gd name="connsiteX15" fmla="*/ 27000 w 672526"/>
                <a:gd name="connsiteY15" fmla="*/ 157803 h 671763"/>
                <a:gd name="connsiteX16" fmla="*/ 27000 w 672526"/>
                <a:gd name="connsiteY16" fmla="*/ 26977 h 671763"/>
                <a:gd name="connsiteX17" fmla="*/ 92404 w 672526"/>
                <a:gd name="connsiteY17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2526" h="671763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D83C7D-4D72-C44C-81A7-2CB6FD46F664}"/>
              </a:ext>
            </a:extLst>
          </p:cNvPr>
          <p:cNvGrpSpPr/>
          <p:nvPr/>
        </p:nvGrpSpPr>
        <p:grpSpPr>
          <a:xfrm>
            <a:off x="13409578" y="8263045"/>
            <a:ext cx="1162267" cy="1162267"/>
            <a:chOff x="15919449" y="3220631"/>
            <a:chExt cx="2828436" cy="282843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F80064-C829-4047-97C2-F2A97177B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19449" y="3220631"/>
              <a:ext cx="2828436" cy="28284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B2AB843-C017-EA4B-A038-F7E2BCC32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804" y="4090604"/>
              <a:ext cx="1089725" cy="1088489"/>
            </a:xfrm>
            <a:custGeom>
              <a:avLst/>
              <a:gdLst>
                <a:gd name="connsiteX0" fmla="*/ 92404 w 672526"/>
                <a:gd name="connsiteY0" fmla="*/ 0 h 671763"/>
                <a:gd name="connsiteX1" fmla="*/ 157940 w 672526"/>
                <a:gd name="connsiteY1" fmla="*/ 26977 h 671763"/>
                <a:gd name="connsiteX2" fmla="*/ 336263 w 672526"/>
                <a:gd name="connsiteY2" fmla="*/ 205079 h 671763"/>
                <a:gd name="connsiteX3" fmla="*/ 514585 w 672526"/>
                <a:gd name="connsiteY3" fmla="*/ 26977 h 671763"/>
                <a:gd name="connsiteX4" fmla="*/ 645526 w 672526"/>
                <a:gd name="connsiteY4" fmla="*/ 26977 h 671763"/>
                <a:gd name="connsiteX5" fmla="*/ 645526 w 672526"/>
                <a:gd name="connsiteY5" fmla="*/ 157803 h 671763"/>
                <a:gd name="connsiteX6" fmla="*/ 467227 w 672526"/>
                <a:gd name="connsiteY6" fmla="*/ 335882 h 671763"/>
                <a:gd name="connsiteX7" fmla="*/ 645526 w 672526"/>
                <a:gd name="connsiteY7" fmla="*/ 513961 h 671763"/>
                <a:gd name="connsiteX8" fmla="*/ 645526 w 672526"/>
                <a:gd name="connsiteY8" fmla="*/ 644787 h 671763"/>
                <a:gd name="connsiteX9" fmla="*/ 514585 w 672526"/>
                <a:gd name="connsiteY9" fmla="*/ 644787 h 671763"/>
                <a:gd name="connsiteX10" fmla="*/ 336263 w 672526"/>
                <a:gd name="connsiteY10" fmla="*/ 466685 h 671763"/>
                <a:gd name="connsiteX11" fmla="*/ 157940 w 672526"/>
                <a:gd name="connsiteY11" fmla="*/ 644787 h 671763"/>
                <a:gd name="connsiteX12" fmla="*/ 27000 w 672526"/>
                <a:gd name="connsiteY12" fmla="*/ 644787 h 671763"/>
                <a:gd name="connsiteX13" fmla="*/ 27000 w 672526"/>
                <a:gd name="connsiteY13" fmla="*/ 513961 h 671763"/>
                <a:gd name="connsiteX14" fmla="*/ 205299 w 672526"/>
                <a:gd name="connsiteY14" fmla="*/ 335882 h 671763"/>
                <a:gd name="connsiteX15" fmla="*/ 27000 w 672526"/>
                <a:gd name="connsiteY15" fmla="*/ 157803 h 671763"/>
                <a:gd name="connsiteX16" fmla="*/ 27000 w 672526"/>
                <a:gd name="connsiteY16" fmla="*/ 26977 h 671763"/>
                <a:gd name="connsiteX17" fmla="*/ 92404 w 672526"/>
                <a:gd name="connsiteY17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2526" h="671763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5B23F-3E06-BF4D-A8D5-984F4E0994C3}"/>
              </a:ext>
            </a:extLst>
          </p:cNvPr>
          <p:cNvGrpSpPr/>
          <p:nvPr/>
        </p:nvGrpSpPr>
        <p:grpSpPr>
          <a:xfrm>
            <a:off x="13409578" y="10021861"/>
            <a:ext cx="1162267" cy="1162267"/>
            <a:chOff x="15919449" y="3220631"/>
            <a:chExt cx="2828436" cy="282843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A6D12E-67DE-AA4C-83F8-EDA986018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19449" y="3220631"/>
              <a:ext cx="2828436" cy="28284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77DAB21-4D0B-0E4B-BB7E-E72612D22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804" y="4090604"/>
              <a:ext cx="1089725" cy="1088489"/>
            </a:xfrm>
            <a:custGeom>
              <a:avLst/>
              <a:gdLst>
                <a:gd name="connsiteX0" fmla="*/ 92404 w 672526"/>
                <a:gd name="connsiteY0" fmla="*/ 0 h 671763"/>
                <a:gd name="connsiteX1" fmla="*/ 157940 w 672526"/>
                <a:gd name="connsiteY1" fmla="*/ 26977 h 671763"/>
                <a:gd name="connsiteX2" fmla="*/ 336263 w 672526"/>
                <a:gd name="connsiteY2" fmla="*/ 205079 h 671763"/>
                <a:gd name="connsiteX3" fmla="*/ 514585 w 672526"/>
                <a:gd name="connsiteY3" fmla="*/ 26977 h 671763"/>
                <a:gd name="connsiteX4" fmla="*/ 645526 w 672526"/>
                <a:gd name="connsiteY4" fmla="*/ 26977 h 671763"/>
                <a:gd name="connsiteX5" fmla="*/ 645526 w 672526"/>
                <a:gd name="connsiteY5" fmla="*/ 157803 h 671763"/>
                <a:gd name="connsiteX6" fmla="*/ 467227 w 672526"/>
                <a:gd name="connsiteY6" fmla="*/ 335882 h 671763"/>
                <a:gd name="connsiteX7" fmla="*/ 645526 w 672526"/>
                <a:gd name="connsiteY7" fmla="*/ 513961 h 671763"/>
                <a:gd name="connsiteX8" fmla="*/ 645526 w 672526"/>
                <a:gd name="connsiteY8" fmla="*/ 644787 h 671763"/>
                <a:gd name="connsiteX9" fmla="*/ 514585 w 672526"/>
                <a:gd name="connsiteY9" fmla="*/ 644787 h 671763"/>
                <a:gd name="connsiteX10" fmla="*/ 336263 w 672526"/>
                <a:gd name="connsiteY10" fmla="*/ 466685 h 671763"/>
                <a:gd name="connsiteX11" fmla="*/ 157940 w 672526"/>
                <a:gd name="connsiteY11" fmla="*/ 644787 h 671763"/>
                <a:gd name="connsiteX12" fmla="*/ 27000 w 672526"/>
                <a:gd name="connsiteY12" fmla="*/ 644787 h 671763"/>
                <a:gd name="connsiteX13" fmla="*/ 27000 w 672526"/>
                <a:gd name="connsiteY13" fmla="*/ 513961 h 671763"/>
                <a:gd name="connsiteX14" fmla="*/ 205299 w 672526"/>
                <a:gd name="connsiteY14" fmla="*/ 335882 h 671763"/>
                <a:gd name="connsiteX15" fmla="*/ 27000 w 672526"/>
                <a:gd name="connsiteY15" fmla="*/ 157803 h 671763"/>
                <a:gd name="connsiteX16" fmla="*/ 27000 w 672526"/>
                <a:gd name="connsiteY16" fmla="*/ 26977 h 671763"/>
                <a:gd name="connsiteX17" fmla="*/ 92404 w 672526"/>
                <a:gd name="connsiteY17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2526" h="671763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AA9804C6-A1D8-8747-AB95-1FD35EA6EF47}"/>
              </a:ext>
            </a:extLst>
          </p:cNvPr>
          <p:cNvSpPr txBox="1">
            <a:spLocks/>
          </p:cNvSpPr>
          <p:nvPr/>
        </p:nvSpPr>
        <p:spPr>
          <a:xfrm>
            <a:off x="4656238" y="6597252"/>
            <a:ext cx="631656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735168F-8BC1-EE45-A03C-3A209BE79EDD}"/>
              </a:ext>
            </a:extLst>
          </p:cNvPr>
          <p:cNvSpPr txBox="1">
            <a:spLocks/>
          </p:cNvSpPr>
          <p:nvPr/>
        </p:nvSpPr>
        <p:spPr>
          <a:xfrm>
            <a:off x="4656238" y="8372510"/>
            <a:ext cx="631656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D6FE6A1-E66F-6D45-91DB-255EB45ABCED}"/>
              </a:ext>
            </a:extLst>
          </p:cNvPr>
          <p:cNvSpPr txBox="1">
            <a:spLocks/>
          </p:cNvSpPr>
          <p:nvPr/>
        </p:nvSpPr>
        <p:spPr>
          <a:xfrm>
            <a:off x="4656238" y="10131326"/>
            <a:ext cx="631656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5271559-286A-CE4F-ABFF-12037B1DCFDF}"/>
              </a:ext>
            </a:extLst>
          </p:cNvPr>
          <p:cNvSpPr txBox="1">
            <a:spLocks/>
          </p:cNvSpPr>
          <p:nvPr/>
        </p:nvSpPr>
        <p:spPr>
          <a:xfrm>
            <a:off x="14944866" y="6597252"/>
            <a:ext cx="631656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559874F-9472-0C44-967A-F913D0BAC727}"/>
              </a:ext>
            </a:extLst>
          </p:cNvPr>
          <p:cNvSpPr txBox="1">
            <a:spLocks/>
          </p:cNvSpPr>
          <p:nvPr/>
        </p:nvSpPr>
        <p:spPr>
          <a:xfrm>
            <a:off x="14944866" y="8372510"/>
            <a:ext cx="631656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2DCBFE7-AD0A-734F-A68A-F92651EFDC22}"/>
              </a:ext>
            </a:extLst>
          </p:cNvPr>
          <p:cNvSpPr txBox="1">
            <a:spLocks/>
          </p:cNvSpPr>
          <p:nvPr/>
        </p:nvSpPr>
        <p:spPr>
          <a:xfrm>
            <a:off x="14944866" y="10131326"/>
            <a:ext cx="631656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</p:spTree>
    <p:extLst>
      <p:ext uri="{BB962C8B-B14F-4D97-AF65-F5344CB8AC3E}">
        <p14:creationId xmlns:p14="http://schemas.microsoft.com/office/powerpoint/2010/main" val="130187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DBF82-13E6-2247-86B7-784CD8AE4E05}"/>
              </a:ext>
            </a:extLst>
          </p:cNvPr>
          <p:cNvSpPr txBox="1"/>
          <p:nvPr/>
        </p:nvSpPr>
        <p:spPr>
          <a:xfrm>
            <a:off x="7873397" y="612372"/>
            <a:ext cx="8630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OPTION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B012A-CE27-7F4F-BAD9-4058E242F96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8D91CE-F7AB-434C-BA34-868476281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291231"/>
              </p:ext>
            </p:extLst>
          </p:nvPr>
        </p:nvGraphicFramePr>
        <p:xfrm>
          <a:off x="2228865" y="5660405"/>
          <a:ext cx="9263507" cy="6839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BC1A985-EC72-8E41-94DB-E78E16FF4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413913"/>
              </p:ext>
            </p:extLst>
          </p:nvPr>
        </p:nvGraphicFramePr>
        <p:xfrm>
          <a:off x="13561400" y="5660405"/>
          <a:ext cx="9263507" cy="6839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CD8D3AA3-F338-9942-935B-788F0F75C2E8}"/>
              </a:ext>
            </a:extLst>
          </p:cNvPr>
          <p:cNvSpPr/>
          <p:nvPr/>
        </p:nvSpPr>
        <p:spPr>
          <a:xfrm>
            <a:off x="1557453" y="2982875"/>
            <a:ext cx="2031471" cy="203147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A0114C-6F5D-B64A-9984-5B62B96CE7A1}"/>
              </a:ext>
            </a:extLst>
          </p:cNvPr>
          <p:cNvSpPr/>
          <p:nvPr/>
        </p:nvSpPr>
        <p:spPr>
          <a:xfrm>
            <a:off x="12888093" y="2982170"/>
            <a:ext cx="2031471" cy="203147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24" name="Freeform 798">
            <a:extLst>
              <a:ext uri="{FF2B5EF4-FFF2-40B4-BE49-F238E27FC236}">
                <a16:creationId xmlns:a16="http://schemas.microsoft.com/office/drawing/2014/main" id="{5523D008-D1EA-4148-8843-11DE90E2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473" y="3453190"/>
            <a:ext cx="1089429" cy="1089429"/>
          </a:xfrm>
          <a:custGeom>
            <a:avLst/>
            <a:gdLst/>
            <a:ahLst/>
            <a:cxnLst/>
            <a:rect l="0" t="0" r="r" b="b"/>
            <a:pathLst>
              <a:path w="304736" h="305071">
                <a:moveTo>
                  <a:pt x="252443" y="209502"/>
                </a:moveTo>
                <a:cubicBezTo>
                  <a:pt x="245977" y="206257"/>
                  <a:pt x="241667" y="206617"/>
                  <a:pt x="237356" y="210945"/>
                </a:cubicBezTo>
                <a:cubicBezTo>
                  <a:pt x="234842" y="213469"/>
                  <a:pt x="232687" y="215633"/>
                  <a:pt x="230531" y="217436"/>
                </a:cubicBezTo>
                <a:cubicBezTo>
                  <a:pt x="231250" y="217797"/>
                  <a:pt x="232327" y="218518"/>
                  <a:pt x="233405" y="218879"/>
                </a:cubicBezTo>
                <a:cubicBezTo>
                  <a:pt x="233764" y="219239"/>
                  <a:pt x="234123" y="219239"/>
                  <a:pt x="234483" y="219600"/>
                </a:cubicBezTo>
                <a:cubicBezTo>
                  <a:pt x="235201" y="219961"/>
                  <a:pt x="235919" y="220321"/>
                  <a:pt x="236638" y="220682"/>
                </a:cubicBezTo>
                <a:cubicBezTo>
                  <a:pt x="236997" y="221043"/>
                  <a:pt x="237356" y="221043"/>
                  <a:pt x="237715" y="221403"/>
                </a:cubicBezTo>
                <a:cubicBezTo>
                  <a:pt x="238434" y="222125"/>
                  <a:pt x="239511" y="222846"/>
                  <a:pt x="240589" y="223567"/>
                </a:cubicBezTo>
                <a:cubicBezTo>
                  <a:pt x="240589" y="223928"/>
                  <a:pt x="240589" y="223928"/>
                  <a:pt x="240948" y="223928"/>
                </a:cubicBezTo>
                <a:cubicBezTo>
                  <a:pt x="241667" y="224649"/>
                  <a:pt x="242744" y="225010"/>
                  <a:pt x="243822" y="226092"/>
                </a:cubicBezTo>
                <a:cubicBezTo>
                  <a:pt x="243822" y="226092"/>
                  <a:pt x="244181" y="226452"/>
                  <a:pt x="244540" y="226813"/>
                </a:cubicBezTo>
                <a:cubicBezTo>
                  <a:pt x="245259" y="227534"/>
                  <a:pt x="245977" y="228255"/>
                  <a:pt x="247055" y="228977"/>
                </a:cubicBezTo>
                <a:cubicBezTo>
                  <a:pt x="247414" y="228977"/>
                  <a:pt x="247414" y="229337"/>
                  <a:pt x="247773" y="229337"/>
                </a:cubicBezTo>
                <a:cubicBezTo>
                  <a:pt x="248851" y="230419"/>
                  <a:pt x="249569" y="231501"/>
                  <a:pt x="250647" y="232222"/>
                </a:cubicBezTo>
                <a:cubicBezTo>
                  <a:pt x="251006" y="232583"/>
                  <a:pt x="251365" y="232944"/>
                  <a:pt x="251365" y="232944"/>
                </a:cubicBezTo>
                <a:cubicBezTo>
                  <a:pt x="252443" y="233665"/>
                  <a:pt x="253161" y="234747"/>
                  <a:pt x="253880" y="235468"/>
                </a:cubicBezTo>
                <a:cubicBezTo>
                  <a:pt x="254239" y="235468"/>
                  <a:pt x="254598" y="235829"/>
                  <a:pt x="254957" y="236189"/>
                </a:cubicBezTo>
                <a:cubicBezTo>
                  <a:pt x="255676" y="237271"/>
                  <a:pt x="256753" y="238353"/>
                  <a:pt x="257831" y="239074"/>
                </a:cubicBezTo>
                <a:cubicBezTo>
                  <a:pt x="258908" y="240156"/>
                  <a:pt x="259986" y="241599"/>
                  <a:pt x="261064" y="242681"/>
                </a:cubicBezTo>
                <a:cubicBezTo>
                  <a:pt x="261423" y="242681"/>
                  <a:pt x="261423" y="243041"/>
                  <a:pt x="261782" y="243402"/>
                </a:cubicBezTo>
                <a:cubicBezTo>
                  <a:pt x="263219" y="244484"/>
                  <a:pt x="263937" y="245926"/>
                  <a:pt x="265374" y="247008"/>
                </a:cubicBezTo>
                <a:cubicBezTo>
                  <a:pt x="266811" y="248451"/>
                  <a:pt x="267529" y="249533"/>
                  <a:pt x="268607" y="250975"/>
                </a:cubicBezTo>
                <a:cubicBezTo>
                  <a:pt x="268966" y="250975"/>
                  <a:pt x="269325" y="251336"/>
                  <a:pt x="269684" y="251697"/>
                </a:cubicBezTo>
                <a:cubicBezTo>
                  <a:pt x="270762" y="253139"/>
                  <a:pt x="271480" y="253860"/>
                  <a:pt x="272558" y="255303"/>
                </a:cubicBezTo>
                <a:cubicBezTo>
                  <a:pt x="272558" y="255664"/>
                  <a:pt x="272917" y="255664"/>
                  <a:pt x="272917" y="255664"/>
                </a:cubicBezTo>
                <a:cubicBezTo>
                  <a:pt x="273995" y="257106"/>
                  <a:pt x="274713" y="258188"/>
                  <a:pt x="275791" y="259631"/>
                </a:cubicBezTo>
                <a:cubicBezTo>
                  <a:pt x="275791" y="259991"/>
                  <a:pt x="276150" y="260352"/>
                  <a:pt x="276509" y="260712"/>
                </a:cubicBezTo>
                <a:cubicBezTo>
                  <a:pt x="276868" y="261794"/>
                  <a:pt x="277587" y="262876"/>
                  <a:pt x="278305" y="264319"/>
                </a:cubicBezTo>
                <a:cubicBezTo>
                  <a:pt x="278305" y="264319"/>
                  <a:pt x="278305" y="264679"/>
                  <a:pt x="278664" y="264679"/>
                </a:cubicBezTo>
                <a:cubicBezTo>
                  <a:pt x="279383" y="266122"/>
                  <a:pt x="280101" y="267565"/>
                  <a:pt x="280460" y="268646"/>
                </a:cubicBezTo>
                <a:cubicBezTo>
                  <a:pt x="280460" y="269368"/>
                  <a:pt x="280460" y="269368"/>
                  <a:pt x="280820" y="269728"/>
                </a:cubicBezTo>
                <a:cubicBezTo>
                  <a:pt x="281179" y="271171"/>
                  <a:pt x="281538" y="272253"/>
                  <a:pt x="281538" y="273335"/>
                </a:cubicBezTo>
                <a:cubicBezTo>
                  <a:pt x="281538" y="273335"/>
                  <a:pt x="281538" y="273695"/>
                  <a:pt x="281538" y="274056"/>
                </a:cubicBezTo>
                <a:cubicBezTo>
                  <a:pt x="285130" y="271171"/>
                  <a:pt x="288363" y="268286"/>
                  <a:pt x="291237" y="265040"/>
                </a:cubicBezTo>
                <a:cubicBezTo>
                  <a:pt x="299139" y="257467"/>
                  <a:pt x="294829" y="248451"/>
                  <a:pt x="274354" y="227895"/>
                </a:cubicBezTo>
                <a:cubicBezTo>
                  <a:pt x="265733" y="219239"/>
                  <a:pt x="258549" y="212748"/>
                  <a:pt x="252443" y="209502"/>
                </a:cubicBezTo>
                <a:close/>
                <a:moveTo>
                  <a:pt x="220469" y="119867"/>
                </a:moveTo>
                <a:cubicBezTo>
                  <a:pt x="222667" y="118103"/>
                  <a:pt x="225598" y="118103"/>
                  <a:pt x="227064" y="119867"/>
                </a:cubicBezTo>
                <a:cubicBezTo>
                  <a:pt x="228163" y="120573"/>
                  <a:pt x="228529" y="121631"/>
                  <a:pt x="228529" y="123042"/>
                </a:cubicBezTo>
                <a:cubicBezTo>
                  <a:pt x="228529" y="124100"/>
                  <a:pt x="228163" y="125159"/>
                  <a:pt x="227064" y="126217"/>
                </a:cubicBezTo>
                <a:cubicBezTo>
                  <a:pt x="226331" y="126923"/>
                  <a:pt x="225232" y="127275"/>
                  <a:pt x="223766" y="127275"/>
                </a:cubicBezTo>
                <a:cubicBezTo>
                  <a:pt x="222667" y="127275"/>
                  <a:pt x="221568" y="126923"/>
                  <a:pt x="220469" y="126217"/>
                </a:cubicBezTo>
                <a:cubicBezTo>
                  <a:pt x="219737" y="125159"/>
                  <a:pt x="219370" y="124100"/>
                  <a:pt x="219370" y="123042"/>
                </a:cubicBezTo>
                <a:cubicBezTo>
                  <a:pt x="219370" y="121631"/>
                  <a:pt x="219737" y="120573"/>
                  <a:pt x="220469" y="119867"/>
                </a:cubicBezTo>
                <a:close/>
                <a:moveTo>
                  <a:pt x="223769" y="35553"/>
                </a:moveTo>
                <a:cubicBezTo>
                  <a:pt x="237921" y="35553"/>
                  <a:pt x="249169" y="46801"/>
                  <a:pt x="249169" y="60590"/>
                </a:cubicBezTo>
                <a:cubicBezTo>
                  <a:pt x="249169" y="71839"/>
                  <a:pt x="242275" y="76556"/>
                  <a:pt x="237195" y="80184"/>
                </a:cubicBezTo>
                <a:cubicBezTo>
                  <a:pt x="232115" y="83813"/>
                  <a:pt x="228487" y="86716"/>
                  <a:pt x="228487" y="94336"/>
                </a:cubicBezTo>
                <a:cubicBezTo>
                  <a:pt x="228487" y="96876"/>
                  <a:pt x="226672" y="98690"/>
                  <a:pt x="223769" y="98690"/>
                </a:cubicBezTo>
                <a:cubicBezTo>
                  <a:pt x="221592" y="98690"/>
                  <a:pt x="219415" y="96876"/>
                  <a:pt x="219415" y="94336"/>
                </a:cubicBezTo>
                <a:cubicBezTo>
                  <a:pt x="219415" y="81999"/>
                  <a:pt x="225947" y="76556"/>
                  <a:pt x="231752" y="72564"/>
                </a:cubicBezTo>
                <a:cubicBezTo>
                  <a:pt x="236469" y="69299"/>
                  <a:pt x="239735" y="67121"/>
                  <a:pt x="239735" y="60590"/>
                </a:cubicBezTo>
                <a:cubicBezTo>
                  <a:pt x="239735" y="51881"/>
                  <a:pt x="232841" y="44624"/>
                  <a:pt x="223769" y="44624"/>
                </a:cubicBezTo>
                <a:cubicBezTo>
                  <a:pt x="215423" y="44624"/>
                  <a:pt x="208166" y="51881"/>
                  <a:pt x="208166" y="60590"/>
                </a:cubicBezTo>
                <a:cubicBezTo>
                  <a:pt x="208166" y="63130"/>
                  <a:pt x="205989" y="65307"/>
                  <a:pt x="203449" y="65307"/>
                </a:cubicBezTo>
                <a:cubicBezTo>
                  <a:pt x="200909" y="65307"/>
                  <a:pt x="198732" y="63130"/>
                  <a:pt x="198732" y="60590"/>
                </a:cubicBezTo>
                <a:cubicBezTo>
                  <a:pt x="198732" y="46801"/>
                  <a:pt x="209980" y="35553"/>
                  <a:pt x="223769" y="35553"/>
                </a:cubicBezTo>
                <a:close/>
                <a:moveTo>
                  <a:pt x="26504" y="31709"/>
                </a:moveTo>
                <a:cubicBezTo>
                  <a:pt x="26145" y="31709"/>
                  <a:pt x="25786" y="32070"/>
                  <a:pt x="25427" y="32070"/>
                </a:cubicBezTo>
                <a:lnTo>
                  <a:pt x="24708" y="32070"/>
                </a:lnTo>
                <a:cubicBezTo>
                  <a:pt x="24349" y="32430"/>
                  <a:pt x="24349" y="32430"/>
                  <a:pt x="23990" y="32430"/>
                </a:cubicBezTo>
                <a:cubicBezTo>
                  <a:pt x="23990" y="32430"/>
                  <a:pt x="23631" y="32791"/>
                  <a:pt x="23272" y="32791"/>
                </a:cubicBezTo>
                <a:cubicBezTo>
                  <a:pt x="-7979" y="81837"/>
                  <a:pt x="12855" y="142064"/>
                  <a:pt x="87928" y="217076"/>
                </a:cubicBezTo>
                <a:cubicBezTo>
                  <a:pt x="162642" y="292088"/>
                  <a:pt x="222988" y="313005"/>
                  <a:pt x="271480" y="281629"/>
                </a:cubicBezTo>
                <a:cubicBezTo>
                  <a:pt x="271480" y="281269"/>
                  <a:pt x="271480" y="281269"/>
                  <a:pt x="271840" y="281269"/>
                </a:cubicBezTo>
                <a:cubicBezTo>
                  <a:pt x="271840" y="280547"/>
                  <a:pt x="271840" y="280547"/>
                  <a:pt x="271840" y="280187"/>
                </a:cubicBezTo>
                <a:cubicBezTo>
                  <a:pt x="272199" y="279826"/>
                  <a:pt x="272199" y="279466"/>
                  <a:pt x="272199" y="279466"/>
                </a:cubicBezTo>
                <a:cubicBezTo>
                  <a:pt x="272199" y="279105"/>
                  <a:pt x="272199" y="278744"/>
                  <a:pt x="272558" y="278744"/>
                </a:cubicBezTo>
                <a:cubicBezTo>
                  <a:pt x="272558" y="278023"/>
                  <a:pt x="272558" y="278023"/>
                  <a:pt x="272558" y="277662"/>
                </a:cubicBezTo>
                <a:cubicBezTo>
                  <a:pt x="272558" y="277302"/>
                  <a:pt x="272558" y="276941"/>
                  <a:pt x="272558" y="276580"/>
                </a:cubicBezTo>
                <a:cubicBezTo>
                  <a:pt x="272558" y="276580"/>
                  <a:pt x="272558" y="276220"/>
                  <a:pt x="272558" y="275859"/>
                </a:cubicBezTo>
                <a:cubicBezTo>
                  <a:pt x="272558" y="275499"/>
                  <a:pt x="272558" y="275138"/>
                  <a:pt x="272558" y="275138"/>
                </a:cubicBezTo>
                <a:cubicBezTo>
                  <a:pt x="272199" y="274777"/>
                  <a:pt x="272199" y="274417"/>
                  <a:pt x="272199" y="274056"/>
                </a:cubicBezTo>
                <a:cubicBezTo>
                  <a:pt x="272199" y="273695"/>
                  <a:pt x="272199" y="273335"/>
                  <a:pt x="272199" y="272974"/>
                </a:cubicBezTo>
                <a:cubicBezTo>
                  <a:pt x="271840" y="272614"/>
                  <a:pt x="271840" y="272253"/>
                  <a:pt x="271840" y="271892"/>
                </a:cubicBezTo>
                <a:cubicBezTo>
                  <a:pt x="271840" y="271892"/>
                  <a:pt x="271480" y="271532"/>
                  <a:pt x="271121" y="271171"/>
                </a:cubicBezTo>
                <a:cubicBezTo>
                  <a:pt x="271121" y="270810"/>
                  <a:pt x="271121" y="270450"/>
                  <a:pt x="270762" y="270089"/>
                </a:cubicBezTo>
                <a:cubicBezTo>
                  <a:pt x="270762" y="269728"/>
                  <a:pt x="270762" y="269368"/>
                  <a:pt x="270403" y="268646"/>
                </a:cubicBezTo>
                <a:cubicBezTo>
                  <a:pt x="270403" y="268646"/>
                  <a:pt x="270044" y="268286"/>
                  <a:pt x="270044" y="267925"/>
                </a:cubicBezTo>
                <a:cubicBezTo>
                  <a:pt x="269684" y="267565"/>
                  <a:pt x="269325" y="267204"/>
                  <a:pt x="269325" y="266843"/>
                </a:cubicBezTo>
                <a:cubicBezTo>
                  <a:pt x="268966" y="266122"/>
                  <a:pt x="268607" y="266122"/>
                  <a:pt x="268607" y="265761"/>
                </a:cubicBezTo>
                <a:cubicBezTo>
                  <a:pt x="268248" y="265040"/>
                  <a:pt x="267888" y="264679"/>
                  <a:pt x="267529" y="264319"/>
                </a:cubicBezTo>
                <a:cubicBezTo>
                  <a:pt x="267529" y="264319"/>
                  <a:pt x="267170" y="263958"/>
                  <a:pt x="266811" y="263237"/>
                </a:cubicBezTo>
                <a:cubicBezTo>
                  <a:pt x="266811" y="262876"/>
                  <a:pt x="266452" y="262516"/>
                  <a:pt x="266092" y="262155"/>
                </a:cubicBezTo>
                <a:cubicBezTo>
                  <a:pt x="265733" y="261794"/>
                  <a:pt x="265374" y="261434"/>
                  <a:pt x="265015" y="261073"/>
                </a:cubicBezTo>
                <a:cubicBezTo>
                  <a:pt x="264656" y="260712"/>
                  <a:pt x="264656" y="260352"/>
                  <a:pt x="263937" y="259631"/>
                </a:cubicBezTo>
                <a:cubicBezTo>
                  <a:pt x="263578" y="259270"/>
                  <a:pt x="263578" y="258909"/>
                  <a:pt x="263219" y="258549"/>
                </a:cubicBezTo>
                <a:cubicBezTo>
                  <a:pt x="262860" y="257827"/>
                  <a:pt x="262500" y="257467"/>
                  <a:pt x="262141" y="257106"/>
                </a:cubicBezTo>
                <a:cubicBezTo>
                  <a:pt x="261423" y="256745"/>
                  <a:pt x="261064" y="256385"/>
                  <a:pt x="261064" y="256024"/>
                </a:cubicBezTo>
                <a:cubicBezTo>
                  <a:pt x="260345" y="255664"/>
                  <a:pt x="259986" y="254942"/>
                  <a:pt x="259627" y="254582"/>
                </a:cubicBezTo>
                <a:cubicBezTo>
                  <a:pt x="259268" y="253860"/>
                  <a:pt x="258908" y="253500"/>
                  <a:pt x="258549" y="253139"/>
                </a:cubicBezTo>
                <a:cubicBezTo>
                  <a:pt x="258190" y="252779"/>
                  <a:pt x="257472" y="252057"/>
                  <a:pt x="256753" y="251697"/>
                </a:cubicBezTo>
                <a:cubicBezTo>
                  <a:pt x="256394" y="251336"/>
                  <a:pt x="256035" y="250975"/>
                  <a:pt x="255676" y="250254"/>
                </a:cubicBezTo>
                <a:cubicBezTo>
                  <a:pt x="255316" y="249893"/>
                  <a:pt x="254598" y="249533"/>
                  <a:pt x="254239" y="248812"/>
                </a:cubicBezTo>
                <a:cubicBezTo>
                  <a:pt x="253161" y="247730"/>
                  <a:pt x="252443" y="246648"/>
                  <a:pt x="251365" y="245926"/>
                </a:cubicBezTo>
                <a:cubicBezTo>
                  <a:pt x="244899" y="239435"/>
                  <a:pt x="237715" y="232583"/>
                  <a:pt x="231250" y="228255"/>
                </a:cubicBezTo>
                <a:cubicBezTo>
                  <a:pt x="229813" y="227534"/>
                  <a:pt x="228735" y="226813"/>
                  <a:pt x="227658" y="226092"/>
                </a:cubicBezTo>
                <a:lnTo>
                  <a:pt x="227299" y="226092"/>
                </a:lnTo>
                <a:cubicBezTo>
                  <a:pt x="226221" y="225731"/>
                  <a:pt x="225143" y="225010"/>
                  <a:pt x="224066" y="225010"/>
                </a:cubicBezTo>
                <a:cubicBezTo>
                  <a:pt x="223707" y="224649"/>
                  <a:pt x="223707" y="224649"/>
                  <a:pt x="223707" y="224649"/>
                </a:cubicBezTo>
                <a:cubicBezTo>
                  <a:pt x="222629" y="224649"/>
                  <a:pt x="221551" y="224288"/>
                  <a:pt x="220474" y="224288"/>
                </a:cubicBezTo>
                <a:lnTo>
                  <a:pt x="220115" y="224288"/>
                </a:lnTo>
                <a:cubicBezTo>
                  <a:pt x="184553" y="244123"/>
                  <a:pt x="153303" y="212387"/>
                  <a:pt x="122411" y="181733"/>
                </a:cubicBezTo>
                <a:cubicBezTo>
                  <a:pt x="92238" y="151801"/>
                  <a:pt x="60629" y="120065"/>
                  <a:pt x="80025" y="84362"/>
                </a:cubicBezTo>
                <a:lnTo>
                  <a:pt x="80025" y="84001"/>
                </a:lnTo>
                <a:cubicBezTo>
                  <a:pt x="80025" y="83641"/>
                  <a:pt x="80025" y="83280"/>
                  <a:pt x="80025" y="82919"/>
                </a:cubicBezTo>
                <a:cubicBezTo>
                  <a:pt x="80025" y="82919"/>
                  <a:pt x="80025" y="82559"/>
                  <a:pt x="80025" y="82198"/>
                </a:cubicBezTo>
                <a:cubicBezTo>
                  <a:pt x="80025" y="81837"/>
                  <a:pt x="80025" y="81477"/>
                  <a:pt x="80025" y="81477"/>
                </a:cubicBezTo>
                <a:cubicBezTo>
                  <a:pt x="80025" y="81116"/>
                  <a:pt x="79666" y="80755"/>
                  <a:pt x="79666" y="80395"/>
                </a:cubicBezTo>
                <a:cubicBezTo>
                  <a:pt x="79666" y="80034"/>
                  <a:pt x="79666" y="79674"/>
                  <a:pt x="79307" y="79313"/>
                </a:cubicBezTo>
                <a:cubicBezTo>
                  <a:pt x="79307" y="79313"/>
                  <a:pt x="78948" y="78952"/>
                  <a:pt x="78948" y="78592"/>
                </a:cubicBezTo>
                <a:cubicBezTo>
                  <a:pt x="78948" y="78231"/>
                  <a:pt x="78948" y="77870"/>
                  <a:pt x="78589" y="77510"/>
                </a:cubicBezTo>
                <a:cubicBezTo>
                  <a:pt x="78589" y="77149"/>
                  <a:pt x="78229" y="76788"/>
                  <a:pt x="78229" y="76788"/>
                </a:cubicBezTo>
                <a:cubicBezTo>
                  <a:pt x="78229" y="76067"/>
                  <a:pt x="77870" y="76067"/>
                  <a:pt x="77511" y="75707"/>
                </a:cubicBezTo>
                <a:cubicBezTo>
                  <a:pt x="77511" y="75346"/>
                  <a:pt x="77511" y="74985"/>
                  <a:pt x="77152" y="74625"/>
                </a:cubicBezTo>
                <a:cubicBezTo>
                  <a:pt x="77152" y="74264"/>
                  <a:pt x="76793" y="73903"/>
                  <a:pt x="76433" y="73543"/>
                </a:cubicBezTo>
                <a:cubicBezTo>
                  <a:pt x="76433" y="73182"/>
                  <a:pt x="76074" y="73182"/>
                  <a:pt x="76074" y="72461"/>
                </a:cubicBezTo>
                <a:cubicBezTo>
                  <a:pt x="75715" y="72100"/>
                  <a:pt x="75356" y="72100"/>
                  <a:pt x="75356" y="71740"/>
                </a:cubicBezTo>
                <a:cubicBezTo>
                  <a:pt x="74997" y="71379"/>
                  <a:pt x="74637" y="71018"/>
                  <a:pt x="74637" y="70658"/>
                </a:cubicBezTo>
                <a:cubicBezTo>
                  <a:pt x="74278" y="70297"/>
                  <a:pt x="73919" y="69936"/>
                  <a:pt x="73919" y="69576"/>
                </a:cubicBezTo>
                <a:cubicBezTo>
                  <a:pt x="73560" y="69215"/>
                  <a:pt x="73201" y="68855"/>
                  <a:pt x="73201" y="68494"/>
                </a:cubicBezTo>
                <a:cubicBezTo>
                  <a:pt x="72841" y="68133"/>
                  <a:pt x="72482" y="68133"/>
                  <a:pt x="72123" y="67412"/>
                </a:cubicBezTo>
                <a:cubicBezTo>
                  <a:pt x="71764" y="67051"/>
                  <a:pt x="71405" y="66691"/>
                  <a:pt x="71405" y="66330"/>
                </a:cubicBezTo>
                <a:cubicBezTo>
                  <a:pt x="71045" y="65969"/>
                  <a:pt x="71045" y="65969"/>
                  <a:pt x="70327" y="65248"/>
                </a:cubicBezTo>
                <a:cubicBezTo>
                  <a:pt x="70327" y="64888"/>
                  <a:pt x="69968" y="64527"/>
                  <a:pt x="69609" y="64166"/>
                </a:cubicBezTo>
                <a:cubicBezTo>
                  <a:pt x="69249" y="63806"/>
                  <a:pt x="68890" y="63806"/>
                  <a:pt x="68890" y="63445"/>
                </a:cubicBezTo>
                <a:cubicBezTo>
                  <a:pt x="68172" y="63084"/>
                  <a:pt x="67813" y="62363"/>
                  <a:pt x="67453" y="62002"/>
                </a:cubicBezTo>
                <a:cubicBezTo>
                  <a:pt x="67453" y="61642"/>
                  <a:pt x="67094" y="61642"/>
                  <a:pt x="66735" y="61281"/>
                </a:cubicBezTo>
                <a:cubicBezTo>
                  <a:pt x="66376" y="60921"/>
                  <a:pt x="66017" y="60199"/>
                  <a:pt x="65298" y="59839"/>
                </a:cubicBezTo>
                <a:cubicBezTo>
                  <a:pt x="65298" y="59478"/>
                  <a:pt x="65298" y="59478"/>
                  <a:pt x="64939" y="59478"/>
                </a:cubicBezTo>
                <a:cubicBezTo>
                  <a:pt x="64221" y="58757"/>
                  <a:pt x="63861" y="58035"/>
                  <a:pt x="63143" y="57675"/>
                </a:cubicBezTo>
                <a:cubicBezTo>
                  <a:pt x="63143" y="57314"/>
                  <a:pt x="63143" y="57314"/>
                  <a:pt x="62784" y="57314"/>
                </a:cubicBezTo>
                <a:cubicBezTo>
                  <a:pt x="62425" y="56593"/>
                  <a:pt x="61706" y="55872"/>
                  <a:pt x="60988" y="55150"/>
                </a:cubicBezTo>
                <a:cubicBezTo>
                  <a:pt x="60269" y="54429"/>
                  <a:pt x="59551" y="53708"/>
                  <a:pt x="58833" y="52987"/>
                </a:cubicBezTo>
                <a:cubicBezTo>
                  <a:pt x="57755" y="52265"/>
                  <a:pt x="57036" y="51183"/>
                  <a:pt x="55959" y="50102"/>
                </a:cubicBezTo>
                <a:cubicBezTo>
                  <a:pt x="55600" y="49741"/>
                  <a:pt x="55600" y="49380"/>
                  <a:pt x="55240" y="49380"/>
                </a:cubicBezTo>
                <a:cubicBezTo>
                  <a:pt x="54522" y="48659"/>
                  <a:pt x="53804" y="47938"/>
                  <a:pt x="53085" y="47216"/>
                </a:cubicBezTo>
                <a:cubicBezTo>
                  <a:pt x="52726" y="46856"/>
                  <a:pt x="52367" y="46495"/>
                  <a:pt x="52008" y="46135"/>
                </a:cubicBezTo>
                <a:cubicBezTo>
                  <a:pt x="51648" y="45774"/>
                  <a:pt x="50930" y="45053"/>
                  <a:pt x="50212" y="44692"/>
                </a:cubicBezTo>
                <a:cubicBezTo>
                  <a:pt x="49852" y="44331"/>
                  <a:pt x="49493" y="43971"/>
                  <a:pt x="48775" y="43610"/>
                </a:cubicBezTo>
                <a:cubicBezTo>
                  <a:pt x="48416" y="43249"/>
                  <a:pt x="48056" y="42889"/>
                  <a:pt x="47697" y="42168"/>
                </a:cubicBezTo>
                <a:cubicBezTo>
                  <a:pt x="47338" y="41807"/>
                  <a:pt x="46620" y="41446"/>
                  <a:pt x="46260" y="41086"/>
                </a:cubicBezTo>
                <a:cubicBezTo>
                  <a:pt x="45901" y="40725"/>
                  <a:pt x="45542" y="40364"/>
                  <a:pt x="45183" y="40364"/>
                </a:cubicBezTo>
                <a:cubicBezTo>
                  <a:pt x="44824" y="39643"/>
                  <a:pt x="44105" y="39282"/>
                  <a:pt x="43746" y="38922"/>
                </a:cubicBezTo>
                <a:cubicBezTo>
                  <a:pt x="43387" y="38561"/>
                  <a:pt x="43028" y="38561"/>
                  <a:pt x="42668" y="38201"/>
                </a:cubicBezTo>
                <a:cubicBezTo>
                  <a:pt x="42309" y="37840"/>
                  <a:pt x="41591" y="37479"/>
                  <a:pt x="41232" y="37119"/>
                </a:cubicBezTo>
                <a:cubicBezTo>
                  <a:pt x="40872" y="37119"/>
                  <a:pt x="40872" y="36758"/>
                  <a:pt x="40154" y="36758"/>
                </a:cubicBezTo>
                <a:cubicBezTo>
                  <a:pt x="39795" y="36037"/>
                  <a:pt x="39436" y="36037"/>
                  <a:pt x="39076" y="35676"/>
                </a:cubicBezTo>
                <a:cubicBezTo>
                  <a:pt x="38717" y="35676"/>
                  <a:pt x="38358" y="35315"/>
                  <a:pt x="37999" y="35315"/>
                </a:cubicBezTo>
                <a:cubicBezTo>
                  <a:pt x="37640" y="34955"/>
                  <a:pt x="37280" y="34594"/>
                  <a:pt x="36921" y="34234"/>
                </a:cubicBezTo>
                <a:cubicBezTo>
                  <a:pt x="36562" y="34234"/>
                  <a:pt x="36203" y="34234"/>
                  <a:pt x="35844" y="33873"/>
                </a:cubicBezTo>
                <a:cubicBezTo>
                  <a:pt x="35484" y="33873"/>
                  <a:pt x="35125" y="33512"/>
                  <a:pt x="34766" y="33152"/>
                </a:cubicBezTo>
                <a:cubicBezTo>
                  <a:pt x="34407" y="33152"/>
                  <a:pt x="34048" y="33152"/>
                  <a:pt x="34048" y="33152"/>
                </a:cubicBezTo>
                <a:cubicBezTo>
                  <a:pt x="33688" y="32791"/>
                  <a:pt x="33329" y="32430"/>
                  <a:pt x="32611" y="32430"/>
                </a:cubicBezTo>
                <a:cubicBezTo>
                  <a:pt x="32611" y="32430"/>
                  <a:pt x="31892" y="32430"/>
                  <a:pt x="31892" y="32070"/>
                </a:cubicBezTo>
                <a:cubicBezTo>
                  <a:pt x="31533" y="32070"/>
                  <a:pt x="31174" y="32070"/>
                  <a:pt x="30815" y="32070"/>
                </a:cubicBezTo>
                <a:cubicBezTo>
                  <a:pt x="30456" y="32070"/>
                  <a:pt x="30096" y="31709"/>
                  <a:pt x="30096" y="31709"/>
                </a:cubicBezTo>
                <a:cubicBezTo>
                  <a:pt x="29737" y="31709"/>
                  <a:pt x="29378" y="31709"/>
                  <a:pt x="29019" y="31709"/>
                </a:cubicBezTo>
                <a:cubicBezTo>
                  <a:pt x="28660" y="31709"/>
                  <a:pt x="28300" y="31709"/>
                  <a:pt x="27941" y="31709"/>
                </a:cubicBezTo>
                <a:cubicBezTo>
                  <a:pt x="27941" y="31709"/>
                  <a:pt x="27582" y="31709"/>
                  <a:pt x="27223" y="31709"/>
                </a:cubicBezTo>
                <a:cubicBezTo>
                  <a:pt x="26864" y="31709"/>
                  <a:pt x="26504" y="31709"/>
                  <a:pt x="26504" y="31709"/>
                </a:cubicBezTo>
                <a:close/>
                <a:moveTo>
                  <a:pt x="53445" y="10702"/>
                </a:moveTo>
                <a:cubicBezTo>
                  <a:pt x="47697" y="8088"/>
                  <a:pt x="43567" y="8989"/>
                  <a:pt x="39795" y="12956"/>
                </a:cubicBezTo>
                <a:cubicBezTo>
                  <a:pt x="36562" y="16202"/>
                  <a:pt x="33688" y="19448"/>
                  <a:pt x="31174" y="22333"/>
                </a:cubicBezTo>
                <a:cubicBezTo>
                  <a:pt x="31174" y="22693"/>
                  <a:pt x="31174" y="22693"/>
                  <a:pt x="31533" y="22693"/>
                </a:cubicBezTo>
                <a:cubicBezTo>
                  <a:pt x="32611" y="23054"/>
                  <a:pt x="33688" y="23054"/>
                  <a:pt x="35125" y="23415"/>
                </a:cubicBezTo>
                <a:cubicBezTo>
                  <a:pt x="35125" y="23775"/>
                  <a:pt x="35484" y="23775"/>
                  <a:pt x="35844" y="23775"/>
                </a:cubicBezTo>
                <a:cubicBezTo>
                  <a:pt x="37280" y="24496"/>
                  <a:pt x="38717" y="24857"/>
                  <a:pt x="40154" y="25578"/>
                </a:cubicBezTo>
                <a:lnTo>
                  <a:pt x="40513" y="25939"/>
                </a:lnTo>
                <a:cubicBezTo>
                  <a:pt x="41591" y="26660"/>
                  <a:pt x="43028" y="27382"/>
                  <a:pt x="44464" y="28103"/>
                </a:cubicBezTo>
                <a:cubicBezTo>
                  <a:pt x="44464" y="28103"/>
                  <a:pt x="44824" y="28463"/>
                  <a:pt x="45183" y="28463"/>
                </a:cubicBezTo>
                <a:cubicBezTo>
                  <a:pt x="46260" y="29545"/>
                  <a:pt x="47697" y="30627"/>
                  <a:pt x="49134" y="31709"/>
                </a:cubicBezTo>
                <a:lnTo>
                  <a:pt x="49493" y="31709"/>
                </a:lnTo>
                <a:cubicBezTo>
                  <a:pt x="50571" y="32430"/>
                  <a:pt x="52008" y="33873"/>
                  <a:pt x="53085" y="34594"/>
                </a:cubicBezTo>
                <a:cubicBezTo>
                  <a:pt x="53444" y="34955"/>
                  <a:pt x="53444" y="35315"/>
                  <a:pt x="53804" y="35315"/>
                </a:cubicBezTo>
                <a:cubicBezTo>
                  <a:pt x="56677" y="37840"/>
                  <a:pt x="58833" y="40004"/>
                  <a:pt x="61347" y="42168"/>
                </a:cubicBezTo>
                <a:cubicBezTo>
                  <a:pt x="61706" y="42889"/>
                  <a:pt x="61706" y="42889"/>
                  <a:pt x="62425" y="43249"/>
                </a:cubicBezTo>
                <a:cubicBezTo>
                  <a:pt x="63143" y="44331"/>
                  <a:pt x="64221" y="45413"/>
                  <a:pt x="65298" y="46495"/>
                </a:cubicBezTo>
                <a:cubicBezTo>
                  <a:pt x="66376" y="47577"/>
                  <a:pt x="67453" y="48659"/>
                  <a:pt x="68531" y="49380"/>
                </a:cubicBezTo>
                <a:cubicBezTo>
                  <a:pt x="68890" y="49741"/>
                  <a:pt x="68890" y="50102"/>
                  <a:pt x="69249" y="50462"/>
                </a:cubicBezTo>
                <a:cubicBezTo>
                  <a:pt x="69968" y="51183"/>
                  <a:pt x="71045" y="52265"/>
                  <a:pt x="71764" y="52987"/>
                </a:cubicBezTo>
                <a:cubicBezTo>
                  <a:pt x="71764" y="52987"/>
                  <a:pt x="72123" y="53347"/>
                  <a:pt x="72482" y="53708"/>
                </a:cubicBezTo>
                <a:cubicBezTo>
                  <a:pt x="73560" y="54429"/>
                  <a:pt x="74278" y="55872"/>
                  <a:pt x="75356" y="56593"/>
                </a:cubicBezTo>
                <a:cubicBezTo>
                  <a:pt x="75356" y="56954"/>
                  <a:pt x="75356" y="57314"/>
                  <a:pt x="75715" y="57314"/>
                </a:cubicBezTo>
                <a:cubicBezTo>
                  <a:pt x="76433" y="58035"/>
                  <a:pt x="77152" y="59117"/>
                  <a:pt x="78229" y="59839"/>
                </a:cubicBezTo>
                <a:cubicBezTo>
                  <a:pt x="78229" y="60199"/>
                  <a:pt x="78589" y="60560"/>
                  <a:pt x="78589" y="60921"/>
                </a:cubicBezTo>
                <a:cubicBezTo>
                  <a:pt x="79307" y="61642"/>
                  <a:pt x="80025" y="62363"/>
                  <a:pt x="80744" y="63445"/>
                </a:cubicBezTo>
                <a:lnTo>
                  <a:pt x="81103" y="63806"/>
                </a:lnTo>
                <a:cubicBezTo>
                  <a:pt x="81821" y="64888"/>
                  <a:pt x="82540" y="65969"/>
                  <a:pt x="83258" y="67051"/>
                </a:cubicBezTo>
                <a:cubicBezTo>
                  <a:pt x="83617" y="67412"/>
                  <a:pt x="83617" y="67412"/>
                  <a:pt x="83617" y="67773"/>
                </a:cubicBezTo>
                <a:cubicBezTo>
                  <a:pt x="84336" y="68494"/>
                  <a:pt x="84695" y="69576"/>
                  <a:pt x="85054" y="70297"/>
                </a:cubicBezTo>
                <a:cubicBezTo>
                  <a:pt x="85413" y="70658"/>
                  <a:pt x="85773" y="70658"/>
                  <a:pt x="85773" y="71018"/>
                </a:cubicBezTo>
                <a:cubicBezTo>
                  <a:pt x="86132" y="72100"/>
                  <a:pt x="86850" y="73182"/>
                  <a:pt x="87209" y="74264"/>
                </a:cubicBezTo>
                <a:cubicBezTo>
                  <a:pt x="89365" y="71740"/>
                  <a:pt x="91520" y="69576"/>
                  <a:pt x="93675" y="67051"/>
                </a:cubicBezTo>
                <a:cubicBezTo>
                  <a:pt x="101218" y="59478"/>
                  <a:pt x="97267" y="50102"/>
                  <a:pt x="76793" y="29545"/>
                </a:cubicBezTo>
                <a:cubicBezTo>
                  <a:pt x="66555" y="19448"/>
                  <a:pt x="59192" y="13317"/>
                  <a:pt x="53445" y="10702"/>
                </a:cubicBezTo>
                <a:close/>
                <a:moveTo>
                  <a:pt x="163091" y="9995"/>
                </a:moveTo>
                <a:cubicBezTo>
                  <a:pt x="158058" y="9995"/>
                  <a:pt x="154104" y="13958"/>
                  <a:pt x="154104" y="19001"/>
                </a:cubicBezTo>
                <a:lnTo>
                  <a:pt x="154104" y="142211"/>
                </a:lnTo>
                <a:cubicBezTo>
                  <a:pt x="154104" y="147615"/>
                  <a:pt x="158058" y="151578"/>
                  <a:pt x="163091" y="151578"/>
                </a:cubicBezTo>
                <a:lnTo>
                  <a:pt x="257641" y="151578"/>
                </a:lnTo>
                <a:cubicBezTo>
                  <a:pt x="258719" y="151578"/>
                  <a:pt x="259798" y="152298"/>
                  <a:pt x="260517" y="152659"/>
                </a:cubicBezTo>
                <a:lnTo>
                  <a:pt x="295389" y="181119"/>
                </a:lnTo>
                <a:lnTo>
                  <a:pt x="295389" y="19001"/>
                </a:lnTo>
                <a:cubicBezTo>
                  <a:pt x="295389" y="13958"/>
                  <a:pt x="291434" y="9995"/>
                  <a:pt x="286042" y="9995"/>
                </a:cubicBezTo>
                <a:lnTo>
                  <a:pt x="163091" y="9995"/>
                </a:lnTo>
                <a:close/>
                <a:moveTo>
                  <a:pt x="163091" y="628"/>
                </a:moveTo>
                <a:lnTo>
                  <a:pt x="286042" y="628"/>
                </a:lnTo>
                <a:cubicBezTo>
                  <a:pt x="296467" y="628"/>
                  <a:pt x="304736" y="8914"/>
                  <a:pt x="304736" y="19001"/>
                </a:cubicBezTo>
                <a:lnTo>
                  <a:pt x="304736" y="190846"/>
                </a:lnTo>
                <a:cubicBezTo>
                  <a:pt x="304736" y="192648"/>
                  <a:pt x="303657" y="194449"/>
                  <a:pt x="301860" y="195170"/>
                </a:cubicBezTo>
                <a:cubicBezTo>
                  <a:pt x="301500" y="195530"/>
                  <a:pt x="300781" y="195530"/>
                  <a:pt x="300062" y="195530"/>
                </a:cubicBezTo>
                <a:cubicBezTo>
                  <a:pt x="298984" y="195530"/>
                  <a:pt x="297905" y="195170"/>
                  <a:pt x="297186" y="194449"/>
                </a:cubicBezTo>
                <a:lnTo>
                  <a:pt x="256203" y="160945"/>
                </a:lnTo>
                <a:lnTo>
                  <a:pt x="163091" y="160945"/>
                </a:lnTo>
                <a:cubicBezTo>
                  <a:pt x="153025" y="160945"/>
                  <a:pt x="144757" y="152659"/>
                  <a:pt x="144757" y="142211"/>
                </a:cubicBezTo>
                <a:lnTo>
                  <a:pt x="144757" y="19001"/>
                </a:lnTo>
                <a:cubicBezTo>
                  <a:pt x="144757" y="8914"/>
                  <a:pt x="153025" y="628"/>
                  <a:pt x="163091" y="628"/>
                </a:cubicBezTo>
                <a:close/>
                <a:moveTo>
                  <a:pt x="46232" y="35"/>
                </a:moveTo>
                <a:cubicBezTo>
                  <a:pt x="59484" y="-793"/>
                  <a:pt x="73290" y="13136"/>
                  <a:pt x="83258" y="23415"/>
                </a:cubicBezTo>
                <a:cubicBezTo>
                  <a:pt x="96549" y="36758"/>
                  <a:pt x="117023" y="56593"/>
                  <a:pt x="100141" y="73543"/>
                </a:cubicBezTo>
                <a:cubicBezTo>
                  <a:pt x="95471" y="78231"/>
                  <a:pt x="91520" y="83280"/>
                  <a:pt x="88646" y="87968"/>
                </a:cubicBezTo>
                <a:cubicBezTo>
                  <a:pt x="73201" y="115737"/>
                  <a:pt x="94393" y="140982"/>
                  <a:pt x="129236" y="175603"/>
                </a:cubicBezTo>
                <a:cubicBezTo>
                  <a:pt x="164079" y="210224"/>
                  <a:pt x="188864" y="231862"/>
                  <a:pt x="216522" y="215633"/>
                </a:cubicBezTo>
                <a:cubicBezTo>
                  <a:pt x="221192" y="213109"/>
                  <a:pt x="226221" y="209502"/>
                  <a:pt x="230891" y="204453"/>
                </a:cubicBezTo>
                <a:cubicBezTo>
                  <a:pt x="238075" y="197601"/>
                  <a:pt x="246696" y="196159"/>
                  <a:pt x="256394" y="201208"/>
                </a:cubicBezTo>
                <a:cubicBezTo>
                  <a:pt x="263937" y="204814"/>
                  <a:pt x="271840" y="212027"/>
                  <a:pt x="281179" y="221403"/>
                </a:cubicBezTo>
                <a:cubicBezTo>
                  <a:pt x="290518" y="230780"/>
                  <a:pt x="297343" y="238714"/>
                  <a:pt x="301294" y="246287"/>
                </a:cubicBezTo>
                <a:cubicBezTo>
                  <a:pt x="306323" y="256024"/>
                  <a:pt x="304886" y="264679"/>
                  <a:pt x="297702" y="271892"/>
                </a:cubicBezTo>
                <a:cubicBezTo>
                  <a:pt x="291237" y="278023"/>
                  <a:pt x="284771" y="283793"/>
                  <a:pt x="277587" y="288481"/>
                </a:cubicBezTo>
                <a:cubicBezTo>
                  <a:pt x="261064" y="299661"/>
                  <a:pt x="243463" y="305071"/>
                  <a:pt x="224784" y="305071"/>
                </a:cubicBezTo>
                <a:cubicBezTo>
                  <a:pt x="183116" y="305071"/>
                  <a:pt x="135702" y="278023"/>
                  <a:pt x="81103" y="223206"/>
                </a:cubicBezTo>
                <a:cubicBezTo>
                  <a:pt x="2438" y="144588"/>
                  <a:pt x="-18755" y="80034"/>
                  <a:pt x="16447" y="26660"/>
                </a:cubicBezTo>
                <a:cubicBezTo>
                  <a:pt x="21116" y="19808"/>
                  <a:pt x="26504" y="12956"/>
                  <a:pt x="33329" y="6465"/>
                </a:cubicBezTo>
                <a:cubicBezTo>
                  <a:pt x="37460" y="2227"/>
                  <a:pt x="41815" y="311"/>
                  <a:pt x="46232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799">
            <a:extLst>
              <a:ext uri="{FF2B5EF4-FFF2-40B4-BE49-F238E27FC236}">
                <a16:creationId xmlns:a16="http://schemas.microsoft.com/office/drawing/2014/main" id="{CAAF1C25-FB49-644F-B079-8CA299012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6277" y="3490072"/>
            <a:ext cx="1095102" cy="1015664"/>
          </a:xfrm>
          <a:custGeom>
            <a:avLst/>
            <a:gdLst/>
            <a:ahLst/>
            <a:cxnLst/>
            <a:rect l="0" t="0" r="r" b="b"/>
            <a:pathLst>
              <a:path w="306026" h="283803">
                <a:moveTo>
                  <a:pt x="93475" y="168490"/>
                </a:moveTo>
                <a:cubicBezTo>
                  <a:pt x="91670" y="173519"/>
                  <a:pt x="89144" y="178908"/>
                  <a:pt x="84091" y="184296"/>
                </a:cubicBezTo>
                <a:cubicBezTo>
                  <a:pt x="86979" y="189685"/>
                  <a:pt x="102498" y="197588"/>
                  <a:pt x="117295" y="201539"/>
                </a:cubicBezTo>
                <a:cubicBezTo>
                  <a:pt x="131731" y="197588"/>
                  <a:pt x="147250" y="189685"/>
                  <a:pt x="150137" y="184296"/>
                </a:cubicBezTo>
                <a:cubicBezTo>
                  <a:pt x="145085" y="178908"/>
                  <a:pt x="142558" y="173519"/>
                  <a:pt x="140754" y="168490"/>
                </a:cubicBezTo>
                <a:cubicBezTo>
                  <a:pt x="133175" y="172441"/>
                  <a:pt x="125235" y="174238"/>
                  <a:pt x="116934" y="174238"/>
                </a:cubicBezTo>
                <a:cubicBezTo>
                  <a:pt x="108994" y="174238"/>
                  <a:pt x="101054" y="172441"/>
                  <a:pt x="93475" y="168490"/>
                </a:cubicBezTo>
                <a:close/>
                <a:moveTo>
                  <a:pt x="141476" y="63235"/>
                </a:moveTo>
                <a:lnTo>
                  <a:pt x="135340" y="70420"/>
                </a:lnTo>
                <a:cubicBezTo>
                  <a:pt x="134618" y="71857"/>
                  <a:pt x="132814" y="72575"/>
                  <a:pt x="131370" y="72575"/>
                </a:cubicBezTo>
                <a:cubicBezTo>
                  <a:pt x="131009" y="72216"/>
                  <a:pt x="94919" y="68265"/>
                  <a:pt x="66407" y="84071"/>
                </a:cubicBezTo>
                <a:cubicBezTo>
                  <a:pt x="66407" y="85867"/>
                  <a:pt x="66407" y="88382"/>
                  <a:pt x="66407" y="89100"/>
                </a:cubicBezTo>
                <a:cubicBezTo>
                  <a:pt x="66407" y="90537"/>
                  <a:pt x="65685" y="91974"/>
                  <a:pt x="64602" y="92692"/>
                </a:cubicBezTo>
                <a:cubicBezTo>
                  <a:pt x="63159" y="93770"/>
                  <a:pt x="61715" y="94129"/>
                  <a:pt x="60272" y="93770"/>
                </a:cubicBezTo>
                <a:cubicBezTo>
                  <a:pt x="58828" y="93770"/>
                  <a:pt x="55580" y="98081"/>
                  <a:pt x="56302" y="105265"/>
                </a:cubicBezTo>
                <a:cubicBezTo>
                  <a:pt x="56663" y="110654"/>
                  <a:pt x="58828" y="114605"/>
                  <a:pt x="60633" y="116042"/>
                </a:cubicBezTo>
                <a:cubicBezTo>
                  <a:pt x="60993" y="116402"/>
                  <a:pt x="61715" y="116761"/>
                  <a:pt x="62076" y="116402"/>
                </a:cubicBezTo>
                <a:cubicBezTo>
                  <a:pt x="63159" y="116042"/>
                  <a:pt x="64602" y="115683"/>
                  <a:pt x="66046" y="116402"/>
                </a:cubicBezTo>
                <a:cubicBezTo>
                  <a:pt x="67129" y="117120"/>
                  <a:pt x="68212" y="118198"/>
                  <a:pt x="68572" y="119275"/>
                </a:cubicBezTo>
                <a:cubicBezTo>
                  <a:pt x="72903" y="135441"/>
                  <a:pt x="81204" y="149092"/>
                  <a:pt x="92753" y="156995"/>
                </a:cubicBezTo>
                <a:cubicBezTo>
                  <a:pt x="107550" y="167771"/>
                  <a:pt x="126678" y="167771"/>
                  <a:pt x="141476" y="156995"/>
                </a:cubicBezTo>
                <a:cubicBezTo>
                  <a:pt x="153025" y="149092"/>
                  <a:pt x="161325" y="135441"/>
                  <a:pt x="165656" y="119275"/>
                </a:cubicBezTo>
                <a:cubicBezTo>
                  <a:pt x="165656" y="118198"/>
                  <a:pt x="166739" y="117120"/>
                  <a:pt x="168183" y="116402"/>
                </a:cubicBezTo>
                <a:cubicBezTo>
                  <a:pt x="169265" y="115683"/>
                  <a:pt x="170709" y="115683"/>
                  <a:pt x="171792" y="116402"/>
                </a:cubicBezTo>
                <a:cubicBezTo>
                  <a:pt x="172513" y="116761"/>
                  <a:pt x="172874" y="116402"/>
                  <a:pt x="173235" y="116042"/>
                </a:cubicBezTo>
                <a:cubicBezTo>
                  <a:pt x="175401" y="114605"/>
                  <a:pt x="177205" y="110654"/>
                  <a:pt x="177927" y="105265"/>
                </a:cubicBezTo>
                <a:cubicBezTo>
                  <a:pt x="178649" y="98081"/>
                  <a:pt x="175401" y="93770"/>
                  <a:pt x="174318" y="93411"/>
                </a:cubicBezTo>
                <a:cubicBezTo>
                  <a:pt x="172874" y="93770"/>
                  <a:pt x="171070" y="93770"/>
                  <a:pt x="169987" y="92692"/>
                </a:cubicBezTo>
                <a:cubicBezTo>
                  <a:pt x="168904" y="91974"/>
                  <a:pt x="167822" y="90537"/>
                  <a:pt x="167822" y="89100"/>
                </a:cubicBezTo>
                <a:cubicBezTo>
                  <a:pt x="167822" y="87663"/>
                  <a:pt x="167822" y="84430"/>
                  <a:pt x="167822" y="81915"/>
                </a:cubicBezTo>
                <a:cubicBezTo>
                  <a:pt x="157355" y="77245"/>
                  <a:pt x="147611" y="75449"/>
                  <a:pt x="147611" y="75449"/>
                </a:cubicBezTo>
                <a:cubicBezTo>
                  <a:pt x="145806" y="74731"/>
                  <a:pt x="144363" y="73653"/>
                  <a:pt x="144002" y="72216"/>
                </a:cubicBezTo>
                <a:lnTo>
                  <a:pt x="141476" y="63235"/>
                </a:lnTo>
                <a:close/>
                <a:moveTo>
                  <a:pt x="116934" y="28390"/>
                </a:moveTo>
                <a:cubicBezTo>
                  <a:pt x="96362" y="28390"/>
                  <a:pt x="81565" y="33779"/>
                  <a:pt x="73264" y="44196"/>
                </a:cubicBezTo>
                <a:cubicBezTo>
                  <a:pt x="65324" y="54255"/>
                  <a:pt x="64963" y="66828"/>
                  <a:pt x="65685" y="74012"/>
                </a:cubicBezTo>
                <a:cubicBezTo>
                  <a:pt x="91670" y="61439"/>
                  <a:pt x="120904" y="62517"/>
                  <a:pt x="129566" y="62876"/>
                </a:cubicBezTo>
                <a:lnTo>
                  <a:pt x="139671" y="50662"/>
                </a:lnTo>
                <a:cubicBezTo>
                  <a:pt x="140393" y="49225"/>
                  <a:pt x="142197" y="48507"/>
                  <a:pt x="144002" y="48866"/>
                </a:cubicBezTo>
                <a:cubicBezTo>
                  <a:pt x="145806" y="49225"/>
                  <a:pt x="147250" y="50303"/>
                  <a:pt x="147611" y="52099"/>
                </a:cubicBezTo>
                <a:lnTo>
                  <a:pt x="152303" y="66828"/>
                </a:lnTo>
                <a:cubicBezTo>
                  <a:pt x="155551" y="67546"/>
                  <a:pt x="161686" y="69342"/>
                  <a:pt x="168904" y="72216"/>
                </a:cubicBezTo>
                <a:cubicBezTo>
                  <a:pt x="169265" y="64672"/>
                  <a:pt x="168183" y="53177"/>
                  <a:pt x="160964" y="44196"/>
                </a:cubicBezTo>
                <a:cubicBezTo>
                  <a:pt x="152664" y="33779"/>
                  <a:pt x="137866" y="28390"/>
                  <a:pt x="116934" y="28390"/>
                </a:cubicBezTo>
                <a:close/>
                <a:moveTo>
                  <a:pt x="116934" y="19050"/>
                </a:moveTo>
                <a:cubicBezTo>
                  <a:pt x="140754" y="19050"/>
                  <a:pt x="158077" y="25516"/>
                  <a:pt x="168183" y="38449"/>
                </a:cubicBezTo>
                <a:cubicBezTo>
                  <a:pt x="181536" y="55332"/>
                  <a:pt x="177927" y="77605"/>
                  <a:pt x="176844" y="81556"/>
                </a:cubicBezTo>
                <a:cubicBezTo>
                  <a:pt x="177205" y="82634"/>
                  <a:pt x="177205" y="83712"/>
                  <a:pt x="177205" y="84789"/>
                </a:cubicBezTo>
                <a:cubicBezTo>
                  <a:pt x="183702" y="86945"/>
                  <a:pt x="188032" y="95566"/>
                  <a:pt x="186950" y="106343"/>
                </a:cubicBezTo>
                <a:cubicBezTo>
                  <a:pt x="186228" y="113528"/>
                  <a:pt x="183702" y="119635"/>
                  <a:pt x="179371" y="122868"/>
                </a:cubicBezTo>
                <a:cubicBezTo>
                  <a:pt x="177566" y="124664"/>
                  <a:pt x="175401" y="125382"/>
                  <a:pt x="173235" y="125742"/>
                </a:cubicBezTo>
                <a:cubicBezTo>
                  <a:pt x="168904" y="141188"/>
                  <a:pt x="160243" y="154121"/>
                  <a:pt x="148694" y="163102"/>
                </a:cubicBezTo>
                <a:cubicBezTo>
                  <a:pt x="150137" y="168131"/>
                  <a:pt x="152303" y="173519"/>
                  <a:pt x="157355" y="178548"/>
                </a:cubicBezTo>
                <a:cubicBezTo>
                  <a:pt x="162047" y="179626"/>
                  <a:pt x="167100" y="180704"/>
                  <a:pt x="171792" y="182141"/>
                </a:cubicBezTo>
                <a:cubicBezTo>
                  <a:pt x="175401" y="182859"/>
                  <a:pt x="179010" y="183937"/>
                  <a:pt x="183702" y="185374"/>
                </a:cubicBezTo>
                <a:cubicBezTo>
                  <a:pt x="193446" y="188607"/>
                  <a:pt x="202469" y="192558"/>
                  <a:pt x="210770" y="196510"/>
                </a:cubicBezTo>
                <a:cubicBezTo>
                  <a:pt x="225206" y="203695"/>
                  <a:pt x="234589" y="218423"/>
                  <a:pt x="234589" y="234588"/>
                </a:cubicBezTo>
                <a:lnTo>
                  <a:pt x="234589" y="279492"/>
                </a:lnTo>
                <a:cubicBezTo>
                  <a:pt x="234589" y="282007"/>
                  <a:pt x="232424" y="283803"/>
                  <a:pt x="229898" y="283803"/>
                </a:cubicBezTo>
                <a:cubicBezTo>
                  <a:pt x="227371" y="283803"/>
                  <a:pt x="225206" y="282007"/>
                  <a:pt x="225206" y="279492"/>
                </a:cubicBezTo>
                <a:lnTo>
                  <a:pt x="225206" y="234588"/>
                </a:lnTo>
                <a:cubicBezTo>
                  <a:pt x="225206" y="222015"/>
                  <a:pt x="217988" y="210520"/>
                  <a:pt x="206439" y="204772"/>
                </a:cubicBezTo>
                <a:cubicBezTo>
                  <a:pt x="198860" y="200461"/>
                  <a:pt x="190559" y="197228"/>
                  <a:pt x="180814" y="194355"/>
                </a:cubicBezTo>
                <a:cubicBezTo>
                  <a:pt x="176483" y="192918"/>
                  <a:pt x="172874" y="191840"/>
                  <a:pt x="169265" y="191121"/>
                </a:cubicBezTo>
                <a:cubicBezTo>
                  <a:pt x="165656" y="189685"/>
                  <a:pt x="162047" y="188966"/>
                  <a:pt x="158438" y="188248"/>
                </a:cubicBezTo>
                <a:cubicBezTo>
                  <a:pt x="153746" y="197947"/>
                  <a:pt x="137145" y="204772"/>
                  <a:pt x="125957" y="208724"/>
                </a:cubicBezTo>
                <a:lnTo>
                  <a:pt x="136423" y="218782"/>
                </a:lnTo>
                <a:lnTo>
                  <a:pt x="138588" y="220578"/>
                </a:lnTo>
                <a:lnTo>
                  <a:pt x="155190" y="204772"/>
                </a:lnTo>
                <a:cubicBezTo>
                  <a:pt x="157355" y="203335"/>
                  <a:pt x="160243" y="203335"/>
                  <a:pt x="162047" y="205131"/>
                </a:cubicBezTo>
                <a:cubicBezTo>
                  <a:pt x="163852" y="206928"/>
                  <a:pt x="163491" y="209801"/>
                  <a:pt x="161686" y="211598"/>
                </a:cubicBezTo>
                <a:lnTo>
                  <a:pt x="141476" y="230278"/>
                </a:lnTo>
                <a:cubicBezTo>
                  <a:pt x="140754" y="231355"/>
                  <a:pt x="139671" y="231715"/>
                  <a:pt x="138588" y="231715"/>
                </a:cubicBezTo>
                <a:cubicBezTo>
                  <a:pt x="137145" y="231715"/>
                  <a:pt x="136062" y="231355"/>
                  <a:pt x="135340" y="230278"/>
                </a:cubicBezTo>
                <a:lnTo>
                  <a:pt x="133896" y="229200"/>
                </a:lnTo>
                <a:lnTo>
                  <a:pt x="130648" y="232792"/>
                </a:lnTo>
                <a:lnTo>
                  <a:pt x="138949" y="278415"/>
                </a:lnTo>
                <a:cubicBezTo>
                  <a:pt x="139671" y="280929"/>
                  <a:pt x="137866" y="283444"/>
                  <a:pt x="135340" y="283803"/>
                </a:cubicBezTo>
                <a:cubicBezTo>
                  <a:pt x="134979" y="283803"/>
                  <a:pt x="134979" y="283803"/>
                  <a:pt x="134618" y="283803"/>
                </a:cubicBezTo>
                <a:cubicBezTo>
                  <a:pt x="132453" y="283803"/>
                  <a:pt x="130287" y="282366"/>
                  <a:pt x="129927" y="279851"/>
                </a:cubicBezTo>
                <a:lnTo>
                  <a:pt x="121626" y="232433"/>
                </a:lnTo>
                <a:cubicBezTo>
                  <a:pt x="121265" y="230996"/>
                  <a:pt x="121626" y="229559"/>
                  <a:pt x="122347" y="228481"/>
                </a:cubicBezTo>
                <a:lnTo>
                  <a:pt x="127039" y="222375"/>
                </a:lnTo>
                <a:lnTo>
                  <a:pt x="117295" y="213035"/>
                </a:lnTo>
                <a:lnTo>
                  <a:pt x="107189" y="222375"/>
                </a:lnTo>
                <a:lnTo>
                  <a:pt x="111881" y="228481"/>
                </a:lnTo>
                <a:cubicBezTo>
                  <a:pt x="112964" y="229559"/>
                  <a:pt x="113325" y="230996"/>
                  <a:pt x="112964" y="232433"/>
                </a:cubicBezTo>
                <a:lnTo>
                  <a:pt x="104302" y="279851"/>
                </a:lnTo>
                <a:cubicBezTo>
                  <a:pt x="103941" y="282366"/>
                  <a:pt x="102137" y="283803"/>
                  <a:pt x="99971" y="283803"/>
                </a:cubicBezTo>
                <a:cubicBezTo>
                  <a:pt x="99610" y="283803"/>
                  <a:pt x="99249" y="283803"/>
                  <a:pt x="98889" y="283803"/>
                </a:cubicBezTo>
                <a:cubicBezTo>
                  <a:pt x="96362" y="283444"/>
                  <a:pt x="94919" y="280929"/>
                  <a:pt x="95280" y="278415"/>
                </a:cubicBezTo>
                <a:lnTo>
                  <a:pt x="103580" y="232792"/>
                </a:lnTo>
                <a:lnTo>
                  <a:pt x="100332" y="229200"/>
                </a:lnTo>
                <a:lnTo>
                  <a:pt x="98889" y="230278"/>
                </a:lnTo>
                <a:cubicBezTo>
                  <a:pt x="98167" y="231355"/>
                  <a:pt x="97084" y="231715"/>
                  <a:pt x="96001" y="231715"/>
                </a:cubicBezTo>
                <a:cubicBezTo>
                  <a:pt x="94919" y="231715"/>
                  <a:pt x="93836" y="231355"/>
                  <a:pt x="92753" y="230278"/>
                </a:cubicBezTo>
                <a:lnTo>
                  <a:pt x="72542" y="211598"/>
                </a:lnTo>
                <a:cubicBezTo>
                  <a:pt x="70738" y="209801"/>
                  <a:pt x="70738" y="206928"/>
                  <a:pt x="72182" y="205131"/>
                </a:cubicBezTo>
                <a:cubicBezTo>
                  <a:pt x="73986" y="203335"/>
                  <a:pt x="76873" y="202976"/>
                  <a:pt x="78678" y="204772"/>
                </a:cubicBezTo>
                <a:lnTo>
                  <a:pt x="96001" y="220578"/>
                </a:lnTo>
                <a:lnTo>
                  <a:pt x="108272" y="208724"/>
                </a:lnTo>
                <a:cubicBezTo>
                  <a:pt x="97445" y="205131"/>
                  <a:pt x="80843" y="197947"/>
                  <a:pt x="76151" y="188607"/>
                </a:cubicBezTo>
                <a:cubicBezTo>
                  <a:pt x="69294" y="189685"/>
                  <a:pt x="64963" y="191121"/>
                  <a:pt x="64963" y="191121"/>
                </a:cubicBezTo>
                <a:cubicBezTo>
                  <a:pt x="61354" y="191840"/>
                  <a:pt x="57745" y="192918"/>
                  <a:pt x="53053" y="194355"/>
                </a:cubicBezTo>
                <a:cubicBezTo>
                  <a:pt x="44031" y="197228"/>
                  <a:pt x="35369" y="200821"/>
                  <a:pt x="27790" y="204772"/>
                </a:cubicBezTo>
                <a:cubicBezTo>
                  <a:pt x="16241" y="210520"/>
                  <a:pt x="9023" y="222015"/>
                  <a:pt x="9023" y="234588"/>
                </a:cubicBezTo>
                <a:lnTo>
                  <a:pt x="9023" y="279492"/>
                </a:lnTo>
                <a:cubicBezTo>
                  <a:pt x="9023" y="282007"/>
                  <a:pt x="7218" y="283803"/>
                  <a:pt x="4692" y="283803"/>
                </a:cubicBezTo>
                <a:cubicBezTo>
                  <a:pt x="1805" y="283803"/>
                  <a:pt x="0" y="282007"/>
                  <a:pt x="0" y="279492"/>
                </a:cubicBezTo>
                <a:lnTo>
                  <a:pt x="0" y="234588"/>
                </a:lnTo>
                <a:cubicBezTo>
                  <a:pt x="0" y="218423"/>
                  <a:pt x="9023" y="204054"/>
                  <a:pt x="23459" y="196510"/>
                </a:cubicBezTo>
                <a:cubicBezTo>
                  <a:pt x="31399" y="192558"/>
                  <a:pt x="40783" y="188607"/>
                  <a:pt x="50527" y="185374"/>
                </a:cubicBezTo>
                <a:cubicBezTo>
                  <a:pt x="54858" y="183937"/>
                  <a:pt x="58828" y="182859"/>
                  <a:pt x="62437" y="181781"/>
                </a:cubicBezTo>
                <a:cubicBezTo>
                  <a:pt x="62798" y="181781"/>
                  <a:pt x="67851" y="180704"/>
                  <a:pt x="76512" y="178908"/>
                </a:cubicBezTo>
                <a:cubicBezTo>
                  <a:pt x="81565" y="173878"/>
                  <a:pt x="84091" y="168131"/>
                  <a:pt x="85535" y="163102"/>
                </a:cubicBezTo>
                <a:cubicBezTo>
                  <a:pt x="74347" y="154480"/>
                  <a:pt x="65685" y="141188"/>
                  <a:pt x="60993" y="125742"/>
                </a:cubicBezTo>
                <a:cubicBezTo>
                  <a:pt x="58828" y="125382"/>
                  <a:pt x="56663" y="124305"/>
                  <a:pt x="54858" y="122868"/>
                </a:cubicBezTo>
                <a:cubicBezTo>
                  <a:pt x="50527" y="119635"/>
                  <a:pt x="48001" y="113528"/>
                  <a:pt x="47279" y="106343"/>
                </a:cubicBezTo>
                <a:cubicBezTo>
                  <a:pt x="46196" y="95566"/>
                  <a:pt x="50527" y="86945"/>
                  <a:pt x="57023" y="84789"/>
                </a:cubicBezTo>
                <a:cubicBezTo>
                  <a:pt x="57023" y="83352"/>
                  <a:pt x="57023" y="82275"/>
                  <a:pt x="57023" y="81556"/>
                </a:cubicBezTo>
                <a:cubicBezTo>
                  <a:pt x="56302" y="77245"/>
                  <a:pt x="52693" y="55332"/>
                  <a:pt x="66046" y="38449"/>
                </a:cubicBezTo>
                <a:cubicBezTo>
                  <a:pt x="76151" y="25516"/>
                  <a:pt x="93114" y="19050"/>
                  <a:pt x="116934" y="19050"/>
                </a:cubicBezTo>
                <a:close/>
                <a:moveTo>
                  <a:pt x="188500" y="0"/>
                </a:moveTo>
                <a:cubicBezTo>
                  <a:pt x="212367" y="0"/>
                  <a:pt x="229724" y="6466"/>
                  <a:pt x="239850" y="19399"/>
                </a:cubicBezTo>
                <a:cubicBezTo>
                  <a:pt x="254314" y="37721"/>
                  <a:pt x="249252" y="61431"/>
                  <a:pt x="248528" y="63227"/>
                </a:cubicBezTo>
                <a:cubicBezTo>
                  <a:pt x="248528" y="63946"/>
                  <a:pt x="248528" y="65023"/>
                  <a:pt x="248528" y="65742"/>
                </a:cubicBezTo>
                <a:cubicBezTo>
                  <a:pt x="255399" y="67538"/>
                  <a:pt x="259377" y="76519"/>
                  <a:pt x="258292" y="87296"/>
                </a:cubicBezTo>
                <a:cubicBezTo>
                  <a:pt x="257931" y="94481"/>
                  <a:pt x="255038" y="100588"/>
                  <a:pt x="251060" y="103822"/>
                </a:cubicBezTo>
                <a:cubicBezTo>
                  <a:pt x="249252" y="105259"/>
                  <a:pt x="247082" y="106336"/>
                  <a:pt x="244912" y="106696"/>
                </a:cubicBezTo>
                <a:cubicBezTo>
                  <a:pt x="240211" y="122143"/>
                  <a:pt x="231532" y="135076"/>
                  <a:pt x="220322" y="144057"/>
                </a:cubicBezTo>
                <a:cubicBezTo>
                  <a:pt x="221407" y="149086"/>
                  <a:pt x="223938" y="154834"/>
                  <a:pt x="228640" y="159864"/>
                </a:cubicBezTo>
                <a:cubicBezTo>
                  <a:pt x="233702" y="160582"/>
                  <a:pt x="238765" y="162019"/>
                  <a:pt x="243466" y="163097"/>
                </a:cubicBezTo>
                <a:cubicBezTo>
                  <a:pt x="247082" y="164175"/>
                  <a:pt x="250698" y="165252"/>
                  <a:pt x="255399" y="166689"/>
                </a:cubicBezTo>
                <a:cubicBezTo>
                  <a:pt x="264801" y="169923"/>
                  <a:pt x="274203" y="173156"/>
                  <a:pt x="282159" y="177467"/>
                </a:cubicBezTo>
                <a:cubicBezTo>
                  <a:pt x="296985" y="185011"/>
                  <a:pt x="306026" y="199740"/>
                  <a:pt x="306026" y="215547"/>
                </a:cubicBezTo>
                <a:lnTo>
                  <a:pt x="306026" y="279492"/>
                </a:lnTo>
                <a:cubicBezTo>
                  <a:pt x="306026" y="282007"/>
                  <a:pt x="303856" y="283803"/>
                  <a:pt x="301325" y="283803"/>
                </a:cubicBezTo>
                <a:cubicBezTo>
                  <a:pt x="298793" y="283803"/>
                  <a:pt x="296624" y="282007"/>
                  <a:pt x="296624" y="279492"/>
                </a:cubicBezTo>
                <a:lnTo>
                  <a:pt x="296624" y="215547"/>
                </a:lnTo>
                <a:cubicBezTo>
                  <a:pt x="296624" y="202973"/>
                  <a:pt x="289391" y="191477"/>
                  <a:pt x="278181" y="185729"/>
                </a:cubicBezTo>
                <a:cubicBezTo>
                  <a:pt x="270226" y="181778"/>
                  <a:pt x="261908" y="178185"/>
                  <a:pt x="252506" y="174952"/>
                </a:cubicBezTo>
                <a:cubicBezTo>
                  <a:pt x="248167" y="173874"/>
                  <a:pt x="244551" y="173156"/>
                  <a:pt x="240935" y="172078"/>
                </a:cubicBezTo>
                <a:cubicBezTo>
                  <a:pt x="237318" y="171000"/>
                  <a:pt x="233702" y="170282"/>
                  <a:pt x="230086" y="169563"/>
                </a:cubicBezTo>
                <a:cubicBezTo>
                  <a:pt x="227555" y="174233"/>
                  <a:pt x="222130" y="179263"/>
                  <a:pt x="213090" y="185011"/>
                </a:cubicBezTo>
                <a:cubicBezTo>
                  <a:pt x="212367" y="185370"/>
                  <a:pt x="211644" y="185729"/>
                  <a:pt x="210559" y="185729"/>
                </a:cubicBezTo>
                <a:cubicBezTo>
                  <a:pt x="209112" y="185729"/>
                  <a:pt x="207666" y="185011"/>
                  <a:pt x="206581" y="183215"/>
                </a:cubicBezTo>
                <a:cubicBezTo>
                  <a:pt x="205496" y="181418"/>
                  <a:pt x="205858" y="178544"/>
                  <a:pt x="208389" y="177107"/>
                </a:cubicBezTo>
                <a:cubicBezTo>
                  <a:pt x="217429" y="171719"/>
                  <a:pt x="220684" y="167767"/>
                  <a:pt x="221407" y="165612"/>
                </a:cubicBezTo>
                <a:cubicBezTo>
                  <a:pt x="216706" y="160582"/>
                  <a:pt x="213813" y="154834"/>
                  <a:pt x="212005" y="149446"/>
                </a:cubicBezTo>
                <a:cubicBezTo>
                  <a:pt x="204773" y="153397"/>
                  <a:pt x="196817" y="155553"/>
                  <a:pt x="188500" y="155553"/>
                </a:cubicBezTo>
                <a:cubicBezTo>
                  <a:pt x="184161" y="155553"/>
                  <a:pt x="179821" y="154834"/>
                  <a:pt x="175482" y="153757"/>
                </a:cubicBezTo>
                <a:cubicBezTo>
                  <a:pt x="173312" y="153038"/>
                  <a:pt x="171866" y="150523"/>
                  <a:pt x="172589" y="148368"/>
                </a:cubicBezTo>
                <a:cubicBezTo>
                  <a:pt x="172950" y="145853"/>
                  <a:pt x="175482" y="144416"/>
                  <a:pt x="178013" y="144775"/>
                </a:cubicBezTo>
                <a:cubicBezTo>
                  <a:pt x="189946" y="148009"/>
                  <a:pt x="202241" y="145853"/>
                  <a:pt x="213090" y="138309"/>
                </a:cubicBezTo>
                <a:cubicBezTo>
                  <a:pt x="224300" y="130046"/>
                  <a:pt x="232979" y="116395"/>
                  <a:pt x="236957" y="100229"/>
                </a:cubicBezTo>
                <a:cubicBezTo>
                  <a:pt x="237318" y="99151"/>
                  <a:pt x="238403" y="97714"/>
                  <a:pt x="239488" y="97355"/>
                </a:cubicBezTo>
                <a:cubicBezTo>
                  <a:pt x="240935" y="96637"/>
                  <a:pt x="242381" y="96637"/>
                  <a:pt x="243466" y="97355"/>
                </a:cubicBezTo>
                <a:cubicBezTo>
                  <a:pt x="243827" y="97355"/>
                  <a:pt x="244551" y="97355"/>
                  <a:pt x="245274" y="96637"/>
                </a:cubicBezTo>
                <a:cubicBezTo>
                  <a:pt x="246720" y="95200"/>
                  <a:pt x="248890" y="91607"/>
                  <a:pt x="249252" y="86578"/>
                </a:cubicBezTo>
                <a:cubicBezTo>
                  <a:pt x="249975" y="79034"/>
                  <a:pt x="247082" y="74723"/>
                  <a:pt x="245636" y="74364"/>
                </a:cubicBezTo>
                <a:cubicBezTo>
                  <a:pt x="244551" y="74723"/>
                  <a:pt x="242743" y="74723"/>
                  <a:pt x="241658" y="73645"/>
                </a:cubicBezTo>
                <a:cubicBezTo>
                  <a:pt x="240211" y="72927"/>
                  <a:pt x="239126" y="71849"/>
                  <a:pt x="239126" y="70053"/>
                </a:cubicBezTo>
                <a:cubicBezTo>
                  <a:pt x="239126" y="68616"/>
                  <a:pt x="239126" y="65023"/>
                  <a:pt x="239126" y="62509"/>
                </a:cubicBezTo>
                <a:cubicBezTo>
                  <a:pt x="224662" y="52809"/>
                  <a:pt x="209112" y="48857"/>
                  <a:pt x="188862" y="51013"/>
                </a:cubicBezTo>
                <a:cubicBezTo>
                  <a:pt x="186330" y="51013"/>
                  <a:pt x="184161" y="49576"/>
                  <a:pt x="183799" y="47061"/>
                </a:cubicBezTo>
                <a:cubicBezTo>
                  <a:pt x="183799" y="44546"/>
                  <a:pt x="185245" y="42032"/>
                  <a:pt x="187777" y="42032"/>
                </a:cubicBezTo>
                <a:cubicBezTo>
                  <a:pt x="208389" y="39876"/>
                  <a:pt x="225385" y="43109"/>
                  <a:pt x="240573" y="52091"/>
                </a:cubicBezTo>
                <a:cubicBezTo>
                  <a:pt x="240935" y="44546"/>
                  <a:pt x="239488" y="33769"/>
                  <a:pt x="232617" y="25147"/>
                </a:cubicBezTo>
                <a:cubicBezTo>
                  <a:pt x="224300" y="14370"/>
                  <a:pt x="209474" y="9340"/>
                  <a:pt x="188500" y="9340"/>
                </a:cubicBezTo>
                <a:cubicBezTo>
                  <a:pt x="174759" y="9340"/>
                  <a:pt x="163548" y="11496"/>
                  <a:pt x="155231" y="16525"/>
                </a:cubicBezTo>
                <a:cubicBezTo>
                  <a:pt x="153062" y="17603"/>
                  <a:pt x="150169" y="16884"/>
                  <a:pt x="148722" y="14370"/>
                </a:cubicBezTo>
                <a:cubicBezTo>
                  <a:pt x="147637" y="12214"/>
                  <a:pt x="148360" y="9699"/>
                  <a:pt x="150530" y="8262"/>
                </a:cubicBezTo>
                <a:cubicBezTo>
                  <a:pt x="160294" y="2874"/>
                  <a:pt x="173312" y="0"/>
                  <a:pt x="188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AC7CF3-EE62-1048-A0EC-AD939BB788B4}"/>
              </a:ext>
            </a:extLst>
          </p:cNvPr>
          <p:cNvSpPr txBox="1"/>
          <p:nvPr/>
        </p:nvSpPr>
        <p:spPr>
          <a:xfrm>
            <a:off x="4068946" y="3169752"/>
            <a:ext cx="226696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964064F-5951-2349-A82D-1211CECB65B7}"/>
              </a:ext>
            </a:extLst>
          </p:cNvPr>
          <p:cNvSpPr txBox="1">
            <a:spLocks/>
          </p:cNvSpPr>
          <p:nvPr/>
        </p:nvSpPr>
        <p:spPr>
          <a:xfrm>
            <a:off x="3958400" y="3789938"/>
            <a:ext cx="7399411" cy="1071609"/>
          </a:xfrm>
          <a:prstGeom prst="rect">
            <a:avLst/>
          </a:prstGeom>
        </p:spPr>
        <p:txBody>
          <a:bodyPr vert="horz" wrap="square" lIns="217490" tIns="109728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0514E-BF2E-854B-99E8-7E575D6873E5}"/>
              </a:ext>
            </a:extLst>
          </p:cNvPr>
          <p:cNvSpPr txBox="1"/>
          <p:nvPr/>
        </p:nvSpPr>
        <p:spPr>
          <a:xfrm>
            <a:off x="15399585" y="3169752"/>
            <a:ext cx="234711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02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F4E0689-D707-8E44-ABE1-B3B7089DA0E0}"/>
              </a:ext>
            </a:extLst>
          </p:cNvPr>
          <p:cNvSpPr txBox="1">
            <a:spLocks/>
          </p:cNvSpPr>
          <p:nvPr/>
        </p:nvSpPr>
        <p:spPr>
          <a:xfrm>
            <a:off x="15289039" y="3789938"/>
            <a:ext cx="7399411" cy="1071609"/>
          </a:xfrm>
          <a:prstGeom prst="rect">
            <a:avLst/>
          </a:prstGeom>
        </p:spPr>
        <p:txBody>
          <a:bodyPr vert="horz" wrap="square" lIns="217490" tIns="109728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30" name="Freeform 763">
            <a:extLst>
              <a:ext uri="{FF2B5EF4-FFF2-40B4-BE49-F238E27FC236}">
                <a16:creationId xmlns:a16="http://schemas.microsoft.com/office/drawing/2014/main" id="{246D2465-A19A-CF42-B282-0691D564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17" y="6103221"/>
            <a:ext cx="671294" cy="667815"/>
          </a:xfrm>
          <a:custGeom>
            <a:avLst/>
            <a:gdLst/>
            <a:ahLst/>
            <a:cxnLst/>
            <a:rect l="0" t="0" r="r" b="b"/>
            <a:pathLst>
              <a:path w="306027" h="304220">
                <a:moveTo>
                  <a:pt x="221942" y="237708"/>
                </a:moveTo>
                <a:cubicBezTo>
                  <a:pt x="216529" y="240954"/>
                  <a:pt x="210033" y="242037"/>
                  <a:pt x="203176" y="242037"/>
                </a:cubicBezTo>
                <a:cubicBezTo>
                  <a:pt x="196680" y="242037"/>
                  <a:pt x="190545" y="240954"/>
                  <a:pt x="184771" y="238069"/>
                </a:cubicBezTo>
                <a:lnTo>
                  <a:pt x="184771" y="291815"/>
                </a:lnTo>
                <a:lnTo>
                  <a:pt x="201372" y="283518"/>
                </a:lnTo>
                <a:cubicBezTo>
                  <a:pt x="202094" y="283157"/>
                  <a:pt x="202815" y="282797"/>
                  <a:pt x="203176" y="282797"/>
                </a:cubicBezTo>
                <a:cubicBezTo>
                  <a:pt x="204259" y="282797"/>
                  <a:pt x="204620" y="283157"/>
                  <a:pt x="205342" y="283518"/>
                </a:cubicBezTo>
                <a:lnTo>
                  <a:pt x="221942" y="291815"/>
                </a:lnTo>
                <a:lnTo>
                  <a:pt x="221942" y="237708"/>
                </a:lnTo>
                <a:close/>
                <a:moveTo>
                  <a:pt x="107689" y="193733"/>
                </a:moveTo>
                <a:cubicBezTo>
                  <a:pt x="113590" y="193733"/>
                  <a:pt x="119490" y="195379"/>
                  <a:pt x="124139" y="198669"/>
                </a:cubicBezTo>
                <a:cubicBezTo>
                  <a:pt x="126285" y="200054"/>
                  <a:pt x="126643" y="202825"/>
                  <a:pt x="125212" y="204904"/>
                </a:cubicBezTo>
                <a:cubicBezTo>
                  <a:pt x="123424" y="206982"/>
                  <a:pt x="120921" y="207328"/>
                  <a:pt x="118775" y="205943"/>
                </a:cubicBezTo>
                <a:cubicBezTo>
                  <a:pt x="112695" y="201440"/>
                  <a:pt x="103040" y="201440"/>
                  <a:pt x="96960" y="205943"/>
                </a:cubicBezTo>
                <a:cubicBezTo>
                  <a:pt x="92669" y="209060"/>
                  <a:pt x="86589" y="210792"/>
                  <a:pt x="80510" y="210792"/>
                </a:cubicBezTo>
                <a:cubicBezTo>
                  <a:pt x="74788" y="210792"/>
                  <a:pt x="69066" y="209060"/>
                  <a:pt x="64417" y="205943"/>
                </a:cubicBezTo>
                <a:cubicBezTo>
                  <a:pt x="62271" y="204557"/>
                  <a:pt x="61913" y="201440"/>
                  <a:pt x="63344" y="199362"/>
                </a:cubicBezTo>
                <a:cubicBezTo>
                  <a:pt x="64774" y="197630"/>
                  <a:pt x="67635" y="197284"/>
                  <a:pt x="69781" y="198669"/>
                </a:cubicBezTo>
                <a:cubicBezTo>
                  <a:pt x="75503" y="202825"/>
                  <a:pt x="85516" y="202825"/>
                  <a:pt x="91238" y="198669"/>
                </a:cubicBezTo>
                <a:cubicBezTo>
                  <a:pt x="95887" y="195379"/>
                  <a:pt x="101788" y="193733"/>
                  <a:pt x="107689" y="193733"/>
                </a:cubicBezTo>
                <a:close/>
                <a:moveTo>
                  <a:pt x="202834" y="191722"/>
                </a:moveTo>
                <a:cubicBezTo>
                  <a:pt x="197705" y="191722"/>
                  <a:pt x="193675" y="196118"/>
                  <a:pt x="193675" y="201247"/>
                </a:cubicBezTo>
                <a:cubicBezTo>
                  <a:pt x="193675" y="206376"/>
                  <a:pt x="197705" y="210772"/>
                  <a:pt x="202834" y="210772"/>
                </a:cubicBezTo>
                <a:cubicBezTo>
                  <a:pt x="207963" y="210772"/>
                  <a:pt x="212359" y="206376"/>
                  <a:pt x="212359" y="201247"/>
                </a:cubicBezTo>
                <a:cubicBezTo>
                  <a:pt x="212359" y="196118"/>
                  <a:pt x="207963" y="191722"/>
                  <a:pt x="202834" y="191722"/>
                </a:cubicBezTo>
                <a:close/>
                <a:moveTo>
                  <a:pt x="202834" y="182563"/>
                </a:moveTo>
                <a:cubicBezTo>
                  <a:pt x="213458" y="182563"/>
                  <a:pt x="221884" y="190989"/>
                  <a:pt x="221884" y="201247"/>
                </a:cubicBezTo>
                <a:cubicBezTo>
                  <a:pt x="221884" y="211871"/>
                  <a:pt x="213458" y="220297"/>
                  <a:pt x="202834" y="220297"/>
                </a:cubicBezTo>
                <a:cubicBezTo>
                  <a:pt x="192576" y="220297"/>
                  <a:pt x="184150" y="211871"/>
                  <a:pt x="184150" y="201247"/>
                </a:cubicBezTo>
                <a:cubicBezTo>
                  <a:pt x="184150" y="190989"/>
                  <a:pt x="192576" y="182563"/>
                  <a:pt x="202834" y="182563"/>
                </a:cubicBezTo>
                <a:close/>
                <a:moveTo>
                  <a:pt x="203176" y="168091"/>
                </a:moveTo>
                <a:cubicBezTo>
                  <a:pt x="185493" y="168091"/>
                  <a:pt x="171058" y="182880"/>
                  <a:pt x="171058" y="200555"/>
                </a:cubicBezTo>
                <a:cubicBezTo>
                  <a:pt x="171058" y="218590"/>
                  <a:pt x="185493" y="233019"/>
                  <a:pt x="203176" y="233019"/>
                </a:cubicBezTo>
                <a:cubicBezTo>
                  <a:pt x="221220" y="233019"/>
                  <a:pt x="235656" y="218590"/>
                  <a:pt x="235656" y="200555"/>
                </a:cubicBezTo>
                <a:cubicBezTo>
                  <a:pt x="235656" y="182880"/>
                  <a:pt x="221220" y="168091"/>
                  <a:pt x="203176" y="168091"/>
                </a:cubicBezTo>
                <a:close/>
                <a:moveTo>
                  <a:pt x="68191" y="165100"/>
                </a:moveTo>
                <a:lnTo>
                  <a:pt x="129887" y="165100"/>
                </a:lnTo>
                <a:cubicBezTo>
                  <a:pt x="132413" y="165100"/>
                  <a:pt x="134577" y="167217"/>
                  <a:pt x="134577" y="169686"/>
                </a:cubicBezTo>
                <a:cubicBezTo>
                  <a:pt x="134577" y="172155"/>
                  <a:pt x="132413" y="174272"/>
                  <a:pt x="129887" y="174272"/>
                </a:cubicBezTo>
                <a:lnTo>
                  <a:pt x="68191" y="174272"/>
                </a:lnTo>
                <a:cubicBezTo>
                  <a:pt x="65665" y="174272"/>
                  <a:pt x="63500" y="172155"/>
                  <a:pt x="63500" y="169686"/>
                </a:cubicBezTo>
                <a:cubicBezTo>
                  <a:pt x="63500" y="167217"/>
                  <a:pt x="65665" y="165100"/>
                  <a:pt x="68191" y="165100"/>
                </a:cubicBezTo>
                <a:close/>
                <a:moveTo>
                  <a:pt x="192057" y="133350"/>
                </a:moveTo>
                <a:lnTo>
                  <a:pt x="239743" y="133350"/>
                </a:lnTo>
                <a:cubicBezTo>
                  <a:pt x="241927" y="133350"/>
                  <a:pt x="244111" y="135467"/>
                  <a:pt x="244111" y="137936"/>
                </a:cubicBezTo>
                <a:cubicBezTo>
                  <a:pt x="244111" y="140405"/>
                  <a:pt x="241927" y="142522"/>
                  <a:pt x="239743" y="142522"/>
                </a:cubicBezTo>
                <a:lnTo>
                  <a:pt x="192057" y="142522"/>
                </a:lnTo>
                <a:cubicBezTo>
                  <a:pt x="189145" y="142522"/>
                  <a:pt x="187325" y="140405"/>
                  <a:pt x="187325" y="137936"/>
                </a:cubicBezTo>
                <a:cubicBezTo>
                  <a:pt x="187325" y="135467"/>
                  <a:pt x="189145" y="133350"/>
                  <a:pt x="192057" y="133350"/>
                </a:cubicBezTo>
                <a:close/>
                <a:moveTo>
                  <a:pt x="68172" y="133350"/>
                </a:moveTo>
                <a:lnTo>
                  <a:pt x="164833" y="133350"/>
                </a:lnTo>
                <a:cubicBezTo>
                  <a:pt x="167348" y="133350"/>
                  <a:pt x="169504" y="135467"/>
                  <a:pt x="169504" y="137936"/>
                </a:cubicBezTo>
                <a:cubicBezTo>
                  <a:pt x="169504" y="140405"/>
                  <a:pt x="167348" y="142522"/>
                  <a:pt x="164833" y="142522"/>
                </a:cubicBezTo>
                <a:lnTo>
                  <a:pt x="68172" y="142522"/>
                </a:lnTo>
                <a:cubicBezTo>
                  <a:pt x="65656" y="142522"/>
                  <a:pt x="63500" y="140405"/>
                  <a:pt x="63500" y="137936"/>
                </a:cubicBezTo>
                <a:cubicBezTo>
                  <a:pt x="63500" y="135467"/>
                  <a:pt x="65656" y="133350"/>
                  <a:pt x="68172" y="133350"/>
                </a:cubicBezTo>
                <a:close/>
                <a:moveTo>
                  <a:pt x="144397" y="100013"/>
                </a:moveTo>
                <a:lnTo>
                  <a:pt x="239778" y="100013"/>
                </a:lnTo>
                <a:cubicBezTo>
                  <a:pt x="241946" y="100013"/>
                  <a:pt x="244114" y="102130"/>
                  <a:pt x="244114" y="104599"/>
                </a:cubicBezTo>
                <a:cubicBezTo>
                  <a:pt x="244114" y="107068"/>
                  <a:pt x="241946" y="109185"/>
                  <a:pt x="239778" y="109185"/>
                </a:cubicBezTo>
                <a:lnTo>
                  <a:pt x="144397" y="109185"/>
                </a:lnTo>
                <a:cubicBezTo>
                  <a:pt x="141868" y="109185"/>
                  <a:pt x="139700" y="107068"/>
                  <a:pt x="139700" y="104599"/>
                </a:cubicBezTo>
                <a:cubicBezTo>
                  <a:pt x="139700" y="102130"/>
                  <a:pt x="141868" y="100013"/>
                  <a:pt x="144397" y="100013"/>
                </a:cubicBezTo>
                <a:close/>
                <a:moveTo>
                  <a:pt x="68185" y="100013"/>
                </a:moveTo>
                <a:lnTo>
                  <a:pt x="117193" y="100013"/>
                </a:lnTo>
                <a:cubicBezTo>
                  <a:pt x="119716" y="100013"/>
                  <a:pt x="121878" y="102130"/>
                  <a:pt x="121878" y="104599"/>
                </a:cubicBezTo>
                <a:cubicBezTo>
                  <a:pt x="121878" y="107068"/>
                  <a:pt x="119716" y="109185"/>
                  <a:pt x="117193" y="109185"/>
                </a:cubicBezTo>
                <a:lnTo>
                  <a:pt x="68185" y="109185"/>
                </a:lnTo>
                <a:cubicBezTo>
                  <a:pt x="65662" y="109185"/>
                  <a:pt x="63500" y="107068"/>
                  <a:pt x="63500" y="104599"/>
                </a:cubicBezTo>
                <a:cubicBezTo>
                  <a:pt x="63500" y="102130"/>
                  <a:pt x="65662" y="100013"/>
                  <a:pt x="68185" y="100013"/>
                </a:cubicBezTo>
                <a:close/>
                <a:moveTo>
                  <a:pt x="118591" y="68263"/>
                </a:moveTo>
                <a:lnTo>
                  <a:pt x="188670" y="68263"/>
                </a:lnTo>
                <a:cubicBezTo>
                  <a:pt x="191172" y="68263"/>
                  <a:pt x="193318" y="70380"/>
                  <a:pt x="193318" y="72849"/>
                </a:cubicBezTo>
                <a:cubicBezTo>
                  <a:pt x="193318" y="75318"/>
                  <a:pt x="191172" y="77435"/>
                  <a:pt x="188670" y="77435"/>
                </a:cubicBezTo>
                <a:lnTo>
                  <a:pt x="118591" y="77435"/>
                </a:lnTo>
                <a:cubicBezTo>
                  <a:pt x="116088" y="77435"/>
                  <a:pt x="114300" y="75318"/>
                  <a:pt x="114300" y="72849"/>
                </a:cubicBezTo>
                <a:cubicBezTo>
                  <a:pt x="114300" y="70380"/>
                  <a:pt x="116088" y="68263"/>
                  <a:pt x="118591" y="68263"/>
                </a:cubicBezTo>
                <a:close/>
                <a:moveTo>
                  <a:pt x="57446" y="30163"/>
                </a:moveTo>
                <a:lnTo>
                  <a:pt x="246637" y="30163"/>
                </a:lnTo>
                <a:cubicBezTo>
                  <a:pt x="249150" y="30163"/>
                  <a:pt x="251304" y="32323"/>
                  <a:pt x="251304" y="34484"/>
                </a:cubicBezTo>
                <a:cubicBezTo>
                  <a:pt x="251304" y="44926"/>
                  <a:pt x="259560" y="53208"/>
                  <a:pt x="269612" y="53208"/>
                </a:cubicBezTo>
                <a:cubicBezTo>
                  <a:pt x="272125" y="53208"/>
                  <a:pt x="274279" y="55368"/>
                  <a:pt x="274279" y="57889"/>
                </a:cubicBezTo>
                <a:lnTo>
                  <a:pt x="274279" y="219564"/>
                </a:lnTo>
                <a:cubicBezTo>
                  <a:pt x="274279" y="222445"/>
                  <a:pt x="272125" y="224245"/>
                  <a:pt x="269612" y="224245"/>
                </a:cubicBezTo>
                <a:cubicBezTo>
                  <a:pt x="259560" y="224245"/>
                  <a:pt x="251304" y="232527"/>
                  <a:pt x="251304" y="242609"/>
                </a:cubicBezTo>
                <a:cubicBezTo>
                  <a:pt x="251304" y="245130"/>
                  <a:pt x="249150" y="247290"/>
                  <a:pt x="246637" y="247290"/>
                </a:cubicBezTo>
                <a:cubicBezTo>
                  <a:pt x="244124" y="247290"/>
                  <a:pt x="241970" y="245130"/>
                  <a:pt x="241970" y="242609"/>
                </a:cubicBezTo>
                <a:cubicBezTo>
                  <a:pt x="241970" y="228926"/>
                  <a:pt x="252022" y="217764"/>
                  <a:pt x="264945" y="215603"/>
                </a:cubicBezTo>
                <a:lnTo>
                  <a:pt x="264945" y="61850"/>
                </a:lnTo>
                <a:cubicBezTo>
                  <a:pt x="253817" y="60049"/>
                  <a:pt x="244483" y="50687"/>
                  <a:pt x="242688" y="39165"/>
                </a:cubicBezTo>
                <a:lnTo>
                  <a:pt x="61754" y="39165"/>
                </a:lnTo>
                <a:cubicBezTo>
                  <a:pt x="59959" y="50687"/>
                  <a:pt x="50984" y="60049"/>
                  <a:pt x="39138" y="61850"/>
                </a:cubicBezTo>
                <a:lnTo>
                  <a:pt x="39138" y="215603"/>
                </a:lnTo>
                <a:cubicBezTo>
                  <a:pt x="50984" y="217404"/>
                  <a:pt x="59959" y="226405"/>
                  <a:pt x="61754" y="237928"/>
                </a:cubicBezTo>
                <a:lnTo>
                  <a:pt x="156170" y="237928"/>
                </a:lnTo>
                <a:cubicBezTo>
                  <a:pt x="158683" y="237928"/>
                  <a:pt x="160837" y="240449"/>
                  <a:pt x="160837" y="242609"/>
                </a:cubicBezTo>
                <a:cubicBezTo>
                  <a:pt x="160837" y="245130"/>
                  <a:pt x="158683" y="247290"/>
                  <a:pt x="156170" y="247290"/>
                </a:cubicBezTo>
                <a:lnTo>
                  <a:pt x="57446" y="247290"/>
                </a:lnTo>
                <a:cubicBezTo>
                  <a:pt x="54933" y="247290"/>
                  <a:pt x="53138" y="245130"/>
                  <a:pt x="53138" y="242609"/>
                </a:cubicBezTo>
                <a:cubicBezTo>
                  <a:pt x="53138" y="232527"/>
                  <a:pt x="44882" y="224245"/>
                  <a:pt x="34830" y="224245"/>
                </a:cubicBezTo>
                <a:cubicBezTo>
                  <a:pt x="31958" y="224245"/>
                  <a:pt x="30163" y="222445"/>
                  <a:pt x="30163" y="219564"/>
                </a:cubicBezTo>
                <a:lnTo>
                  <a:pt x="30163" y="57889"/>
                </a:lnTo>
                <a:cubicBezTo>
                  <a:pt x="30163" y="55368"/>
                  <a:pt x="31958" y="53208"/>
                  <a:pt x="34830" y="53208"/>
                </a:cubicBezTo>
                <a:cubicBezTo>
                  <a:pt x="44882" y="53208"/>
                  <a:pt x="53138" y="44926"/>
                  <a:pt x="53138" y="34484"/>
                </a:cubicBezTo>
                <a:cubicBezTo>
                  <a:pt x="53138" y="32323"/>
                  <a:pt x="54933" y="30163"/>
                  <a:pt x="57446" y="30163"/>
                </a:cubicBezTo>
                <a:close/>
                <a:moveTo>
                  <a:pt x="22374" y="9018"/>
                </a:moveTo>
                <a:cubicBezTo>
                  <a:pt x="15157" y="9018"/>
                  <a:pt x="9383" y="15150"/>
                  <a:pt x="9383" y="22364"/>
                </a:cubicBezTo>
                <a:lnTo>
                  <a:pt x="9383" y="255744"/>
                </a:lnTo>
                <a:cubicBezTo>
                  <a:pt x="9383" y="262958"/>
                  <a:pt x="15157" y="268729"/>
                  <a:pt x="22374" y="268729"/>
                </a:cubicBezTo>
                <a:lnTo>
                  <a:pt x="175388" y="268729"/>
                </a:lnTo>
                <a:lnTo>
                  <a:pt x="175388" y="231576"/>
                </a:lnTo>
                <a:cubicBezTo>
                  <a:pt x="167088" y="224001"/>
                  <a:pt x="161675" y="212819"/>
                  <a:pt x="161675" y="200555"/>
                </a:cubicBezTo>
                <a:cubicBezTo>
                  <a:pt x="161675" y="177469"/>
                  <a:pt x="180441" y="158712"/>
                  <a:pt x="203176" y="158712"/>
                </a:cubicBezTo>
                <a:cubicBezTo>
                  <a:pt x="226273" y="158712"/>
                  <a:pt x="245038" y="177469"/>
                  <a:pt x="245038" y="200555"/>
                </a:cubicBezTo>
                <a:cubicBezTo>
                  <a:pt x="245038" y="212819"/>
                  <a:pt x="239625" y="223640"/>
                  <a:pt x="231325" y="231576"/>
                </a:cubicBezTo>
                <a:lnTo>
                  <a:pt x="231325" y="268729"/>
                </a:lnTo>
                <a:lnTo>
                  <a:pt x="283653" y="268729"/>
                </a:lnTo>
                <a:cubicBezTo>
                  <a:pt x="290870" y="268729"/>
                  <a:pt x="296644" y="262958"/>
                  <a:pt x="296644" y="255744"/>
                </a:cubicBezTo>
                <a:lnTo>
                  <a:pt x="296644" y="22364"/>
                </a:lnTo>
                <a:cubicBezTo>
                  <a:pt x="296644" y="15150"/>
                  <a:pt x="290870" y="9018"/>
                  <a:pt x="283653" y="9018"/>
                </a:cubicBezTo>
                <a:lnTo>
                  <a:pt x="22374" y="9018"/>
                </a:lnTo>
                <a:close/>
                <a:moveTo>
                  <a:pt x="22374" y="0"/>
                </a:moveTo>
                <a:lnTo>
                  <a:pt x="283653" y="0"/>
                </a:lnTo>
                <a:cubicBezTo>
                  <a:pt x="295923" y="0"/>
                  <a:pt x="306027" y="10100"/>
                  <a:pt x="306027" y="22364"/>
                </a:cubicBezTo>
                <a:lnTo>
                  <a:pt x="306027" y="255744"/>
                </a:lnTo>
                <a:cubicBezTo>
                  <a:pt x="306027" y="268008"/>
                  <a:pt x="295923" y="278108"/>
                  <a:pt x="283653" y="278108"/>
                </a:cubicBezTo>
                <a:lnTo>
                  <a:pt x="231325" y="278108"/>
                </a:lnTo>
                <a:lnTo>
                  <a:pt x="231325" y="299389"/>
                </a:lnTo>
                <a:cubicBezTo>
                  <a:pt x="231325" y="301193"/>
                  <a:pt x="230242" y="302636"/>
                  <a:pt x="228799" y="303357"/>
                </a:cubicBezTo>
                <a:cubicBezTo>
                  <a:pt x="228438" y="303718"/>
                  <a:pt x="227355" y="304079"/>
                  <a:pt x="226634" y="304079"/>
                </a:cubicBezTo>
                <a:cubicBezTo>
                  <a:pt x="225912" y="304079"/>
                  <a:pt x="225190" y="303718"/>
                  <a:pt x="224468" y="303718"/>
                </a:cubicBezTo>
                <a:lnTo>
                  <a:pt x="203176" y="292897"/>
                </a:lnTo>
                <a:lnTo>
                  <a:pt x="182245" y="303718"/>
                </a:lnTo>
                <a:cubicBezTo>
                  <a:pt x="180802" y="304439"/>
                  <a:pt x="178997" y="304439"/>
                  <a:pt x="177915" y="303357"/>
                </a:cubicBezTo>
                <a:cubicBezTo>
                  <a:pt x="176471" y="302636"/>
                  <a:pt x="175388" y="301193"/>
                  <a:pt x="175388" y="299389"/>
                </a:cubicBezTo>
                <a:lnTo>
                  <a:pt x="175388" y="278108"/>
                </a:lnTo>
                <a:lnTo>
                  <a:pt x="22374" y="278108"/>
                </a:lnTo>
                <a:cubicBezTo>
                  <a:pt x="10104" y="278108"/>
                  <a:pt x="0" y="268008"/>
                  <a:pt x="0" y="255744"/>
                </a:cubicBezTo>
                <a:lnTo>
                  <a:pt x="0" y="22364"/>
                </a:lnTo>
                <a:cubicBezTo>
                  <a:pt x="0" y="10100"/>
                  <a:pt x="10104" y="0"/>
                  <a:pt x="22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762">
            <a:extLst>
              <a:ext uri="{FF2B5EF4-FFF2-40B4-BE49-F238E27FC236}">
                <a16:creationId xmlns:a16="http://schemas.microsoft.com/office/drawing/2014/main" id="{D6139DBC-E960-904D-998C-BB6B4E90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19" y="7493006"/>
            <a:ext cx="671292" cy="497384"/>
          </a:xfrm>
          <a:custGeom>
            <a:avLst/>
            <a:gdLst/>
            <a:ahLst/>
            <a:cxnLst/>
            <a:rect l="0" t="0" r="r" b="b"/>
            <a:pathLst>
              <a:path w="305681" h="226205">
                <a:moveTo>
                  <a:pt x="129779" y="198547"/>
                </a:moveTo>
                <a:lnTo>
                  <a:pt x="129779" y="216866"/>
                </a:lnTo>
                <a:lnTo>
                  <a:pt x="175917" y="216866"/>
                </a:lnTo>
                <a:lnTo>
                  <a:pt x="175917" y="198547"/>
                </a:lnTo>
                <a:lnTo>
                  <a:pt x="129779" y="198547"/>
                </a:lnTo>
                <a:close/>
                <a:moveTo>
                  <a:pt x="259637" y="193226"/>
                </a:moveTo>
                <a:cubicBezTo>
                  <a:pt x="262568" y="193226"/>
                  <a:pt x="264400" y="195343"/>
                  <a:pt x="264400" y="197812"/>
                </a:cubicBezTo>
                <a:cubicBezTo>
                  <a:pt x="264400" y="200282"/>
                  <a:pt x="262568" y="202398"/>
                  <a:pt x="259637" y="202398"/>
                </a:cubicBezTo>
                <a:cubicBezTo>
                  <a:pt x="257073" y="202398"/>
                  <a:pt x="255241" y="200282"/>
                  <a:pt x="255241" y="197812"/>
                </a:cubicBezTo>
                <a:cubicBezTo>
                  <a:pt x="255241" y="195343"/>
                  <a:pt x="257073" y="193226"/>
                  <a:pt x="259637" y="193226"/>
                </a:cubicBezTo>
                <a:close/>
                <a:moveTo>
                  <a:pt x="234604" y="193226"/>
                </a:moveTo>
                <a:cubicBezTo>
                  <a:pt x="237168" y="193226"/>
                  <a:pt x="239000" y="195343"/>
                  <a:pt x="239000" y="197812"/>
                </a:cubicBezTo>
                <a:cubicBezTo>
                  <a:pt x="239000" y="200282"/>
                  <a:pt x="237168" y="202398"/>
                  <a:pt x="234604" y="202398"/>
                </a:cubicBezTo>
                <a:cubicBezTo>
                  <a:pt x="231673" y="202398"/>
                  <a:pt x="229841" y="200282"/>
                  <a:pt x="229841" y="197812"/>
                </a:cubicBezTo>
                <a:cubicBezTo>
                  <a:pt x="229841" y="195343"/>
                  <a:pt x="231673" y="193226"/>
                  <a:pt x="234604" y="193226"/>
                </a:cubicBezTo>
                <a:close/>
                <a:moveTo>
                  <a:pt x="71092" y="193226"/>
                </a:moveTo>
                <a:cubicBezTo>
                  <a:pt x="73656" y="193226"/>
                  <a:pt x="75488" y="195343"/>
                  <a:pt x="75488" y="197812"/>
                </a:cubicBezTo>
                <a:cubicBezTo>
                  <a:pt x="75488" y="200282"/>
                  <a:pt x="73656" y="202398"/>
                  <a:pt x="71092" y="202398"/>
                </a:cubicBezTo>
                <a:cubicBezTo>
                  <a:pt x="68527" y="202398"/>
                  <a:pt x="66329" y="200282"/>
                  <a:pt x="66329" y="197812"/>
                </a:cubicBezTo>
                <a:cubicBezTo>
                  <a:pt x="66329" y="195343"/>
                  <a:pt x="68527" y="193226"/>
                  <a:pt x="71092" y="193226"/>
                </a:cubicBezTo>
                <a:close/>
                <a:moveTo>
                  <a:pt x="43927" y="193226"/>
                </a:moveTo>
                <a:cubicBezTo>
                  <a:pt x="46397" y="193226"/>
                  <a:pt x="48513" y="195343"/>
                  <a:pt x="48513" y="197812"/>
                </a:cubicBezTo>
                <a:cubicBezTo>
                  <a:pt x="48513" y="200282"/>
                  <a:pt x="46397" y="202398"/>
                  <a:pt x="43927" y="202398"/>
                </a:cubicBezTo>
                <a:cubicBezTo>
                  <a:pt x="41458" y="202398"/>
                  <a:pt x="39341" y="200282"/>
                  <a:pt x="39341" y="197812"/>
                </a:cubicBezTo>
                <a:cubicBezTo>
                  <a:pt x="39341" y="195343"/>
                  <a:pt x="41458" y="193226"/>
                  <a:pt x="43927" y="193226"/>
                </a:cubicBezTo>
                <a:close/>
                <a:moveTo>
                  <a:pt x="259637" y="167826"/>
                </a:moveTo>
                <a:cubicBezTo>
                  <a:pt x="262568" y="167826"/>
                  <a:pt x="264400" y="169658"/>
                  <a:pt x="264400" y="172222"/>
                </a:cubicBezTo>
                <a:cubicBezTo>
                  <a:pt x="264400" y="175153"/>
                  <a:pt x="262568" y="176985"/>
                  <a:pt x="259637" y="176985"/>
                </a:cubicBezTo>
                <a:cubicBezTo>
                  <a:pt x="257073" y="176985"/>
                  <a:pt x="255241" y="175153"/>
                  <a:pt x="255241" y="172222"/>
                </a:cubicBezTo>
                <a:cubicBezTo>
                  <a:pt x="255241" y="169658"/>
                  <a:pt x="257073" y="167826"/>
                  <a:pt x="259637" y="167826"/>
                </a:cubicBezTo>
                <a:close/>
                <a:moveTo>
                  <a:pt x="234604" y="167826"/>
                </a:moveTo>
                <a:cubicBezTo>
                  <a:pt x="237168" y="167826"/>
                  <a:pt x="239000" y="169658"/>
                  <a:pt x="239000" y="172222"/>
                </a:cubicBezTo>
                <a:cubicBezTo>
                  <a:pt x="239000" y="175153"/>
                  <a:pt x="237168" y="176985"/>
                  <a:pt x="234604" y="176985"/>
                </a:cubicBezTo>
                <a:cubicBezTo>
                  <a:pt x="231673" y="176985"/>
                  <a:pt x="229841" y="175153"/>
                  <a:pt x="229841" y="172222"/>
                </a:cubicBezTo>
                <a:cubicBezTo>
                  <a:pt x="229841" y="169658"/>
                  <a:pt x="231673" y="167826"/>
                  <a:pt x="234604" y="167826"/>
                </a:cubicBezTo>
                <a:close/>
                <a:moveTo>
                  <a:pt x="71092" y="167826"/>
                </a:moveTo>
                <a:cubicBezTo>
                  <a:pt x="73656" y="167826"/>
                  <a:pt x="75488" y="169658"/>
                  <a:pt x="75488" y="172222"/>
                </a:cubicBezTo>
                <a:cubicBezTo>
                  <a:pt x="75488" y="175153"/>
                  <a:pt x="73656" y="176985"/>
                  <a:pt x="71092" y="176985"/>
                </a:cubicBezTo>
                <a:cubicBezTo>
                  <a:pt x="68527" y="176985"/>
                  <a:pt x="66329" y="175153"/>
                  <a:pt x="66329" y="172222"/>
                </a:cubicBezTo>
                <a:cubicBezTo>
                  <a:pt x="66329" y="169658"/>
                  <a:pt x="68527" y="167826"/>
                  <a:pt x="71092" y="167826"/>
                </a:cubicBezTo>
                <a:close/>
                <a:moveTo>
                  <a:pt x="43927" y="167826"/>
                </a:moveTo>
                <a:cubicBezTo>
                  <a:pt x="46397" y="167826"/>
                  <a:pt x="48513" y="169658"/>
                  <a:pt x="48513" y="172222"/>
                </a:cubicBezTo>
                <a:cubicBezTo>
                  <a:pt x="48513" y="175153"/>
                  <a:pt x="46397" y="176985"/>
                  <a:pt x="43927" y="176985"/>
                </a:cubicBezTo>
                <a:cubicBezTo>
                  <a:pt x="41458" y="176985"/>
                  <a:pt x="39341" y="175153"/>
                  <a:pt x="39341" y="172222"/>
                </a:cubicBezTo>
                <a:cubicBezTo>
                  <a:pt x="39341" y="169658"/>
                  <a:pt x="41458" y="167826"/>
                  <a:pt x="43927" y="167826"/>
                </a:cubicBezTo>
                <a:close/>
                <a:moveTo>
                  <a:pt x="180629" y="166239"/>
                </a:moveTo>
                <a:cubicBezTo>
                  <a:pt x="183193" y="166239"/>
                  <a:pt x="185025" y="168071"/>
                  <a:pt x="185025" y="171002"/>
                </a:cubicBezTo>
                <a:cubicBezTo>
                  <a:pt x="185025" y="173566"/>
                  <a:pt x="183193" y="175398"/>
                  <a:pt x="180629" y="175398"/>
                </a:cubicBezTo>
                <a:cubicBezTo>
                  <a:pt x="177698" y="175398"/>
                  <a:pt x="175866" y="173566"/>
                  <a:pt x="175866" y="171002"/>
                </a:cubicBezTo>
                <a:cubicBezTo>
                  <a:pt x="175866" y="168071"/>
                  <a:pt x="177698" y="166239"/>
                  <a:pt x="180629" y="166239"/>
                </a:cubicBezTo>
                <a:close/>
                <a:moveTo>
                  <a:pt x="151877" y="166239"/>
                </a:moveTo>
                <a:cubicBezTo>
                  <a:pt x="154347" y="166239"/>
                  <a:pt x="156463" y="168071"/>
                  <a:pt x="156463" y="171002"/>
                </a:cubicBezTo>
                <a:cubicBezTo>
                  <a:pt x="156463" y="173566"/>
                  <a:pt x="154347" y="175398"/>
                  <a:pt x="151877" y="175398"/>
                </a:cubicBezTo>
                <a:cubicBezTo>
                  <a:pt x="149408" y="175398"/>
                  <a:pt x="147291" y="173566"/>
                  <a:pt x="147291" y="171002"/>
                </a:cubicBezTo>
                <a:cubicBezTo>
                  <a:pt x="147291" y="168071"/>
                  <a:pt x="149408" y="166239"/>
                  <a:pt x="151877" y="166239"/>
                </a:cubicBezTo>
                <a:close/>
                <a:moveTo>
                  <a:pt x="124890" y="166239"/>
                </a:moveTo>
                <a:cubicBezTo>
                  <a:pt x="127360" y="166239"/>
                  <a:pt x="129476" y="168071"/>
                  <a:pt x="129476" y="171002"/>
                </a:cubicBezTo>
                <a:cubicBezTo>
                  <a:pt x="129476" y="173566"/>
                  <a:pt x="127360" y="175398"/>
                  <a:pt x="124890" y="175398"/>
                </a:cubicBezTo>
                <a:cubicBezTo>
                  <a:pt x="122421" y="175398"/>
                  <a:pt x="120304" y="173566"/>
                  <a:pt x="120304" y="171002"/>
                </a:cubicBezTo>
                <a:cubicBezTo>
                  <a:pt x="120304" y="168071"/>
                  <a:pt x="122421" y="166239"/>
                  <a:pt x="124890" y="166239"/>
                </a:cubicBezTo>
                <a:close/>
                <a:moveTo>
                  <a:pt x="259637" y="142426"/>
                </a:moveTo>
                <a:cubicBezTo>
                  <a:pt x="262568" y="142426"/>
                  <a:pt x="264400" y="144543"/>
                  <a:pt x="264400" y="147012"/>
                </a:cubicBezTo>
                <a:cubicBezTo>
                  <a:pt x="264400" y="149482"/>
                  <a:pt x="262568" y="151598"/>
                  <a:pt x="259637" y="151598"/>
                </a:cubicBezTo>
                <a:cubicBezTo>
                  <a:pt x="257073" y="151598"/>
                  <a:pt x="255241" y="149482"/>
                  <a:pt x="255241" y="147012"/>
                </a:cubicBezTo>
                <a:cubicBezTo>
                  <a:pt x="255241" y="144543"/>
                  <a:pt x="257073" y="142426"/>
                  <a:pt x="259637" y="142426"/>
                </a:cubicBezTo>
                <a:close/>
                <a:moveTo>
                  <a:pt x="234604" y="142426"/>
                </a:moveTo>
                <a:cubicBezTo>
                  <a:pt x="237168" y="142426"/>
                  <a:pt x="239000" y="144543"/>
                  <a:pt x="239000" y="147012"/>
                </a:cubicBezTo>
                <a:cubicBezTo>
                  <a:pt x="239000" y="149482"/>
                  <a:pt x="237168" y="151598"/>
                  <a:pt x="234604" y="151598"/>
                </a:cubicBezTo>
                <a:cubicBezTo>
                  <a:pt x="231673" y="151598"/>
                  <a:pt x="229841" y="149482"/>
                  <a:pt x="229841" y="147012"/>
                </a:cubicBezTo>
                <a:cubicBezTo>
                  <a:pt x="229841" y="144543"/>
                  <a:pt x="231673" y="142426"/>
                  <a:pt x="234604" y="142426"/>
                </a:cubicBezTo>
                <a:close/>
                <a:moveTo>
                  <a:pt x="71092" y="142426"/>
                </a:moveTo>
                <a:cubicBezTo>
                  <a:pt x="73656" y="142426"/>
                  <a:pt x="75488" y="144543"/>
                  <a:pt x="75488" y="147012"/>
                </a:cubicBezTo>
                <a:cubicBezTo>
                  <a:pt x="75488" y="149482"/>
                  <a:pt x="73656" y="151598"/>
                  <a:pt x="71092" y="151598"/>
                </a:cubicBezTo>
                <a:cubicBezTo>
                  <a:pt x="68527" y="151598"/>
                  <a:pt x="66329" y="149482"/>
                  <a:pt x="66329" y="147012"/>
                </a:cubicBezTo>
                <a:cubicBezTo>
                  <a:pt x="66329" y="144543"/>
                  <a:pt x="68527" y="142426"/>
                  <a:pt x="71092" y="142426"/>
                </a:cubicBezTo>
                <a:close/>
                <a:moveTo>
                  <a:pt x="43927" y="142426"/>
                </a:moveTo>
                <a:cubicBezTo>
                  <a:pt x="46397" y="142426"/>
                  <a:pt x="48513" y="144543"/>
                  <a:pt x="48513" y="147012"/>
                </a:cubicBezTo>
                <a:cubicBezTo>
                  <a:pt x="48513" y="149482"/>
                  <a:pt x="46397" y="151598"/>
                  <a:pt x="43927" y="151598"/>
                </a:cubicBezTo>
                <a:cubicBezTo>
                  <a:pt x="41458" y="151598"/>
                  <a:pt x="39341" y="149482"/>
                  <a:pt x="39341" y="147012"/>
                </a:cubicBezTo>
                <a:cubicBezTo>
                  <a:pt x="39341" y="144543"/>
                  <a:pt x="41458" y="142426"/>
                  <a:pt x="43927" y="142426"/>
                </a:cubicBezTo>
                <a:close/>
                <a:moveTo>
                  <a:pt x="180629" y="140839"/>
                </a:moveTo>
                <a:cubicBezTo>
                  <a:pt x="183193" y="140839"/>
                  <a:pt x="185025" y="142956"/>
                  <a:pt x="185025" y="145425"/>
                </a:cubicBezTo>
                <a:cubicBezTo>
                  <a:pt x="185025" y="147895"/>
                  <a:pt x="183193" y="150011"/>
                  <a:pt x="180629" y="150011"/>
                </a:cubicBezTo>
                <a:cubicBezTo>
                  <a:pt x="177698" y="150011"/>
                  <a:pt x="175866" y="147895"/>
                  <a:pt x="175866" y="145425"/>
                </a:cubicBezTo>
                <a:cubicBezTo>
                  <a:pt x="175866" y="142956"/>
                  <a:pt x="177698" y="140839"/>
                  <a:pt x="180629" y="140839"/>
                </a:cubicBezTo>
                <a:close/>
                <a:moveTo>
                  <a:pt x="151877" y="140839"/>
                </a:moveTo>
                <a:cubicBezTo>
                  <a:pt x="154347" y="140839"/>
                  <a:pt x="156463" y="142956"/>
                  <a:pt x="156463" y="145425"/>
                </a:cubicBezTo>
                <a:cubicBezTo>
                  <a:pt x="156463" y="147895"/>
                  <a:pt x="154347" y="150011"/>
                  <a:pt x="151877" y="150011"/>
                </a:cubicBezTo>
                <a:cubicBezTo>
                  <a:pt x="149408" y="150011"/>
                  <a:pt x="147291" y="147895"/>
                  <a:pt x="147291" y="145425"/>
                </a:cubicBezTo>
                <a:cubicBezTo>
                  <a:pt x="147291" y="142956"/>
                  <a:pt x="149408" y="140839"/>
                  <a:pt x="151877" y="140839"/>
                </a:cubicBezTo>
                <a:close/>
                <a:moveTo>
                  <a:pt x="124890" y="140839"/>
                </a:moveTo>
                <a:cubicBezTo>
                  <a:pt x="127360" y="140839"/>
                  <a:pt x="129476" y="142956"/>
                  <a:pt x="129476" y="145425"/>
                </a:cubicBezTo>
                <a:cubicBezTo>
                  <a:pt x="129476" y="147895"/>
                  <a:pt x="127360" y="150011"/>
                  <a:pt x="124890" y="150011"/>
                </a:cubicBezTo>
                <a:cubicBezTo>
                  <a:pt x="122421" y="150011"/>
                  <a:pt x="120304" y="147895"/>
                  <a:pt x="120304" y="145425"/>
                </a:cubicBezTo>
                <a:cubicBezTo>
                  <a:pt x="120304" y="142956"/>
                  <a:pt x="122421" y="140839"/>
                  <a:pt x="124890" y="140839"/>
                </a:cubicBezTo>
                <a:close/>
                <a:moveTo>
                  <a:pt x="259637" y="118614"/>
                </a:moveTo>
                <a:cubicBezTo>
                  <a:pt x="262568" y="118614"/>
                  <a:pt x="264400" y="120731"/>
                  <a:pt x="264400" y="123200"/>
                </a:cubicBezTo>
                <a:cubicBezTo>
                  <a:pt x="264400" y="125670"/>
                  <a:pt x="262568" y="127786"/>
                  <a:pt x="259637" y="127786"/>
                </a:cubicBezTo>
                <a:cubicBezTo>
                  <a:pt x="257073" y="127786"/>
                  <a:pt x="255241" y="125670"/>
                  <a:pt x="255241" y="123200"/>
                </a:cubicBezTo>
                <a:cubicBezTo>
                  <a:pt x="255241" y="120731"/>
                  <a:pt x="257073" y="118614"/>
                  <a:pt x="259637" y="118614"/>
                </a:cubicBezTo>
                <a:close/>
                <a:moveTo>
                  <a:pt x="234604" y="118614"/>
                </a:moveTo>
                <a:cubicBezTo>
                  <a:pt x="237168" y="118614"/>
                  <a:pt x="239000" y="120731"/>
                  <a:pt x="239000" y="123200"/>
                </a:cubicBezTo>
                <a:cubicBezTo>
                  <a:pt x="239000" y="125670"/>
                  <a:pt x="237168" y="127786"/>
                  <a:pt x="234604" y="127786"/>
                </a:cubicBezTo>
                <a:cubicBezTo>
                  <a:pt x="231673" y="127786"/>
                  <a:pt x="229841" y="125670"/>
                  <a:pt x="229841" y="123200"/>
                </a:cubicBezTo>
                <a:cubicBezTo>
                  <a:pt x="229841" y="120731"/>
                  <a:pt x="231673" y="118614"/>
                  <a:pt x="234604" y="118614"/>
                </a:cubicBezTo>
                <a:close/>
                <a:moveTo>
                  <a:pt x="71092" y="118614"/>
                </a:moveTo>
                <a:cubicBezTo>
                  <a:pt x="73656" y="118614"/>
                  <a:pt x="75488" y="120731"/>
                  <a:pt x="75488" y="123200"/>
                </a:cubicBezTo>
                <a:cubicBezTo>
                  <a:pt x="75488" y="125670"/>
                  <a:pt x="73656" y="127786"/>
                  <a:pt x="71092" y="127786"/>
                </a:cubicBezTo>
                <a:cubicBezTo>
                  <a:pt x="68527" y="127786"/>
                  <a:pt x="66329" y="125670"/>
                  <a:pt x="66329" y="123200"/>
                </a:cubicBezTo>
                <a:cubicBezTo>
                  <a:pt x="66329" y="120731"/>
                  <a:pt x="68527" y="118614"/>
                  <a:pt x="71092" y="118614"/>
                </a:cubicBezTo>
                <a:close/>
                <a:moveTo>
                  <a:pt x="43927" y="118614"/>
                </a:moveTo>
                <a:cubicBezTo>
                  <a:pt x="46397" y="118614"/>
                  <a:pt x="48513" y="120731"/>
                  <a:pt x="48513" y="123200"/>
                </a:cubicBezTo>
                <a:cubicBezTo>
                  <a:pt x="48513" y="125670"/>
                  <a:pt x="46397" y="127786"/>
                  <a:pt x="43927" y="127786"/>
                </a:cubicBezTo>
                <a:cubicBezTo>
                  <a:pt x="41458" y="127786"/>
                  <a:pt x="39341" y="125670"/>
                  <a:pt x="39341" y="123200"/>
                </a:cubicBezTo>
                <a:cubicBezTo>
                  <a:pt x="39341" y="120731"/>
                  <a:pt x="41458" y="118614"/>
                  <a:pt x="43927" y="118614"/>
                </a:cubicBezTo>
                <a:close/>
                <a:moveTo>
                  <a:pt x="180629" y="115439"/>
                </a:moveTo>
                <a:cubicBezTo>
                  <a:pt x="183193" y="115439"/>
                  <a:pt x="185025" y="117271"/>
                  <a:pt x="185025" y="120202"/>
                </a:cubicBezTo>
                <a:cubicBezTo>
                  <a:pt x="185025" y="122766"/>
                  <a:pt x="183193" y="124598"/>
                  <a:pt x="180629" y="124598"/>
                </a:cubicBezTo>
                <a:cubicBezTo>
                  <a:pt x="177698" y="124598"/>
                  <a:pt x="175866" y="122766"/>
                  <a:pt x="175866" y="120202"/>
                </a:cubicBezTo>
                <a:cubicBezTo>
                  <a:pt x="175866" y="117271"/>
                  <a:pt x="177698" y="115439"/>
                  <a:pt x="180629" y="115439"/>
                </a:cubicBezTo>
                <a:close/>
                <a:moveTo>
                  <a:pt x="151877" y="115439"/>
                </a:moveTo>
                <a:cubicBezTo>
                  <a:pt x="154347" y="115439"/>
                  <a:pt x="156463" y="117271"/>
                  <a:pt x="156463" y="120202"/>
                </a:cubicBezTo>
                <a:cubicBezTo>
                  <a:pt x="156463" y="122766"/>
                  <a:pt x="154347" y="124598"/>
                  <a:pt x="151877" y="124598"/>
                </a:cubicBezTo>
                <a:cubicBezTo>
                  <a:pt x="149408" y="124598"/>
                  <a:pt x="147291" y="122766"/>
                  <a:pt x="147291" y="120202"/>
                </a:cubicBezTo>
                <a:cubicBezTo>
                  <a:pt x="147291" y="117271"/>
                  <a:pt x="149408" y="115439"/>
                  <a:pt x="151877" y="115439"/>
                </a:cubicBezTo>
                <a:close/>
                <a:moveTo>
                  <a:pt x="124890" y="115439"/>
                </a:moveTo>
                <a:cubicBezTo>
                  <a:pt x="127360" y="115439"/>
                  <a:pt x="129476" y="117271"/>
                  <a:pt x="129476" y="120202"/>
                </a:cubicBezTo>
                <a:cubicBezTo>
                  <a:pt x="129476" y="122766"/>
                  <a:pt x="127360" y="124598"/>
                  <a:pt x="124890" y="124598"/>
                </a:cubicBezTo>
                <a:cubicBezTo>
                  <a:pt x="122421" y="124598"/>
                  <a:pt x="120304" y="122766"/>
                  <a:pt x="120304" y="120202"/>
                </a:cubicBezTo>
                <a:cubicBezTo>
                  <a:pt x="120304" y="117271"/>
                  <a:pt x="122421" y="115439"/>
                  <a:pt x="124890" y="115439"/>
                </a:cubicBezTo>
                <a:close/>
                <a:moveTo>
                  <a:pt x="212683" y="101563"/>
                </a:moveTo>
                <a:lnTo>
                  <a:pt x="212683" y="216866"/>
                </a:lnTo>
                <a:lnTo>
                  <a:pt x="282612" y="216866"/>
                </a:lnTo>
                <a:lnTo>
                  <a:pt x="282612" y="101563"/>
                </a:lnTo>
                <a:lnTo>
                  <a:pt x="212683" y="101563"/>
                </a:lnTo>
                <a:close/>
                <a:moveTo>
                  <a:pt x="23084" y="101563"/>
                </a:moveTo>
                <a:lnTo>
                  <a:pt x="23084" y="216866"/>
                </a:lnTo>
                <a:lnTo>
                  <a:pt x="92652" y="216866"/>
                </a:lnTo>
                <a:lnTo>
                  <a:pt x="92652" y="101563"/>
                </a:lnTo>
                <a:lnTo>
                  <a:pt x="23084" y="101563"/>
                </a:lnTo>
                <a:close/>
                <a:moveTo>
                  <a:pt x="180629" y="90039"/>
                </a:moveTo>
                <a:cubicBezTo>
                  <a:pt x="183193" y="90039"/>
                  <a:pt x="185025" y="92237"/>
                  <a:pt x="185025" y="94802"/>
                </a:cubicBezTo>
                <a:cubicBezTo>
                  <a:pt x="185025" y="97366"/>
                  <a:pt x="183193" y="99198"/>
                  <a:pt x="180629" y="99198"/>
                </a:cubicBezTo>
                <a:cubicBezTo>
                  <a:pt x="177698" y="99198"/>
                  <a:pt x="175866" y="97366"/>
                  <a:pt x="175866" y="94802"/>
                </a:cubicBezTo>
                <a:cubicBezTo>
                  <a:pt x="175866" y="92237"/>
                  <a:pt x="177698" y="90039"/>
                  <a:pt x="180629" y="90039"/>
                </a:cubicBezTo>
                <a:close/>
                <a:moveTo>
                  <a:pt x="151877" y="90039"/>
                </a:moveTo>
                <a:cubicBezTo>
                  <a:pt x="154347" y="90039"/>
                  <a:pt x="156463" y="92237"/>
                  <a:pt x="156463" y="94802"/>
                </a:cubicBezTo>
                <a:cubicBezTo>
                  <a:pt x="156463" y="97366"/>
                  <a:pt x="154347" y="99198"/>
                  <a:pt x="151877" y="99198"/>
                </a:cubicBezTo>
                <a:cubicBezTo>
                  <a:pt x="149408" y="99198"/>
                  <a:pt x="147291" y="97366"/>
                  <a:pt x="147291" y="94802"/>
                </a:cubicBezTo>
                <a:cubicBezTo>
                  <a:pt x="147291" y="92237"/>
                  <a:pt x="149408" y="90039"/>
                  <a:pt x="151877" y="90039"/>
                </a:cubicBezTo>
                <a:close/>
                <a:moveTo>
                  <a:pt x="124890" y="90039"/>
                </a:moveTo>
                <a:cubicBezTo>
                  <a:pt x="127360" y="90039"/>
                  <a:pt x="129476" y="92237"/>
                  <a:pt x="129476" y="94802"/>
                </a:cubicBezTo>
                <a:cubicBezTo>
                  <a:pt x="129476" y="97366"/>
                  <a:pt x="127360" y="99198"/>
                  <a:pt x="124890" y="99198"/>
                </a:cubicBezTo>
                <a:cubicBezTo>
                  <a:pt x="122421" y="99198"/>
                  <a:pt x="120304" y="97366"/>
                  <a:pt x="120304" y="94802"/>
                </a:cubicBezTo>
                <a:cubicBezTo>
                  <a:pt x="120304" y="92237"/>
                  <a:pt x="122421" y="90039"/>
                  <a:pt x="124890" y="90039"/>
                </a:cubicBezTo>
                <a:close/>
                <a:moveTo>
                  <a:pt x="102024" y="73905"/>
                </a:moveTo>
                <a:lnTo>
                  <a:pt x="102024" y="96894"/>
                </a:lnTo>
                <a:lnTo>
                  <a:pt x="102024" y="216866"/>
                </a:lnTo>
                <a:lnTo>
                  <a:pt x="120407" y="216866"/>
                </a:lnTo>
                <a:lnTo>
                  <a:pt x="120407" y="193877"/>
                </a:lnTo>
                <a:cubicBezTo>
                  <a:pt x="120407" y="191363"/>
                  <a:pt x="122570" y="189208"/>
                  <a:pt x="125093" y="189208"/>
                </a:cubicBezTo>
                <a:lnTo>
                  <a:pt x="180603" y="189208"/>
                </a:lnTo>
                <a:cubicBezTo>
                  <a:pt x="183126" y="189208"/>
                  <a:pt x="184928" y="191363"/>
                  <a:pt x="184928" y="193877"/>
                </a:cubicBezTo>
                <a:lnTo>
                  <a:pt x="184928" y="216866"/>
                </a:lnTo>
                <a:lnTo>
                  <a:pt x="203672" y="216866"/>
                </a:lnTo>
                <a:lnTo>
                  <a:pt x="203672" y="96894"/>
                </a:lnTo>
                <a:lnTo>
                  <a:pt x="203672" y="73905"/>
                </a:lnTo>
                <a:lnTo>
                  <a:pt x="102024" y="73905"/>
                </a:lnTo>
                <a:close/>
                <a:moveTo>
                  <a:pt x="196823" y="36908"/>
                </a:moveTo>
                <a:lnTo>
                  <a:pt x="229625" y="66003"/>
                </a:lnTo>
                <a:cubicBezTo>
                  <a:pt x="231427" y="67080"/>
                  <a:pt x="231787" y="69235"/>
                  <a:pt x="231427" y="70672"/>
                </a:cubicBezTo>
                <a:cubicBezTo>
                  <a:pt x="230346" y="72827"/>
                  <a:pt x="228543" y="73905"/>
                  <a:pt x="226741" y="73905"/>
                </a:cubicBezTo>
                <a:lnTo>
                  <a:pt x="212683" y="73905"/>
                </a:lnTo>
                <a:lnTo>
                  <a:pt x="212683" y="92224"/>
                </a:lnTo>
                <a:lnTo>
                  <a:pt x="286937" y="92224"/>
                </a:lnTo>
                <a:lnTo>
                  <a:pt x="291263" y="92224"/>
                </a:lnTo>
                <a:lnTo>
                  <a:pt x="247647" y="36908"/>
                </a:lnTo>
                <a:lnTo>
                  <a:pt x="196823" y="36908"/>
                </a:lnTo>
                <a:close/>
                <a:moveTo>
                  <a:pt x="57688" y="36908"/>
                </a:moveTo>
                <a:lnTo>
                  <a:pt x="14072" y="92224"/>
                </a:lnTo>
                <a:lnTo>
                  <a:pt x="18398" y="92224"/>
                </a:lnTo>
                <a:lnTo>
                  <a:pt x="92652" y="92224"/>
                </a:lnTo>
                <a:lnTo>
                  <a:pt x="92652" y="73905"/>
                </a:lnTo>
                <a:lnTo>
                  <a:pt x="78594" y="73905"/>
                </a:lnTo>
                <a:cubicBezTo>
                  <a:pt x="76792" y="73905"/>
                  <a:pt x="74989" y="72827"/>
                  <a:pt x="74268" y="70672"/>
                </a:cubicBezTo>
                <a:cubicBezTo>
                  <a:pt x="73548" y="69235"/>
                  <a:pt x="74268" y="67080"/>
                  <a:pt x="75710" y="66003"/>
                </a:cubicBezTo>
                <a:lnTo>
                  <a:pt x="108512" y="36908"/>
                </a:lnTo>
                <a:lnTo>
                  <a:pt x="57688" y="36908"/>
                </a:lnTo>
                <a:close/>
                <a:moveTo>
                  <a:pt x="152848" y="10686"/>
                </a:moveTo>
                <a:lnTo>
                  <a:pt x="90849" y="64566"/>
                </a:lnTo>
                <a:lnTo>
                  <a:pt x="97338" y="64566"/>
                </a:lnTo>
                <a:lnTo>
                  <a:pt x="208358" y="64566"/>
                </a:lnTo>
                <a:lnTo>
                  <a:pt x="214486" y="64566"/>
                </a:lnTo>
                <a:lnTo>
                  <a:pt x="152848" y="10686"/>
                </a:lnTo>
                <a:close/>
                <a:moveTo>
                  <a:pt x="149604" y="1347"/>
                </a:moveTo>
                <a:cubicBezTo>
                  <a:pt x="151406" y="-449"/>
                  <a:pt x="153929" y="-449"/>
                  <a:pt x="155731" y="1347"/>
                </a:cubicBezTo>
                <a:lnTo>
                  <a:pt x="186370" y="27568"/>
                </a:lnTo>
                <a:lnTo>
                  <a:pt x="249810" y="27568"/>
                </a:lnTo>
                <a:cubicBezTo>
                  <a:pt x="251252" y="27568"/>
                  <a:pt x="252694" y="28646"/>
                  <a:pt x="253775" y="29724"/>
                </a:cubicBezTo>
                <a:lnTo>
                  <a:pt x="304599" y="94020"/>
                </a:lnTo>
                <a:cubicBezTo>
                  <a:pt x="305681" y="95457"/>
                  <a:pt x="305681" y="97612"/>
                  <a:pt x="304960" y="99049"/>
                </a:cubicBezTo>
                <a:cubicBezTo>
                  <a:pt x="304239" y="100486"/>
                  <a:pt x="302437" y="101563"/>
                  <a:pt x="300995" y="101563"/>
                </a:cubicBezTo>
                <a:lnTo>
                  <a:pt x="291623" y="101563"/>
                </a:lnTo>
                <a:lnTo>
                  <a:pt x="291623" y="216866"/>
                </a:lnTo>
                <a:lnTo>
                  <a:pt x="300995" y="216866"/>
                </a:lnTo>
                <a:cubicBezTo>
                  <a:pt x="303518" y="216866"/>
                  <a:pt x="305681" y="219021"/>
                  <a:pt x="305681" y="221535"/>
                </a:cubicBezTo>
                <a:cubicBezTo>
                  <a:pt x="305681" y="224050"/>
                  <a:pt x="303518" y="226205"/>
                  <a:pt x="300995" y="226205"/>
                </a:cubicBezTo>
                <a:lnTo>
                  <a:pt x="286937" y="226205"/>
                </a:lnTo>
                <a:lnTo>
                  <a:pt x="208358" y="226205"/>
                </a:lnTo>
                <a:lnTo>
                  <a:pt x="180603" y="226205"/>
                </a:lnTo>
                <a:lnTo>
                  <a:pt x="125093" y="226205"/>
                </a:lnTo>
                <a:lnTo>
                  <a:pt x="97338" y="226205"/>
                </a:lnTo>
                <a:lnTo>
                  <a:pt x="18398" y="226205"/>
                </a:lnTo>
                <a:lnTo>
                  <a:pt x="4701" y="226205"/>
                </a:lnTo>
                <a:cubicBezTo>
                  <a:pt x="1817" y="226205"/>
                  <a:pt x="15" y="224050"/>
                  <a:pt x="15" y="221535"/>
                </a:cubicBezTo>
                <a:cubicBezTo>
                  <a:pt x="15" y="219021"/>
                  <a:pt x="1817" y="216866"/>
                  <a:pt x="4701" y="216866"/>
                </a:cubicBezTo>
                <a:lnTo>
                  <a:pt x="13712" y="216866"/>
                </a:lnTo>
                <a:lnTo>
                  <a:pt x="13712" y="101563"/>
                </a:lnTo>
                <a:lnTo>
                  <a:pt x="4701" y="101563"/>
                </a:lnTo>
                <a:cubicBezTo>
                  <a:pt x="2898" y="101563"/>
                  <a:pt x="1096" y="100486"/>
                  <a:pt x="375" y="99049"/>
                </a:cubicBezTo>
                <a:cubicBezTo>
                  <a:pt x="-346" y="97612"/>
                  <a:pt x="15" y="95457"/>
                  <a:pt x="1096" y="94020"/>
                </a:cubicBezTo>
                <a:lnTo>
                  <a:pt x="51920" y="29724"/>
                </a:lnTo>
                <a:cubicBezTo>
                  <a:pt x="52641" y="28646"/>
                  <a:pt x="54083" y="27568"/>
                  <a:pt x="55525" y="27568"/>
                </a:cubicBezTo>
                <a:lnTo>
                  <a:pt x="119325" y="27568"/>
                </a:lnTo>
                <a:lnTo>
                  <a:pt x="149604" y="13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761">
            <a:extLst>
              <a:ext uri="{FF2B5EF4-FFF2-40B4-BE49-F238E27FC236}">
                <a16:creationId xmlns:a16="http://schemas.microsoft.com/office/drawing/2014/main" id="{94C34FEC-4B51-E641-ACFF-5597AA02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03" y="8744400"/>
            <a:ext cx="539121" cy="671293"/>
          </a:xfrm>
          <a:custGeom>
            <a:avLst/>
            <a:gdLst/>
            <a:ahLst/>
            <a:cxnLst/>
            <a:rect l="0" t="0" r="r" b="b"/>
            <a:pathLst>
              <a:path w="246439" h="305466">
                <a:moveTo>
                  <a:pt x="19165" y="296307"/>
                </a:moveTo>
                <a:lnTo>
                  <a:pt x="192006" y="296307"/>
                </a:lnTo>
                <a:cubicBezTo>
                  <a:pt x="194527" y="296307"/>
                  <a:pt x="196687" y="298139"/>
                  <a:pt x="196687" y="300703"/>
                </a:cubicBezTo>
                <a:cubicBezTo>
                  <a:pt x="196687" y="303634"/>
                  <a:pt x="194527" y="305466"/>
                  <a:pt x="192006" y="305466"/>
                </a:cubicBezTo>
                <a:lnTo>
                  <a:pt x="19165" y="305466"/>
                </a:lnTo>
                <a:cubicBezTo>
                  <a:pt x="16645" y="305466"/>
                  <a:pt x="14484" y="303634"/>
                  <a:pt x="14484" y="300703"/>
                </a:cubicBezTo>
                <a:cubicBezTo>
                  <a:pt x="14484" y="298139"/>
                  <a:pt x="16645" y="296307"/>
                  <a:pt x="19165" y="296307"/>
                </a:cubicBezTo>
                <a:close/>
                <a:moveTo>
                  <a:pt x="86222" y="174918"/>
                </a:moveTo>
                <a:cubicBezTo>
                  <a:pt x="84784" y="176721"/>
                  <a:pt x="83706" y="178885"/>
                  <a:pt x="83706" y="181409"/>
                </a:cubicBezTo>
                <a:cubicBezTo>
                  <a:pt x="83706" y="184294"/>
                  <a:pt x="84784" y="186457"/>
                  <a:pt x="86222" y="188261"/>
                </a:cubicBezTo>
                <a:lnTo>
                  <a:pt x="99521" y="201603"/>
                </a:lnTo>
                <a:cubicBezTo>
                  <a:pt x="108147" y="201964"/>
                  <a:pt x="116414" y="201603"/>
                  <a:pt x="124681" y="199800"/>
                </a:cubicBezTo>
                <a:lnTo>
                  <a:pt x="99880" y="174918"/>
                </a:lnTo>
                <a:cubicBezTo>
                  <a:pt x="96286" y="171312"/>
                  <a:pt x="89816" y="171312"/>
                  <a:pt x="86222" y="174918"/>
                </a:cubicBezTo>
                <a:close/>
                <a:moveTo>
                  <a:pt x="142653" y="111089"/>
                </a:moveTo>
                <a:cubicBezTo>
                  <a:pt x="139059" y="114696"/>
                  <a:pt x="139059" y="120826"/>
                  <a:pt x="142653" y="124432"/>
                </a:cubicBezTo>
                <a:lnTo>
                  <a:pt x="164578" y="146429"/>
                </a:lnTo>
                <a:cubicBezTo>
                  <a:pt x="166376" y="148233"/>
                  <a:pt x="166376" y="151117"/>
                  <a:pt x="164578" y="152920"/>
                </a:cubicBezTo>
                <a:cubicBezTo>
                  <a:pt x="162781" y="154724"/>
                  <a:pt x="159906" y="154724"/>
                  <a:pt x="158109" y="152920"/>
                </a:cubicBezTo>
                <a:cubicBezTo>
                  <a:pt x="156311" y="151117"/>
                  <a:pt x="153795" y="150036"/>
                  <a:pt x="151279" y="150036"/>
                </a:cubicBezTo>
                <a:cubicBezTo>
                  <a:pt x="148763" y="150036"/>
                  <a:pt x="146247" y="151117"/>
                  <a:pt x="144810" y="152920"/>
                </a:cubicBezTo>
                <a:cubicBezTo>
                  <a:pt x="140856" y="156527"/>
                  <a:pt x="140856" y="162657"/>
                  <a:pt x="144810" y="166263"/>
                </a:cubicBezTo>
                <a:lnTo>
                  <a:pt x="161703" y="183573"/>
                </a:lnTo>
                <a:cubicBezTo>
                  <a:pt x="165657" y="180327"/>
                  <a:pt x="169610" y="177082"/>
                  <a:pt x="173205" y="173475"/>
                </a:cubicBezTo>
                <a:cubicBezTo>
                  <a:pt x="175002" y="171672"/>
                  <a:pt x="176799" y="169509"/>
                  <a:pt x="178596" y="167345"/>
                </a:cubicBezTo>
                <a:cubicBezTo>
                  <a:pt x="183988" y="161575"/>
                  <a:pt x="188301" y="154363"/>
                  <a:pt x="191895" y="146790"/>
                </a:cubicBezTo>
                <a:lnTo>
                  <a:pt x="156311" y="111089"/>
                </a:lnTo>
                <a:cubicBezTo>
                  <a:pt x="152717" y="107483"/>
                  <a:pt x="146247" y="107483"/>
                  <a:pt x="142653" y="111089"/>
                </a:cubicBezTo>
                <a:close/>
                <a:moveTo>
                  <a:pt x="201960" y="15166"/>
                </a:moveTo>
                <a:lnTo>
                  <a:pt x="182910" y="34279"/>
                </a:lnTo>
                <a:cubicBezTo>
                  <a:pt x="210945" y="64931"/>
                  <a:pt x="218493" y="108926"/>
                  <a:pt x="201600" y="147872"/>
                </a:cubicBezTo>
                <a:cubicBezTo>
                  <a:pt x="201600" y="147872"/>
                  <a:pt x="201600" y="148233"/>
                  <a:pt x="201241" y="148233"/>
                </a:cubicBezTo>
                <a:cubicBezTo>
                  <a:pt x="197287" y="157608"/>
                  <a:pt x="191895" y="165903"/>
                  <a:pt x="185426" y="173475"/>
                </a:cubicBezTo>
                <a:cubicBezTo>
                  <a:pt x="183988" y="175639"/>
                  <a:pt x="181831" y="177803"/>
                  <a:pt x="179675" y="180327"/>
                </a:cubicBezTo>
                <a:cubicBezTo>
                  <a:pt x="174643" y="185015"/>
                  <a:pt x="169610" y="189342"/>
                  <a:pt x="163860" y="192949"/>
                </a:cubicBezTo>
                <a:cubicBezTo>
                  <a:pt x="163500" y="193309"/>
                  <a:pt x="163500" y="193309"/>
                  <a:pt x="163500" y="193309"/>
                </a:cubicBezTo>
                <a:cubicBezTo>
                  <a:pt x="154874" y="199079"/>
                  <a:pt x="145169" y="203767"/>
                  <a:pt x="135105" y="206652"/>
                </a:cubicBezTo>
                <a:cubicBezTo>
                  <a:pt x="125400" y="209537"/>
                  <a:pt x="115336" y="210979"/>
                  <a:pt x="105631" y="210979"/>
                </a:cubicBezTo>
                <a:cubicBezTo>
                  <a:pt x="103115" y="210979"/>
                  <a:pt x="100599" y="210979"/>
                  <a:pt x="98083" y="210619"/>
                </a:cubicBezTo>
                <a:lnTo>
                  <a:pt x="97724" y="210979"/>
                </a:lnTo>
                <a:cubicBezTo>
                  <a:pt x="97724" y="210979"/>
                  <a:pt x="97364" y="210979"/>
                  <a:pt x="97364" y="210619"/>
                </a:cubicBezTo>
                <a:cubicBezTo>
                  <a:pt x="73642" y="209176"/>
                  <a:pt x="51357" y="199079"/>
                  <a:pt x="34104" y="183573"/>
                </a:cubicBezTo>
                <a:lnTo>
                  <a:pt x="15054" y="202324"/>
                </a:lnTo>
                <a:cubicBezTo>
                  <a:pt x="39855" y="225404"/>
                  <a:pt x="71485" y="238025"/>
                  <a:pt x="105272" y="238025"/>
                </a:cubicBezTo>
                <a:cubicBezTo>
                  <a:pt x="140496" y="238025"/>
                  <a:pt x="173564" y="223961"/>
                  <a:pt x="198365" y="199079"/>
                </a:cubicBezTo>
                <a:cubicBezTo>
                  <a:pt x="249045" y="148593"/>
                  <a:pt x="250124" y="67095"/>
                  <a:pt x="201960" y="15166"/>
                </a:cubicBezTo>
                <a:close/>
                <a:moveTo>
                  <a:pt x="95208" y="9757"/>
                </a:moveTo>
                <a:cubicBezTo>
                  <a:pt x="85503" y="10839"/>
                  <a:pt x="76158" y="13363"/>
                  <a:pt x="66812" y="16969"/>
                </a:cubicBezTo>
                <a:cubicBezTo>
                  <a:pt x="58186" y="20936"/>
                  <a:pt x="50638" y="25985"/>
                  <a:pt x="43449" y="31755"/>
                </a:cubicBezTo>
                <a:cubicBezTo>
                  <a:pt x="41652" y="33558"/>
                  <a:pt x="39136" y="35361"/>
                  <a:pt x="37339" y="37524"/>
                </a:cubicBezTo>
                <a:cubicBezTo>
                  <a:pt x="33026" y="41852"/>
                  <a:pt x="29072" y="46900"/>
                  <a:pt x="25477" y="51949"/>
                </a:cubicBezTo>
                <a:cubicBezTo>
                  <a:pt x="20445" y="59161"/>
                  <a:pt x="16851" y="67455"/>
                  <a:pt x="13975" y="75389"/>
                </a:cubicBezTo>
                <a:lnTo>
                  <a:pt x="72563" y="134169"/>
                </a:lnTo>
                <a:cubicBezTo>
                  <a:pt x="76158" y="138135"/>
                  <a:pt x="82268" y="138135"/>
                  <a:pt x="85862" y="134169"/>
                </a:cubicBezTo>
                <a:cubicBezTo>
                  <a:pt x="87660" y="132726"/>
                  <a:pt x="88738" y="129841"/>
                  <a:pt x="88738" y="127317"/>
                </a:cubicBezTo>
                <a:cubicBezTo>
                  <a:pt x="88738" y="124793"/>
                  <a:pt x="87660" y="122629"/>
                  <a:pt x="85862" y="120826"/>
                </a:cubicBezTo>
                <a:lnTo>
                  <a:pt x="40574" y="75028"/>
                </a:lnTo>
                <a:cubicBezTo>
                  <a:pt x="38776" y="73225"/>
                  <a:pt x="38776" y="70340"/>
                  <a:pt x="40574" y="68537"/>
                </a:cubicBezTo>
                <a:cubicBezTo>
                  <a:pt x="42371" y="66734"/>
                  <a:pt x="45606" y="66734"/>
                  <a:pt x="47043" y="68537"/>
                </a:cubicBezTo>
                <a:cubicBezTo>
                  <a:pt x="50638" y="72143"/>
                  <a:pt x="57108" y="72143"/>
                  <a:pt x="60702" y="68537"/>
                </a:cubicBezTo>
                <a:cubicBezTo>
                  <a:pt x="64296" y="64570"/>
                  <a:pt x="64296" y="58801"/>
                  <a:pt x="60702" y="55194"/>
                </a:cubicBezTo>
                <a:cubicBezTo>
                  <a:pt x="58545" y="53391"/>
                  <a:pt x="58545" y="50506"/>
                  <a:pt x="60702" y="48343"/>
                </a:cubicBezTo>
                <a:cubicBezTo>
                  <a:pt x="62140" y="46900"/>
                  <a:pt x="65375" y="46900"/>
                  <a:pt x="67172" y="48343"/>
                </a:cubicBezTo>
                <a:lnTo>
                  <a:pt x="67172" y="48703"/>
                </a:lnTo>
                <a:lnTo>
                  <a:pt x="95926" y="77552"/>
                </a:lnTo>
                <a:cubicBezTo>
                  <a:pt x="99521" y="81159"/>
                  <a:pt x="105991" y="81159"/>
                  <a:pt x="109585" y="77552"/>
                </a:cubicBezTo>
                <a:cubicBezTo>
                  <a:pt x="111382" y="76110"/>
                  <a:pt x="112460" y="73586"/>
                  <a:pt x="112460" y="71061"/>
                </a:cubicBezTo>
                <a:cubicBezTo>
                  <a:pt x="112460" y="68176"/>
                  <a:pt x="111382" y="66013"/>
                  <a:pt x="109585" y="64210"/>
                </a:cubicBezTo>
                <a:lnTo>
                  <a:pt x="94848" y="49785"/>
                </a:lnTo>
                <a:cubicBezTo>
                  <a:pt x="94129" y="48703"/>
                  <a:pt x="93770" y="47622"/>
                  <a:pt x="93770" y="46179"/>
                </a:cubicBezTo>
                <a:cubicBezTo>
                  <a:pt x="93770" y="45458"/>
                  <a:pt x="94129" y="44015"/>
                  <a:pt x="94848" y="43294"/>
                </a:cubicBezTo>
                <a:cubicBezTo>
                  <a:pt x="97005" y="41130"/>
                  <a:pt x="99880" y="41130"/>
                  <a:pt x="101677" y="43294"/>
                </a:cubicBezTo>
                <a:cubicBezTo>
                  <a:pt x="105272" y="46900"/>
                  <a:pt x="111382" y="46900"/>
                  <a:pt x="114976" y="43294"/>
                </a:cubicBezTo>
                <a:cubicBezTo>
                  <a:pt x="118571" y="39327"/>
                  <a:pt x="118571" y="33197"/>
                  <a:pt x="114976" y="29591"/>
                </a:cubicBezTo>
                <a:lnTo>
                  <a:pt x="95208" y="9757"/>
                </a:lnTo>
                <a:close/>
                <a:moveTo>
                  <a:pt x="107788" y="9036"/>
                </a:moveTo>
                <a:lnTo>
                  <a:pt x="121806" y="23100"/>
                </a:lnTo>
                <a:cubicBezTo>
                  <a:pt x="128994" y="30312"/>
                  <a:pt x="128994" y="42212"/>
                  <a:pt x="121806" y="49785"/>
                </a:cubicBezTo>
                <a:cubicBezTo>
                  <a:pt x="118930" y="51949"/>
                  <a:pt x="116055" y="53752"/>
                  <a:pt x="112820" y="54473"/>
                </a:cubicBezTo>
                <a:lnTo>
                  <a:pt x="116055" y="57719"/>
                </a:lnTo>
                <a:cubicBezTo>
                  <a:pt x="119649" y="60964"/>
                  <a:pt x="121806" y="66013"/>
                  <a:pt x="121806" y="71061"/>
                </a:cubicBezTo>
                <a:cubicBezTo>
                  <a:pt x="121806" y="76110"/>
                  <a:pt x="119649" y="80798"/>
                  <a:pt x="116055" y="84404"/>
                </a:cubicBezTo>
                <a:cubicBezTo>
                  <a:pt x="108866" y="91616"/>
                  <a:pt x="97005" y="91616"/>
                  <a:pt x="89816" y="84404"/>
                </a:cubicBezTo>
                <a:lnTo>
                  <a:pt x="71844" y="66373"/>
                </a:lnTo>
                <a:cubicBezTo>
                  <a:pt x="71126" y="69619"/>
                  <a:pt x="69328" y="72504"/>
                  <a:pt x="67172" y="75028"/>
                </a:cubicBezTo>
                <a:cubicBezTo>
                  <a:pt x="64656" y="77552"/>
                  <a:pt x="61780" y="78995"/>
                  <a:pt x="58545" y="80077"/>
                </a:cubicBezTo>
                <a:lnTo>
                  <a:pt x="92692" y="114335"/>
                </a:lnTo>
                <a:cubicBezTo>
                  <a:pt x="95926" y="117941"/>
                  <a:pt x="98083" y="122629"/>
                  <a:pt x="98083" y="127317"/>
                </a:cubicBezTo>
                <a:cubicBezTo>
                  <a:pt x="98083" y="132726"/>
                  <a:pt x="95926" y="137054"/>
                  <a:pt x="92692" y="140660"/>
                </a:cubicBezTo>
                <a:cubicBezTo>
                  <a:pt x="89097" y="144626"/>
                  <a:pt x="84065" y="146429"/>
                  <a:pt x="79033" y="146429"/>
                </a:cubicBezTo>
                <a:cubicBezTo>
                  <a:pt x="74720" y="146429"/>
                  <a:pt x="69688" y="144626"/>
                  <a:pt x="66093" y="140660"/>
                </a:cubicBezTo>
                <a:lnTo>
                  <a:pt x="11100" y="85846"/>
                </a:lnTo>
                <a:cubicBezTo>
                  <a:pt x="4630" y="117580"/>
                  <a:pt x="13975" y="150757"/>
                  <a:pt x="37339" y="173475"/>
                </a:cubicBezTo>
                <a:cubicBezTo>
                  <a:pt x="50278" y="186818"/>
                  <a:pt x="66812" y="195473"/>
                  <a:pt x="84425" y="199440"/>
                </a:cubicBezTo>
                <a:lnTo>
                  <a:pt x="79752" y="194752"/>
                </a:lnTo>
                <a:cubicBezTo>
                  <a:pt x="76517" y="191145"/>
                  <a:pt x="74360" y="186457"/>
                  <a:pt x="74360" y="181409"/>
                </a:cubicBezTo>
                <a:cubicBezTo>
                  <a:pt x="74360" y="176721"/>
                  <a:pt x="76517" y="171672"/>
                  <a:pt x="79752" y="168427"/>
                </a:cubicBezTo>
                <a:cubicBezTo>
                  <a:pt x="87300" y="160854"/>
                  <a:pt x="99161" y="160854"/>
                  <a:pt x="106350" y="168427"/>
                </a:cubicBezTo>
                <a:lnTo>
                  <a:pt x="135105" y="196915"/>
                </a:lnTo>
                <a:cubicBezTo>
                  <a:pt x="141575" y="194752"/>
                  <a:pt x="147685" y="191867"/>
                  <a:pt x="153795" y="188621"/>
                </a:cubicBezTo>
                <a:lnTo>
                  <a:pt x="137980" y="173115"/>
                </a:lnTo>
                <a:cubicBezTo>
                  <a:pt x="130792" y="165542"/>
                  <a:pt x="130792" y="153642"/>
                  <a:pt x="137980" y="146429"/>
                </a:cubicBezTo>
                <a:cubicBezTo>
                  <a:pt x="140496" y="143905"/>
                  <a:pt x="143731" y="142463"/>
                  <a:pt x="146607" y="141381"/>
                </a:cubicBezTo>
                <a:lnTo>
                  <a:pt x="136183" y="130923"/>
                </a:lnTo>
                <a:cubicBezTo>
                  <a:pt x="132948" y="127317"/>
                  <a:pt x="130792" y="122629"/>
                  <a:pt x="130792" y="117941"/>
                </a:cubicBezTo>
                <a:cubicBezTo>
                  <a:pt x="130792" y="112892"/>
                  <a:pt x="132948" y="107844"/>
                  <a:pt x="136183" y="104598"/>
                </a:cubicBezTo>
                <a:cubicBezTo>
                  <a:pt x="139777" y="100992"/>
                  <a:pt x="144450" y="99189"/>
                  <a:pt x="149482" y="99189"/>
                </a:cubicBezTo>
                <a:cubicBezTo>
                  <a:pt x="154514" y="99189"/>
                  <a:pt x="159187" y="100992"/>
                  <a:pt x="162781" y="104598"/>
                </a:cubicBezTo>
                <a:lnTo>
                  <a:pt x="195849" y="137414"/>
                </a:lnTo>
                <a:cubicBezTo>
                  <a:pt x="208070" y="102795"/>
                  <a:pt x="199443" y="63849"/>
                  <a:pt x="173205" y="37524"/>
                </a:cubicBezTo>
                <a:cubicBezTo>
                  <a:pt x="155593" y="19854"/>
                  <a:pt x="132229" y="9757"/>
                  <a:pt x="107788" y="9036"/>
                </a:cubicBezTo>
                <a:close/>
                <a:moveTo>
                  <a:pt x="96286" y="381"/>
                </a:moveTo>
                <a:lnTo>
                  <a:pt x="96645" y="381"/>
                </a:lnTo>
                <a:cubicBezTo>
                  <a:pt x="125760" y="-2143"/>
                  <a:pt x="154874" y="7954"/>
                  <a:pt x="176440" y="27788"/>
                </a:cubicBezTo>
                <a:lnTo>
                  <a:pt x="198365" y="5430"/>
                </a:lnTo>
                <a:cubicBezTo>
                  <a:pt x="200162" y="3627"/>
                  <a:pt x="203397" y="3627"/>
                  <a:pt x="205194" y="5430"/>
                </a:cubicBezTo>
                <a:cubicBezTo>
                  <a:pt x="260188" y="60604"/>
                  <a:pt x="260188" y="150396"/>
                  <a:pt x="205194" y="205570"/>
                </a:cubicBezTo>
                <a:cubicBezTo>
                  <a:pt x="179315" y="231174"/>
                  <a:pt x="145888" y="245959"/>
                  <a:pt x="109944" y="247040"/>
                </a:cubicBezTo>
                <a:lnTo>
                  <a:pt x="109944" y="272283"/>
                </a:lnTo>
                <a:lnTo>
                  <a:pt x="158109" y="272283"/>
                </a:lnTo>
                <a:cubicBezTo>
                  <a:pt x="160265" y="272283"/>
                  <a:pt x="162422" y="274447"/>
                  <a:pt x="162422" y="276971"/>
                </a:cubicBezTo>
                <a:cubicBezTo>
                  <a:pt x="162422" y="279496"/>
                  <a:pt x="160265" y="281659"/>
                  <a:pt x="158109" y="281659"/>
                </a:cubicBezTo>
                <a:lnTo>
                  <a:pt x="52435" y="281659"/>
                </a:lnTo>
                <a:cubicBezTo>
                  <a:pt x="49919" y="281659"/>
                  <a:pt x="47762" y="279496"/>
                  <a:pt x="47762" y="276971"/>
                </a:cubicBezTo>
                <a:cubicBezTo>
                  <a:pt x="47762" y="274447"/>
                  <a:pt x="49919" y="272283"/>
                  <a:pt x="52435" y="272283"/>
                </a:cubicBezTo>
                <a:lnTo>
                  <a:pt x="100599" y="272283"/>
                </a:lnTo>
                <a:lnTo>
                  <a:pt x="100599" y="247040"/>
                </a:lnTo>
                <a:cubicBezTo>
                  <a:pt x="64656" y="245959"/>
                  <a:pt x="30869" y="231174"/>
                  <a:pt x="5349" y="205570"/>
                </a:cubicBezTo>
                <a:cubicBezTo>
                  <a:pt x="3551" y="203767"/>
                  <a:pt x="3551" y="200882"/>
                  <a:pt x="5349" y="199079"/>
                </a:cubicBezTo>
                <a:lnTo>
                  <a:pt x="27634" y="176721"/>
                </a:lnTo>
                <a:cubicBezTo>
                  <a:pt x="2833" y="149675"/>
                  <a:pt x="-6153" y="111089"/>
                  <a:pt x="4270" y="75389"/>
                </a:cubicBezTo>
                <a:cubicBezTo>
                  <a:pt x="7146" y="65292"/>
                  <a:pt x="11459" y="55555"/>
                  <a:pt x="17570" y="46900"/>
                </a:cubicBezTo>
                <a:cubicBezTo>
                  <a:pt x="21524" y="41130"/>
                  <a:pt x="25837" y="35361"/>
                  <a:pt x="30869" y="31033"/>
                </a:cubicBezTo>
                <a:cubicBezTo>
                  <a:pt x="33026" y="28509"/>
                  <a:pt x="35542" y="26345"/>
                  <a:pt x="37339" y="24542"/>
                </a:cubicBezTo>
                <a:cubicBezTo>
                  <a:pt x="45246" y="18051"/>
                  <a:pt x="53873" y="13003"/>
                  <a:pt x="63218" y="8675"/>
                </a:cubicBezTo>
                <a:cubicBezTo>
                  <a:pt x="73642" y="3987"/>
                  <a:pt x="84784" y="1102"/>
                  <a:pt x="96286" y="3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Freeform 759">
            <a:extLst>
              <a:ext uri="{FF2B5EF4-FFF2-40B4-BE49-F238E27FC236}">
                <a16:creationId xmlns:a16="http://schemas.microsoft.com/office/drawing/2014/main" id="{DDE44DB8-885E-C646-8FEF-2023160D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17" y="10142074"/>
            <a:ext cx="667815" cy="486949"/>
          </a:xfrm>
          <a:custGeom>
            <a:avLst/>
            <a:gdLst/>
            <a:ahLst/>
            <a:cxnLst/>
            <a:rect l="0" t="0" r="r" b="b"/>
            <a:pathLst>
              <a:path w="304441" h="221888">
                <a:moveTo>
                  <a:pt x="80962" y="171681"/>
                </a:moveTo>
                <a:cubicBezTo>
                  <a:pt x="56970" y="173947"/>
                  <a:pt x="35764" y="181831"/>
                  <a:pt x="29833" y="184188"/>
                </a:cubicBezTo>
                <a:lnTo>
                  <a:pt x="23363" y="198325"/>
                </a:lnTo>
                <a:lnTo>
                  <a:pt x="129037" y="198325"/>
                </a:lnTo>
                <a:cubicBezTo>
                  <a:pt x="131553" y="198325"/>
                  <a:pt x="133709" y="200500"/>
                  <a:pt x="133709" y="203038"/>
                </a:cubicBezTo>
                <a:cubicBezTo>
                  <a:pt x="133709" y="208113"/>
                  <a:pt x="138023" y="212463"/>
                  <a:pt x="143055" y="212463"/>
                </a:cubicBezTo>
                <a:lnTo>
                  <a:pt x="161386" y="212463"/>
                </a:lnTo>
                <a:cubicBezTo>
                  <a:pt x="166418" y="212463"/>
                  <a:pt x="170731" y="208113"/>
                  <a:pt x="170731" y="203038"/>
                </a:cubicBezTo>
                <a:cubicBezTo>
                  <a:pt x="170731" y="200500"/>
                  <a:pt x="172888" y="198325"/>
                  <a:pt x="175404" y="198325"/>
                </a:cubicBezTo>
                <a:lnTo>
                  <a:pt x="281077" y="198325"/>
                </a:lnTo>
                <a:lnTo>
                  <a:pt x="274608" y="184188"/>
                </a:lnTo>
                <a:cubicBezTo>
                  <a:pt x="262746" y="179475"/>
                  <a:pt x="189781" y="152650"/>
                  <a:pt x="155635" y="192888"/>
                </a:cubicBezTo>
                <a:cubicBezTo>
                  <a:pt x="153838" y="194700"/>
                  <a:pt x="150243" y="194700"/>
                  <a:pt x="148806" y="192888"/>
                </a:cubicBezTo>
                <a:cubicBezTo>
                  <a:pt x="131733" y="172769"/>
                  <a:pt x="104955" y="169416"/>
                  <a:pt x="80962" y="171681"/>
                </a:cubicBezTo>
                <a:close/>
                <a:moveTo>
                  <a:pt x="51758" y="148663"/>
                </a:moveTo>
                <a:lnTo>
                  <a:pt x="43851" y="169688"/>
                </a:lnTo>
                <a:cubicBezTo>
                  <a:pt x="65058" y="163163"/>
                  <a:pt x="99923" y="156275"/>
                  <a:pt x="129037" y="167875"/>
                </a:cubicBezTo>
                <a:cubicBezTo>
                  <a:pt x="114300" y="155550"/>
                  <a:pt x="89858" y="143950"/>
                  <a:pt x="51758" y="148663"/>
                </a:cubicBezTo>
                <a:close/>
                <a:moveTo>
                  <a:pt x="47805" y="139963"/>
                </a:moveTo>
                <a:cubicBezTo>
                  <a:pt x="113941" y="130175"/>
                  <a:pt x="144133" y="167150"/>
                  <a:pt x="153119" y="182013"/>
                </a:cubicBezTo>
                <a:cubicBezTo>
                  <a:pt x="196251" y="140688"/>
                  <a:pt x="276405" y="174400"/>
                  <a:pt x="279640" y="176213"/>
                </a:cubicBezTo>
                <a:cubicBezTo>
                  <a:pt x="280718" y="176575"/>
                  <a:pt x="281437" y="177663"/>
                  <a:pt x="282156" y="178388"/>
                </a:cubicBezTo>
                <a:lnTo>
                  <a:pt x="291141" y="198325"/>
                </a:lnTo>
                <a:lnTo>
                  <a:pt x="299768" y="198325"/>
                </a:lnTo>
                <a:cubicBezTo>
                  <a:pt x="302643" y="198325"/>
                  <a:pt x="304441" y="200500"/>
                  <a:pt x="304441" y="203038"/>
                </a:cubicBezTo>
                <a:cubicBezTo>
                  <a:pt x="304441" y="205575"/>
                  <a:pt x="302643" y="207750"/>
                  <a:pt x="299768" y="207750"/>
                </a:cubicBezTo>
                <a:lnTo>
                  <a:pt x="179358" y="207750"/>
                </a:lnTo>
                <a:cubicBezTo>
                  <a:pt x="177201" y="215725"/>
                  <a:pt x="170012" y="221888"/>
                  <a:pt x="161386" y="221888"/>
                </a:cubicBezTo>
                <a:lnTo>
                  <a:pt x="143055" y="221888"/>
                </a:lnTo>
                <a:cubicBezTo>
                  <a:pt x="134428" y="221888"/>
                  <a:pt x="127240" y="215725"/>
                  <a:pt x="125083" y="207750"/>
                </a:cubicBezTo>
                <a:lnTo>
                  <a:pt x="4673" y="207750"/>
                </a:lnTo>
                <a:cubicBezTo>
                  <a:pt x="1797" y="207750"/>
                  <a:pt x="0" y="205575"/>
                  <a:pt x="0" y="203038"/>
                </a:cubicBezTo>
                <a:cubicBezTo>
                  <a:pt x="0" y="200500"/>
                  <a:pt x="1797" y="198325"/>
                  <a:pt x="4673" y="198325"/>
                </a:cubicBezTo>
                <a:lnTo>
                  <a:pt x="13299" y="198325"/>
                </a:lnTo>
                <a:lnTo>
                  <a:pt x="22285" y="178388"/>
                </a:lnTo>
                <a:cubicBezTo>
                  <a:pt x="23004" y="177663"/>
                  <a:pt x="23723" y="176575"/>
                  <a:pt x="24801" y="176213"/>
                </a:cubicBezTo>
                <a:cubicBezTo>
                  <a:pt x="25160" y="175850"/>
                  <a:pt x="28395" y="174763"/>
                  <a:pt x="32708" y="172950"/>
                </a:cubicBezTo>
                <a:lnTo>
                  <a:pt x="44210" y="143225"/>
                </a:lnTo>
                <a:cubicBezTo>
                  <a:pt x="44570" y="141413"/>
                  <a:pt x="46008" y="140325"/>
                  <a:pt x="47805" y="139963"/>
                </a:cubicBezTo>
                <a:close/>
                <a:moveTo>
                  <a:pt x="180542" y="8980"/>
                </a:moveTo>
                <a:cubicBezTo>
                  <a:pt x="165797" y="8980"/>
                  <a:pt x="153571" y="19757"/>
                  <a:pt x="150694" y="33407"/>
                </a:cubicBezTo>
                <a:cubicBezTo>
                  <a:pt x="167595" y="40591"/>
                  <a:pt x="179463" y="57115"/>
                  <a:pt x="179463" y="76513"/>
                </a:cubicBezTo>
                <a:cubicBezTo>
                  <a:pt x="179463" y="77591"/>
                  <a:pt x="179463" y="78309"/>
                  <a:pt x="179463" y="79028"/>
                </a:cubicBezTo>
                <a:cubicBezTo>
                  <a:pt x="195286" y="78309"/>
                  <a:pt x="208951" y="86571"/>
                  <a:pt x="216143" y="99144"/>
                </a:cubicBezTo>
                <a:lnTo>
                  <a:pt x="240237" y="99144"/>
                </a:lnTo>
                <a:cubicBezTo>
                  <a:pt x="250666" y="99144"/>
                  <a:pt x="258577" y="91241"/>
                  <a:pt x="258577" y="81183"/>
                </a:cubicBezTo>
                <a:cubicBezTo>
                  <a:pt x="258577" y="72202"/>
                  <a:pt x="252464" y="64659"/>
                  <a:pt x="243833" y="63222"/>
                </a:cubicBezTo>
                <a:cubicBezTo>
                  <a:pt x="242395" y="62863"/>
                  <a:pt x="241316" y="62144"/>
                  <a:pt x="240597" y="60708"/>
                </a:cubicBezTo>
                <a:cubicBezTo>
                  <a:pt x="239878" y="59271"/>
                  <a:pt x="239878" y="57834"/>
                  <a:pt x="240597" y="56397"/>
                </a:cubicBezTo>
                <a:cubicBezTo>
                  <a:pt x="242035" y="54242"/>
                  <a:pt x="242755" y="51727"/>
                  <a:pt x="242755" y="49213"/>
                </a:cubicBezTo>
                <a:cubicBezTo>
                  <a:pt x="242755" y="41310"/>
                  <a:pt x="236281" y="34485"/>
                  <a:pt x="228010" y="34485"/>
                </a:cubicBezTo>
                <a:cubicBezTo>
                  <a:pt x="224414" y="34485"/>
                  <a:pt x="220818" y="35922"/>
                  <a:pt x="217941" y="38436"/>
                </a:cubicBezTo>
                <a:cubicBezTo>
                  <a:pt x="216862" y="39514"/>
                  <a:pt x="215064" y="39873"/>
                  <a:pt x="213266" y="39155"/>
                </a:cubicBezTo>
                <a:cubicBezTo>
                  <a:pt x="211828" y="38795"/>
                  <a:pt x="210749" y="37358"/>
                  <a:pt x="210389" y="35562"/>
                </a:cubicBezTo>
                <a:cubicBezTo>
                  <a:pt x="208591" y="20475"/>
                  <a:pt x="195645" y="8980"/>
                  <a:pt x="180542" y="8980"/>
                </a:cubicBezTo>
                <a:close/>
                <a:moveTo>
                  <a:pt x="180542" y="0"/>
                </a:moveTo>
                <a:cubicBezTo>
                  <a:pt x="197803" y="0"/>
                  <a:pt x="212907" y="11495"/>
                  <a:pt x="217941" y="27660"/>
                </a:cubicBezTo>
                <a:cubicBezTo>
                  <a:pt x="221178" y="25864"/>
                  <a:pt x="224414" y="25145"/>
                  <a:pt x="228010" y="25145"/>
                </a:cubicBezTo>
                <a:cubicBezTo>
                  <a:pt x="241316" y="25145"/>
                  <a:pt x="252104" y="35922"/>
                  <a:pt x="252104" y="49213"/>
                </a:cubicBezTo>
                <a:cubicBezTo>
                  <a:pt x="252104" y="51368"/>
                  <a:pt x="251385" y="53523"/>
                  <a:pt x="251026" y="55679"/>
                </a:cubicBezTo>
                <a:cubicBezTo>
                  <a:pt x="261095" y="59989"/>
                  <a:pt x="267927" y="70047"/>
                  <a:pt x="267927" y="81183"/>
                </a:cubicBezTo>
                <a:cubicBezTo>
                  <a:pt x="267927" y="96270"/>
                  <a:pt x="255701" y="108483"/>
                  <a:pt x="240237" y="108483"/>
                </a:cubicBezTo>
                <a:lnTo>
                  <a:pt x="220459" y="108483"/>
                </a:lnTo>
                <a:cubicBezTo>
                  <a:pt x="221178" y="112075"/>
                  <a:pt x="221897" y="115668"/>
                  <a:pt x="221897" y="119260"/>
                </a:cubicBezTo>
                <a:cubicBezTo>
                  <a:pt x="221897" y="128959"/>
                  <a:pt x="218301" y="138298"/>
                  <a:pt x="212187" y="145483"/>
                </a:cubicBezTo>
                <a:cubicBezTo>
                  <a:pt x="211109" y="146560"/>
                  <a:pt x="210030" y="147279"/>
                  <a:pt x="208591" y="147279"/>
                </a:cubicBezTo>
                <a:cubicBezTo>
                  <a:pt x="207512" y="147279"/>
                  <a:pt x="206434" y="146560"/>
                  <a:pt x="205714" y="146201"/>
                </a:cubicBezTo>
                <a:cubicBezTo>
                  <a:pt x="203557" y="144405"/>
                  <a:pt x="203557" y="141531"/>
                  <a:pt x="204995" y="139376"/>
                </a:cubicBezTo>
                <a:cubicBezTo>
                  <a:pt x="210030" y="133629"/>
                  <a:pt x="212547" y="126803"/>
                  <a:pt x="212547" y="119260"/>
                </a:cubicBezTo>
                <a:cubicBezTo>
                  <a:pt x="212547" y="100221"/>
                  <a:pt x="194926" y="84775"/>
                  <a:pt x="174788" y="89086"/>
                </a:cubicBezTo>
                <a:cubicBezTo>
                  <a:pt x="173349" y="89445"/>
                  <a:pt x="171911" y="88726"/>
                  <a:pt x="170832" y="87649"/>
                </a:cubicBezTo>
                <a:cubicBezTo>
                  <a:pt x="169753" y="86571"/>
                  <a:pt x="169034" y="85134"/>
                  <a:pt x="169394" y="83697"/>
                </a:cubicBezTo>
                <a:cubicBezTo>
                  <a:pt x="169753" y="81183"/>
                  <a:pt x="170113" y="79028"/>
                  <a:pt x="170113" y="76513"/>
                </a:cubicBezTo>
                <a:cubicBezTo>
                  <a:pt x="170113" y="55679"/>
                  <a:pt x="153211" y="38795"/>
                  <a:pt x="132353" y="38795"/>
                </a:cubicBezTo>
                <a:cubicBezTo>
                  <a:pt x="113294" y="38795"/>
                  <a:pt x="97111" y="53164"/>
                  <a:pt x="94954" y="71843"/>
                </a:cubicBezTo>
                <a:cubicBezTo>
                  <a:pt x="94594" y="73639"/>
                  <a:pt x="93515" y="75076"/>
                  <a:pt x="91717" y="75435"/>
                </a:cubicBezTo>
                <a:cubicBezTo>
                  <a:pt x="90279" y="75795"/>
                  <a:pt x="88121" y="75795"/>
                  <a:pt x="87042" y="74717"/>
                </a:cubicBezTo>
                <a:cubicBezTo>
                  <a:pt x="83806" y="71484"/>
                  <a:pt x="79131" y="69688"/>
                  <a:pt x="74456" y="69688"/>
                </a:cubicBezTo>
                <a:cubicBezTo>
                  <a:pt x="64027" y="69688"/>
                  <a:pt x="55396" y="78309"/>
                  <a:pt x="55396" y="88726"/>
                </a:cubicBezTo>
                <a:cubicBezTo>
                  <a:pt x="55396" y="91959"/>
                  <a:pt x="56475" y="94833"/>
                  <a:pt x="57914" y="97707"/>
                </a:cubicBezTo>
                <a:cubicBezTo>
                  <a:pt x="58633" y="99144"/>
                  <a:pt x="58633" y="100581"/>
                  <a:pt x="57914" y="102017"/>
                </a:cubicBezTo>
                <a:cubicBezTo>
                  <a:pt x="57554" y="103454"/>
                  <a:pt x="56116" y="104532"/>
                  <a:pt x="54677" y="104532"/>
                </a:cubicBezTo>
                <a:cubicBezTo>
                  <a:pt x="43889" y="106687"/>
                  <a:pt x="35977" y="116386"/>
                  <a:pt x="35977" y="127163"/>
                </a:cubicBezTo>
                <a:cubicBezTo>
                  <a:pt x="35977" y="130036"/>
                  <a:pt x="34179" y="131833"/>
                  <a:pt x="31662" y="131833"/>
                </a:cubicBezTo>
                <a:cubicBezTo>
                  <a:pt x="28785" y="131833"/>
                  <a:pt x="26987" y="130036"/>
                  <a:pt x="26987" y="127163"/>
                </a:cubicBezTo>
                <a:cubicBezTo>
                  <a:pt x="26987" y="113872"/>
                  <a:pt x="35258" y="102017"/>
                  <a:pt x="47485" y="96988"/>
                </a:cubicBezTo>
                <a:cubicBezTo>
                  <a:pt x="46766" y="94474"/>
                  <a:pt x="46406" y="91241"/>
                  <a:pt x="46406" y="88726"/>
                </a:cubicBezTo>
                <a:cubicBezTo>
                  <a:pt x="46406" y="72921"/>
                  <a:pt x="58993" y="60348"/>
                  <a:pt x="74456" y="60348"/>
                </a:cubicBezTo>
                <a:cubicBezTo>
                  <a:pt x="78771" y="60348"/>
                  <a:pt x="83087" y="61426"/>
                  <a:pt x="87042" y="63581"/>
                </a:cubicBezTo>
                <a:cubicBezTo>
                  <a:pt x="92796" y="43824"/>
                  <a:pt x="111136" y="29456"/>
                  <a:pt x="132353" y="29456"/>
                </a:cubicBezTo>
                <a:cubicBezTo>
                  <a:pt x="135590" y="29456"/>
                  <a:pt x="138826" y="30174"/>
                  <a:pt x="142063" y="30533"/>
                </a:cubicBezTo>
                <a:cubicBezTo>
                  <a:pt x="146019" y="13291"/>
                  <a:pt x="161482" y="0"/>
                  <a:pt x="1805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776">
            <a:extLst>
              <a:ext uri="{FF2B5EF4-FFF2-40B4-BE49-F238E27FC236}">
                <a16:creationId xmlns:a16="http://schemas.microsoft.com/office/drawing/2014/main" id="{26A2622A-AFD1-2D4F-98FF-483C7B68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17" y="11361428"/>
            <a:ext cx="671292" cy="671292"/>
          </a:xfrm>
          <a:custGeom>
            <a:avLst/>
            <a:gdLst/>
            <a:ahLst/>
            <a:cxnLst/>
            <a:rect l="0" t="0" r="r" b="b"/>
            <a:pathLst>
              <a:path w="305326" h="306027">
                <a:moveTo>
                  <a:pt x="17673" y="180588"/>
                </a:moveTo>
                <a:cubicBezTo>
                  <a:pt x="10824" y="211587"/>
                  <a:pt x="9022" y="241145"/>
                  <a:pt x="9022" y="262772"/>
                </a:cubicBezTo>
                <a:cubicBezTo>
                  <a:pt x="9382" y="281155"/>
                  <a:pt x="24161" y="296655"/>
                  <a:pt x="42905" y="296655"/>
                </a:cubicBezTo>
                <a:cubicBezTo>
                  <a:pt x="64532" y="296655"/>
                  <a:pt x="94089" y="294853"/>
                  <a:pt x="125449" y="288004"/>
                </a:cubicBezTo>
                <a:cubicBezTo>
                  <a:pt x="87962" y="268539"/>
                  <a:pt x="37498" y="218076"/>
                  <a:pt x="17673" y="180588"/>
                </a:cubicBezTo>
                <a:close/>
                <a:moveTo>
                  <a:pt x="171434" y="56129"/>
                </a:moveTo>
                <a:cubicBezTo>
                  <a:pt x="173225" y="53975"/>
                  <a:pt x="176447" y="53975"/>
                  <a:pt x="177880" y="56129"/>
                </a:cubicBezTo>
                <a:lnTo>
                  <a:pt x="194351" y="72283"/>
                </a:lnTo>
                <a:cubicBezTo>
                  <a:pt x="196142" y="74078"/>
                  <a:pt x="196142" y="76950"/>
                  <a:pt x="194351" y="78745"/>
                </a:cubicBezTo>
                <a:cubicBezTo>
                  <a:pt x="193277" y="79463"/>
                  <a:pt x="192203" y="79822"/>
                  <a:pt x="191129" y="79822"/>
                </a:cubicBezTo>
                <a:cubicBezTo>
                  <a:pt x="190055" y="79822"/>
                  <a:pt x="188622" y="79463"/>
                  <a:pt x="187906" y="78745"/>
                </a:cubicBezTo>
                <a:lnTo>
                  <a:pt x="182535" y="73360"/>
                </a:lnTo>
                <a:cubicBezTo>
                  <a:pt x="175731" y="78027"/>
                  <a:pt x="169286" y="82694"/>
                  <a:pt x="163198" y="87360"/>
                </a:cubicBezTo>
                <a:lnTo>
                  <a:pt x="167495" y="92386"/>
                </a:lnTo>
                <a:cubicBezTo>
                  <a:pt x="169644" y="94181"/>
                  <a:pt x="169644" y="97053"/>
                  <a:pt x="167495" y="98848"/>
                </a:cubicBezTo>
                <a:cubicBezTo>
                  <a:pt x="166779" y="99566"/>
                  <a:pt x="165705" y="100284"/>
                  <a:pt x="164631" y="100284"/>
                </a:cubicBezTo>
                <a:cubicBezTo>
                  <a:pt x="163198" y="100284"/>
                  <a:pt x="162124" y="99566"/>
                  <a:pt x="161408" y="98848"/>
                </a:cubicBezTo>
                <a:lnTo>
                  <a:pt x="155679" y="93463"/>
                </a:lnTo>
                <a:cubicBezTo>
                  <a:pt x="149591" y="98130"/>
                  <a:pt x="143504" y="103515"/>
                  <a:pt x="137774" y="108540"/>
                </a:cubicBezTo>
                <a:lnTo>
                  <a:pt x="142071" y="113207"/>
                </a:lnTo>
                <a:cubicBezTo>
                  <a:pt x="143862" y="115002"/>
                  <a:pt x="143862" y="117874"/>
                  <a:pt x="142071" y="119669"/>
                </a:cubicBezTo>
                <a:cubicBezTo>
                  <a:pt x="141355" y="120387"/>
                  <a:pt x="139923" y="121105"/>
                  <a:pt x="138849" y="121105"/>
                </a:cubicBezTo>
                <a:cubicBezTo>
                  <a:pt x="137774" y="121105"/>
                  <a:pt x="136700" y="120387"/>
                  <a:pt x="135626" y="119669"/>
                </a:cubicBezTo>
                <a:lnTo>
                  <a:pt x="130971" y="115002"/>
                </a:lnTo>
                <a:cubicBezTo>
                  <a:pt x="127748" y="117874"/>
                  <a:pt x="125242" y="120387"/>
                  <a:pt x="122377" y="123259"/>
                </a:cubicBezTo>
                <a:cubicBezTo>
                  <a:pt x="119512" y="126131"/>
                  <a:pt x="116648" y="129002"/>
                  <a:pt x="114141" y="131874"/>
                </a:cubicBezTo>
                <a:lnTo>
                  <a:pt x="118796" y="136541"/>
                </a:lnTo>
                <a:cubicBezTo>
                  <a:pt x="120586" y="138336"/>
                  <a:pt x="120586" y="141208"/>
                  <a:pt x="118796" y="143003"/>
                </a:cubicBezTo>
                <a:cubicBezTo>
                  <a:pt x="117722" y="144080"/>
                  <a:pt x="116648" y="144439"/>
                  <a:pt x="115573" y="144439"/>
                </a:cubicBezTo>
                <a:cubicBezTo>
                  <a:pt x="114499" y="144439"/>
                  <a:pt x="113067" y="144080"/>
                  <a:pt x="112351" y="143003"/>
                </a:cubicBezTo>
                <a:lnTo>
                  <a:pt x="107695" y="138336"/>
                </a:lnTo>
                <a:cubicBezTo>
                  <a:pt x="102324" y="144439"/>
                  <a:pt x="97311" y="150541"/>
                  <a:pt x="92298" y="156644"/>
                </a:cubicBezTo>
                <a:lnTo>
                  <a:pt x="98027" y="162388"/>
                </a:lnTo>
                <a:cubicBezTo>
                  <a:pt x="99818" y="164183"/>
                  <a:pt x="99818" y="167055"/>
                  <a:pt x="98027" y="168850"/>
                </a:cubicBezTo>
                <a:cubicBezTo>
                  <a:pt x="96953" y="169567"/>
                  <a:pt x="95879" y="169926"/>
                  <a:pt x="94805" y="169926"/>
                </a:cubicBezTo>
                <a:cubicBezTo>
                  <a:pt x="93730" y="169926"/>
                  <a:pt x="92298" y="169567"/>
                  <a:pt x="91582" y="168850"/>
                </a:cubicBezTo>
                <a:lnTo>
                  <a:pt x="86569" y="163824"/>
                </a:lnTo>
                <a:cubicBezTo>
                  <a:pt x="81914" y="170285"/>
                  <a:pt x="76900" y="176747"/>
                  <a:pt x="72603" y="183209"/>
                </a:cubicBezTo>
                <a:lnTo>
                  <a:pt x="77975" y="188953"/>
                </a:lnTo>
                <a:cubicBezTo>
                  <a:pt x="79765" y="190747"/>
                  <a:pt x="79765" y="193619"/>
                  <a:pt x="77975" y="195414"/>
                </a:cubicBezTo>
                <a:cubicBezTo>
                  <a:pt x="76900" y="196132"/>
                  <a:pt x="75826" y="196491"/>
                  <a:pt x="74752" y="196491"/>
                </a:cubicBezTo>
                <a:cubicBezTo>
                  <a:pt x="73320" y="196491"/>
                  <a:pt x="72245" y="196132"/>
                  <a:pt x="71529" y="195414"/>
                </a:cubicBezTo>
                <a:lnTo>
                  <a:pt x="55057" y="179260"/>
                </a:lnTo>
                <a:cubicBezTo>
                  <a:pt x="53625" y="177106"/>
                  <a:pt x="53625" y="174234"/>
                  <a:pt x="55057" y="172798"/>
                </a:cubicBezTo>
                <a:cubicBezTo>
                  <a:pt x="57206" y="170644"/>
                  <a:pt x="60070" y="170644"/>
                  <a:pt x="61503" y="172798"/>
                </a:cubicBezTo>
                <a:lnTo>
                  <a:pt x="65800" y="176747"/>
                </a:lnTo>
                <a:cubicBezTo>
                  <a:pt x="70455" y="170285"/>
                  <a:pt x="75468" y="163824"/>
                  <a:pt x="80123" y="157362"/>
                </a:cubicBezTo>
                <a:lnTo>
                  <a:pt x="75110" y="152695"/>
                </a:lnTo>
                <a:cubicBezTo>
                  <a:pt x="73320" y="150541"/>
                  <a:pt x="73320" y="147670"/>
                  <a:pt x="75110" y="145875"/>
                </a:cubicBezTo>
                <a:cubicBezTo>
                  <a:pt x="76900" y="144080"/>
                  <a:pt x="80123" y="144080"/>
                  <a:pt x="81555" y="145875"/>
                </a:cubicBezTo>
                <a:lnTo>
                  <a:pt x="85852" y="150182"/>
                </a:lnTo>
                <a:cubicBezTo>
                  <a:pt x="90866" y="144080"/>
                  <a:pt x="95879" y="137618"/>
                  <a:pt x="101250" y="131874"/>
                </a:cubicBezTo>
                <a:lnTo>
                  <a:pt x="95879" y="126490"/>
                </a:lnTo>
                <a:cubicBezTo>
                  <a:pt x="94446" y="125054"/>
                  <a:pt x="94446" y="122182"/>
                  <a:pt x="95879" y="120028"/>
                </a:cubicBezTo>
                <a:cubicBezTo>
                  <a:pt x="98027" y="118592"/>
                  <a:pt x="100892" y="118592"/>
                  <a:pt x="102324" y="120028"/>
                </a:cubicBezTo>
                <a:lnTo>
                  <a:pt x="107695" y="125413"/>
                </a:lnTo>
                <a:cubicBezTo>
                  <a:pt x="110202" y="122541"/>
                  <a:pt x="113067" y="119310"/>
                  <a:pt x="115573" y="116797"/>
                </a:cubicBezTo>
                <a:cubicBezTo>
                  <a:pt x="118796" y="113925"/>
                  <a:pt x="121661" y="111412"/>
                  <a:pt x="124167" y="108540"/>
                </a:cubicBezTo>
                <a:lnTo>
                  <a:pt x="119154" y="103515"/>
                </a:lnTo>
                <a:cubicBezTo>
                  <a:pt x="117364" y="101361"/>
                  <a:pt x="117364" y="98489"/>
                  <a:pt x="119154" y="97053"/>
                </a:cubicBezTo>
                <a:cubicBezTo>
                  <a:pt x="121303" y="94899"/>
                  <a:pt x="123809" y="94899"/>
                  <a:pt x="125958" y="97053"/>
                </a:cubicBezTo>
                <a:lnTo>
                  <a:pt x="130971" y="102079"/>
                </a:lnTo>
                <a:cubicBezTo>
                  <a:pt x="137058" y="97053"/>
                  <a:pt x="143146" y="91668"/>
                  <a:pt x="149233" y="86642"/>
                </a:cubicBezTo>
                <a:lnTo>
                  <a:pt x="144936" y="82694"/>
                </a:lnTo>
                <a:cubicBezTo>
                  <a:pt x="143146" y="80540"/>
                  <a:pt x="143146" y="77668"/>
                  <a:pt x="144936" y="75873"/>
                </a:cubicBezTo>
                <a:cubicBezTo>
                  <a:pt x="146727" y="74078"/>
                  <a:pt x="149591" y="74078"/>
                  <a:pt x="151382" y="75873"/>
                </a:cubicBezTo>
                <a:lnTo>
                  <a:pt x="156395" y="80899"/>
                </a:lnTo>
                <a:cubicBezTo>
                  <a:pt x="162840" y="75873"/>
                  <a:pt x="169286" y="71206"/>
                  <a:pt x="175731" y="66898"/>
                </a:cubicBezTo>
                <a:lnTo>
                  <a:pt x="171434" y="62232"/>
                </a:lnTo>
                <a:cubicBezTo>
                  <a:pt x="169644" y="60796"/>
                  <a:pt x="169644" y="57565"/>
                  <a:pt x="171434" y="56129"/>
                </a:cubicBezTo>
                <a:close/>
                <a:moveTo>
                  <a:pt x="166901" y="20906"/>
                </a:moveTo>
                <a:cubicBezTo>
                  <a:pt x="133018" y="29918"/>
                  <a:pt x="98775" y="45417"/>
                  <a:pt x="72102" y="72091"/>
                </a:cubicBezTo>
                <a:cubicBezTo>
                  <a:pt x="45788" y="98404"/>
                  <a:pt x="29928" y="132648"/>
                  <a:pt x="21277" y="165810"/>
                </a:cubicBezTo>
                <a:cubicBezTo>
                  <a:pt x="35696" y="204739"/>
                  <a:pt x="101659" y="270702"/>
                  <a:pt x="140228" y="284399"/>
                </a:cubicBezTo>
                <a:cubicBezTo>
                  <a:pt x="173389" y="275388"/>
                  <a:pt x="207272" y="259888"/>
                  <a:pt x="233585" y="233936"/>
                </a:cubicBezTo>
                <a:cubicBezTo>
                  <a:pt x="260259" y="207262"/>
                  <a:pt x="275759" y="172658"/>
                  <a:pt x="284770" y="138775"/>
                </a:cubicBezTo>
                <a:cubicBezTo>
                  <a:pt x="270352" y="100207"/>
                  <a:pt x="205470" y="35685"/>
                  <a:pt x="166901" y="20906"/>
                </a:cubicBezTo>
                <a:close/>
                <a:moveTo>
                  <a:pt x="261341" y="9372"/>
                </a:moveTo>
                <a:cubicBezTo>
                  <a:pt x="240434" y="9372"/>
                  <a:pt x="211598" y="10814"/>
                  <a:pt x="181319" y="17662"/>
                </a:cubicBezTo>
                <a:cubicBezTo>
                  <a:pt x="218807" y="37127"/>
                  <a:pt x="268550" y="86870"/>
                  <a:pt x="288014" y="124357"/>
                </a:cubicBezTo>
                <a:cubicBezTo>
                  <a:pt x="294502" y="93718"/>
                  <a:pt x="296305" y="64522"/>
                  <a:pt x="296305" y="43255"/>
                </a:cubicBezTo>
                <a:cubicBezTo>
                  <a:pt x="295944" y="24871"/>
                  <a:pt x="281166" y="9372"/>
                  <a:pt x="262422" y="9372"/>
                </a:cubicBezTo>
                <a:lnTo>
                  <a:pt x="261341" y="9372"/>
                </a:lnTo>
                <a:close/>
                <a:moveTo>
                  <a:pt x="261341" y="0"/>
                </a:moveTo>
                <a:lnTo>
                  <a:pt x="262422" y="0"/>
                </a:lnTo>
                <a:cubicBezTo>
                  <a:pt x="286212" y="0"/>
                  <a:pt x="305316" y="19825"/>
                  <a:pt x="305316" y="43255"/>
                </a:cubicBezTo>
                <a:cubicBezTo>
                  <a:pt x="305677" y="92277"/>
                  <a:pt x="297026" y="183111"/>
                  <a:pt x="240074" y="240424"/>
                </a:cubicBezTo>
                <a:cubicBezTo>
                  <a:pt x="183122" y="297376"/>
                  <a:pt x="93368" y="306027"/>
                  <a:pt x="43986" y="306027"/>
                </a:cubicBezTo>
                <a:lnTo>
                  <a:pt x="42905" y="306027"/>
                </a:lnTo>
                <a:cubicBezTo>
                  <a:pt x="19115" y="305666"/>
                  <a:pt x="10" y="286562"/>
                  <a:pt x="10" y="262772"/>
                </a:cubicBezTo>
                <a:cubicBezTo>
                  <a:pt x="-350" y="213750"/>
                  <a:pt x="8301" y="122915"/>
                  <a:pt x="65253" y="65603"/>
                </a:cubicBezTo>
                <a:cubicBezTo>
                  <a:pt x="122205" y="9011"/>
                  <a:pt x="211958" y="0"/>
                  <a:pt x="2613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763">
            <a:extLst>
              <a:ext uri="{FF2B5EF4-FFF2-40B4-BE49-F238E27FC236}">
                <a16:creationId xmlns:a16="http://schemas.microsoft.com/office/drawing/2014/main" id="{8E8A7BBA-01CB-304F-AA7F-4B95DBCA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22" y="6103221"/>
            <a:ext cx="671294" cy="667815"/>
          </a:xfrm>
          <a:custGeom>
            <a:avLst/>
            <a:gdLst/>
            <a:ahLst/>
            <a:cxnLst/>
            <a:rect l="0" t="0" r="r" b="b"/>
            <a:pathLst>
              <a:path w="306027" h="304220">
                <a:moveTo>
                  <a:pt x="221942" y="237708"/>
                </a:moveTo>
                <a:cubicBezTo>
                  <a:pt x="216529" y="240954"/>
                  <a:pt x="210033" y="242037"/>
                  <a:pt x="203176" y="242037"/>
                </a:cubicBezTo>
                <a:cubicBezTo>
                  <a:pt x="196680" y="242037"/>
                  <a:pt x="190545" y="240954"/>
                  <a:pt x="184771" y="238069"/>
                </a:cubicBezTo>
                <a:lnTo>
                  <a:pt x="184771" y="291815"/>
                </a:lnTo>
                <a:lnTo>
                  <a:pt x="201372" y="283518"/>
                </a:lnTo>
                <a:cubicBezTo>
                  <a:pt x="202094" y="283157"/>
                  <a:pt x="202815" y="282797"/>
                  <a:pt x="203176" y="282797"/>
                </a:cubicBezTo>
                <a:cubicBezTo>
                  <a:pt x="204259" y="282797"/>
                  <a:pt x="204620" y="283157"/>
                  <a:pt x="205342" y="283518"/>
                </a:cubicBezTo>
                <a:lnTo>
                  <a:pt x="221942" y="291815"/>
                </a:lnTo>
                <a:lnTo>
                  <a:pt x="221942" y="237708"/>
                </a:lnTo>
                <a:close/>
                <a:moveTo>
                  <a:pt x="107689" y="193733"/>
                </a:moveTo>
                <a:cubicBezTo>
                  <a:pt x="113590" y="193733"/>
                  <a:pt x="119490" y="195379"/>
                  <a:pt x="124139" y="198669"/>
                </a:cubicBezTo>
                <a:cubicBezTo>
                  <a:pt x="126285" y="200054"/>
                  <a:pt x="126643" y="202825"/>
                  <a:pt x="125212" y="204904"/>
                </a:cubicBezTo>
                <a:cubicBezTo>
                  <a:pt x="123424" y="206982"/>
                  <a:pt x="120921" y="207328"/>
                  <a:pt x="118775" y="205943"/>
                </a:cubicBezTo>
                <a:cubicBezTo>
                  <a:pt x="112695" y="201440"/>
                  <a:pt x="103040" y="201440"/>
                  <a:pt x="96960" y="205943"/>
                </a:cubicBezTo>
                <a:cubicBezTo>
                  <a:pt x="92669" y="209060"/>
                  <a:pt x="86589" y="210792"/>
                  <a:pt x="80510" y="210792"/>
                </a:cubicBezTo>
                <a:cubicBezTo>
                  <a:pt x="74788" y="210792"/>
                  <a:pt x="69066" y="209060"/>
                  <a:pt x="64417" y="205943"/>
                </a:cubicBezTo>
                <a:cubicBezTo>
                  <a:pt x="62271" y="204557"/>
                  <a:pt x="61913" y="201440"/>
                  <a:pt x="63344" y="199362"/>
                </a:cubicBezTo>
                <a:cubicBezTo>
                  <a:pt x="64774" y="197630"/>
                  <a:pt x="67635" y="197284"/>
                  <a:pt x="69781" y="198669"/>
                </a:cubicBezTo>
                <a:cubicBezTo>
                  <a:pt x="75503" y="202825"/>
                  <a:pt x="85516" y="202825"/>
                  <a:pt x="91238" y="198669"/>
                </a:cubicBezTo>
                <a:cubicBezTo>
                  <a:pt x="95887" y="195379"/>
                  <a:pt x="101788" y="193733"/>
                  <a:pt x="107689" y="193733"/>
                </a:cubicBezTo>
                <a:close/>
                <a:moveTo>
                  <a:pt x="202834" y="191722"/>
                </a:moveTo>
                <a:cubicBezTo>
                  <a:pt x="197705" y="191722"/>
                  <a:pt x="193675" y="196118"/>
                  <a:pt x="193675" y="201247"/>
                </a:cubicBezTo>
                <a:cubicBezTo>
                  <a:pt x="193675" y="206376"/>
                  <a:pt x="197705" y="210772"/>
                  <a:pt x="202834" y="210772"/>
                </a:cubicBezTo>
                <a:cubicBezTo>
                  <a:pt x="207963" y="210772"/>
                  <a:pt x="212359" y="206376"/>
                  <a:pt x="212359" y="201247"/>
                </a:cubicBezTo>
                <a:cubicBezTo>
                  <a:pt x="212359" y="196118"/>
                  <a:pt x="207963" y="191722"/>
                  <a:pt x="202834" y="191722"/>
                </a:cubicBezTo>
                <a:close/>
                <a:moveTo>
                  <a:pt x="202834" y="182563"/>
                </a:moveTo>
                <a:cubicBezTo>
                  <a:pt x="213458" y="182563"/>
                  <a:pt x="221884" y="190989"/>
                  <a:pt x="221884" y="201247"/>
                </a:cubicBezTo>
                <a:cubicBezTo>
                  <a:pt x="221884" y="211871"/>
                  <a:pt x="213458" y="220297"/>
                  <a:pt x="202834" y="220297"/>
                </a:cubicBezTo>
                <a:cubicBezTo>
                  <a:pt x="192576" y="220297"/>
                  <a:pt x="184150" y="211871"/>
                  <a:pt x="184150" y="201247"/>
                </a:cubicBezTo>
                <a:cubicBezTo>
                  <a:pt x="184150" y="190989"/>
                  <a:pt x="192576" y="182563"/>
                  <a:pt x="202834" y="182563"/>
                </a:cubicBezTo>
                <a:close/>
                <a:moveTo>
                  <a:pt x="203176" y="168091"/>
                </a:moveTo>
                <a:cubicBezTo>
                  <a:pt x="185493" y="168091"/>
                  <a:pt x="171058" y="182880"/>
                  <a:pt x="171058" y="200555"/>
                </a:cubicBezTo>
                <a:cubicBezTo>
                  <a:pt x="171058" y="218590"/>
                  <a:pt x="185493" y="233019"/>
                  <a:pt x="203176" y="233019"/>
                </a:cubicBezTo>
                <a:cubicBezTo>
                  <a:pt x="221220" y="233019"/>
                  <a:pt x="235656" y="218590"/>
                  <a:pt x="235656" y="200555"/>
                </a:cubicBezTo>
                <a:cubicBezTo>
                  <a:pt x="235656" y="182880"/>
                  <a:pt x="221220" y="168091"/>
                  <a:pt x="203176" y="168091"/>
                </a:cubicBezTo>
                <a:close/>
                <a:moveTo>
                  <a:pt x="68191" y="165100"/>
                </a:moveTo>
                <a:lnTo>
                  <a:pt x="129887" y="165100"/>
                </a:lnTo>
                <a:cubicBezTo>
                  <a:pt x="132413" y="165100"/>
                  <a:pt x="134577" y="167217"/>
                  <a:pt x="134577" y="169686"/>
                </a:cubicBezTo>
                <a:cubicBezTo>
                  <a:pt x="134577" y="172155"/>
                  <a:pt x="132413" y="174272"/>
                  <a:pt x="129887" y="174272"/>
                </a:cubicBezTo>
                <a:lnTo>
                  <a:pt x="68191" y="174272"/>
                </a:lnTo>
                <a:cubicBezTo>
                  <a:pt x="65665" y="174272"/>
                  <a:pt x="63500" y="172155"/>
                  <a:pt x="63500" y="169686"/>
                </a:cubicBezTo>
                <a:cubicBezTo>
                  <a:pt x="63500" y="167217"/>
                  <a:pt x="65665" y="165100"/>
                  <a:pt x="68191" y="165100"/>
                </a:cubicBezTo>
                <a:close/>
                <a:moveTo>
                  <a:pt x="192057" y="133350"/>
                </a:moveTo>
                <a:lnTo>
                  <a:pt x="239743" y="133350"/>
                </a:lnTo>
                <a:cubicBezTo>
                  <a:pt x="241927" y="133350"/>
                  <a:pt x="244111" y="135467"/>
                  <a:pt x="244111" y="137936"/>
                </a:cubicBezTo>
                <a:cubicBezTo>
                  <a:pt x="244111" y="140405"/>
                  <a:pt x="241927" y="142522"/>
                  <a:pt x="239743" y="142522"/>
                </a:cubicBezTo>
                <a:lnTo>
                  <a:pt x="192057" y="142522"/>
                </a:lnTo>
                <a:cubicBezTo>
                  <a:pt x="189145" y="142522"/>
                  <a:pt x="187325" y="140405"/>
                  <a:pt x="187325" y="137936"/>
                </a:cubicBezTo>
                <a:cubicBezTo>
                  <a:pt x="187325" y="135467"/>
                  <a:pt x="189145" y="133350"/>
                  <a:pt x="192057" y="133350"/>
                </a:cubicBezTo>
                <a:close/>
                <a:moveTo>
                  <a:pt x="68172" y="133350"/>
                </a:moveTo>
                <a:lnTo>
                  <a:pt x="164833" y="133350"/>
                </a:lnTo>
                <a:cubicBezTo>
                  <a:pt x="167348" y="133350"/>
                  <a:pt x="169504" y="135467"/>
                  <a:pt x="169504" y="137936"/>
                </a:cubicBezTo>
                <a:cubicBezTo>
                  <a:pt x="169504" y="140405"/>
                  <a:pt x="167348" y="142522"/>
                  <a:pt x="164833" y="142522"/>
                </a:cubicBezTo>
                <a:lnTo>
                  <a:pt x="68172" y="142522"/>
                </a:lnTo>
                <a:cubicBezTo>
                  <a:pt x="65656" y="142522"/>
                  <a:pt x="63500" y="140405"/>
                  <a:pt x="63500" y="137936"/>
                </a:cubicBezTo>
                <a:cubicBezTo>
                  <a:pt x="63500" y="135467"/>
                  <a:pt x="65656" y="133350"/>
                  <a:pt x="68172" y="133350"/>
                </a:cubicBezTo>
                <a:close/>
                <a:moveTo>
                  <a:pt x="144397" y="100013"/>
                </a:moveTo>
                <a:lnTo>
                  <a:pt x="239778" y="100013"/>
                </a:lnTo>
                <a:cubicBezTo>
                  <a:pt x="241946" y="100013"/>
                  <a:pt x="244114" y="102130"/>
                  <a:pt x="244114" y="104599"/>
                </a:cubicBezTo>
                <a:cubicBezTo>
                  <a:pt x="244114" y="107068"/>
                  <a:pt x="241946" y="109185"/>
                  <a:pt x="239778" y="109185"/>
                </a:cubicBezTo>
                <a:lnTo>
                  <a:pt x="144397" y="109185"/>
                </a:lnTo>
                <a:cubicBezTo>
                  <a:pt x="141868" y="109185"/>
                  <a:pt x="139700" y="107068"/>
                  <a:pt x="139700" y="104599"/>
                </a:cubicBezTo>
                <a:cubicBezTo>
                  <a:pt x="139700" y="102130"/>
                  <a:pt x="141868" y="100013"/>
                  <a:pt x="144397" y="100013"/>
                </a:cubicBezTo>
                <a:close/>
                <a:moveTo>
                  <a:pt x="68185" y="100013"/>
                </a:moveTo>
                <a:lnTo>
                  <a:pt x="117193" y="100013"/>
                </a:lnTo>
                <a:cubicBezTo>
                  <a:pt x="119716" y="100013"/>
                  <a:pt x="121878" y="102130"/>
                  <a:pt x="121878" y="104599"/>
                </a:cubicBezTo>
                <a:cubicBezTo>
                  <a:pt x="121878" y="107068"/>
                  <a:pt x="119716" y="109185"/>
                  <a:pt x="117193" y="109185"/>
                </a:cubicBezTo>
                <a:lnTo>
                  <a:pt x="68185" y="109185"/>
                </a:lnTo>
                <a:cubicBezTo>
                  <a:pt x="65662" y="109185"/>
                  <a:pt x="63500" y="107068"/>
                  <a:pt x="63500" y="104599"/>
                </a:cubicBezTo>
                <a:cubicBezTo>
                  <a:pt x="63500" y="102130"/>
                  <a:pt x="65662" y="100013"/>
                  <a:pt x="68185" y="100013"/>
                </a:cubicBezTo>
                <a:close/>
                <a:moveTo>
                  <a:pt x="118591" y="68263"/>
                </a:moveTo>
                <a:lnTo>
                  <a:pt x="188670" y="68263"/>
                </a:lnTo>
                <a:cubicBezTo>
                  <a:pt x="191172" y="68263"/>
                  <a:pt x="193318" y="70380"/>
                  <a:pt x="193318" y="72849"/>
                </a:cubicBezTo>
                <a:cubicBezTo>
                  <a:pt x="193318" y="75318"/>
                  <a:pt x="191172" y="77435"/>
                  <a:pt x="188670" y="77435"/>
                </a:cubicBezTo>
                <a:lnTo>
                  <a:pt x="118591" y="77435"/>
                </a:lnTo>
                <a:cubicBezTo>
                  <a:pt x="116088" y="77435"/>
                  <a:pt x="114300" y="75318"/>
                  <a:pt x="114300" y="72849"/>
                </a:cubicBezTo>
                <a:cubicBezTo>
                  <a:pt x="114300" y="70380"/>
                  <a:pt x="116088" y="68263"/>
                  <a:pt x="118591" y="68263"/>
                </a:cubicBezTo>
                <a:close/>
                <a:moveTo>
                  <a:pt x="57446" y="30163"/>
                </a:moveTo>
                <a:lnTo>
                  <a:pt x="246637" y="30163"/>
                </a:lnTo>
                <a:cubicBezTo>
                  <a:pt x="249150" y="30163"/>
                  <a:pt x="251304" y="32323"/>
                  <a:pt x="251304" y="34484"/>
                </a:cubicBezTo>
                <a:cubicBezTo>
                  <a:pt x="251304" y="44926"/>
                  <a:pt x="259560" y="53208"/>
                  <a:pt x="269612" y="53208"/>
                </a:cubicBezTo>
                <a:cubicBezTo>
                  <a:pt x="272125" y="53208"/>
                  <a:pt x="274279" y="55368"/>
                  <a:pt x="274279" y="57889"/>
                </a:cubicBezTo>
                <a:lnTo>
                  <a:pt x="274279" y="219564"/>
                </a:lnTo>
                <a:cubicBezTo>
                  <a:pt x="274279" y="222445"/>
                  <a:pt x="272125" y="224245"/>
                  <a:pt x="269612" y="224245"/>
                </a:cubicBezTo>
                <a:cubicBezTo>
                  <a:pt x="259560" y="224245"/>
                  <a:pt x="251304" y="232527"/>
                  <a:pt x="251304" y="242609"/>
                </a:cubicBezTo>
                <a:cubicBezTo>
                  <a:pt x="251304" y="245130"/>
                  <a:pt x="249150" y="247290"/>
                  <a:pt x="246637" y="247290"/>
                </a:cubicBezTo>
                <a:cubicBezTo>
                  <a:pt x="244124" y="247290"/>
                  <a:pt x="241970" y="245130"/>
                  <a:pt x="241970" y="242609"/>
                </a:cubicBezTo>
                <a:cubicBezTo>
                  <a:pt x="241970" y="228926"/>
                  <a:pt x="252022" y="217764"/>
                  <a:pt x="264945" y="215603"/>
                </a:cubicBezTo>
                <a:lnTo>
                  <a:pt x="264945" y="61850"/>
                </a:lnTo>
                <a:cubicBezTo>
                  <a:pt x="253817" y="60049"/>
                  <a:pt x="244483" y="50687"/>
                  <a:pt x="242688" y="39165"/>
                </a:cubicBezTo>
                <a:lnTo>
                  <a:pt x="61754" y="39165"/>
                </a:lnTo>
                <a:cubicBezTo>
                  <a:pt x="59959" y="50687"/>
                  <a:pt x="50984" y="60049"/>
                  <a:pt x="39138" y="61850"/>
                </a:cubicBezTo>
                <a:lnTo>
                  <a:pt x="39138" y="215603"/>
                </a:lnTo>
                <a:cubicBezTo>
                  <a:pt x="50984" y="217404"/>
                  <a:pt x="59959" y="226405"/>
                  <a:pt x="61754" y="237928"/>
                </a:cubicBezTo>
                <a:lnTo>
                  <a:pt x="156170" y="237928"/>
                </a:lnTo>
                <a:cubicBezTo>
                  <a:pt x="158683" y="237928"/>
                  <a:pt x="160837" y="240449"/>
                  <a:pt x="160837" y="242609"/>
                </a:cubicBezTo>
                <a:cubicBezTo>
                  <a:pt x="160837" y="245130"/>
                  <a:pt x="158683" y="247290"/>
                  <a:pt x="156170" y="247290"/>
                </a:cubicBezTo>
                <a:lnTo>
                  <a:pt x="57446" y="247290"/>
                </a:lnTo>
                <a:cubicBezTo>
                  <a:pt x="54933" y="247290"/>
                  <a:pt x="53138" y="245130"/>
                  <a:pt x="53138" y="242609"/>
                </a:cubicBezTo>
                <a:cubicBezTo>
                  <a:pt x="53138" y="232527"/>
                  <a:pt x="44882" y="224245"/>
                  <a:pt x="34830" y="224245"/>
                </a:cubicBezTo>
                <a:cubicBezTo>
                  <a:pt x="31958" y="224245"/>
                  <a:pt x="30163" y="222445"/>
                  <a:pt x="30163" y="219564"/>
                </a:cubicBezTo>
                <a:lnTo>
                  <a:pt x="30163" y="57889"/>
                </a:lnTo>
                <a:cubicBezTo>
                  <a:pt x="30163" y="55368"/>
                  <a:pt x="31958" y="53208"/>
                  <a:pt x="34830" y="53208"/>
                </a:cubicBezTo>
                <a:cubicBezTo>
                  <a:pt x="44882" y="53208"/>
                  <a:pt x="53138" y="44926"/>
                  <a:pt x="53138" y="34484"/>
                </a:cubicBezTo>
                <a:cubicBezTo>
                  <a:pt x="53138" y="32323"/>
                  <a:pt x="54933" y="30163"/>
                  <a:pt x="57446" y="30163"/>
                </a:cubicBezTo>
                <a:close/>
                <a:moveTo>
                  <a:pt x="22374" y="9018"/>
                </a:moveTo>
                <a:cubicBezTo>
                  <a:pt x="15157" y="9018"/>
                  <a:pt x="9383" y="15150"/>
                  <a:pt x="9383" y="22364"/>
                </a:cubicBezTo>
                <a:lnTo>
                  <a:pt x="9383" y="255744"/>
                </a:lnTo>
                <a:cubicBezTo>
                  <a:pt x="9383" y="262958"/>
                  <a:pt x="15157" y="268729"/>
                  <a:pt x="22374" y="268729"/>
                </a:cubicBezTo>
                <a:lnTo>
                  <a:pt x="175388" y="268729"/>
                </a:lnTo>
                <a:lnTo>
                  <a:pt x="175388" y="231576"/>
                </a:lnTo>
                <a:cubicBezTo>
                  <a:pt x="167088" y="224001"/>
                  <a:pt x="161675" y="212819"/>
                  <a:pt x="161675" y="200555"/>
                </a:cubicBezTo>
                <a:cubicBezTo>
                  <a:pt x="161675" y="177469"/>
                  <a:pt x="180441" y="158712"/>
                  <a:pt x="203176" y="158712"/>
                </a:cubicBezTo>
                <a:cubicBezTo>
                  <a:pt x="226273" y="158712"/>
                  <a:pt x="245038" y="177469"/>
                  <a:pt x="245038" y="200555"/>
                </a:cubicBezTo>
                <a:cubicBezTo>
                  <a:pt x="245038" y="212819"/>
                  <a:pt x="239625" y="223640"/>
                  <a:pt x="231325" y="231576"/>
                </a:cubicBezTo>
                <a:lnTo>
                  <a:pt x="231325" y="268729"/>
                </a:lnTo>
                <a:lnTo>
                  <a:pt x="283653" y="268729"/>
                </a:lnTo>
                <a:cubicBezTo>
                  <a:pt x="290870" y="268729"/>
                  <a:pt x="296644" y="262958"/>
                  <a:pt x="296644" y="255744"/>
                </a:cubicBezTo>
                <a:lnTo>
                  <a:pt x="296644" y="22364"/>
                </a:lnTo>
                <a:cubicBezTo>
                  <a:pt x="296644" y="15150"/>
                  <a:pt x="290870" y="9018"/>
                  <a:pt x="283653" y="9018"/>
                </a:cubicBezTo>
                <a:lnTo>
                  <a:pt x="22374" y="9018"/>
                </a:lnTo>
                <a:close/>
                <a:moveTo>
                  <a:pt x="22374" y="0"/>
                </a:moveTo>
                <a:lnTo>
                  <a:pt x="283653" y="0"/>
                </a:lnTo>
                <a:cubicBezTo>
                  <a:pt x="295923" y="0"/>
                  <a:pt x="306027" y="10100"/>
                  <a:pt x="306027" y="22364"/>
                </a:cubicBezTo>
                <a:lnTo>
                  <a:pt x="306027" y="255744"/>
                </a:lnTo>
                <a:cubicBezTo>
                  <a:pt x="306027" y="268008"/>
                  <a:pt x="295923" y="278108"/>
                  <a:pt x="283653" y="278108"/>
                </a:cubicBezTo>
                <a:lnTo>
                  <a:pt x="231325" y="278108"/>
                </a:lnTo>
                <a:lnTo>
                  <a:pt x="231325" y="299389"/>
                </a:lnTo>
                <a:cubicBezTo>
                  <a:pt x="231325" y="301193"/>
                  <a:pt x="230242" y="302636"/>
                  <a:pt x="228799" y="303357"/>
                </a:cubicBezTo>
                <a:cubicBezTo>
                  <a:pt x="228438" y="303718"/>
                  <a:pt x="227355" y="304079"/>
                  <a:pt x="226634" y="304079"/>
                </a:cubicBezTo>
                <a:cubicBezTo>
                  <a:pt x="225912" y="304079"/>
                  <a:pt x="225190" y="303718"/>
                  <a:pt x="224468" y="303718"/>
                </a:cubicBezTo>
                <a:lnTo>
                  <a:pt x="203176" y="292897"/>
                </a:lnTo>
                <a:lnTo>
                  <a:pt x="182245" y="303718"/>
                </a:lnTo>
                <a:cubicBezTo>
                  <a:pt x="180802" y="304439"/>
                  <a:pt x="178997" y="304439"/>
                  <a:pt x="177915" y="303357"/>
                </a:cubicBezTo>
                <a:cubicBezTo>
                  <a:pt x="176471" y="302636"/>
                  <a:pt x="175388" y="301193"/>
                  <a:pt x="175388" y="299389"/>
                </a:cubicBezTo>
                <a:lnTo>
                  <a:pt x="175388" y="278108"/>
                </a:lnTo>
                <a:lnTo>
                  <a:pt x="22374" y="278108"/>
                </a:lnTo>
                <a:cubicBezTo>
                  <a:pt x="10104" y="278108"/>
                  <a:pt x="0" y="268008"/>
                  <a:pt x="0" y="255744"/>
                </a:cubicBezTo>
                <a:lnTo>
                  <a:pt x="0" y="22364"/>
                </a:lnTo>
                <a:cubicBezTo>
                  <a:pt x="0" y="10100"/>
                  <a:pt x="10104" y="0"/>
                  <a:pt x="22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762">
            <a:extLst>
              <a:ext uri="{FF2B5EF4-FFF2-40B4-BE49-F238E27FC236}">
                <a16:creationId xmlns:a16="http://schemas.microsoft.com/office/drawing/2014/main" id="{7D18CBAA-C406-BB45-98C6-0CBC1765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24" y="7493006"/>
            <a:ext cx="671292" cy="497384"/>
          </a:xfrm>
          <a:custGeom>
            <a:avLst/>
            <a:gdLst/>
            <a:ahLst/>
            <a:cxnLst/>
            <a:rect l="0" t="0" r="r" b="b"/>
            <a:pathLst>
              <a:path w="305681" h="226205">
                <a:moveTo>
                  <a:pt x="129779" y="198547"/>
                </a:moveTo>
                <a:lnTo>
                  <a:pt x="129779" y="216866"/>
                </a:lnTo>
                <a:lnTo>
                  <a:pt x="175917" y="216866"/>
                </a:lnTo>
                <a:lnTo>
                  <a:pt x="175917" y="198547"/>
                </a:lnTo>
                <a:lnTo>
                  <a:pt x="129779" y="198547"/>
                </a:lnTo>
                <a:close/>
                <a:moveTo>
                  <a:pt x="259637" y="193226"/>
                </a:moveTo>
                <a:cubicBezTo>
                  <a:pt x="262568" y="193226"/>
                  <a:pt x="264400" y="195343"/>
                  <a:pt x="264400" y="197812"/>
                </a:cubicBezTo>
                <a:cubicBezTo>
                  <a:pt x="264400" y="200282"/>
                  <a:pt x="262568" y="202398"/>
                  <a:pt x="259637" y="202398"/>
                </a:cubicBezTo>
                <a:cubicBezTo>
                  <a:pt x="257073" y="202398"/>
                  <a:pt x="255241" y="200282"/>
                  <a:pt x="255241" y="197812"/>
                </a:cubicBezTo>
                <a:cubicBezTo>
                  <a:pt x="255241" y="195343"/>
                  <a:pt x="257073" y="193226"/>
                  <a:pt x="259637" y="193226"/>
                </a:cubicBezTo>
                <a:close/>
                <a:moveTo>
                  <a:pt x="234604" y="193226"/>
                </a:moveTo>
                <a:cubicBezTo>
                  <a:pt x="237168" y="193226"/>
                  <a:pt x="239000" y="195343"/>
                  <a:pt x="239000" y="197812"/>
                </a:cubicBezTo>
                <a:cubicBezTo>
                  <a:pt x="239000" y="200282"/>
                  <a:pt x="237168" y="202398"/>
                  <a:pt x="234604" y="202398"/>
                </a:cubicBezTo>
                <a:cubicBezTo>
                  <a:pt x="231673" y="202398"/>
                  <a:pt x="229841" y="200282"/>
                  <a:pt x="229841" y="197812"/>
                </a:cubicBezTo>
                <a:cubicBezTo>
                  <a:pt x="229841" y="195343"/>
                  <a:pt x="231673" y="193226"/>
                  <a:pt x="234604" y="193226"/>
                </a:cubicBezTo>
                <a:close/>
                <a:moveTo>
                  <a:pt x="71092" y="193226"/>
                </a:moveTo>
                <a:cubicBezTo>
                  <a:pt x="73656" y="193226"/>
                  <a:pt x="75488" y="195343"/>
                  <a:pt x="75488" y="197812"/>
                </a:cubicBezTo>
                <a:cubicBezTo>
                  <a:pt x="75488" y="200282"/>
                  <a:pt x="73656" y="202398"/>
                  <a:pt x="71092" y="202398"/>
                </a:cubicBezTo>
                <a:cubicBezTo>
                  <a:pt x="68527" y="202398"/>
                  <a:pt x="66329" y="200282"/>
                  <a:pt x="66329" y="197812"/>
                </a:cubicBezTo>
                <a:cubicBezTo>
                  <a:pt x="66329" y="195343"/>
                  <a:pt x="68527" y="193226"/>
                  <a:pt x="71092" y="193226"/>
                </a:cubicBezTo>
                <a:close/>
                <a:moveTo>
                  <a:pt x="43927" y="193226"/>
                </a:moveTo>
                <a:cubicBezTo>
                  <a:pt x="46397" y="193226"/>
                  <a:pt x="48513" y="195343"/>
                  <a:pt x="48513" y="197812"/>
                </a:cubicBezTo>
                <a:cubicBezTo>
                  <a:pt x="48513" y="200282"/>
                  <a:pt x="46397" y="202398"/>
                  <a:pt x="43927" y="202398"/>
                </a:cubicBezTo>
                <a:cubicBezTo>
                  <a:pt x="41458" y="202398"/>
                  <a:pt x="39341" y="200282"/>
                  <a:pt x="39341" y="197812"/>
                </a:cubicBezTo>
                <a:cubicBezTo>
                  <a:pt x="39341" y="195343"/>
                  <a:pt x="41458" y="193226"/>
                  <a:pt x="43927" y="193226"/>
                </a:cubicBezTo>
                <a:close/>
                <a:moveTo>
                  <a:pt x="259637" y="167826"/>
                </a:moveTo>
                <a:cubicBezTo>
                  <a:pt x="262568" y="167826"/>
                  <a:pt x="264400" y="169658"/>
                  <a:pt x="264400" y="172222"/>
                </a:cubicBezTo>
                <a:cubicBezTo>
                  <a:pt x="264400" y="175153"/>
                  <a:pt x="262568" y="176985"/>
                  <a:pt x="259637" y="176985"/>
                </a:cubicBezTo>
                <a:cubicBezTo>
                  <a:pt x="257073" y="176985"/>
                  <a:pt x="255241" y="175153"/>
                  <a:pt x="255241" y="172222"/>
                </a:cubicBezTo>
                <a:cubicBezTo>
                  <a:pt x="255241" y="169658"/>
                  <a:pt x="257073" y="167826"/>
                  <a:pt x="259637" y="167826"/>
                </a:cubicBezTo>
                <a:close/>
                <a:moveTo>
                  <a:pt x="234604" y="167826"/>
                </a:moveTo>
                <a:cubicBezTo>
                  <a:pt x="237168" y="167826"/>
                  <a:pt x="239000" y="169658"/>
                  <a:pt x="239000" y="172222"/>
                </a:cubicBezTo>
                <a:cubicBezTo>
                  <a:pt x="239000" y="175153"/>
                  <a:pt x="237168" y="176985"/>
                  <a:pt x="234604" y="176985"/>
                </a:cubicBezTo>
                <a:cubicBezTo>
                  <a:pt x="231673" y="176985"/>
                  <a:pt x="229841" y="175153"/>
                  <a:pt x="229841" y="172222"/>
                </a:cubicBezTo>
                <a:cubicBezTo>
                  <a:pt x="229841" y="169658"/>
                  <a:pt x="231673" y="167826"/>
                  <a:pt x="234604" y="167826"/>
                </a:cubicBezTo>
                <a:close/>
                <a:moveTo>
                  <a:pt x="71092" y="167826"/>
                </a:moveTo>
                <a:cubicBezTo>
                  <a:pt x="73656" y="167826"/>
                  <a:pt x="75488" y="169658"/>
                  <a:pt x="75488" y="172222"/>
                </a:cubicBezTo>
                <a:cubicBezTo>
                  <a:pt x="75488" y="175153"/>
                  <a:pt x="73656" y="176985"/>
                  <a:pt x="71092" y="176985"/>
                </a:cubicBezTo>
                <a:cubicBezTo>
                  <a:pt x="68527" y="176985"/>
                  <a:pt x="66329" y="175153"/>
                  <a:pt x="66329" y="172222"/>
                </a:cubicBezTo>
                <a:cubicBezTo>
                  <a:pt x="66329" y="169658"/>
                  <a:pt x="68527" y="167826"/>
                  <a:pt x="71092" y="167826"/>
                </a:cubicBezTo>
                <a:close/>
                <a:moveTo>
                  <a:pt x="43927" y="167826"/>
                </a:moveTo>
                <a:cubicBezTo>
                  <a:pt x="46397" y="167826"/>
                  <a:pt x="48513" y="169658"/>
                  <a:pt x="48513" y="172222"/>
                </a:cubicBezTo>
                <a:cubicBezTo>
                  <a:pt x="48513" y="175153"/>
                  <a:pt x="46397" y="176985"/>
                  <a:pt x="43927" y="176985"/>
                </a:cubicBezTo>
                <a:cubicBezTo>
                  <a:pt x="41458" y="176985"/>
                  <a:pt x="39341" y="175153"/>
                  <a:pt x="39341" y="172222"/>
                </a:cubicBezTo>
                <a:cubicBezTo>
                  <a:pt x="39341" y="169658"/>
                  <a:pt x="41458" y="167826"/>
                  <a:pt x="43927" y="167826"/>
                </a:cubicBezTo>
                <a:close/>
                <a:moveTo>
                  <a:pt x="180629" y="166239"/>
                </a:moveTo>
                <a:cubicBezTo>
                  <a:pt x="183193" y="166239"/>
                  <a:pt x="185025" y="168071"/>
                  <a:pt x="185025" y="171002"/>
                </a:cubicBezTo>
                <a:cubicBezTo>
                  <a:pt x="185025" y="173566"/>
                  <a:pt x="183193" y="175398"/>
                  <a:pt x="180629" y="175398"/>
                </a:cubicBezTo>
                <a:cubicBezTo>
                  <a:pt x="177698" y="175398"/>
                  <a:pt x="175866" y="173566"/>
                  <a:pt x="175866" y="171002"/>
                </a:cubicBezTo>
                <a:cubicBezTo>
                  <a:pt x="175866" y="168071"/>
                  <a:pt x="177698" y="166239"/>
                  <a:pt x="180629" y="166239"/>
                </a:cubicBezTo>
                <a:close/>
                <a:moveTo>
                  <a:pt x="151877" y="166239"/>
                </a:moveTo>
                <a:cubicBezTo>
                  <a:pt x="154347" y="166239"/>
                  <a:pt x="156463" y="168071"/>
                  <a:pt x="156463" y="171002"/>
                </a:cubicBezTo>
                <a:cubicBezTo>
                  <a:pt x="156463" y="173566"/>
                  <a:pt x="154347" y="175398"/>
                  <a:pt x="151877" y="175398"/>
                </a:cubicBezTo>
                <a:cubicBezTo>
                  <a:pt x="149408" y="175398"/>
                  <a:pt x="147291" y="173566"/>
                  <a:pt x="147291" y="171002"/>
                </a:cubicBezTo>
                <a:cubicBezTo>
                  <a:pt x="147291" y="168071"/>
                  <a:pt x="149408" y="166239"/>
                  <a:pt x="151877" y="166239"/>
                </a:cubicBezTo>
                <a:close/>
                <a:moveTo>
                  <a:pt x="124890" y="166239"/>
                </a:moveTo>
                <a:cubicBezTo>
                  <a:pt x="127360" y="166239"/>
                  <a:pt x="129476" y="168071"/>
                  <a:pt x="129476" y="171002"/>
                </a:cubicBezTo>
                <a:cubicBezTo>
                  <a:pt x="129476" y="173566"/>
                  <a:pt x="127360" y="175398"/>
                  <a:pt x="124890" y="175398"/>
                </a:cubicBezTo>
                <a:cubicBezTo>
                  <a:pt x="122421" y="175398"/>
                  <a:pt x="120304" y="173566"/>
                  <a:pt x="120304" y="171002"/>
                </a:cubicBezTo>
                <a:cubicBezTo>
                  <a:pt x="120304" y="168071"/>
                  <a:pt x="122421" y="166239"/>
                  <a:pt x="124890" y="166239"/>
                </a:cubicBezTo>
                <a:close/>
                <a:moveTo>
                  <a:pt x="259637" y="142426"/>
                </a:moveTo>
                <a:cubicBezTo>
                  <a:pt x="262568" y="142426"/>
                  <a:pt x="264400" y="144543"/>
                  <a:pt x="264400" y="147012"/>
                </a:cubicBezTo>
                <a:cubicBezTo>
                  <a:pt x="264400" y="149482"/>
                  <a:pt x="262568" y="151598"/>
                  <a:pt x="259637" y="151598"/>
                </a:cubicBezTo>
                <a:cubicBezTo>
                  <a:pt x="257073" y="151598"/>
                  <a:pt x="255241" y="149482"/>
                  <a:pt x="255241" y="147012"/>
                </a:cubicBezTo>
                <a:cubicBezTo>
                  <a:pt x="255241" y="144543"/>
                  <a:pt x="257073" y="142426"/>
                  <a:pt x="259637" y="142426"/>
                </a:cubicBezTo>
                <a:close/>
                <a:moveTo>
                  <a:pt x="234604" y="142426"/>
                </a:moveTo>
                <a:cubicBezTo>
                  <a:pt x="237168" y="142426"/>
                  <a:pt x="239000" y="144543"/>
                  <a:pt x="239000" y="147012"/>
                </a:cubicBezTo>
                <a:cubicBezTo>
                  <a:pt x="239000" y="149482"/>
                  <a:pt x="237168" y="151598"/>
                  <a:pt x="234604" y="151598"/>
                </a:cubicBezTo>
                <a:cubicBezTo>
                  <a:pt x="231673" y="151598"/>
                  <a:pt x="229841" y="149482"/>
                  <a:pt x="229841" y="147012"/>
                </a:cubicBezTo>
                <a:cubicBezTo>
                  <a:pt x="229841" y="144543"/>
                  <a:pt x="231673" y="142426"/>
                  <a:pt x="234604" y="142426"/>
                </a:cubicBezTo>
                <a:close/>
                <a:moveTo>
                  <a:pt x="71092" y="142426"/>
                </a:moveTo>
                <a:cubicBezTo>
                  <a:pt x="73656" y="142426"/>
                  <a:pt x="75488" y="144543"/>
                  <a:pt x="75488" y="147012"/>
                </a:cubicBezTo>
                <a:cubicBezTo>
                  <a:pt x="75488" y="149482"/>
                  <a:pt x="73656" y="151598"/>
                  <a:pt x="71092" y="151598"/>
                </a:cubicBezTo>
                <a:cubicBezTo>
                  <a:pt x="68527" y="151598"/>
                  <a:pt x="66329" y="149482"/>
                  <a:pt x="66329" y="147012"/>
                </a:cubicBezTo>
                <a:cubicBezTo>
                  <a:pt x="66329" y="144543"/>
                  <a:pt x="68527" y="142426"/>
                  <a:pt x="71092" y="142426"/>
                </a:cubicBezTo>
                <a:close/>
                <a:moveTo>
                  <a:pt x="43927" y="142426"/>
                </a:moveTo>
                <a:cubicBezTo>
                  <a:pt x="46397" y="142426"/>
                  <a:pt x="48513" y="144543"/>
                  <a:pt x="48513" y="147012"/>
                </a:cubicBezTo>
                <a:cubicBezTo>
                  <a:pt x="48513" y="149482"/>
                  <a:pt x="46397" y="151598"/>
                  <a:pt x="43927" y="151598"/>
                </a:cubicBezTo>
                <a:cubicBezTo>
                  <a:pt x="41458" y="151598"/>
                  <a:pt x="39341" y="149482"/>
                  <a:pt x="39341" y="147012"/>
                </a:cubicBezTo>
                <a:cubicBezTo>
                  <a:pt x="39341" y="144543"/>
                  <a:pt x="41458" y="142426"/>
                  <a:pt x="43927" y="142426"/>
                </a:cubicBezTo>
                <a:close/>
                <a:moveTo>
                  <a:pt x="180629" y="140839"/>
                </a:moveTo>
                <a:cubicBezTo>
                  <a:pt x="183193" y="140839"/>
                  <a:pt x="185025" y="142956"/>
                  <a:pt x="185025" y="145425"/>
                </a:cubicBezTo>
                <a:cubicBezTo>
                  <a:pt x="185025" y="147895"/>
                  <a:pt x="183193" y="150011"/>
                  <a:pt x="180629" y="150011"/>
                </a:cubicBezTo>
                <a:cubicBezTo>
                  <a:pt x="177698" y="150011"/>
                  <a:pt x="175866" y="147895"/>
                  <a:pt x="175866" y="145425"/>
                </a:cubicBezTo>
                <a:cubicBezTo>
                  <a:pt x="175866" y="142956"/>
                  <a:pt x="177698" y="140839"/>
                  <a:pt x="180629" y="140839"/>
                </a:cubicBezTo>
                <a:close/>
                <a:moveTo>
                  <a:pt x="151877" y="140839"/>
                </a:moveTo>
                <a:cubicBezTo>
                  <a:pt x="154347" y="140839"/>
                  <a:pt x="156463" y="142956"/>
                  <a:pt x="156463" y="145425"/>
                </a:cubicBezTo>
                <a:cubicBezTo>
                  <a:pt x="156463" y="147895"/>
                  <a:pt x="154347" y="150011"/>
                  <a:pt x="151877" y="150011"/>
                </a:cubicBezTo>
                <a:cubicBezTo>
                  <a:pt x="149408" y="150011"/>
                  <a:pt x="147291" y="147895"/>
                  <a:pt x="147291" y="145425"/>
                </a:cubicBezTo>
                <a:cubicBezTo>
                  <a:pt x="147291" y="142956"/>
                  <a:pt x="149408" y="140839"/>
                  <a:pt x="151877" y="140839"/>
                </a:cubicBezTo>
                <a:close/>
                <a:moveTo>
                  <a:pt x="124890" y="140839"/>
                </a:moveTo>
                <a:cubicBezTo>
                  <a:pt x="127360" y="140839"/>
                  <a:pt x="129476" y="142956"/>
                  <a:pt x="129476" y="145425"/>
                </a:cubicBezTo>
                <a:cubicBezTo>
                  <a:pt x="129476" y="147895"/>
                  <a:pt x="127360" y="150011"/>
                  <a:pt x="124890" y="150011"/>
                </a:cubicBezTo>
                <a:cubicBezTo>
                  <a:pt x="122421" y="150011"/>
                  <a:pt x="120304" y="147895"/>
                  <a:pt x="120304" y="145425"/>
                </a:cubicBezTo>
                <a:cubicBezTo>
                  <a:pt x="120304" y="142956"/>
                  <a:pt x="122421" y="140839"/>
                  <a:pt x="124890" y="140839"/>
                </a:cubicBezTo>
                <a:close/>
                <a:moveTo>
                  <a:pt x="259637" y="118614"/>
                </a:moveTo>
                <a:cubicBezTo>
                  <a:pt x="262568" y="118614"/>
                  <a:pt x="264400" y="120731"/>
                  <a:pt x="264400" y="123200"/>
                </a:cubicBezTo>
                <a:cubicBezTo>
                  <a:pt x="264400" y="125670"/>
                  <a:pt x="262568" y="127786"/>
                  <a:pt x="259637" y="127786"/>
                </a:cubicBezTo>
                <a:cubicBezTo>
                  <a:pt x="257073" y="127786"/>
                  <a:pt x="255241" y="125670"/>
                  <a:pt x="255241" y="123200"/>
                </a:cubicBezTo>
                <a:cubicBezTo>
                  <a:pt x="255241" y="120731"/>
                  <a:pt x="257073" y="118614"/>
                  <a:pt x="259637" y="118614"/>
                </a:cubicBezTo>
                <a:close/>
                <a:moveTo>
                  <a:pt x="234604" y="118614"/>
                </a:moveTo>
                <a:cubicBezTo>
                  <a:pt x="237168" y="118614"/>
                  <a:pt x="239000" y="120731"/>
                  <a:pt x="239000" y="123200"/>
                </a:cubicBezTo>
                <a:cubicBezTo>
                  <a:pt x="239000" y="125670"/>
                  <a:pt x="237168" y="127786"/>
                  <a:pt x="234604" y="127786"/>
                </a:cubicBezTo>
                <a:cubicBezTo>
                  <a:pt x="231673" y="127786"/>
                  <a:pt x="229841" y="125670"/>
                  <a:pt x="229841" y="123200"/>
                </a:cubicBezTo>
                <a:cubicBezTo>
                  <a:pt x="229841" y="120731"/>
                  <a:pt x="231673" y="118614"/>
                  <a:pt x="234604" y="118614"/>
                </a:cubicBezTo>
                <a:close/>
                <a:moveTo>
                  <a:pt x="71092" y="118614"/>
                </a:moveTo>
                <a:cubicBezTo>
                  <a:pt x="73656" y="118614"/>
                  <a:pt x="75488" y="120731"/>
                  <a:pt x="75488" y="123200"/>
                </a:cubicBezTo>
                <a:cubicBezTo>
                  <a:pt x="75488" y="125670"/>
                  <a:pt x="73656" y="127786"/>
                  <a:pt x="71092" y="127786"/>
                </a:cubicBezTo>
                <a:cubicBezTo>
                  <a:pt x="68527" y="127786"/>
                  <a:pt x="66329" y="125670"/>
                  <a:pt x="66329" y="123200"/>
                </a:cubicBezTo>
                <a:cubicBezTo>
                  <a:pt x="66329" y="120731"/>
                  <a:pt x="68527" y="118614"/>
                  <a:pt x="71092" y="118614"/>
                </a:cubicBezTo>
                <a:close/>
                <a:moveTo>
                  <a:pt x="43927" y="118614"/>
                </a:moveTo>
                <a:cubicBezTo>
                  <a:pt x="46397" y="118614"/>
                  <a:pt x="48513" y="120731"/>
                  <a:pt x="48513" y="123200"/>
                </a:cubicBezTo>
                <a:cubicBezTo>
                  <a:pt x="48513" y="125670"/>
                  <a:pt x="46397" y="127786"/>
                  <a:pt x="43927" y="127786"/>
                </a:cubicBezTo>
                <a:cubicBezTo>
                  <a:pt x="41458" y="127786"/>
                  <a:pt x="39341" y="125670"/>
                  <a:pt x="39341" y="123200"/>
                </a:cubicBezTo>
                <a:cubicBezTo>
                  <a:pt x="39341" y="120731"/>
                  <a:pt x="41458" y="118614"/>
                  <a:pt x="43927" y="118614"/>
                </a:cubicBezTo>
                <a:close/>
                <a:moveTo>
                  <a:pt x="180629" y="115439"/>
                </a:moveTo>
                <a:cubicBezTo>
                  <a:pt x="183193" y="115439"/>
                  <a:pt x="185025" y="117271"/>
                  <a:pt x="185025" y="120202"/>
                </a:cubicBezTo>
                <a:cubicBezTo>
                  <a:pt x="185025" y="122766"/>
                  <a:pt x="183193" y="124598"/>
                  <a:pt x="180629" y="124598"/>
                </a:cubicBezTo>
                <a:cubicBezTo>
                  <a:pt x="177698" y="124598"/>
                  <a:pt x="175866" y="122766"/>
                  <a:pt x="175866" y="120202"/>
                </a:cubicBezTo>
                <a:cubicBezTo>
                  <a:pt x="175866" y="117271"/>
                  <a:pt x="177698" y="115439"/>
                  <a:pt x="180629" y="115439"/>
                </a:cubicBezTo>
                <a:close/>
                <a:moveTo>
                  <a:pt x="151877" y="115439"/>
                </a:moveTo>
                <a:cubicBezTo>
                  <a:pt x="154347" y="115439"/>
                  <a:pt x="156463" y="117271"/>
                  <a:pt x="156463" y="120202"/>
                </a:cubicBezTo>
                <a:cubicBezTo>
                  <a:pt x="156463" y="122766"/>
                  <a:pt x="154347" y="124598"/>
                  <a:pt x="151877" y="124598"/>
                </a:cubicBezTo>
                <a:cubicBezTo>
                  <a:pt x="149408" y="124598"/>
                  <a:pt x="147291" y="122766"/>
                  <a:pt x="147291" y="120202"/>
                </a:cubicBezTo>
                <a:cubicBezTo>
                  <a:pt x="147291" y="117271"/>
                  <a:pt x="149408" y="115439"/>
                  <a:pt x="151877" y="115439"/>
                </a:cubicBezTo>
                <a:close/>
                <a:moveTo>
                  <a:pt x="124890" y="115439"/>
                </a:moveTo>
                <a:cubicBezTo>
                  <a:pt x="127360" y="115439"/>
                  <a:pt x="129476" y="117271"/>
                  <a:pt x="129476" y="120202"/>
                </a:cubicBezTo>
                <a:cubicBezTo>
                  <a:pt x="129476" y="122766"/>
                  <a:pt x="127360" y="124598"/>
                  <a:pt x="124890" y="124598"/>
                </a:cubicBezTo>
                <a:cubicBezTo>
                  <a:pt x="122421" y="124598"/>
                  <a:pt x="120304" y="122766"/>
                  <a:pt x="120304" y="120202"/>
                </a:cubicBezTo>
                <a:cubicBezTo>
                  <a:pt x="120304" y="117271"/>
                  <a:pt x="122421" y="115439"/>
                  <a:pt x="124890" y="115439"/>
                </a:cubicBezTo>
                <a:close/>
                <a:moveTo>
                  <a:pt x="212683" y="101563"/>
                </a:moveTo>
                <a:lnTo>
                  <a:pt x="212683" y="216866"/>
                </a:lnTo>
                <a:lnTo>
                  <a:pt x="282612" y="216866"/>
                </a:lnTo>
                <a:lnTo>
                  <a:pt x="282612" y="101563"/>
                </a:lnTo>
                <a:lnTo>
                  <a:pt x="212683" y="101563"/>
                </a:lnTo>
                <a:close/>
                <a:moveTo>
                  <a:pt x="23084" y="101563"/>
                </a:moveTo>
                <a:lnTo>
                  <a:pt x="23084" y="216866"/>
                </a:lnTo>
                <a:lnTo>
                  <a:pt x="92652" y="216866"/>
                </a:lnTo>
                <a:lnTo>
                  <a:pt x="92652" y="101563"/>
                </a:lnTo>
                <a:lnTo>
                  <a:pt x="23084" y="101563"/>
                </a:lnTo>
                <a:close/>
                <a:moveTo>
                  <a:pt x="180629" y="90039"/>
                </a:moveTo>
                <a:cubicBezTo>
                  <a:pt x="183193" y="90039"/>
                  <a:pt x="185025" y="92237"/>
                  <a:pt x="185025" y="94802"/>
                </a:cubicBezTo>
                <a:cubicBezTo>
                  <a:pt x="185025" y="97366"/>
                  <a:pt x="183193" y="99198"/>
                  <a:pt x="180629" y="99198"/>
                </a:cubicBezTo>
                <a:cubicBezTo>
                  <a:pt x="177698" y="99198"/>
                  <a:pt x="175866" y="97366"/>
                  <a:pt x="175866" y="94802"/>
                </a:cubicBezTo>
                <a:cubicBezTo>
                  <a:pt x="175866" y="92237"/>
                  <a:pt x="177698" y="90039"/>
                  <a:pt x="180629" y="90039"/>
                </a:cubicBezTo>
                <a:close/>
                <a:moveTo>
                  <a:pt x="151877" y="90039"/>
                </a:moveTo>
                <a:cubicBezTo>
                  <a:pt x="154347" y="90039"/>
                  <a:pt x="156463" y="92237"/>
                  <a:pt x="156463" y="94802"/>
                </a:cubicBezTo>
                <a:cubicBezTo>
                  <a:pt x="156463" y="97366"/>
                  <a:pt x="154347" y="99198"/>
                  <a:pt x="151877" y="99198"/>
                </a:cubicBezTo>
                <a:cubicBezTo>
                  <a:pt x="149408" y="99198"/>
                  <a:pt x="147291" y="97366"/>
                  <a:pt x="147291" y="94802"/>
                </a:cubicBezTo>
                <a:cubicBezTo>
                  <a:pt x="147291" y="92237"/>
                  <a:pt x="149408" y="90039"/>
                  <a:pt x="151877" y="90039"/>
                </a:cubicBezTo>
                <a:close/>
                <a:moveTo>
                  <a:pt x="124890" y="90039"/>
                </a:moveTo>
                <a:cubicBezTo>
                  <a:pt x="127360" y="90039"/>
                  <a:pt x="129476" y="92237"/>
                  <a:pt x="129476" y="94802"/>
                </a:cubicBezTo>
                <a:cubicBezTo>
                  <a:pt x="129476" y="97366"/>
                  <a:pt x="127360" y="99198"/>
                  <a:pt x="124890" y="99198"/>
                </a:cubicBezTo>
                <a:cubicBezTo>
                  <a:pt x="122421" y="99198"/>
                  <a:pt x="120304" y="97366"/>
                  <a:pt x="120304" y="94802"/>
                </a:cubicBezTo>
                <a:cubicBezTo>
                  <a:pt x="120304" y="92237"/>
                  <a:pt x="122421" y="90039"/>
                  <a:pt x="124890" y="90039"/>
                </a:cubicBezTo>
                <a:close/>
                <a:moveTo>
                  <a:pt x="102024" y="73905"/>
                </a:moveTo>
                <a:lnTo>
                  <a:pt x="102024" y="96894"/>
                </a:lnTo>
                <a:lnTo>
                  <a:pt x="102024" y="216866"/>
                </a:lnTo>
                <a:lnTo>
                  <a:pt x="120407" y="216866"/>
                </a:lnTo>
                <a:lnTo>
                  <a:pt x="120407" y="193877"/>
                </a:lnTo>
                <a:cubicBezTo>
                  <a:pt x="120407" y="191363"/>
                  <a:pt x="122570" y="189208"/>
                  <a:pt x="125093" y="189208"/>
                </a:cubicBezTo>
                <a:lnTo>
                  <a:pt x="180603" y="189208"/>
                </a:lnTo>
                <a:cubicBezTo>
                  <a:pt x="183126" y="189208"/>
                  <a:pt x="184928" y="191363"/>
                  <a:pt x="184928" y="193877"/>
                </a:cubicBezTo>
                <a:lnTo>
                  <a:pt x="184928" y="216866"/>
                </a:lnTo>
                <a:lnTo>
                  <a:pt x="203672" y="216866"/>
                </a:lnTo>
                <a:lnTo>
                  <a:pt x="203672" y="96894"/>
                </a:lnTo>
                <a:lnTo>
                  <a:pt x="203672" y="73905"/>
                </a:lnTo>
                <a:lnTo>
                  <a:pt x="102024" y="73905"/>
                </a:lnTo>
                <a:close/>
                <a:moveTo>
                  <a:pt x="196823" y="36908"/>
                </a:moveTo>
                <a:lnTo>
                  <a:pt x="229625" y="66003"/>
                </a:lnTo>
                <a:cubicBezTo>
                  <a:pt x="231427" y="67080"/>
                  <a:pt x="231787" y="69235"/>
                  <a:pt x="231427" y="70672"/>
                </a:cubicBezTo>
                <a:cubicBezTo>
                  <a:pt x="230346" y="72827"/>
                  <a:pt x="228543" y="73905"/>
                  <a:pt x="226741" y="73905"/>
                </a:cubicBezTo>
                <a:lnTo>
                  <a:pt x="212683" y="73905"/>
                </a:lnTo>
                <a:lnTo>
                  <a:pt x="212683" y="92224"/>
                </a:lnTo>
                <a:lnTo>
                  <a:pt x="286937" y="92224"/>
                </a:lnTo>
                <a:lnTo>
                  <a:pt x="291263" y="92224"/>
                </a:lnTo>
                <a:lnTo>
                  <a:pt x="247647" y="36908"/>
                </a:lnTo>
                <a:lnTo>
                  <a:pt x="196823" y="36908"/>
                </a:lnTo>
                <a:close/>
                <a:moveTo>
                  <a:pt x="57688" y="36908"/>
                </a:moveTo>
                <a:lnTo>
                  <a:pt x="14072" y="92224"/>
                </a:lnTo>
                <a:lnTo>
                  <a:pt x="18398" y="92224"/>
                </a:lnTo>
                <a:lnTo>
                  <a:pt x="92652" y="92224"/>
                </a:lnTo>
                <a:lnTo>
                  <a:pt x="92652" y="73905"/>
                </a:lnTo>
                <a:lnTo>
                  <a:pt x="78594" y="73905"/>
                </a:lnTo>
                <a:cubicBezTo>
                  <a:pt x="76792" y="73905"/>
                  <a:pt x="74989" y="72827"/>
                  <a:pt x="74268" y="70672"/>
                </a:cubicBezTo>
                <a:cubicBezTo>
                  <a:pt x="73548" y="69235"/>
                  <a:pt x="74268" y="67080"/>
                  <a:pt x="75710" y="66003"/>
                </a:cubicBezTo>
                <a:lnTo>
                  <a:pt x="108512" y="36908"/>
                </a:lnTo>
                <a:lnTo>
                  <a:pt x="57688" y="36908"/>
                </a:lnTo>
                <a:close/>
                <a:moveTo>
                  <a:pt x="152848" y="10686"/>
                </a:moveTo>
                <a:lnTo>
                  <a:pt x="90849" y="64566"/>
                </a:lnTo>
                <a:lnTo>
                  <a:pt x="97338" y="64566"/>
                </a:lnTo>
                <a:lnTo>
                  <a:pt x="208358" y="64566"/>
                </a:lnTo>
                <a:lnTo>
                  <a:pt x="214486" y="64566"/>
                </a:lnTo>
                <a:lnTo>
                  <a:pt x="152848" y="10686"/>
                </a:lnTo>
                <a:close/>
                <a:moveTo>
                  <a:pt x="149604" y="1347"/>
                </a:moveTo>
                <a:cubicBezTo>
                  <a:pt x="151406" y="-449"/>
                  <a:pt x="153929" y="-449"/>
                  <a:pt x="155731" y="1347"/>
                </a:cubicBezTo>
                <a:lnTo>
                  <a:pt x="186370" y="27568"/>
                </a:lnTo>
                <a:lnTo>
                  <a:pt x="249810" y="27568"/>
                </a:lnTo>
                <a:cubicBezTo>
                  <a:pt x="251252" y="27568"/>
                  <a:pt x="252694" y="28646"/>
                  <a:pt x="253775" y="29724"/>
                </a:cubicBezTo>
                <a:lnTo>
                  <a:pt x="304599" y="94020"/>
                </a:lnTo>
                <a:cubicBezTo>
                  <a:pt x="305681" y="95457"/>
                  <a:pt x="305681" y="97612"/>
                  <a:pt x="304960" y="99049"/>
                </a:cubicBezTo>
                <a:cubicBezTo>
                  <a:pt x="304239" y="100486"/>
                  <a:pt x="302437" y="101563"/>
                  <a:pt x="300995" y="101563"/>
                </a:cubicBezTo>
                <a:lnTo>
                  <a:pt x="291623" y="101563"/>
                </a:lnTo>
                <a:lnTo>
                  <a:pt x="291623" y="216866"/>
                </a:lnTo>
                <a:lnTo>
                  <a:pt x="300995" y="216866"/>
                </a:lnTo>
                <a:cubicBezTo>
                  <a:pt x="303518" y="216866"/>
                  <a:pt x="305681" y="219021"/>
                  <a:pt x="305681" y="221535"/>
                </a:cubicBezTo>
                <a:cubicBezTo>
                  <a:pt x="305681" y="224050"/>
                  <a:pt x="303518" y="226205"/>
                  <a:pt x="300995" y="226205"/>
                </a:cubicBezTo>
                <a:lnTo>
                  <a:pt x="286937" y="226205"/>
                </a:lnTo>
                <a:lnTo>
                  <a:pt x="208358" y="226205"/>
                </a:lnTo>
                <a:lnTo>
                  <a:pt x="180603" y="226205"/>
                </a:lnTo>
                <a:lnTo>
                  <a:pt x="125093" y="226205"/>
                </a:lnTo>
                <a:lnTo>
                  <a:pt x="97338" y="226205"/>
                </a:lnTo>
                <a:lnTo>
                  <a:pt x="18398" y="226205"/>
                </a:lnTo>
                <a:lnTo>
                  <a:pt x="4701" y="226205"/>
                </a:lnTo>
                <a:cubicBezTo>
                  <a:pt x="1817" y="226205"/>
                  <a:pt x="15" y="224050"/>
                  <a:pt x="15" y="221535"/>
                </a:cubicBezTo>
                <a:cubicBezTo>
                  <a:pt x="15" y="219021"/>
                  <a:pt x="1817" y="216866"/>
                  <a:pt x="4701" y="216866"/>
                </a:cubicBezTo>
                <a:lnTo>
                  <a:pt x="13712" y="216866"/>
                </a:lnTo>
                <a:lnTo>
                  <a:pt x="13712" y="101563"/>
                </a:lnTo>
                <a:lnTo>
                  <a:pt x="4701" y="101563"/>
                </a:lnTo>
                <a:cubicBezTo>
                  <a:pt x="2898" y="101563"/>
                  <a:pt x="1096" y="100486"/>
                  <a:pt x="375" y="99049"/>
                </a:cubicBezTo>
                <a:cubicBezTo>
                  <a:pt x="-346" y="97612"/>
                  <a:pt x="15" y="95457"/>
                  <a:pt x="1096" y="94020"/>
                </a:cubicBezTo>
                <a:lnTo>
                  <a:pt x="51920" y="29724"/>
                </a:lnTo>
                <a:cubicBezTo>
                  <a:pt x="52641" y="28646"/>
                  <a:pt x="54083" y="27568"/>
                  <a:pt x="55525" y="27568"/>
                </a:cubicBezTo>
                <a:lnTo>
                  <a:pt x="119325" y="27568"/>
                </a:lnTo>
                <a:lnTo>
                  <a:pt x="149604" y="13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761">
            <a:extLst>
              <a:ext uri="{FF2B5EF4-FFF2-40B4-BE49-F238E27FC236}">
                <a16:creationId xmlns:a16="http://schemas.microsoft.com/office/drawing/2014/main" id="{FCC9C2D4-8603-7C40-8975-A077DEE31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0708" y="8744400"/>
            <a:ext cx="539121" cy="671293"/>
          </a:xfrm>
          <a:custGeom>
            <a:avLst/>
            <a:gdLst/>
            <a:ahLst/>
            <a:cxnLst/>
            <a:rect l="0" t="0" r="r" b="b"/>
            <a:pathLst>
              <a:path w="246439" h="305466">
                <a:moveTo>
                  <a:pt x="19165" y="296307"/>
                </a:moveTo>
                <a:lnTo>
                  <a:pt x="192006" y="296307"/>
                </a:lnTo>
                <a:cubicBezTo>
                  <a:pt x="194527" y="296307"/>
                  <a:pt x="196687" y="298139"/>
                  <a:pt x="196687" y="300703"/>
                </a:cubicBezTo>
                <a:cubicBezTo>
                  <a:pt x="196687" y="303634"/>
                  <a:pt x="194527" y="305466"/>
                  <a:pt x="192006" y="305466"/>
                </a:cubicBezTo>
                <a:lnTo>
                  <a:pt x="19165" y="305466"/>
                </a:lnTo>
                <a:cubicBezTo>
                  <a:pt x="16645" y="305466"/>
                  <a:pt x="14484" y="303634"/>
                  <a:pt x="14484" y="300703"/>
                </a:cubicBezTo>
                <a:cubicBezTo>
                  <a:pt x="14484" y="298139"/>
                  <a:pt x="16645" y="296307"/>
                  <a:pt x="19165" y="296307"/>
                </a:cubicBezTo>
                <a:close/>
                <a:moveTo>
                  <a:pt x="86222" y="174918"/>
                </a:moveTo>
                <a:cubicBezTo>
                  <a:pt x="84784" y="176721"/>
                  <a:pt x="83706" y="178885"/>
                  <a:pt x="83706" y="181409"/>
                </a:cubicBezTo>
                <a:cubicBezTo>
                  <a:pt x="83706" y="184294"/>
                  <a:pt x="84784" y="186457"/>
                  <a:pt x="86222" y="188261"/>
                </a:cubicBezTo>
                <a:lnTo>
                  <a:pt x="99521" y="201603"/>
                </a:lnTo>
                <a:cubicBezTo>
                  <a:pt x="108147" y="201964"/>
                  <a:pt x="116414" y="201603"/>
                  <a:pt x="124681" y="199800"/>
                </a:cubicBezTo>
                <a:lnTo>
                  <a:pt x="99880" y="174918"/>
                </a:lnTo>
                <a:cubicBezTo>
                  <a:pt x="96286" y="171312"/>
                  <a:pt x="89816" y="171312"/>
                  <a:pt x="86222" y="174918"/>
                </a:cubicBezTo>
                <a:close/>
                <a:moveTo>
                  <a:pt x="142653" y="111089"/>
                </a:moveTo>
                <a:cubicBezTo>
                  <a:pt x="139059" y="114696"/>
                  <a:pt x="139059" y="120826"/>
                  <a:pt x="142653" y="124432"/>
                </a:cubicBezTo>
                <a:lnTo>
                  <a:pt x="164578" y="146429"/>
                </a:lnTo>
                <a:cubicBezTo>
                  <a:pt x="166376" y="148233"/>
                  <a:pt x="166376" y="151117"/>
                  <a:pt x="164578" y="152920"/>
                </a:cubicBezTo>
                <a:cubicBezTo>
                  <a:pt x="162781" y="154724"/>
                  <a:pt x="159906" y="154724"/>
                  <a:pt x="158109" y="152920"/>
                </a:cubicBezTo>
                <a:cubicBezTo>
                  <a:pt x="156311" y="151117"/>
                  <a:pt x="153795" y="150036"/>
                  <a:pt x="151279" y="150036"/>
                </a:cubicBezTo>
                <a:cubicBezTo>
                  <a:pt x="148763" y="150036"/>
                  <a:pt x="146247" y="151117"/>
                  <a:pt x="144810" y="152920"/>
                </a:cubicBezTo>
                <a:cubicBezTo>
                  <a:pt x="140856" y="156527"/>
                  <a:pt x="140856" y="162657"/>
                  <a:pt x="144810" y="166263"/>
                </a:cubicBezTo>
                <a:lnTo>
                  <a:pt x="161703" y="183573"/>
                </a:lnTo>
                <a:cubicBezTo>
                  <a:pt x="165657" y="180327"/>
                  <a:pt x="169610" y="177082"/>
                  <a:pt x="173205" y="173475"/>
                </a:cubicBezTo>
                <a:cubicBezTo>
                  <a:pt x="175002" y="171672"/>
                  <a:pt x="176799" y="169509"/>
                  <a:pt x="178596" y="167345"/>
                </a:cubicBezTo>
                <a:cubicBezTo>
                  <a:pt x="183988" y="161575"/>
                  <a:pt x="188301" y="154363"/>
                  <a:pt x="191895" y="146790"/>
                </a:cubicBezTo>
                <a:lnTo>
                  <a:pt x="156311" y="111089"/>
                </a:lnTo>
                <a:cubicBezTo>
                  <a:pt x="152717" y="107483"/>
                  <a:pt x="146247" y="107483"/>
                  <a:pt x="142653" y="111089"/>
                </a:cubicBezTo>
                <a:close/>
                <a:moveTo>
                  <a:pt x="201960" y="15166"/>
                </a:moveTo>
                <a:lnTo>
                  <a:pt x="182910" y="34279"/>
                </a:lnTo>
                <a:cubicBezTo>
                  <a:pt x="210945" y="64931"/>
                  <a:pt x="218493" y="108926"/>
                  <a:pt x="201600" y="147872"/>
                </a:cubicBezTo>
                <a:cubicBezTo>
                  <a:pt x="201600" y="147872"/>
                  <a:pt x="201600" y="148233"/>
                  <a:pt x="201241" y="148233"/>
                </a:cubicBezTo>
                <a:cubicBezTo>
                  <a:pt x="197287" y="157608"/>
                  <a:pt x="191895" y="165903"/>
                  <a:pt x="185426" y="173475"/>
                </a:cubicBezTo>
                <a:cubicBezTo>
                  <a:pt x="183988" y="175639"/>
                  <a:pt x="181831" y="177803"/>
                  <a:pt x="179675" y="180327"/>
                </a:cubicBezTo>
                <a:cubicBezTo>
                  <a:pt x="174643" y="185015"/>
                  <a:pt x="169610" y="189342"/>
                  <a:pt x="163860" y="192949"/>
                </a:cubicBezTo>
                <a:cubicBezTo>
                  <a:pt x="163500" y="193309"/>
                  <a:pt x="163500" y="193309"/>
                  <a:pt x="163500" y="193309"/>
                </a:cubicBezTo>
                <a:cubicBezTo>
                  <a:pt x="154874" y="199079"/>
                  <a:pt x="145169" y="203767"/>
                  <a:pt x="135105" y="206652"/>
                </a:cubicBezTo>
                <a:cubicBezTo>
                  <a:pt x="125400" y="209537"/>
                  <a:pt x="115336" y="210979"/>
                  <a:pt x="105631" y="210979"/>
                </a:cubicBezTo>
                <a:cubicBezTo>
                  <a:pt x="103115" y="210979"/>
                  <a:pt x="100599" y="210979"/>
                  <a:pt x="98083" y="210619"/>
                </a:cubicBezTo>
                <a:lnTo>
                  <a:pt x="97724" y="210979"/>
                </a:lnTo>
                <a:cubicBezTo>
                  <a:pt x="97724" y="210979"/>
                  <a:pt x="97364" y="210979"/>
                  <a:pt x="97364" y="210619"/>
                </a:cubicBezTo>
                <a:cubicBezTo>
                  <a:pt x="73642" y="209176"/>
                  <a:pt x="51357" y="199079"/>
                  <a:pt x="34104" y="183573"/>
                </a:cubicBezTo>
                <a:lnTo>
                  <a:pt x="15054" y="202324"/>
                </a:lnTo>
                <a:cubicBezTo>
                  <a:pt x="39855" y="225404"/>
                  <a:pt x="71485" y="238025"/>
                  <a:pt x="105272" y="238025"/>
                </a:cubicBezTo>
                <a:cubicBezTo>
                  <a:pt x="140496" y="238025"/>
                  <a:pt x="173564" y="223961"/>
                  <a:pt x="198365" y="199079"/>
                </a:cubicBezTo>
                <a:cubicBezTo>
                  <a:pt x="249045" y="148593"/>
                  <a:pt x="250124" y="67095"/>
                  <a:pt x="201960" y="15166"/>
                </a:cubicBezTo>
                <a:close/>
                <a:moveTo>
                  <a:pt x="95208" y="9757"/>
                </a:moveTo>
                <a:cubicBezTo>
                  <a:pt x="85503" y="10839"/>
                  <a:pt x="76158" y="13363"/>
                  <a:pt x="66812" y="16969"/>
                </a:cubicBezTo>
                <a:cubicBezTo>
                  <a:pt x="58186" y="20936"/>
                  <a:pt x="50638" y="25985"/>
                  <a:pt x="43449" y="31755"/>
                </a:cubicBezTo>
                <a:cubicBezTo>
                  <a:pt x="41652" y="33558"/>
                  <a:pt x="39136" y="35361"/>
                  <a:pt x="37339" y="37524"/>
                </a:cubicBezTo>
                <a:cubicBezTo>
                  <a:pt x="33026" y="41852"/>
                  <a:pt x="29072" y="46900"/>
                  <a:pt x="25477" y="51949"/>
                </a:cubicBezTo>
                <a:cubicBezTo>
                  <a:pt x="20445" y="59161"/>
                  <a:pt x="16851" y="67455"/>
                  <a:pt x="13975" y="75389"/>
                </a:cubicBezTo>
                <a:lnTo>
                  <a:pt x="72563" y="134169"/>
                </a:lnTo>
                <a:cubicBezTo>
                  <a:pt x="76158" y="138135"/>
                  <a:pt x="82268" y="138135"/>
                  <a:pt x="85862" y="134169"/>
                </a:cubicBezTo>
                <a:cubicBezTo>
                  <a:pt x="87660" y="132726"/>
                  <a:pt x="88738" y="129841"/>
                  <a:pt x="88738" y="127317"/>
                </a:cubicBezTo>
                <a:cubicBezTo>
                  <a:pt x="88738" y="124793"/>
                  <a:pt x="87660" y="122629"/>
                  <a:pt x="85862" y="120826"/>
                </a:cubicBezTo>
                <a:lnTo>
                  <a:pt x="40574" y="75028"/>
                </a:lnTo>
                <a:cubicBezTo>
                  <a:pt x="38776" y="73225"/>
                  <a:pt x="38776" y="70340"/>
                  <a:pt x="40574" y="68537"/>
                </a:cubicBezTo>
                <a:cubicBezTo>
                  <a:pt x="42371" y="66734"/>
                  <a:pt x="45606" y="66734"/>
                  <a:pt x="47043" y="68537"/>
                </a:cubicBezTo>
                <a:cubicBezTo>
                  <a:pt x="50638" y="72143"/>
                  <a:pt x="57108" y="72143"/>
                  <a:pt x="60702" y="68537"/>
                </a:cubicBezTo>
                <a:cubicBezTo>
                  <a:pt x="64296" y="64570"/>
                  <a:pt x="64296" y="58801"/>
                  <a:pt x="60702" y="55194"/>
                </a:cubicBezTo>
                <a:cubicBezTo>
                  <a:pt x="58545" y="53391"/>
                  <a:pt x="58545" y="50506"/>
                  <a:pt x="60702" y="48343"/>
                </a:cubicBezTo>
                <a:cubicBezTo>
                  <a:pt x="62140" y="46900"/>
                  <a:pt x="65375" y="46900"/>
                  <a:pt x="67172" y="48343"/>
                </a:cubicBezTo>
                <a:lnTo>
                  <a:pt x="67172" y="48703"/>
                </a:lnTo>
                <a:lnTo>
                  <a:pt x="95926" y="77552"/>
                </a:lnTo>
                <a:cubicBezTo>
                  <a:pt x="99521" y="81159"/>
                  <a:pt x="105991" y="81159"/>
                  <a:pt x="109585" y="77552"/>
                </a:cubicBezTo>
                <a:cubicBezTo>
                  <a:pt x="111382" y="76110"/>
                  <a:pt x="112460" y="73586"/>
                  <a:pt x="112460" y="71061"/>
                </a:cubicBezTo>
                <a:cubicBezTo>
                  <a:pt x="112460" y="68176"/>
                  <a:pt x="111382" y="66013"/>
                  <a:pt x="109585" y="64210"/>
                </a:cubicBezTo>
                <a:lnTo>
                  <a:pt x="94848" y="49785"/>
                </a:lnTo>
                <a:cubicBezTo>
                  <a:pt x="94129" y="48703"/>
                  <a:pt x="93770" y="47622"/>
                  <a:pt x="93770" y="46179"/>
                </a:cubicBezTo>
                <a:cubicBezTo>
                  <a:pt x="93770" y="45458"/>
                  <a:pt x="94129" y="44015"/>
                  <a:pt x="94848" y="43294"/>
                </a:cubicBezTo>
                <a:cubicBezTo>
                  <a:pt x="97005" y="41130"/>
                  <a:pt x="99880" y="41130"/>
                  <a:pt x="101677" y="43294"/>
                </a:cubicBezTo>
                <a:cubicBezTo>
                  <a:pt x="105272" y="46900"/>
                  <a:pt x="111382" y="46900"/>
                  <a:pt x="114976" y="43294"/>
                </a:cubicBezTo>
                <a:cubicBezTo>
                  <a:pt x="118571" y="39327"/>
                  <a:pt x="118571" y="33197"/>
                  <a:pt x="114976" y="29591"/>
                </a:cubicBezTo>
                <a:lnTo>
                  <a:pt x="95208" y="9757"/>
                </a:lnTo>
                <a:close/>
                <a:moveTo>
                  <a:pt x="107788" y="9036"/>
                </a:moveTo>
                <a:lnTo>
                  <a:pt x="121806" y="23100"/>
                </a:lnTo>
                <a:cubicBezTo>
                  <a:pt x="128994" y="30312"/>
                  <a:pt x="128994" y="42212"/>
                  <a:pt x="121806" y="49785"/>
                </a:cubicBezTo>
                <a:cubicBezTo>
                  <a:pt x="118930" y="51949"/>
                  <a:pt x="116055" y="53752"/>
                  <a:pt x="112820" y="54473"/>
                </a:cubicBezTo>
                <a:lnTo>
                  <a:pt x="116055" y="57719"/>
                </a:lnTo>
                <a:cubicBezTo>
                  <a:pt x="119649" y="60964"/>
                  <a:pt x="121806" y="66013"/>
                  <a:pt x="121806" y="71061"/>
                </a:cubicBezTo>
                <a:cubicBezTo>
                  <a:pt x="121806" y="76110"/>
                  <a:pt x="119649" y="80798"/>
                  <a:pt x="116055" y="84404"/>
                </a:cubicBezTo>
                <a:cubicBezTo>
                  <a:pt x="108866" y="91616"/>
                  <a:pt x="97005" y="91616"/>
                  <a:pt x="89816" y="84404"/>
                </a:cubicBezTo>
                <a:lnTo>
                  <a:pt x="71844" y="66373"/>
                </a:lnTo>
                <a:cubicBezTo>
                  <a:pt x="71126" y="69619"/>
                  <a:pt x="69328" y="72504"/>
                  <a:pt x="67172" y="75028"/>
                </a:cubicBezTo>
                <a:cubicBezTo>
                  <a:pt x="64656" y="77552"/>
                  <a:pt x="61780" y="78995"/>
                  <a:pt x="58545" y="80077"/>
                </a:cubicBezTo>
                <a:lnTo>
                  <a:pt x="92692" y="114335"/>
                </a:lnTo>
                <a:cubicBezTo>
                  <a:pt x="95926" y="117941"/>
                  <a:pt x="98083" y="122629"/>
                  <a:pt x="98083" y="127317"/>
                </a:cubicBezTo>
                <a:cubicBezTo>
                  <a:pt x="98083" y="132726"/>
                  <a:pt x="95926" y="137054"/>
                  <a:pt x="92692" y="140660"/>
                </a:cubicBezTo>
                <a:cubicBezTo>
                  <a:pt x="89097" y="144626"/>
                  <a:pt x="84065" y="146429"/>
                  <a:pt x="79033" y="146429"/>
                </a:cubicBezTo>
                <a:cubicBezTo>
                  <a:pt x="74720" y="146429"/>
                  <a:pt x="69688" y="144626"/>
                  <a:pt x="66093" y="140660"/>
                </a:cubicBezTo>
                <a:lnTo>
                  <a:pt x="11100" y="85846"/>
                </a:lnTo>
                <a:cubicBezTo>
                  <a:pt x="4630" y="117580"/>
                  <a:pt x="13975" y="150757"/>
                  <a:pt x="37339" y="173475"/>
                </a:cubicBezTo>
                <a:cubicBezTo>
                  <a:pt x="50278" y="186818"/>
                  <a:pt x="66812" y="195473"/>
                  <a:pt x="84425" y="199440"/>
                </a:cubicBezTo>
                <a:lnTo>
                  <a:pt x="79752" y="194752"/>
                </a:lnTo>
                <a:cubicBezTo>
                  <a:pt x="76517" y="191145"/>
                  <a:pt x="74360" y="186457"/>
                  <a:pt x="74360" y="181409"/>
                </a:cubicBezTo>
                <a:cubicBezTo>
                  <a:pt x="74360" y="176721"/>
                  <a:pt x="76517" y="171672"/>
                  <a:pt x="79752" y="168427"/>
                </a:cubicBezTo>
                <a:cubicBezTo>
                  <a:pt x="87300" y="160854"/>
                  <a:pt x="99161" y="160854"/>
                  <a:pt x="106350" y="168427"/>
                </a:cubicBezTo>
                <a:lnTo>
                  <a:pt x="135105" y="196915"/>
                </a:lnTo>
                <a:cubicBezTo>
                  <a:pt x="141575" y="194752"/>
                  <a:pt x="147685" y="191867"/>
                  <a:pt x="153795" y="188621"/>
                </a:cubicBezTo>
                <a:lnTo>
                  <a:pt x="137980" y="173115"/>
                </a:lnTo>
                <a:cubicBezTo>
                  <a:pt x="130792" y="165542"/>
                  <a:pt x="130792" y="153642"/>
                  <a:pt x="137980" y="146429"/>
                </a:cubicBezTo>
                <a:cubicBezTo>
                  <a:pt x="140496" y="143905"/>
                  <a:pt x="143731" y="142463"/>
                  <a:pt x="146607" y="141381"/>
                </a:cubicBezTo>
                <a:lnTo>
                  <a:pt x="136183" y="130923"/>
                </a:lnTo>
                <a:cubicBezTo>
                  <a:pt x="132948" y="127317"/>
                  <a:pt x="130792" y="122629"/>
                  <a:pt x="130792" y="117941"/>
                </a:cubicBezTo>
                <a:cubicBezTo>
                  <a:pt x="130792" y="112892"/>
                  <a:pt x="132948" y="107844"/>
                  <a:pt x="136183" y="104598"/>
                </a:cubicBezTo>
                <a:cubicBezTo>
                  <a:pt x="139777" y="100992"/>
                  <a:pt x="144450" y="99189"/>
                  <a:pt x="149482" y="99189"/>
                </a:cubicBezTo>
                <a:cubicBezTo>
                  <a:pt x="154514" y="99189"/>
                  <a:pt x="159187" y="100992"/>
                  <a:pt x="162781" y="104598"/>
                </a:cubicBezTo>
                <a:lnTo>
                  <a:pt x="195849" y="137414"/>
                </a:lnTo>
                <a:cubicBezTo>
                  <a:pt x="208070" y="102795"/>
                  <a:pt x="199443" y="63849"/>
                  <a:pt x="173205" y="37524"/>
                </a:cubicBezTo>
                <a:cubicBezTo>
                  <a:pt x="155593" y="19854"/>
                  <a:pt x="132229" y="9757"/>
                  <a:pt x="107788" y="9036"/>
                </a:cubicBezTo>
                <a:close/>
                <a:moveTo>
                  <a:pt x="96286" y="381"/>
                </a:moveTo>
                <a:lnTo>
                  <a:pt x="96645" y="381"/>
                </a:lnTo>
                <a:cubicBezTo>
                  <a:pt x="125760" y="-2143"/>
                  <a:pt x="154874" y="7954"/>
                  <a:pt x="176440" y="27788"/>
                </a:cubicBezTo>
                <a:lnTo>
                  <a:pt x="198365" y="5430"/>
                </a:lnTo>
                <a:cubicBezTo>
                  <a:pt x="200162" y="3627"/>
                  <a:pt x="203397" y="3627"/>
                  <a:pt x="205194" y="5430"/>
                </a:cubicBezTo>
                <a:cubicBezTo>
                  <a:pt x="260188" y="60604"/>
                  <a:pt x="260188" y="150396"/>
                  <a:pt x="205194" y="205570"/>
                </a:cubicBezTo>
                <a:cubicBezTo>
                  <a:pt x="179315" y="231174"/>
                  <a:pt x="145888" y="245959"/>
                  <a:pt x="109944" y="247040"/>
                </a:cubicBezTo>
                <a:lnTo>
                  <a:pt x="109944" y="272283"/>
                </a:lnTo>
                <a:lnTo>
                  <a:pt x="158109" y="272283"/>
                </a:lnTo>
                <a:cubicBezTo>
                  <a:pt x="160265" y="272283"/>
                  <a:pt x="162422" y="274447"/>
                  <a:pt x="162422" y="276971"/>
                </a:cubicBezTo>
                <a:cubicBezTo>
                  <a:pt x="162422" y="279496"/>
                  <a:pt x="160265" y="281659"/>
                  <a:pt x="158109" y="281659"/>
                </a:cubicBezTo>
                <a:lnTo>
                  <a:pt x="52435" y="281659"/>
                </a:lnTo>
                <a:cubicBezTo>
                  <a:pt x="49919" y="281659"/>
                  <a:pt x="47762" y="279496"/>
                  <a:pt x="47762" y="276971"/>
                </a:cubicBezTo>
                <a:cubicBezTo>
                  <a:pt x="47762" y="274447"/>
                  <a:pt x="49919" y="272283"/>
                  <a:pt x="52435" y="272283"/>
                </a:cubicBezTo>
                <a:lnTo>
                  <a:pt x="100599" y="272283"/>
                </a:lnTo>
                <a:lnTo>
                  <a:pt x="100599" y="247040"/>
                </a:lnTo>
                <a:cubicBezTo>
                  <a:pt x="64656" y="245959"/>
                  <a:pt x="30869" y="231174"/>
                  <a:pt x="5349" y="205570"/>
                </a:cubicBezTo>
                <a:cubicBezTo>
                  <a:pt x="3551" y="203767"/>
                  <a:pt x="3551" y="200882"/>
                  <a:pt x="5349" y="199079"/>
                </a:cubicBezTo>
                <a:lnTo>
                  <a:pt x="27634" y="176721"/>
                </a:lnTo>
                <a:cubicBezTo>
                  <a:pt x="2833" y="149675"/>
                  <a:pt x="-6153" y="111089"/>
                  <a:pt x="4270" y="75389"/>
                </a:cubicBezTo>
                <a:cubicBezTo>
                  <a:pt x="7146" y="65292"/>
                  <a:pt x="11459" y="55555"/>
                  <a:pt x="17570" y="46900"/>
                </a:cubicBezTo>
                <a:cubicBezTo>
                  <a:pt x="21524" y="41130"/>
                  <a:pt x="25837" y="35361"/>
                  <a:pt x="30869" y="31033"/>
                </a:cubicBezTo>
                <a:cubicBezTo>
                  <a:pt x="33026" y="28509"/>
                  <a:pt x="35542" y="26345"/>
                  <a:pt x="37339" y="24542"/>
                </a:cubicBezTo>
                <a:cubicBezTo>
                  <a:pt x="45246" y="18051"/>
                  <a:pt x="53873" y="13003"/>
                  <a:pt x="63218" y="8675"/>
                </a:cubicBezTo>
                <a:cubicBezTo>
                  <a:pt x="73642" y="3987"/>
                  <a:pt x="84784" y="1102"/>
                  <a:pt x="96286" y="3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Freeform 759">
            <a:extLst>
              <a:ext uri="{FF2B5EF4-FFF2-40B4-BE49-F238E27FC236}">
                <a16:creationId xmlns:a16="http://schemas.microsoft.com/office/drawing/2014/main" id="{242A7F06-911E-574E-A213-00014B6D0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22" y="10142074"/>
            <a:ext cx="667815" cy="486949"/>
          </a:xfrm>
          <a:custGeom>
            <a:avLst/>
            <a:gdLst/>
            <a:ahLst/>
            <a:cxnLst/>
            <a:rect l="0" t="0" r="r" b="b"/>
            <a:pathLst>
              <a:path w="304441" h="221888">
                <a:moveTo>
                  <a:pt x="80962" y="171681"/>
                </a:moveTo>
                <a:cubicBezTo>
                  <a:pt x="56970" y="173947"/>
                  <a:pt x="35764" y="181831"/>
                  <a:pt x="29833" y="184188"/>
                </a:cubicBezTo>
                <a:lnTo>
                  <a:pt x="23363" y="198325"/>
                </a:lnTo>
                <a:lnTo>
                  <a:pt x="129037" y="198325"/>
                </a:lnTo>
                <a:cubicBezTo>
                  <a:pt x="131553" y="198325"/>
                  <a:pt x="133709" y="200500"/>
                  <a:pt x="133709" y="203038"/>
                </a:cubicBezTo>
                <a:cubicBezTo>
                  <a:pt x="133709" y="208113"/>
                  <a:pt x="138023" y="212463"/>
                  <a:pt x="143055" y="212463"/>
                </a:cubicBezTo>
                <a:lnTo>
                  <a:pt x="161386" y="212463"/>
                </a:lnTo>
                <a:cubicBezTo>
                  <a:pt x="166418" y="212463"/>
                  <a:pt x="170731" y="208113"/>
                  <a:pt x="170731" y="203038"/>
                </a:cubicBezTo>
                <a:cubicBezTo>
                  <a:pt x="170731" y="200500"/>
                  <a:pt x="172888" y="198325"/>
                  <a:pt x="175404" y="198325"/>
                </a:cubicBezTo>
                <a:lnTo>
                  <a:pt x="281077" y="198325"/>
                </a:lnTo>
                <a:lnTo>
                  <a:pt x="274608" y="184188"/>
                </a:lnTo>
                <a:cubicBezTo>
                  <a:pt x="262746" y="179475"/>
                  <a:pt x="189781" y="152650"/>
                  <a:pt x="155635" y="192888"/>
                </a:cubicBezTo>
                <a:cubicBezTo>
                  <a:pt x="153838" y="194700"/>
                  <a:pt x="150243" y="194700"/>
                  <a:pt x="148806" y="192888"/>
                </a:cubicBezTo>
                <a:cubicBezTo>
                  <a:pt x="131733" y="172769"/>
                  <a:pt x="104955" y="169416"/>
                  <a:pt x="80962" y="171681"/>
                </a:cubicBezTo>
                <a:close/>
                <a:moveTo>
                  <a:pt x="51758" y="148663"/>
                </a:moveTo>
                <a:lnTo>
                  <a:pt x="43851" y="169688"/>
                </a:lnTo>
                <a:cubicBezTo>
                  <a:pt x="65058" y="163163"/>
                  <a:pt x="99923" y="156275"/>
                  <a:pt x="129037" y="167875"/>
                </a:cubicBezTo>
                <a:cubicBezTo>
                  <a:pt x="114300" y="155550"/>
                  <a:pt x="89858" y="143950"/>
                  <a:pt x="51758" y="148663"/>
                </a:cubicBezTo>
                <a:close/>
                <a:moveTo>
                  <a:pt x="47805" y="139963"/>
                </a:moveTo>
                <a:cubicBezTo>
                  <a:pt x="113941" y="130175"/>
                  <a:pt x="144133" y="167150"/>
                  <a:pt x="153119" y="182013"/>
                </a:cubicBezTo>
                <a:cubicBezTo>
                  <a:pt x="196251" y="140688"/>
                  <a:pt x="276405" y="174400"/>
                  <a:pt x="279640" y="176213"/>
                </a:cubicBezTo>
                <a:cubicBezTo>
                  <a:pt x="280718" y="176575"/>
                  <a:pt x="281437" y="177663"/>
                  <a:pt x="282156" y="178388"/>
                </a:cubicBezTo>
                <a:lnTo>
                  <a:pt x="291141" y="198325"/>
                </a:lnTo>
                <a:lnTo>
                  <a:pt x="299768" y="198325"/>
                </a:lnTo>
                <a:cubicBezTo>
                  <a:pt x="302643" y="198325"/>
                  <a:pt x="304441" y="200500"/>
                  <a:pt x="304441" y="203038"/>
                </a:cubicBezTo>
                <a:cubicBezTo>
                  <a:pt x="304441" y="205575"/>
                  <a:pt x="302643" y="207750"/>
                  <a:pt x="299768" y="207750"/>
                </a:cubicBezTo>
                <a:lnTo>
                  <a:pt x="179358" y="207750"/>
                </a:lnTo>
                <a:cubicBezTo>
                  <a:pt x="177201" y="215725"/>
                  <a:pt x="170012" y="221888"/>
                  <a:pt x="161386" y="221888"/>
                </a:cubicBezTo>
                <a:lnTo>
                  <a:pt x="143055" y="221888"/>
                </a:lnTo>
                <a:cubicBezTo>
                  <a:pt x="134428" y="221888"/>
                  <a:pt x="127240" y="215725"/>
                  <a:pt x="125083" y="207750"/>
                </a:cubicBezTo>
                <a:lnTo>
                  <a:pt x="4673" y="207750"/>
                </a:lnTo>
                <a:cubicBezTo>
                  <a:pt x="1797" y="207750"/>
                  <a:pt x="0" y="205575"/>
                  <a:pt x="0" y="203038"/>
                </a:cubicBezTo>
                <a:cubicBezTo>
                  <a:pt x="0" y="200500"/>
                  <a:pt x="1797" y="198325"/>
                  <a:pt x="4673" y="198325"/>
                </a:cubicBezTo>
                <a:lnTo>
                  <a:pt x="13299" y="198325"/>
                </a:lnTo>
                <a:lnTo>
                  <a:pt x="22285" y="178388"/>
                </a:lnTo>
                <a:cubicBezTo>
                  <a:pt x="23004" y="177663"/>
                  <a:pt x="23723" y="176575"/>
                  <a:pt x="24801" y="176213"/>
                </a:cubicBezTo>
                <a:cubicBezTo>
                  <a:pt x="25160" y="175850"/>
                  <a:pt x="28395" y="174763"/>
                  <a:pt x="32708" y="172950"/>
                </a:cubicBezTo>
                <a:lnTo>
                  <a:pt x="44210" y="143225"/>
                </a:lnTo>
                <a:cubicBezTo>
                  <a:pt x="44570" y="141413"/>
                  <a:pt x="46008" y="140325"/>
                  <a:pt x="47805" y="139963"/>
                </a:cubicBezTo>
                <a:close/>
                <a:moveTo>
                  <a:pt x="180542" y="8980"/>
                </a:moveTo>
                <a:cubicBezTo>
                  <a:pt x="165797" y="8980"/>
                  <a:pt x="153571" y="19757"/>
                  <a:pt x="150694" y="33407"/>
                </a:cubicBezTo>
                <a:cubicBezTo>
                  <a:pt x="167595" y="40591"/>
                  <a:pt x="179463" y="57115"/>
                  <a:pt x="179463" y="76513"/>
                </a:cubicBezTo>
                <a:cubicBezTo>
                  <a:pt x="179463" y="77591"/>
                  <a:pt x="179463" y="78309"/>
                  <a:pt x="179463" y="79028"/>
                </a:cubicBezTo>
                <a:cubicBezTo>
                  <a:pt x="195286" y="78309"/>
                  <a:pt x="208951" y="86571"/>
                  <a:pt x="216143" y="99144"/>
                </a:cubicBezTo>
                <a:lnTo>
                  <a:pt x="240237" y="99144"/>
                </a:lnTo>
                <a:cubicBezTo>
                  <a:pt x="250666" y="99144"/>
                  <a:pt x="258577" y="91241"/>
                  <a:pt x="258577" y="81183"/>
                </a:cubicBezTo>
                <a:cubicBezTo>
                  <a:pt x="258577" y="72202"/>
                  <a:pt x="252464" y="64659"/>
                  <a:pt x="243833" y="63222"/>
                </a:cubicBezTo>
                <a:cubicBezTo>
                  <a:pt x="242395" y="62863"/>
                  <a:pt x="241316" y="62144"/>
                  <a:pt x="240597" y="60708"/>
                </a:cubicBezTo>
                <a:cubicBezTo>
                  <a:pt x="239878" y="59271"/>
                  <a:pt x="239878" y="57834"/>
                  <a:pt x="240597" y="56397"/>
                </a:cubicBezTo>
                <a:cubicBezTo>
                  <a:pt x="242035" y="54242"/>
                  <a:pt x="242755" y="51727"/>
                  <a:pt x="242755" y="49213"/>
                </a:cubicBezTo>
                <a:cubicBezTo>
                  <a:pt x="242755" y="41310"/>
                  <a:pt x="236281" y="34485"/>
                  <a:pt x="228010" y="34485"/>
                </a:cubicBezTo>
                <a:cubicBezTo>
                  <a:pt x="224414" y="34485"/>
                  <a:pt x="220818" y="35922"/>
                  <a:pt x="217941" y="38436"/>
                </a:cubicBezTo>
                <a:cubicBezTo>
                  <a:pt x="216862" y="39514"/>
                  <a:pt x="215064" y="39873"/>
                  <a:pt x="213266" y="39155"/>
                </a:cubicBezTo>
                <a:cubicBezTo>
                  <a:pt x="211828" y="38795"/>
                  <a:pt x="210749" y="37358"/>
                  <a:pt x="210389" y="35562"/>
                </a:cubicBezTo>
                <a:cubicBezTo>
                  <a:pt x="208591" y="20475"/>
                  <a:pt x="195645" y="8980"/>
                  <a:pt x="180542" y="8980"/>
                </a:cubicBezTo>
                <a:close/>
                <a:moveTo>
                  <a:pt x="180542" y="0"/>
                </a:moveTo>
                <a:cubicBezTo>
                  <a:pt x="197803" y="0"/>
                  <a:pt x="212907" y="11495"/>
                  <a:pt x="217941" y="27660"/>
                </a:cubicBezTo>
                <a:cubicBezTo>
                  <a:pt x="221178" y="25864"/>
                  <a:pt x="224414" y="25145"/>
                  <a:pt x="228010" y="25145"/>
                </a:cubicBezTo>
                <a:cubicBezTo>
                  <a:pt x="241316" y="25145"/>
                  <a:pt x="252104" y="35922"/>
                  <a:pt x="252104" y="49213"/>
                </a:cubicBezTo>
                <a:cubicBezTo>
                  <a:pt x="252104" y="51368"/>
                  <a:pt x="251385" y="53523"/>
                  <a:pt x="251026" y="55679"/>
                </a:cubicBezTo>
                <a:cubicBezTo>
                  <a:pt x="261095" y="59989"/>
                  <a:pt x="267927" y="70047"/>
                  <a:pt x="267927" y="81183"/>
                </a:cubicBezTo>
                <a:cubicBezTo>
                  <a:pt x="267927" y="96270"/>
                  <a:pt x="255701" y="108483"/>
                  <a:pt x="240237" y="108483"/>
                </a:cubicBezTo>
                <a:lnTo>
                  <a:pt x="220459" y="108483"/>
                </a:lnTo>
                <a:cubicBezTo>
                  <a:pt x="221178" y="112075"/>
                  <a:pt x="221897" y="115668"/>
                  <a:pt x="221897" y="119260"/>
                </a:cubicBezTo>
                <a:cubicBezTo>
                  <a:pt x="221897" y="128959"/>
                  <a:pt x="218301" y="138298"/>
                  <a:pt x="212187" y="145483"/>
                </a:cubicBezTo>
                <a:cubicBezTo>
                  <a:pt x="211109" y="146560"/>
                  <a:pt x="210030" y="147279"/>
                  <a:pt x="208591" y="147279"/>
                </a:cubicBezTo>
                <a:cubicBezTo>
                  <a:pt x="207512" y="147279"/>
                  <a:pt x="206434" y="146560"/>
                  <a:pt x="205714" y="146201"/>
                </a:cubicBezTo>
                <a:cubicBezTo>
                  <a:pt x="203557" y="144405"/>
                  <a:pt x="203557" y="141531"/>
                  <a:pt x="204995" y="139376"/>
                </a:cubicBezTo>
                <a:cubicBezTo>
                  <a:pt x="210030" y="133629"/>
                  <a:pt x="212547" y="126803"/>
                  <a:pt x="212547" y="119260"/>
                </a:cubicBezTo>
                <a:cubicBezTo>
                  <a:pt x="212547" y="100221"/>
                  <a:pt x="194926" y="84775"/>
                  <a:pt x="174788" y="89086"/>
                </a:cubicBezTo>
                <a:cubicBezTo>
                  <a:pt x="173349" y="89445"/>
                  <a:pt x="171911" y="88726"/>
                  <a:pt x="170832" y="87649"/>
                </a:cubicBezTo>
                <a:cubicBezTo>
                  <a:pt x="169753" y="86571"/>
                  <a:pt x="169034" y="85134"/>
                  <a:pt x="169394" y="83697"/>
                </a:cubicBezTo>
                <a:cubicBezTo>
                  <a:pt x="169753" y="81183"/>
                  <a:pt x="170113" y="79028"/>
                  <a:pt x="170113" y="76513"/>
                </a:cubicBezTo>
                <a:cubicBezTo>
                  <a:pt x="170113" y="55679"/>
                  <a:pt x="153211" y="38795"/>
                  <a:pt x="132353" y="38795"/>
                </a:cubicBezTo>
                <a:cubicBezTo>
                  <a:pt x="113294" y="38795"/>
                  <a:pt x="97111" y="53164"/>
                  <a:pt x="94954" y="71843"/>
                </a:cubicBezTo>
                <a:cubicBezTo>
                  <a:pt x="94594" y="73639"/>
                  <a:pt x="93515" y="75076"/>
                  <a:pt x="91717" y="75435"/>
                </a:cubicBezTo>
                <a:cubicBezTo>
                  <a:pt x="90279" y="75795"/>
                  <a:pt x="88121" y="75795"/>
                  <a:pt x="87042" y="74717"/>
                </a:cubicBezTo>
                <a:cubicBezTo>
                  <a:pt x="83806" y="71484"/>
                  <a:pt x="79131" y="69688"/>
                  <a:pt x="74456" y="69688"/>
                </a:cubicBezTo>
                <a:cubicBezTo>
                  <a:pt x="64027" y="69688"/>
                  <a:pt x="55396" y="78309"/>
                  <a:pt x="55396" y="88726"/>
                </a:cubicBezTo>
                <a:cubicBezTo>
                  <a:pt x="55396" y="91959"/>
                  <a:pt x="56475" y="94833"/>
                  <a:pt x="57914" y="97707"/>
                </a:cubicBezTo>
                <a:cubicBezTo>
                  <a:pt x="58633" y="99144"/>
                  <a:pt x="58633" y="100581"/>
                  <a:pt x="57914" y="102017"/>
                </a:cubicBezTo>
                <a:cubicBezTo>
                  <a:pt x="57554" y="103454"/>
                  <a:pt x="56116" y="104532"/>
                  <a:pt x="54677" y="104532"/>
                </a:cubicBezTo>
                <a:cubicBezTo>
                  <a:pt x="43889" y="106687"/>
                  <a:pt x="35977" y="116386"/>
                  <a:pt x="35977" y="127163"/>
                </a:cubicBezTo>
                <a:cubicBezTo>
                  <a:pt x="35977" y="130036"/>
                  <a:pt x="34179" y="131833"/>
                  <a:pt x="31662" y="131833"/>
                </a:cubicBezTo>
                <a:cubicBezTo>
                  <a:pt x="28785" y="131833"/>
                  <a:pt x="26987" y="130036"/>
                  <a:pt x="26987" y="127163"/>
                </a:cubicBezTo>
                <a:cubicBezTo>
                  <a:pt x="26987" y="113872"/>
                  <a:pt x="35258" y="102017"/>
                  <a:pt x="47485" y="96988"/>
                </a:cubicBezTo>
                <a:cubicBezTo>
                  <a:pt x="46766" y="94474"/>
                  <a:pt x="46406" y="91241"/>
                  <a:pt x="46406" y="88726"/>
                </a:cubicBezTo>
                <a:cubicBezTo>
                  <a:pt x="46406" y="72921"/>
                  <a:pt x="58993" y="60348"/>
                  <a:pt x="74456" y="60348"/>
                </a:cubicBezTo>
                <a:cubicBezTo>
                  <a:pt x="78771" y="60348"/>
                  <a:pt x="83087" y="61426"/>
                  <a:pt x="87042" y="63581"/>
                </a:cubicBezTo>
                <a:cubicBezTo>
                  <a:pt x="92796" y="43824"/>
                  <a:pt x="111136" y="29456"/>
                  <a:pt x="132353" y="29456"/>
                </a:cubicBezTo>
                <a:cubicBezTo>
                  <a:pt x="135590" y="29456"/>
                  <a:pt x="138826" y="30174"/>
                  <a:pt x="142063" y="30533"/>
                </a:cubicBezTo>
                <a:cubicBezTo>
                  <a:pt x="146019" y="13291"/>
                  <a:pt x="161482" y="0"/>
                  <a:pt x="1805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776">
            <a:extLst>
              <a:ext uri="{FF2B5EF4-FFF2-40B4-BE49-F238E27FC236}">
                <a16:creationId xmlns:a16="http://schemas.microsoft.com/office/drawing/2014/main" id="{003B62DA-AB0F-CC4B-9FA8-CA989CC5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22" y="11361428"/>
            <a:ext cx="671292" cy="671292"/>
          </a:xfrm>
          <a:custGeom>
            <a:avLst/>
            <a:gdLst/>
            <a:ahLst/>
            <a:cxnLst/>
            <a:rect l="0" t="0" r="r" b="b"/>
            <a:pathLst>
              <a:path w="305326" h="306027">
                <a:moveTo>
                  <a:pt x="17673" y="180588"/>
                </a:moveTo>
                <a:cubicBezTo>
                  <a:pt x="10824" y="211587"/>
                  <a:pt x="9022" y="241145"/>
                  <a:pt x="9022" y="262772"/>
                </a:cubicBezTo>
                <a:cubicBezTo>
                  <a:pt x="9382" y="281155"/>
                  <a:pt x="24161" y="296655"/>
                  <a:pt x="42905" y="296655"/>
                </a:cubicBezTo>
                <a:cubicBezTo>
                  <a:pt x="64532" y="296655"/>
                  <a:pt x="94089" y="294853"/>
                  <a:pt x="125449" y="288004"/>
                </a:cubicBezTo>
                <a:cubicBezTo>
                  <a:pt x="87962" y="268539"/>
                  <a:pt x="37498" y="218076"/>
                  <a:pt x="17673" y="180588"/>
                </a:cubicBezTo>
                <a:close/>
                <a:moveTo>
                  <a:pt x="171434" y="56129"/>
                </a:moveTo>
                <a:cubicBezTo>
                  <a:pt x="173225" y="53975"/>
                  <a:pt x="176447" y="53975"/>
                  <a:pt x="177880" y="56129"/>
                </a:cubicBezTo>
                <a:lnTo>
                  <a:pt x="194351" y="72283"/>
                </a:lnTo>
                <a:cubicBezTo>
                  <a:pt x="196142" y="74078"/>
                  <a:pt x="196142" y="76950"/>
                  <a:pt x="194351" y="78745"/>
                </a:cubicBezTo>
                <a:cubicBezTo>
                  <a:pt x="193277" y="79463"/>
                  <a:pt x="192203" y="79822"/>
                  <a:pt x="191129" y="79822"/>
                </a:cubicBezTo>
                <a:cubicBezTo>
                  <a:pt x="190055" y="79822"/>
                  <a:pt x="188622" y="79463"/>
                  <a:pt x="187906" y="78745"/>
                </a:cubicBezTo>
                <a:lnTo>
                  <a:pt x="182535" y="73360"/>
                </a:lnTo>
                <a:cubicBezTo>
                  <a:pt x="175731" y="78027"/>
                  <a:pt x="169286" y="82694"/>
                  <a:pt x="163198" y="87360"/>
                </a:cubicBezTo>
                <a:lnTo>
                  <a:pt x="167495" y="92386"/>
                </a:lnTo>
                <a:cubicBezTo>
                  <a:pt x="169644" y="94181"/>
                  <a:pt x="169644" y="97053"/>
                  <a:pt x="167495" y="98848"/>
                </a:cubicBezTo>
                <a:cubicBezTo>
                  <a:pt x="166779" y="99566"/>
                  <a:pt x="165705" y="100284"/>
                  <a:pt x="164631" y="100284"/>
                </a:cubicBezTo>
                <a:cubicBezTo>
                  <a:pt x="163198" y="100284"/>
                  <a:pt x="162124" y="99566"/>
                  <a:pt x="161408" y="98848"/>
                </a:cubicBezTo>
                <a:lnTo>
                  <a:pt x="155679" y="93463"/>
                </a:lnTo>
                <a:cubicBezTo>
                  <a:pt x="149591" y="98130"/>
                  <a:pt x="143504" y="103515"/>
                  <a:pt x="137774" y="108540"/>
                </a:cubicBezTo>
                <a:lnTo>
                  <a:pt x="142071" y="113207"/>
                </a:lnTo>
                <a:cubicBezTo>
                  <a:pt x="143862" y="115002"/>
                  <a:pt x="143862" y="117874"/>
                  <a:pt x="142071" y="119669"/>
                </a:cubicBezTo>
                <a:cubicBezTo>
                  <a:pt x="141355" y="120387"/>
                  <a:pt x="139923" y="121105"/>
                  <a:pt x="138849" y="121105"/>
                </a:cubicBezTo>
                <a:cubicBezTo>
                  <a:pt x="137774" y="121105"/>
                  <a:pt x="136700" y="120387"/>
                  <a:pt x="135626" y="119669"/>
                </a:cubicBezTo>
                <a:lnTo>
                  <a:pt x="130971" y="115002"/>
                </a:lnTo>
                <a:cubicBezTo>
                  <a:pt x="127748" y="117874"/>
                  <a:pt x="125242" y="120387"/>
                  <a:pt x="122377" y="123259"/>
                </a:cubicBezTo>
                <a:cubicBezTo>
                  <a:pt x="119512" y="126131"/>
                  <a:pt x="116648" y="129002"/>
                  <a:pt x="114141" y="131874"/>
                </a:cubicBezTo>
                <a:lnTo>
                  <a:pt x="118796" y="136541"/>
                </a:lnTo>
                <a:cubicBezTo>
                  <a:pt x="120586" y="138336"/>
                  <a:pt x="120586" y="141208"/>
                  <a:pt x="118796" y="143003"/>
                </a:cubicBezTo>
                <a:cubicBezTo>
                  <a:pt x="117722" y="144080"/>
                  <a:pt x="116648" y="144439"/>
                  <a:pt x="115573" y="144439"/>
                </a:cubicBezTo>
                <a:cubicBezTo>
                  <a:pt x="114499" y="144439"/>
                  <a:pt x="113067" y="144080"/>
                  <a:pt x="112351" y="143003"/>
                </a:cubicBezTo>
                <a:lnTo>
                  <a:pt x="107695" y="138336"/>
                </a:lnTo>
                <a:cubicBezTo>
                  <a:pt x="102324" y="144439"/>
                  <a:pt x="97311" y="150541"/>
                  <a:pt x="92298" y="156644"/>
                </a:cubicBezTo>
                <a:lnTo>
                  <a:pt x="98027" y="162388"/>
                </a:lnTo>
                <a:cubicBezTo>
                  <a:pt x="99818" y="164183"/>
                  <a:pt x="99818" y="167055"/>
                  <a:pt x="98027" y="168850"/>
                </a:cubicBezTo>
                <a:cubicBezTo>
                  <a:pt x="96953" y="169567"/>
                  <a:pt x="95879" y="169926"/>
                  <a:pt x="94805" y="169926"/>
                </a:cubicBezTo>
                <a:cubicBezTo>
                  <a:pt x="93730" y="169926"/>
                  <a:pt x="92298" y="169567"/>
                  <a:pt x="91582" y="168850"/>
                </a:cubicBezTo>
                <a:lnTo>
                  <a:pt x="86569" y="163824"/>
                </a:lnTo>
                <a:cubicBezTo>
                  <a:pt x="81914" y="170285"/>
                  <a:pt x="76900" y="176747"/>
                  <a:pt x="72603" y="183209"/>
                </a:cubicBezTo>
                <a:lnTo>
                  <a:pt x="77975" y="188953"/>
                </a:lnTo>
                <a:cubicBezTo>
                  <a:pt x="79765" y="190747"/>
                  <a:pt x="79765" y="193619"/>
                  <a:pt x="77975" y="195414"/>
                </a:cubicBezTo>
                <a:cubicBezTo>
                  <a:pt x="76900" y="196132"/>
                  <a:pt x="75826" y="196491"/>
                  <a:pt x="74752" y="196491"/>
                </a:cubicBezTo>
                <a:cubicBezTo>
                  <a:pt x="73320" y="196491"/>
                  <a:pt x="72245" y="196132"/>
                  <a:pt x="71529" y="195414"/>
                </a:cubicBezTo>
                <a:lnTo>
                  <a:pt x="55057" y="179260"/>
                </a:lnTo>
                <a:cubicBezTo>
                  <a:pt x="53625" y="177106"/>
                  <a:pt x="53625" y="174234"/>
                  <a:pt x="55057" y="172798"/>
                </a:cubicBezTo>
                <a:cubicBezTo>
                  <a:pt x="57206" y="170644"/>
                  <a:pt x="60070" y="170644"/>
                  <a:pt x="61503" y="172798"/>
                </a:cubicBezTo>
                <a:lnTo>
                  <a:pt x="65800" y="176747"/>
                </a:lnTo>
                <a:cubicBezTo>
                  <a:pt x="70455" y="170285"/>
                  <a:pt x="75468" y="163824"/>
                  <a:pt x="80123" y="157362"/>
                </a:cubicBezTo>
                <a:lnTo>
                  <a:pt x="75110" y="152695"/>
                </a:lnTo>
                <a:cubicBezTo>
                  <a:pt x="73320" y="150541"/>
                  <a:pt x="73320" y="147670"/>
                  <a:pt x="75110" y="145875"/>
                </a:cubicBezTo>
                <a:cubicBezTo>
                  <a:pt x="76900" y="144080"/>
                  <a:pt x="80123" y="144080"/>
                  <a:pt x="81555" y="145875"/>
                </a:cubicBezTo>
                <a:lnTo>
                  <a:pt x="85852" y="150182"/>
                </a:lnTo>
                <a:cubicBezTo>
                  <a:pt x="90866" y="144080"/>
                  <a:pt x="95879" y="137618"/>
                  <a:pt x="101250" y="131874"/>
                </a:cubicBezTo>
                <a:lnTo>
                  <a:pt x="95879" y="126490"/>
                </a:lnTo>
                <a:cubicBezTo>
                  <a:pt x="94446" y="125054"/>
                  <a:pt x="94446" y="122182"/>
                  <a:pt x="95879" y="120028"/>
                </a:cubicBezTo>
                <a:cubicBezTo>
                  <a:pt x="98027" y="118592"/>
                  <a:pt x="100892" y="118592"/>
                  <a:pt x="102324" y="120028"/>
                </a:cubicBezTo>
                <a:lnTo>
                  <a:pt x="107695" y="125413"/>
                </a:lnTo>
                <a:cubicBezTo>
                  <a:pt x="110202" y="122541"/>
                  <a:pt x="113067" y="119310"/>
                  <a:pt x="115573" y="116797"/>
                </a:cubicBezTo>
                <a:cubicBezTo>
                  <a:pt x="118796" y="113925"/>
                  <a:pt x="121661" y="111412"/>
                  <a:pt x="124167" y="108540"/>
                </a:cubicBezTo>
                <a:lnTo>
                  <a:pt x="119154" y="103515"/>
                </a:lnTo>
                <a:cubicBezTo>
                  <a:pt x="117364" y="101361"/>
                  <a:pt x="117364" y="98489"/>
                  <a:pt x="119154" y="97053"/>
                </a:cubicBezTo>
                <a:cubicBezTo>
                  <a:pt x="121303" y="94899"/>
                  <a:pt x="123809" y="94899"/>
                  <a:pt x="125958" y="97053"/>
                </a:cubicBezTo>
                <a:lnTo>
                  <a:pt x="130971" y="102079"/>
                </a:lnTo>
                <a:cubicBezTo>
                  <a:pt x="137058" y="97053"/>
                  <a:pt x="143146" y="91668"/>
                  <a:pt x="149233" y="86642"/>
                </a:cubicBezTo>
                <a:lnTo>
                  <a:pt x="144936" y="82694"/>
                </a:lnTo>
                <a:cubicBezTo>
                  <a:pt x="143146" y="80540"/>
                  <a:pt x="143146" y="77668"/>
                  <a:pt x="144936" y="75873"/>
                </a:cubicBezTo>
                <a:cubicBezTo>
                  <a:pt x="146727" y="74078"/>
                  <a:pt x="149591" y="74078"/>
                  <a:pt x="151382" y="75873"/>
                </a:cubicBezTo>
                <a:lnTo>
                  <a:pt x="156395" y="80899"/>
                </a:lnTo>
                <a:cubicBezTo>
                  <a:pt x="162840" y="75873"/>
                  <a:pt x="169286" y="71206"/>
                  <a:pt x="175731" y="66898"/>
                </a:cubicBezTo>
                <a:lnTo>
                  <a:pt x="171434" y="62232"/>
                </a:lnTo>
                <a:cubicBezTo>
                  <a:pt x="169644" y="60796"/>
                  <a:pt x="169644" y="57565"/>
                  <a:pt x="171434" y="56129"/>
                </a:cubicBezTo>
                <a:close/>
                <a:moveTo>
                  <a:pt x="166901" y="20906"/>
                </a:moveTo>
                <a:cubicBezTo>
                  <a:pt x="133018" y="29918"/>
                  <a:pt x="98775" y="45417"/>
                  <a:pt x="72102" y="72091"/>
                </a:cubicBezTo>
                <a:cubicBezTo>
                  <a:pt x="45788" y="98404"/>
                  <a:pt x="29928" y="132648"/>
                  <a:pt x="21277" y="165810"/>
                </a:cubicBezTo>
                <a:cubicBezTo>
                  <a:pt x="35696" y="204739"/>
                  <a:pt x="101659" y="270702"/>
                  <a:pt x="140228" y="284399"/>
                </a:cubicBezTo>
                <a:cubicBezTo>
                  <a:pt x="173389" y="275388"/>
                  <a:pt x="207272" y="259888"/>
                  <a:pt x="233585" y="233936"/>
                </a:cubicBezTo>
                <a:cubicBezTo>
                  <a:pt x="260259" y="207262"/>
                  <a:pt x="275759" y="172658"/>
                  <a:pt x="284770" y="138775"/>
                </a:cubicBezTo>
                <a:cubicBezTo>
                  <a:pt x="270352" y="100207"/>
                  <a:pt x="205470" y="35685"/>
                  <a:pt x="166901" y="20906"/>
                </a:cubicBezTo>
                <a:close/>
                <a:moveTo>
                  <a:pt x="261341" y="9372"/>
                </a:moveTo>
                <a:cubicBezTo>
                  <a:pt x="240434" y="9372"/>
                  <a:pt x="211598" y="10814"/>
                  <a:pt x="181319" y="17662"/>
                </a:cubicBezTo>
                <a:cubicBezTo>
                  <a:pt x="218807" y="37127"/>
                  <a:pt x="268550" y="86870"/>
                  <a:pt x="288014" y="124357"/>
                </a:cubicBezTo>
                <a:cubicBezTo>
                  <a:pt x="294502" y="93718"/>
                  <a:pt x="296305" y="64522"/>
                  <a:pt x="296305" y="43255"/>
                </a:cubicBezTo>
                <a:cubicBezTo>
                  <a:pt x="295944" y="24871"/>
                  <a:pt x="281166" y="9372"/>
                  <a:pt x="262422" y="9372"/>
                </a:cubicBezTo>
                <a:lnTo>
                  <a:pt x="261341" y="9372"/>
                </a:lnTo>
                <a:close/>
                <a:moveTo>
                  <a:pt x="261341" y="0"/>
                </a:moveTo>
                <a:lnTo>
                  <a:pt x="262422" y="0"/>
                </a:lnTo>
                <a:cubicBezTo>
                  <a:pt x="286212" y="0"/>
                  <a:pt x="305316" y="19825"/>
                  <a:pt x="305316" y="43255"/>
                </a:cubicBezTo>
                <a:cubicBezTo>
                  <a:pt x="305677" y="92277"/>
                  <a:pt x="297026" y="183111"/>
                  <a:pt x="240074" y="240424"/>
                </a:cubicBezTo>
                <a:cubicBezTo>
                  <a:pt x="183122" y="297376"/>
                  <a:pt x="93368" y="306027"/>
                  <a:pt x="43986" y="306027"/>
                </a:cubicBezTo>
                <a:lnTo>
                  <a:pt x="42905" y="306027"/>
                </a:lnTo>
                <a:cubicBezTo>
                  <a:pt x="19115" y="305666"/>
                  <a:pt x="10" y="286562"/>
                  <a:pt x="10" y="262772"/>
                </a:cubicBezTo>
                <a:cubicBezTo>
                  <a:pt x="-350" y="213750"/>
                  <a:pt x="8301" y="122915"/>
                  <a:pt x="65253" y="65603"/>
                </a:cubicBezTo>
                <a:cubicBezTo>
                  <a:pt x="122205" y="9011"/>
                  <a:pt x="211958" y="0"/>
                  <a:pt x="2613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5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727A2-D1FE-2E40-BD7A-CA49CB00FC47}"/>
              </a:ext>
            </a:extLst>
          </p:cNvPr>
          <p:cNvSpPr txBox="1"/>
          <p:nvPr/>
        </p:nvSpPr>
        <p:spPr>
          <a:xfrm>
            <a:off x="7873397" y="612372"/>
            <a:ext cx="8630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OPTION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9B077-A438-C643-BFA5-C2D93A2FF62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07">
            <a:extLst>
              <a:ext uri="{FF2B5EF4-FFF2-40B4-BE49-F238E27FC236}">
                <a16:creationId xmlns:a16="http://schemas.microsoft.com/office/drawing/2014/main" id="{266B93E2-EE08-654F-9964-C0D3899D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2598" y="3616397"/>
            <a:ext cx="10247992" cy="7226708"/>
          </a:xfrm>
          <a:custGeom>
            <a:avLst/>
            <a:gdLst>
              <a:gd name="T0" fmla="*/ 9271 w 9272"/>
              <a:gd name="T1" fmla="*/ 1241 h 6540"/>
              <a:gd name="T2" fmla="*/ 8088 w 9272"/>
              <a:gd name="T3" fmla="*/ 179 h 6540"/>
              <a:gd name="T4" fmla="*/ 8088 w 9272"/>
              <a:gd name="T5" fmla="*/ 863 h 6540"/>
              <a:gd name="T6" fmla="*/ 2087 w 9272"/>
              <a:gd name="T7" fmla="*/ 863 h 6540"/>
              <a:gd name="T8" fmla="*/ 2087 w 9272"/>
              <a:gd name="T9" fmla="*/ 863 h 6540"/>
              <a:gd name="T10" fmla="*/ 0 w 9272"/>
              <a:gd name="T11" fmla="*/ 0 h 6540"/>
              <a:gd name="T12" fmla="*/ 0 w 9272"/>
              <a:gd name="T13" fmla="*/ 0 h 6540"/>
              <a:gd name="T14" fmla="*/ 340 w 9272"/>
              <a:gd name="T15" fmla="*/ 599 h 6540"/>
              <a:gd name="T16" fmla="*/ 340 w 9272"/>
              <a:gd name="T17" fmla="*/ 599 h 6540"/>
              <a:gd name="T18" fmla="*/ 39 w 9272"/>
              <a:gd name="T19" fmla="*/ 1173 h 6540"/>
              <a:gd name="T20" fmla="*/ 39 w 9272"/>
              <a:gd name="T21" fmla="*/ 1173 h 6540"/>
              <a:gd name="T22" fmla="*/ 2336 w 9272"/>
              <a:gd name="T23" fmla="*/ 3850 h 6540"/>
              <a:gd name="T24" fmla="*/ 2336 w 9272"/>
              <a:gd name="T25" fmla="*/ 3850 h 6540"/>
              <a:gd name="T26" fmla="*/ 1595 w 9272"/>
              <a:gd name="T27" fmla="*/ 5709 h 6540"/>
              <a:gd name="T28" fmla="*/ 1595 w 9272"/>
              <a:gd name="T29" fmla="*/ 5709 h 6540"/>
              <a:gd name="T30" fmla="*/ 1724 w 9272"/>
              <a:gd name="T31" fmla="*/ 5697 h 6540"/>
              <a:gd name="T32" fmla="*/ 1724 w 9272"/>
              <a:gd name="T33" fmla="*/ 5697 h 6540"/>
              <a:gd name="T34" fmla="*/ 2422 w 9272"/>
              <a:gd name="T35" fmla="*/ 6395 h 6540"/>
              <a:gd name="T36" fmla="*/ 2422 w 9272"/>
              <a:gd name="T37" fmla="*/ 6395 h 6540"/>
              <a:gd name="T38" fmla="*/ 2407 w 9272"/>
              <a:gd name="T39" fmla="*/ 6539 h 6540"/>
              <a:gd name="T40" fmla="*/ 2407 w 9272"/>
              <a:gd name="T41" fmla="*/ 6539 h 6540"/>
              <a:gd name="T42" fmla="*/ 3496 w 9272"/>
              <a:gd name="T43" fmla="*/ 3850 h 6540"/>
              <a:gd name="T44" fmla="*/ 3496 w 9272"/>
              <a:gd name="T45" fmla="*/ 3850 h 6540"/>
              <a:gd name="T46" fmla="*/ 2821 w 9272"/>
              <a:gd name="T47" fmla="*/ 1666 h 6540"/>
              <a:gd name="T48" fmla="*/ 8088 w 9272"/>
              <a:gd name="T49" fmla="*/ 1666 h 6540"/>
              <a:gd name="T50" fmla="*/ 8088 w 9272"/>
              <a:gd name="T51" fmla="*/ 2303 h 6540"/>
              <a:gd name="T52" fmla="*/ 9271 w 9272"/>
              <a:gd name="T53" fmla="*/ 1241 h 6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72" h="6540">
                <a:moveTo>
                  <a:pt x="9271" y="1241"/>
                </a:moveTo>
                <a:lnTo>
                  <a:pt x="8088" y="179"/>
                </a:lnTo>
                <a:lnTo>
                  <a:pt x="8088" y="863"/>
                </a:lnTo>
                <a:lnTo>
                  <a:pt x="2087" y="863"/>
                </a:lnTo>
                <a:lnTo>
                  <a:pt x="2087" y="863"/>
                </a:lnTo>
                <a:cubicBezTo>
                  <a:pt x="1508" y="387"/>
                  <a:pt x="789" y="75"/>
                  <a:pt x="0" y="0"/>
                </a:cubicBezTo>
                <a:lnTo>
                  <a:pt x="0" y="0"/>
                </a:lnTo>
                <a:cubicBezTo>
                  <a:pt x="204" y="121"/>
                  <a:pt x="340" y="344"/>
                  <a:pt x="340" y="599"/>
                </a:cubicBezTo>
                <a:lnTo>
                  <a:pt x="340" y="599"/>
                </a:lnTo>
                <a:cubicBezTo>
                  <a:pt x="340" y="836"/>
                  <a:pt x="221" y="1047"/>
                  <a:pt x="39" y="1173"/>
                </a:cubicBezTo>
                <a:lnTo>
                  <a:pt x="39" y="1173"/>
                </a:lnTo>
                <a:cubicBezTo>
                  <a:pt x="1339" y="1370"/>
                  <a:pt x="2336" y="2493"/>
                  <a:pt x="2336" y="3850"/>
                </a:cubicBezTo>
                <a:lnTo>
                  <a:pt x="2336" y="3850"/>
                </a:lnTo>
                <a:cubicBezTo>
                  <a:pt x="2336" y="4569"/>
                  <a:pt x="2054" y="5224"/>
                  <a:pt x="1595" y="5709"/>
                </a:cubicBezTo>
                <a:lnTo>
                  <a:pt x="1595" y="5709"/>
                </a:lnTo>
                <a:cubicBezTo>
                  <a:pt x="1637" y="5702"/>
                  <a:pt x="1680" y="5697"/>
                  <a:pt x="1724" y="5697"/>
                </a:cubicBezTo>
                <a:lnTo>
                  <a:pt x="1724" y="5697"/>
                </a:lnTo>
                <a:cubicBezTo>
                  <a:pt x="2110" y="5697"/>
                  <a:pt x="2422" y="6010"/>
                  <a:pt x="2422" y="6395"/>
                </a:cubicBezTo>
                <a:lnTo>
                  <a:pt x="2422" y="6395"/>
                </a:lnTo>
                <a:cubicBezTo>
                  <a:pt x="2422" y="6444"/>
                  <a:pt x="2417" y="6493"/>
                  <a:pt x="2407" y="6539"/>
                </a:cubicBezTo>
                <a:lnTo>
                  <a:pt x="2407" y="6539"/>
                </a:lnTo>
                <a:cubicBezTo>
                  <a:pt x="3081" y="5843"/>
                  <a:pt x="3496" y="4894"/>
                  <a:pt x="3496" y="3850"/>
                </a:cubicBezTo>
                <a:lnTo>
                  <a:pt x="3496" y="3850"/>
                </a:lnTo>
                <a:cubicBezTo>
                  <a:pt x="3496" y="3039"/>
                  <a:pt x="3247" y="2288"/>
                  <a:pt x="2821" y="1666"/>
                </a:cubicBezTo>
                <a:lnTo>
                  <a:pt x="8088" y="1666"/>
                </a:lnTo>
                <a:lnTo>
                  <a:pt x="8088" y="2303"/>
                </a:lnTo>
                <a:lnTo>
                  <a:pt x="9271" y="12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" name="Freeform 210">
            <a:extLst>
              <a:ext uri="{FF2B5EF4-FFF2-40B4-BE49-F238E27FC236}">
                <a16:creationId xmlns:a16="http://schemas.microsoft.com/office/drawing/2014/main" id="{E14040C4-25E4-9B47-9694-7D3B9113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939" y="3611525"/>
            <a:ext cx="12981762" cy="8532683"/>
          </a:xfrm>
          <a:custGeom>
            <a:avLst/>
            <a:gdLst>
              <a:gd name="T0" fmla="*/ 11737 w 11748"/>
              <a:gd name="T1" fmla="*/ 7096 h 7721"/>
              <a:gd name="T2" fmla="*/ 11737 w 11748"/>
              <a:gd name="T3" fmla="*/ 7096 h 7721"/>
              <a:gd name="T4" fmla="*/ 11039 w 11748"/>
              <a:gd name="T5" fmla="*/ 6398 h 7721"/>
              <a:gd name="T6" fmla="*/ 11039 w 11748"/>
              <a:gd name="T7" fmla="*/ 6398 h 7721"/>
              <a:gd name="T8" fmla="*/ 11089 w 11748"/>
              <a:gd name="T9" fmla="*/ 6140 h 7721"/>
              <a:gd name="T10" fmla="*/ 11089 w 11748"/>
              <a:gd name="T11" fmla="*/ 6140 h 7721"/>
              <a:gd name="T12" fmla="*/ 9643 w 11748"/>
              <a:gd name="T13" fmla="*/ 6560 h 7721"/>
              <a:gd name="T14" fmla="*/ 9643 w 11748"/>
              <a:gd name="T15" fmla="*/ 6560 h 7721"/>
              <a:gd name="T16" fmla="*/ 6935 w 11748"/>
              <a:gd name="T17" fmla="*/ 3853 h 7721"/>
              <a:gd name="T18" fmla="*/ 6935 w 11748"/>
              <a:gd name="T19" fmla="*/ 3853 h 7721"/>
              <a:gd name="T20" fmla="*/ 9254 w 11748"/>
              <a:gd name="T21" fmla="*/ 1172 h 7721"/>
              <a:gd name="T22" fmla="*/ 9254 w 11748"/>
              <a:gd name="T23" fmla="*/ 1172 h 7721"/>
              <a:gd name="T24" fmla="*/ 8958 w 11748"/>
              <a:gd name="T25" fmla="*/ 602 h 7721"/>
              <a:gd name="T26" fmla="*/ 8958 w 11748"/>
              <a:gd name="T27" fmla="*/ 602 h 7721"/>
              <a:gd name="T28" fmla="*/ 9302 w 11748"/>
              <a:gd name="T29" fmla="*/ 0 h 7721"/>
              <a:gd name="T30" fmla="*/ 9302 w 11748"/>
              <a:gd name="T31" fmla="*/ 0 h 7721"/>
              <a:gd name="T32" fmla="*/ 5775 w 11748"/>
              <a:gd name="T33" fmla="*/ 3853 h 7721"/>
              <a:gd name="T34" fmla="*/ 5775 w 11748"/>
              <a:gd name="T35" fmla="*/ 3853 h 7721"/>
              <a:gd name="T36" fmla="*/ 6451 w 11748"/>
              <a:gd name="T37" fmla="*/ 6037 h 7721"/>
              <a:gd name="T38" fmla="*/ 1183 w 11748"/>
              <a:gd name="T39" fmla="*/ 6037 h 7721"/>
              <a:gd name="T40" fmla="*/ 1183 w 11748"/>
              <a:gd name="T41" fmla="*/ 5412 h 7721"/>
              <a:gd name="T42" fmla="*/ 0 w 11748"/>
              <a:gd name="T43" fmla="*/ 6474 h 7721"/>
              <a:gd name="T44" fmla="*/ 1183 w 11748"/>
              <a:gd name="T45" fmla="*/ 7535 h 7721"/>
              <a:gd name="T46" fmla="*/ 1183 w 11748"/>
              <a:gd name="T47" fmla="*/ 6840 h 7721"/>
              <a:gd name="T48" fmla="*/ 7186 w 11748"/>
              <a:gd name="T49" fmla="*/ 6840 h 7721"/>
              <a:gd name="T50" fmla="*/ 7186 w 11748"/>
              <a:gd name="T51" fmla="*/ 6840 h 7721"/>
              <a:gd name="T52" fmla="*/ 9643 w 11748"/>
              <a:gd name="T53" fmla="*/ 7720 h 7721"/>
              <a:gd name="T54" fmla="*/ 9643 w 11748"/>
              <a:gd name="T55" fmla="*/ 7720 h 7721"/>
              <a:gd name="T56" fmla="*/ 11747 w 11748"/>
              <a:gd name="T57" fmla="*/ 7096 h 7721"/>
              <a:gd name="T58" fmla="*/ 11747 w 11748"/>
              <a:gd name="T59" fmla="*/ 7096 h 7721"/>
              <a:gd name="T60" fmla="*/ 11737 w 11748"/>
              <a:gd name="T61" fmla="*/ 7096 h 7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748" h="7721">
                <a:moveTo>
                  <a:pt x="11737" y="7096"/>
                </a:moveTo>
                <a:lnTo>
                  <a:pt x="11737" y="7096"/>
                </a:lnTo>
                <a:cubicBezTo>
                  <a:pt x="11351" y="7096"/>
                  <a:pt x="11039" y="6783"/>
                  <a:pt x="11039" y="6398"/>
                </a:cubicBezTo>
                <a:lnTo>
                  <a:pt x="11039" y="6398"/>
                </a:lnTo>
                <a:cubicBezTo>
                  <a:pt x="11039" y="6306"/>
                  <a:pt x="11056" y="6220"/>
                  <a:pt x="11089" y="6140"/>
                </a:cubicBezTo>
                <a:lnTo>
                  <a:pt x="11089" y="6140"/>
                </a:lnTo>
                <a:cubicBezTo>
                  <a:pt x="10670" y="6405"/>
                  <a:pt x="10174" y="6560"/>
                  <a:pt x="9643" y="6560"/>
                </a:cubicBezTo>
                <a:lnTo>
                  <a:pt x="9643" y="6560"/>
                </a:lnTo>
                <a:cubicBezTo>
                  <a:pt x="8148" y="6560"/>
                  <a:pt x="6935" y="5347"/>
                  <a:pt x="6935" y="3853"/>
                </a:cubicBezTo>
                <a:lnTo>
                  <a:pt x="6935" y="3853"/>
                </a:lnTo>
                <a:cubicBezTo>
                  <a:pt x="6935" y="2489"/>
                  <a:pt x="7943" y="1361"/>
                  <a:pt x="9254" y="1172"/>
                </a:cubicBezTo>
                <a:lnTo>
                  <a:pt x="9254" y="1172"/>
                </a:lnTo>
                <a:cubicBezTo>
                  <a:pt x="9075" y="1046"/>
                  <a:pt x="8958" y="837"/>
                  <a:pt x="8958" y="602"/>
                </a:cubicBezTo>
                <a:lnTo>
                  <a:pt x="8958" y="602"/>
                </a:lnTo>
                <a:cubicBezTo>
                  <a:pt x="8958" y="345"/>
                  <a:pt x="9096" y="121"/>
                  <a:pt x="9302" y="0"/>
                </a:cubicBezTo>
                <a:lnTo>
                  <a:pt x="9302" y="0"/>
                </a:lnTo>
                <a:cubicBezTo>
                  <a:pt x="7326" y="172"/>
                  <a:pt x="5775" y="1830"/>
                  <a:pt x="5775" y="3853"/>
                </a:cubicBezTo>
                <a:lnTo>
                  <a:pt x="5775" y="3853"/>
                </a:lnTo>
                <a:cubicBezTo>
                  <a:pt x="5775" y="4663"/>
                  <a:pt x="6025" y="5415"/>
                  <a:pt x="6451" y="6037"/>
                </a:cubicBezTo>
                <a:lnTo>
                  <a:pt x="1183" y="6037"/>
                </a:lnTo>
                <a:lnTo>
                  <a:pt x="1183" y="5412"/>
                </a:lnTo>
                <a:lnTo>
                  <a:pt x="0" y="6474"/>
                </a:lnTo>
                <a:lnTo>
                  <a:pt x="1183" y="7535"/>
                </a:lnTo>
                <a:lnTo>
                  <a:pt x="1183" y="6840"/>
                </a:lnTo>
                <a:lnTo>
                  <a:pt x="7186" y="6840"/>
                </a:lnTo>
                <a:lnTo>
                  <a:pt x="7186" y="6840"/>
                </a:lnTo>
                <a:cubicBezTo>
                  <a:pt x="7854" y="7390"/>
                  <a:pt x="8710" y="7720"/>
                  <a:pt x="9643" y="7720"/>
                </a:cubicBezTo>
                <a:lnTo>
                  <a:pt x="9643" y="7720"/>
                </a:lnTo>
                <a:cubicBezTo>
                  <a:pt x="10419" y="7720"/>
                  <a:pt x="11142" y="7491"/>
                  <a:pt x="11747" y="7096"/>
                </a:cubicBezTo>
                <a:lnTo>
                  <a:pt x="11747" y="7096"/>
                </a:lnTo>
                <a:cubicBezTo>
                  <a:pt x="11744" y="7096"/>
                  <a:pt x="11741" y="7096"/>
                  <a:pt x="11737" y="70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20E7D-2839-E644-AF2F-CEEE74F94D33}"/>
              </a:ext>
            </a:extLst>
          </p:cNvPr>
          <p:cNvSpPr txBox="1"/>
          <p:nvPr/>
        </p:nvSpPr>
        <p:spPr>
          <a:xfrm>
            <a:off x="11812760" y="3762775"/>
            <a:ext cx="7521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4BDC5-CA28-DE48-A6B9-ED6043959DD1}"/>
              </a:ext>
            </a:extLst>
          </p:cNvPr>
          <p:cNvSpPr txBox="1"/>
          <p:nvPr/>
        </p:nvSpPr>
        <p:spPr>
          <a:xfrm>
            <a:off x="14172093" y="10175752"/>
            <a:ext cx="69121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37666F-D2D8-4E4C-A769-85273B3D3B66}"/>
              </a:ext>
            </a:extLst>
          </p:cNvPr>
          <p:cNvSpPr/>
          <p:nvPr/>
        </p:nvSpPr>
        <p:spPr>
          <a:xfrm>
            <a:off x="16790800" y="6542690"/>
            <a:ext cx="3786690" cy="37866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4E0D9D-0BD8-2C40-B601-99EE79BFB86D}"/>
              </a:ext>
            </a:extLst>
          </p:cNvPr>
          <p:cNvSpPr/>
          <p:nvPr/>
        </p:nvSpPr>
        <p:spPr>
          <a:xfrm>
            <a:off x="3640364" y="5379170"/>
            <a:ext cx="3786690" cy="37866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Freeform 807">
            <a:extLst>
              <a:ext uri="{FF2B5EF4-FFF2-40B4-BE49-F238E27FC236}">
                <a16:creationId xmlns:a16="http://schemas.microsoft.com/office/drawing/2014/main" id="{CBC08144-4708-B842-8FBA-2175530D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454" y="6313583"/>
            <a:ext cx="1898510" cy="1898510"/>
          </a:xfrm>
          <a:custGeom>
            <a:avLst/>
            <a:gdLst/>
            <a:ahLst/>
            <a:cxnLst/>
            <a:rect l="0" t="0" r="r" b="b"/>
            <a:pathLst>
              <a:path w="302852" h="302852">
                <a:moveTo>
                  <a:pt x="107910" y="292100"/>
                </a:moveTo>
                <a:lnTo>
                  <a:pt x="171125" y="292100"/>
                </a:lnTo>
                <a:cubicBezTo>
                  <a:pt x="173669" y="292100"/>
                  <a:pt x="175848" y="294217"/>
                  <a:pt x="175848" y="296686"/>
                </a:cubicBezTo>
                <a:cubicBezTo>
                  <a:pt x="175848" y="299156"/>
                  <a:pt x="173669" y="301272"/>
                  <a:pt x="171125" y="301272"/>
                </a:cubicBezTo>
                <a:lnTo>
                  <a:pt x="107910" y="301272"/>
                </a:lnTo>
                <a:cubicBezTo>
                  <a:pt x="105367" y="301272"/>
                  <a:pt x="103187" y="299156"/>
                  <a:pt x="103187" y="296686"/>
                </a:cubicBezTo>
                <a:cubicBezTo>
                  <a:pt x="103187" y="294217"/>
                  <a:pt x="105367" y="292100"/>
                  <a:pt x="107910" y="292100"/>
                </a:cubicBezTo>
                <a:close/>
                <a:moveTo>
                  <a:pt x="221273" y="249110"/>
                </a:moveTo>
                <a:cubicBezTo>
                  <a:pt x="218709" y="249110"/>
                  <a:pt x="216144" y="249819"/>
                  <a:pt x="213946" y="251590"/>
                </a:cubicBezTo>
                <a:cubicBezTo>
                  <a:pt x="210283" y="255488"/>
                  <a:pt x="210283" y="261867"/>
                  <a:pt x="213946" y="265410"/>
                </a:cubicBezTo>
                <a:cubicBezTo>
                  <a:pt x="217976" y="269662"/>
                  <a:pt x="224570" y="269662"/>
                  <a:pt x="228600" y="265410"/>
                </a:cubicBezTo>
                <a:cubicBezTo>
                  <a:pt x="232263" y="261867"/>
                  <a:pt x="232263" y="255488"/>
                  <a:pt x="228600" y="251590"/>
                </a:cubicBezTo>
                <a:cubicBezTo>
                  <a:pt x="226768" y="249819"/>
                  <a:pt x="223837" y="249110"/>
                  <a:pt x="221273" y="249110"/>
                </a:cubicBezTo>
                <a:close/>
                <a:moveTo>
                  <a:pt x="221227" y="239986"/>
                </a:moveTo>
                <a:cubicBezTo>
                  <a:pt x="226219" y="239986"/>
                  <a:pt x="231164" y="241846"/>
                  <a:pt x="234828" y="245567"/>
                </a:cubicBezTo>
                <a:cubicBezTo>
                  <a:pt x="242521" y="252654"/>
                  <a:pt x="242521" y="264701"/>
                  <a:pt x="234828" y="272143"/>
                </a:cubicBezTo>
                <a:cubicBezTo>
                  <a:pt x="231164" y="275686"/>
                  <a:pt x="226402" y="277458"/>
                  <a:pt x="221273" y="277458"/>
                </a:cubicBezTo>
                <a:cubicBezTo>
                  <a:pt x="216144" y="277458"/>
                  <a:pt x="211382" y="275686"/>
                  <a:pt x="207352" y="272143"/>
                </a:cubicBezTo>
                <a:cubicBezTo>
                  <a:pt x="200025" y="264701"/>
                  <a:pt x="200025" y="252654"/>
                  <a:pt x="207352" y="245567"/>
                </a:cubicBezTo>
                <a:cubicBezTo>
                  <a:pt x="211199" y="241846"/>
                  <a:pt x="216236" y="239986"/>
                  <a:pt x="221227" y="239986"/>
                </a:cubicBezTo>
                <a:close/>
                <a:moveTo>
                  <a:pt x="98124" y="216900"/>
                </a:moveTo>
                <a:cubicBezTo>
                  <a:pt x="97763" y="216900"/>
                  <a:pt x="97402" y="216900"/>
                  <a:pt x="96679" y="217261"/>
                </a:cubicBezTo>
                <a:lnTo>
                  <a:pt x="52259" y="261681"/>
                </a:lnTo>
                <a:cubicBezTo>
                  <a:pt x="45398" y="268543"/>
                  <a:pt x="45398" y="279377"/>
                  <a:pt x="52259" y="286239"/>
                </a:cubicBezTo>
                <a:lnTo>
                  <a:pt x="54426" y="288406"/>
                </a:lnTo>
                <a:cubicBezTo>
                  <a:pt x="61288" y="295267"/>
                  <a:pt x="72122" y="295267"/>
                  <a:pt x="78984" y="288406"/>
                </a:cubicBezTo>
                <a:lnTo>
                  <a:pt x="123403" y="243986"/>
                </a:lnTo>
                <a:cubicBezTo>
                  <a:pt x="124126" y="242902"/>
                  <a:pt x="124126" y="241819"/>
                  <a:pt x="123403" y="240735"/>
                </a:cubicBezTo>
                <a:lnTo>
                  <a:pt x="99568" y="217261"/>
                </a:lnTo>
                <a:cubicBezTo>
                  <a:pt x="99207" y="216900"/>
                  <a:pt x="98485" y="216900"/>
                  <a:pt x="98124" y="216900"/>
                </a:cubicBezTo>
                <a:close/>
                <a:moveTo>
                  <a:pt x="236079" y="89418"/>
                </a:moveTo>
                <a:lnTo>
                  <a:pt x="221633" y="108920"/>
                </a:lnTo>
                <a:lnTo>
                  <a:pt x="231745" y="119032"/>
                </a:lnTo>
                <a:lnTo>
                  <a:pt x="251247" y="104947"/>
                </a:lnTo>
                <a:lnTo>
                  <a:pt x="236079" y="89418"/>
                </a:lnTo>
                <a:close/>
                <a:moveTo>
                  <a:pt x="76456" y="86890"/>
                </a:moveTo>
                <a:lnTo>
                  <a:pt x="98846" y="109281"/>
                </a:lnTo>
                <a:cubicBezTo>
                  <a:pt x="99929" y="110364"/>
                  <a:pt x="100291" y="112170"/>
                  <a:pt x="100291" y="113615"/>
                </a:cubicBezTo>
                <a:cubicBezTo>
                  <a:pt x="96679" y="126616"/>
                  <a:pt x="86929" y="136727"/>
                  <a:pt x="73928" y="139616"/>
                </a:cubicBezTo>
                <a:cubicBezTo>
                  <a:pt x="72483" y="140339"/>
                  <a:pt x="71038" y="139616"/>
                  <a:pt x="69594" y="138533"/>
                </a:cubicBezTo>
                <a:lnTo>
                  <a:pt x="47203" y="116143"/>
                </a:lnTo>
                <a:cubicBezTo>
                  <a:pt x="46481" y="125893"/>
                  <a:pt x="49731" y="136005"/>
                  <a:pt x="56593" y="142867"/>
                </a:cubicBezTo>
                <a:cubicBezTo>
                  <a:pt x="64899" y="151173"/>
                  <a:pt x="76456" y="154423"/>
                  <a:pt x="88012" y="151534"/>
                </a:cubicBezTo>
                <a:cubicBezTo>
                  <a:pt x="88373" y="151534"/>
                  <a:pt x="88373" y="151534"/>
                  <a:pt x="88734" y="151534"/>
                </a:cubicBezTo>
                <a:cubicBezTo>
                  <a:pt x="90179" y="151534"/>
                  <a:pt x="91262" y="152256"/>
                  <a:pt x="91984" y="152979"/>
                </a:cubicBezTo>
                <a:lnTo>
                  <a:pt x="187686" y="248680"/>
                </a:lnTo>
                <a:cubicBezTo>
                  <a:pt x="188769" y="249764"/>
                  <a:pt x="189130" y="251208"/>
                  <a:pt x="189130" y="252653"/>
                </a:cubicBezTo>
                <a:cubicBezTo>
                  <a:pt x="186241" y="263848"/>
                  <a:pt x="189492" y="275766"/>
                  <a:pt x="197798" y="284072"/>
                </a:cubicBezTo>
                <a:cubicBezTo>
                  <a:pt x="203938" y="290211"/>
                  <a:pt x="212244" y="293462"/>
                  <a:pt x="220911" y="293462"/>
                </a:cubicBezTo>
                <a:cubicBezTo>
                  <a:pt x="229939" y="293462"/>
                  <a:pt x="237884" y="290211"/>
                  <a:pt x="244024" y="284072"/>
                </a:cubicBezTo>
                <a:cubicBezTo>
                  <a:pt x="250524" y="277571"/>
                  <a:pt x="253775" y="269265"/>
                  <a:pt x="253775" y="260598"/>
                </a:cubicBezTo>
                <a:cubicBezTo>
                  <a:pt x="253775" y="251570"/>
                  <a:pt x="250524" y="243625"/>
                  <a:pt x="244024" y="237124"/>
                </a:cubicBezTo>
                <a:cubicBezTo>
                  <a:pt x="236079" y="229179"/>
                  <a:pt x="224522" y="225928"/>
                  <a:pt x="213327" y="228817"/>
                </a:cubicBezTo>
                <a:cubicBezTo>
                  <a:pt x="211521" y="229179"/>
                  <a:pt x="210077" y="228817"/>
                  <a:pt x="208632" y="227373"/>
                </a:cubicBezTo>
                <a:lnTo>
                  <a:pt x="113292" y="131671"/>
                </a:lnTo>
                <a:cubicBezTo>
                  <a:pt x="112208" y="130588"/>
                  <a:pt x="111486" y="129144"/>
                  <a:pt x="112208" y="127338"/>
                </a:cubicBezTo>
                <a:cubicBezTo>
                  <a:pt x="114736" y="116143"/>
                  <a:pt x="111486" y="104586"/>
                  <a:pt x="103180" y="96641"/>
                </a:cubicBezTo>
                <a:cubicBezTo>
                  <a:pt x="96318" y="89418"/>
                  <a:pt x="86567" y="85807"/>
                  <a:pt x="76456" y="86890"/>
                </a:cubicBezTo>
                <a:close/>
                <a:moveTo>
                  <a:pt x="234634" y="77501"/>
                </a:moveTo>
                <a:cubicBezTo>
                  <a:pt x="236079" y="77501"/>
                  <a:pt x="237523" y="77862"/>
                  <a:pt x="238246" y="78945"/>
                </a:cubicBezTo>
                <a:lnTo>
                  <a:pt x="250163" y="90502"/>
                </a:lnTo>
                <a:lnTo>
                  <a:pt x="261720" y="102058"/>
                </a:lnTo>
                <a:cubicBezTo>
                  <a:pt x="262803" y="103142"/>
                  <a:pt x="263164" y="104225"/>
                  <a:pt x="263164" y="105670"/>
                </a:cubicBezTo>
                <a:cubicBezTo>
                  <a:pt x="262803" y="107114"/>
                  <a:pt x="262081" y="108559"/>
                  <a:pt x="260997" y="109281"/>
                </a:cubicBezTo>
                <a:lnTo>
                  <a:pt x="233912" y="128782"/>
                </a:lnTo>
                <a:cubicBezTo>
                  <a:pt x="232829" y="129505"/>
                  <a:pt x="232106" y="129505"/>
                  <a:pt x="231023" y="129505"/>
                </a:cubicBezTo>
                <a:cubicBezTo>
                  <a:pt x="229939" y="129505"/>
                  <a:pt x="228856" y="129144"/>
                  <a:pt x="227773" y="128421"/>
                </a:cubicBezTo>
                <a:lnTo>
                  <a:pt x="223439" y="123726"/>
                </a:lnTo>
                <a:lnTo>
                  <a:pt x="170712" y="176453"/>
                </a:lnTo>
                <a:lnTo>
                  <a:pt x="213688" y="219067"/>
                </a:lnTo>
                <a:cubicBezTo>
                  <a:pt x="227050" y="216900"/>
                  <a:pt x="241135" y="220872"/>
                  <a:pt x="250885" y="230623"/>
                </a:cubicBezTo>
                <a:cubicBezTo>
                  <a:pt x="258830" y="238930"/>
                  <a:pt x="263164" y="249403"/>
                  <a:pt x="263164" y="260598"/>
                </a:cubicBezTo>
                <a:cubicBezTo>
                  <a:pt x="263164" y="271793"/>
                  <a:pt x="258830" y="282627"/>
                  <a:pt x="250885" y="290211"/>
                </a:cubicBezTo>
                <a:cubicBezTo>
                  <a:pt x="242579" y="298517"/>
                  <a:pt x="232467" y="302851"/>
                  <a:pt x="220911" y="302851"/>
                </a:cubicBezTo>
                <a:cubicBezTo>
                  <a:pt x="209716" y="302851"/>
                  <a:pt x="198881" y="298517"/>
                  <a:pt x="191297" y="290211"/>
                </a:cubicBezTo>
                <a:cubicBezTo>
                  <a:pt x="181547" y="280461"/>
                  <a:pt x="176852" y="266737"/>
                  <a:pt x="179380" y="253375"/>
                </a:cubicBezTo>
                <a:lnTo>
                  <a:pt x="136766" y="210399"/>
                </a:lnTo>
                <a:lnTo>
                  <a:pt x="121237" y="225928"/>
                </a:lnTo>
                <a:lnTo>
                  <a:pt x="129904" y="234596"/>
                </a:lnTo>
                <a:cubicBezTo>
                  <a:pt x="134238" y="238930"/>
                  <a:pt x="134238" y="246153"/>
                  <a:pt x="129904" y="250486"/>
                </a:cubicBezTo>
                <a:lnTo>
                  <a:pt x="85123" y="294906"/>
                </a:lnTo>
                <a:cubicBezTo>
                  <a:pt x="80067" y="299962"/>
                  <a:pt x="73566" y="302490"/>
                  <a:pt x="66705" y="302490"/>
                </a:cubicBezTo>
                <a:cubicBezTo>
                  <a:pt x="59843" y="302490"/>
                  <a:pt x="53343" y="299962"/>
                  <a:pt x="47926" y="294906"/>
                </a:cubicBezTo>
                <a:lnTo>
                  <a:pt x="45759" y="292739"/>
                </a:lnTo>
                <a:cubicBezTo>
                  <a:pt x="35647" y="282266"/>
                  <a:pt x="35647" y="265654"/>
                  <a:pt x="45759" y="255181"/>
                </a:cubicBezTo>
                <a:lnTo>
                  <a:pt x="90179" y="210761"/>
                </a:lnTo>
                <a:cubicBezTo>
                  <a:pt x="94512" y="206427"/>
                  <a:pt x="101735" y="206427"/>
                  <a:pt x="106069" y="210761"/>
                </a:cubicBezTo>
                <a:lnTo>
                  <a:pt x="114736" y="219428"/>
                </a:lnTo>
                <a:lnTo>
                  <a:pt x="130265" y="203899"/>
                </a:lnTo>
                <a:lnTo>
                  <a:pt x="87290" y="161285"/>
                </a:lnTo>
                <a:cubicBezTo>
                  <a:pt x="73928" y="163813"/>
                  <a:pt x="60204" y="159479"/>
                  <a:pt x="50454" y="149367"/>
                </a:cubicBezTo>
                <a:cubicBezTo>
                  <a:pt x="38897" y="138172"/>
                  <a:pt x="34925" y="120837"/>
                  <a:pt x="40342" y="105670"/>
                </a:cubicBezTo>
                <a:cubicBezTo>
                  <a:pt x="41064" y="104225"/>
                  <a:pt x="42147" y="102780"/>
                  <a:pt x="43592" y="102419"/>
                </a:cubicBezTo>
                <a:cubicBezTo>
                  <a:pt x="45037" y="102058"/>
                  <a:pt x="46842" y="102419"/>
                  <a:pt x="47926" y="103864"/>
                </a:cubicBezTo>
                <a:lnTo>
                  <a:pt x="74289" y="129866"/>
                </a:lnTo>
                <a:cubicBezTo>
                  <a:pt x="81511" y="127338"/>
                  <a:pt x="87651" y="121560"/>
                  <a:pt x="90540" y="113976"/>
                </a:cubicBezTo>
                <a:lnTo>
                  <a:pt x="64177" y="87613"/>
                </a:lnTo>
                <a:cubicBezTo>
                  <a:pt x="63093" y="86529"/>
                  <a:pt x="62732" y="84724"/>
                  <a:pt x="62732" y="83279"/>
                </a:cubicBezTo>
                <a:cubicBezTo>
                  <a:pt x="63093" y="81834"/>
                  <a:pt x="64177" y="80390"/>
                  <a:pt x="65621" y="80029"/>
                </a:cubicBezTo>
                <a:cubicBezTo>
                  <a:pt x="81150" y="74612"/>
                  <a:pt x="98485" y="78584"/>
                  <a:pt x="110041" y="89780"/>
                </a:cubicBezTo>
                <a:cubicBezTo>
                  <a:pt x="119792" y="99530"/>
                  <a:pt x="123765" y="113253"/>
                  <a:pt x="121598" y="126977"/>
                </a:cubicBezTo>
                <a:lnTo>
                  <a:pt x="164212" y="169952"/>
                </a:lnTo>
                <a:lnTo>
                  <a:pt x="216939" y="117226"/>
                </a:lnTo>
                <a:lnTo>
                  <a:pt x="212244" y="112892"/>
                </a:lnTo>
                <a:cubicBezTo>
                  <a:pt x="210799" y="111087"/>
                  <a:pt x="210799" y="108920"/>
                  <a:pt x="211883" y="106753"/>
                </a:cubicBezTo>
                <a:lnTo>
                  <a:pt x="231745" y="79668"/>
                </a:lnTo>
                <a:cubicBezTo>
                  <a:pt x="232467" y="78584"/>
                  <a:pt x="233551" y="77862"/>
                  <a:pt x="234634" y="77501"/>
                </a:cubicBezTo>
                <a:close/>
                <a:moveTo>
                  <a:pt x="269753" y="23926"/>
                </a:moveTo>
                <a:cubicBezTo>
                  <a:pt x="271218" y="22225"/>
                  <a:pt x="274149" y="22225"/>
                  <a:pt x="275981" y="23926"/>
                </a:cubicBezTo>
                <a:cubicBezTo>
                  <a:pt x="277080" y="24606"/>
                  <a:pt x="277446" y="25967"/>
                  <a:pt x="277446" y="27327"/>
                </a:cubicBezTo>
                <a:cubicBezTo>
                  <a:pt x="277446" y="28008"/>
                  <a:pt x="277080" y="29369"/>
                  <a:pt x="275981" y="30049"/>
                </a:cubicBezTo>
                <a:cubicBezTo>
                  <a:pt x="275248" y="31069"/>
                  <a:pt x="274149" y="31410"/>
                  <a:pt x="273050" y="31410"/>
                </a:cubicBezTo>
                <a:cubicBezTo>
                  <a:pt x="271584" y="31410"/>
                  <a:pt x="270485" y="31069"/>
                  <a:pt x="269753" y="30049"/>
                </a:cubicBezTo>
                <a:cubicBezTo>
                  <a:pt x="268654" y="29369"/>
                  <a:pt x="268287" y="28008"/>
                  <a:pt x="268287" y="27327"/>
                </a:cubicBezTo>
                <a:cubicBezTo>
                  <a:pt x="268287" y="25967"/>
                  <a:pt x="268654" y="24606"/>
                  <a:pt x="269753" y="23926"/>
                </a:cubicBezTo>
                <a:close/>
                <a:moveTo>
                  <a:pt x="210961" y="23926"/>
                </a:moveTo>
                <a:cubicBezTo>
                  <a:pt x="212725" y="22225"/>
                  <a:pt x="215547" y="22225"/>
                  <a:pt x="217311" y="23926"/>
                </a:cubicBezTo>
                <a:cubicBezTo>
                  <a:pt x="218370" y="24606"/>
                  <a:pt x="218722" y="25967"/>
                  <a:pt x="218722" y="27327"/>
                </a:cubicBezTo>
                <a:cubicBezTo>
                  <a:pt x="218722" y="28008"/>
                  <a:pt x="218370" y="29369"/>
                  <a:pt x="217311" y="30049"/>
                </a:cubicBezTo>
                <a:cubicBezTo>
                  <a:pt x="216606" y="31069"/>
                  <a:pt x="215195" y="31410"/>
                  <a:pt x="214136" y="31410"/>
                </a:cubicBezTo>
                <a:cubicBezTo>
                  <a:pt x="212725" y="31410"/>
                  <a:pt x="211667" y="31069"/>
                  <a:pt x="210961" y="30049"/>
                </a:cubicBezTo>
                <a:cubicBezTo>
                  <a:pt x="210256" y="29369"/>
                  <a:pt x="209550" y="28008"/>
                  <a:pt x="209550" y="27327"/>
                </a:cubicBezTo>
                <a:cubicBezTo>
                  <a:pt x="209550" y="25967"/>
                  <a:pt x="210256" y="24606"/>
                  <a:pt x="210961" y="23926"/>
                </a:cubicBezTo>
                <a:close/>
                <a:moveTo>
                  <a:pt x="244298" y="22225"/>
                </a:moveTo>
                <a:cubicBezTo>
                  <a:pt x="246768" y="22225"/>
                  <a:pt x="248884" y="24341"/>
                  <a:pt x="248884" y="27164"/>
                </a:cubicBezTo>
                <a:cubicBezTo>
                  <a:pt x="248884" y="29280"/>
                  <a:pt x="246768" y="31397"/>
                  <a:pt x="244298" y="31397"/>
                </a:cubicBezTo>
                <a:cubicBezTo>
                  <a:pt x="241829" y="31397"/>
                  <a:pt x="239712" y="29280"/>
                  <a:pt x="239712" y="27164"/>
                </a:cubicBezTo>
                <a:cubicBezTo>
                  <a:pt x="239712" y="24341"/>
                  <a:pt x="241829" y="22225"/>
                  <a:pt x="244298" y="22225"/>
                </a:cubicBezTo>
                <a:close/>
                <a:moveTo>
                  <a:pt x="9374" y="9013"/>
                </a:moveTo>
                <a:lnTo>
                  <a:pt x="9374" y="45788"/>
                </a:lnTo>
                <a:lnTo>
                  <a:pt x="293478" y="45788"/>
                </a:lnTo>
                <a:lnTo>
                  <a:pt x="293478" y="9013"/>
                </a:lnTo>
                <a:lnTo>
                  <a:pt x="9374" y="9013"/>
                </a:lnTo>
                <a:close/>
                <a:moveTo>
                  <a:pt x="4687" y="0"/>
                </a:moveTo>
                <a:lnTo>
                  <a:pt x="298165" y="0"/>
                </a:lnTo>
                <a:cubicBezTo>
                  <a:pt x="300688" y="0"/>
                  <a:pt x="302852" y="1802"/>
                  <a:pt x="302852" y="4326"/>
                </a:cubicBezTo>
                <a:lnTo>
                  <a:pt x="302852" y="50475"/>
                </a:lnTo>
                <a:lnTo>
                  <a:pt x="302852" y="298165"/>
                </a:lnTo>
                <a:cubicBezTo>
                  <a:pt x="302852" y="300688"/>
                  <a:pt x="300688" y="302852"/>
                  <a:pt x="298165" y="302852"/>
                </a:cubicBezTo>
                <a:lnTo>
                  <a:pt x="272206" y="302852"/>
                </a:lnTo>
                <a:cubicBezTo>
                  <a:pt x="269682" y="302852"/>
                  <a:pt x="267519" y="300688"/>
                  <a:pt x="267519" y="298165"/>
                </a:cubicBezTo>
                <a:cubicBezTo>
                  <a:pt x="267519" y="295641"/>
                  <a:pt x="269682" y="293478"/>
                  <a:pt x="272206" y="293478"/>
                </a:cubicBezTo>
                <a:lnTo>
                  <a:pt x="293478" y="293478"/>
                </a:lnTo>
                <a:lnTo>
                  <a:pt x="293478" y="55162"/>
                </a:lnTo>
                <a:lnTo>
                  <a:pt x="9374" y="55162"/>
                </a:lnTo>
                <a:lnTo>
                  <a:pt x="9374" y="293478"/>
                </a:lnTo>
                <a:lnTo>
                  <a:pt x="25958" y="293478"/>
                </a:lnTo>
                <a:cubicBezTo>
                  <a:pt x="28482" y="293478"/>
                  <a:pt x="30645" y="295641"/>
                  <a:pt x="30645" y="298165"/>
                </a:cubicBezTo>
                <a:cubicBezTo>
                  <a:pt x="30645" y="300688"/>
                  <a:pt x="28482" y="302852"/>
                  <a:pt x="25958" y="302852"/>
                </a:cubicBezTo>
                <a:lnTo>
                  <a:pt x="4687" y="302852"/>
                </a:lnTo>
                <a:cubicBezTo>
                  <a:pt x="2163" y="302852"/>
                  <a:pt x="0" y="300688"/>
                  <a:pt x="0" y="298165"/>
                </a:cubicBezTo>
                <a:lnTo>
                  <a:pt x="0" y="50475"/>
                </a:lnTo>
                <a:lnTo>
                  <a:pt x="0" y="4326"/>
                </a:lnTo>
                <a:cubicBezTo>
                  <a:pt x="0" y="1802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Freeform 805">
            <a:extLst>
              <a:ext uri="{FF2B5EF4-FFF2-40B4-BE49-F238E27FC236}">
                <a16:creationId xmlns:a16="http://schemas.microsoft.com/office/drawing/2014/main" id="{727308DF-0CF6-F046-A484-23BB7535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858" y="7486780"/>
            <a:ext cx="1888573" cy="1898510"/>
          </a:xfrm>
          <a:custGeom>
            <a:avLst/>
            <a:gdLst/>
            <a:ahLst/>
            <a:cxnLst/>
            <a:rect l="0" t="0" r="r" b="b"/>
            <a:pathLst>
              <a:path w="301751" h="303627">
                <a:moveTo>
                  <a:pt x="163215" y="51423"/>
                </a:moveTo>
                <a:cubicBezTo>
                  <a:pt x="165014" y="49987"/>
                  <a:pt x="167893" y="49987"/>
                  <a:pt x="169332" y="52141"/>
                </a:cubicBezTo>
                <a:cubicBezTo>
                  <a:pt x="171131" y="53936"/>
                  <a:pt x="170771" y="57166"/>
                  <a:pt x="168612" y="58602"/>
                </a:cubicBezTo>
                <a:cubicBezTo>
                  <a:pt x="150261" y="72960"/>
                  <a:pt x="139825" y="94856"/>
                  <a:pt x="139825" y="118187"/>
                </a:cubicBezTo>
                <a:cubicBezTo>
                  <a:pt x="139825" y="131109"/>
                  <a:pt x="143064" y="144031"/>
                  <a:pt x="149181" y="155159"/>
                </a:cubicBezTo>
                <a:cubicBezTo>
                  <a:pt x="149541" y="155517"/>
                  <a:pt x="149541" y="155876"/>
                  <a:pt x="149541" y="155876"/>
                </a:cubicBezTo>
                <a:cubicBezTo>
                  <a:pt x="149541" y="156235"/>
                  <a:pt x="149541" y="156594"/>
                  <a:pt x="149901" y="156594"/>
                </a:cubicBezTo>
                <a:cubicBezTo>
                  <a:pt x="149901" y="156953"/>
                  <a:pt x="149901" y="157312"/>
                  <a:pt x="149901" y="157671"/>
                </a:cubicBezTo>
                <a:cubicBezTo>
                  <a:pt x="149901" y="158030"/>
                  <a:pt x="149901" y="158030"/>
                  <a:pt x="149541" y="158748"/>
                </a:cubicBezTo>
                <a:lnTo>
                  <a:pt x="149541" y="159466"/>
                </a:lnTo>
                <a:cubicBezTo>
                  <a:pt x="149181" y="159825"/>
                  <a:pt x="149181" y="159825"/>
                  <a:pt x="149181" y="160184"/>
                </a:cubicBezTo>
                <a:lnTo>
                  <a:pt x="126871" y="194643"/>
                </a:lnTo>
                <a:lnTo>
                  <a:pt x="216471" y="194643"/>
                </a:lnTo>
                <a:cubicBezTo>
                  <a:pt x="258571" y="194643"/>
                  <a:pt x="292756" y="160184"/>
                  <a:pt x="292756" y="118187"/>
                </a:cubicBezTo>
                <a:cubicBezTo>
                  <a:pt x="292756" y="94856"/>
                  <a:pt x="282320" y="72960"/>
                  <a:pt x="263969" y="58602"/>
                </a:cubicBezTo>
                <a:cubicBezTo>
                  <a:pt x="261810" y="57166"/>
                  <a:pt x="261450" y="53936"/>
                  <a:pt x="263249" y="52141"/>
                </a:cubicBezTo>
                <a:cubicBezTo>
                  <a:pt x="264688" y="49987"/>
                  <a:pt x="267567" y="49987"/>
                  <a:pt x="269366" y="51423"/>
                </a:cubicBezTo>
                <a:cubicBezTo>
                  <a:pt x="290237" y="67935"/>
                  <a:pt x="301751" y="91984"/>
                  <a:pt x="301751" y="118187"/>
                </a:cubicBezTo>
                <a:cubicBezTo>
                  <a:pt x="301751" y="165209"/>
                  <a:pt x="263609" y="203616"/>
                  <a:pt x="216471" y="203616"/>
                </a:cubicBezTo>
                <a:lnTo>
                  <a:pt x="118235" y="203616"/>
                </a:lnTo>
                <a:cubicBezTo>
                  <a:pt x="116436" y="203616"/>
                  <a:pt x="114997" y="202898"/>
                  <a:pt x="114277" y="201463"/>
                </a:cubicBezTo>
                <a:cubicBezTo>
                  <a:pt x="113198" y="200027"/>
                  <a:pt x="113558" y="197873"/>
                  <a:pt x="114637" y="196796"/>
                </a:cubicBezTo>
                <a:lnTo>
                  <a:pt x="140185" y="157312"/>
                </a:lnTo>
                <a:cubicBezTo>
                  <a:pt x="134068" y="145467"/>
                  <a:pt x="130830" y="131827"/>
                  <a:pt x="130830" y="118187"/>
                </a:cubicBezTo>
                <a:cubicBezTo>
                  <a:pt x="130830" y="91984"/>
                  <a:pt x="142344" y="67935"/>
                  <a:pt x="163215" y="51423"/>
                </a:cubicBezTo>
                <a:close/>
                <a:moveTo>
                  <a:pt x="200511" y="47609"/>
                </a:moveTo>
                <a:lnTo>
                  <a:pt x="188682" y="70736"/>
                </a:lnTo>
                <a:cubicBezTo>
                  <a:pt x="189399" y="70736"/>
                  <a:pt x="190116" y="71097"/>
                  <a:pt x="190833" y="71459"/>
                </a:cubicBezTo>
                <a:cubicBezTo>
                  <a:pt x="191908" y="71820"/>
                  <a:pt x="192983" y="72182"/>
                  <a:pt x="194059" y="72543"/>
                </a:cubicBezTo>
                <a:cubicBezTo>
                  <a:pt x="195493" y="73266"/>
                  <a:pt x="196926" y="73627"/>
                  <a:pt x="198719" y="73988"/>
                </a:cubicBezTo>
                <a:cubicBezTo>
                  <a:pt x="199436" y="74350"/>
                  <a:pt x="200511" y="74711"/>
                  <a:pt x="201587" y="74711"/>
                </a:cubicBezTo>
                <a:cubicBezTo>
                  <a:pt x="203379" y="75434"/>
                  <a:pt x="205171" y="75434"/>
                  <a:pt x="206605" y="75795"/>
                </a:cubicBezTo>
                <a:cubicBezTo>
                  <a:pt x="207680" y="75795"/>
                  <a:pt x="208397" y="76156"/>
                  <a:pt x="209114" y="76156"/>
                </a:cubicBezTo>
                <a:cubicBezTo>
                  <a:pt x="211624" y="76518"/>
                  <a:pt x="214491" y="76518"/>
                  <a:pt x="216642" y="76518"/>
                </a:cubicBezTo>
                <a:cubicBezTo>
                  <a:pt x="217001" y="76518"/>
                  <a:pt x="217001" y="76518"/>
                  <a:pt x="217001" y="76518"/>
                </a:cubicBezTo>
                <a:cubicBezTo>
                  <a:pt x="219510" y="76518"/>
                  <a:pt x="222019" y="76518"/>
                  <a:pt x="224528" y="76156"/>
                </a:cubicBezTo>
                <a:cubicBezTo>
                  <a:pt x="225245" y="76156"/>
                  <a:pt x="225962" y="75795"/>
                  <a:pt x="227038" y="75795"/>
                </a:cubicBezTo>
                <a:cubicBezTo>
                  <a:pt x="228830" y="75434"/>
                  <a:pt x="230264" y="75434"/>
                  <a:pt x="232056" y="74711"/>
                </a:cubicBezTo>
                <a:cubicBezTo>
                  <a:pt x="233131" y="74711"/>
                  <a:pt x="234207" y="74350"/>
                  <a:pt x="234924" y="73988"/>
                </a:cubicBezTo>
                <a:cubicBezTo>
                  <a:pt x="236716" y="73627"/>
                  <a:pt x="238150" y="73266"/>
                  <a:pt x="239584" y="72543"/>
                </a:cubicBezTo>
                <a:cubicBezTo>
                  <a:pt x="240659" y="72182"/>
                  <a:pt x="241735" y="71820"/>
                  <a:pt x="242810" y="71459"/>
                </a:cubicBezTo>
                <a:cubicBezTo>
                  <a:pt x="243527" y="71097"/>
                  <a:pt x="243885" y="70736"/>
                  <a:pt x="244961" y="70736"/>
                </a:cubicBezTo>
                <a:lnTo>
                  <a:pt x="233131" y="47609"/>
                </a:lnTo>
                <a:cubicBezTo>
                  <a:pt x="228113" y="49416"/>
                  <a:pt x="222377" y="50861"/>
                  <a:pt x="217001" y="50861"/>
                </a:cubicBezTo>
                <a:cubicBezTo>
                  <a:pt x="211265" y="50861"/>
                  <a:pt x="205530" y="49416"/>
                  <a:pt x="200511" y="47609"/>
                </a:cubicBezTo>
                <a:close/>
                <a:moveTo>
                  <a:pt x="217001" y="14726"/>
                </a:moveTo>
                <a:lnTo>
                  <a:pt x="204454" y="39298"/>
                </a:lnTo>
                <a:cubicBezTo>
                  <a:pt x="212340" y="42189"/>
                  <a:pt x="221302" y="42189"/>
                  <a:pt x="229188" y="39298"/>
                </a:cubicBezTo>
                <a:lnTo>
                  <a:pt x="217001" y="14726"/>
                </a:lnTo>
                <a:close/>
                <a:moveTo>
                  <a:pt x="212699" y="2439"/>
                </a:moveTo>
                <a:cubicBezTo>
                  <a:pt x="214491" y="-813"/>
                  <a:pt x="219510" y="-813"/>
                  <a:pt x="220944" y="2439"/>
                </a:cubicBezTo>
                <a:lnTo>
                  <a:pt x="254998" y="70736"/>
                </a:lnTo>
                <a:cubicBezTo>
                  <a:pt x="255356" y="71097"/>
                  <a:pt x="255715" y="71820"/>
                  <a:pt x="255715" y="72182"/>
                </a:cubicBezTo>
                <a:lnTo>
                  <a:pt x="255715" y="72543"/>
                </a:lnTo>
                <a:cubicBezTo>
                  <a:pt x="255715" y="72904"/>
                  <a:pt x="255715" y="72904"/>
                  <a:pt x="255715" y="72904"/>
                </a:cubicBezTo>
                <a:lnTo>
                  <a:pt x="255715" y="168303"/>
                </a:lnTo>
                <a:cubicBezTo>
                  <a:pt x="255715" y="171194"/>
                  <a:pt x="253564" y="173000"/>
                  <a:pt x="251055" y="173000"/>
                </a:cubicBezTo>
                <a:cubicBezTo>
                  <a:pt x="248545" y="173000"/>
                  <a:pt x="246395" y="171194"/>
                  <a:pt x="246395" y="168303"/>
                </a:cubicBezTo>
                <a:lnTo>
                  <a:pt x="246395" y="80131"/>
                </a:lnTo>
                <a:cubicBezTo>
                  <a:pt x="246395" y="80131"/>
                  <a:pt x="246036" y="80131"/>
                  <a:pt x="245678" y="80131"/>
                </a:cubicBezTo>
                <a:cubicBezTo>
                  <a:pt x="243527" y="80854"/>
                  <a:pt x="241376" y="81577"/>
                  <a:pt x="239225" y="82661"/>
                </a:cubicBezTo>
                <a:cubicBezTo>
                  <a:pt x="239225" y="82661"/>
                  <a:pt x="238867" y="82661"/>
                  <a:pt x="238508" y="82661"/>
                </a:cubicBezTo>
                <a:cubicBezTo>
                  <a:pt x="236716" y="83022"/>
                  <a:pt x="234565" y="83745"/>
                  <a:pt x="232773" y="84106"/>
                </a:cubicBezTo>
                <a:cubicBezTo>
                  <a:pt x="232056" y="84106"/>
                  <a:pt x="231698" y="84106"/>
                  <a:pt x="231339" y="84468"/>
                </a:cubicBezTo>
                <a:cubicBezTo>
                  <a:pt x="229188" y="84829"/>
                  <a:pt x="227038" y="85190"/>
                  <a:pt x="224887" y="85190"/>
                </a:cubicBezTo>
                <a:cubicBezTo>
                  <a:pt x="224528" y="85552"/>
                  <a:pt x="224170" y="85552"/>
                  <a:pt x="223453" y="85552"/>
                </a:cubicBezTo>
                <a:cubicBezTo>
                  <a:pt x="222736" y="85552"/>
                  <a:pt x="222019" y="85552"/>
                  <a:pt x="221661" y="85552"/>
                </a:cubicBezTo>
                <a:lnTo>
                  <a:pt x="221661" y="180228"/>
                </a:lnTo>
                <a:cubicBezTo>
                  <a:pt x="221661" y="182757"/>
                  <a:pt x="219510" y="184564"/>
                  <a:pt x="217001" y="184564"/>
                </a:cubicBezTo>
                <a:cubicBezTo>
                  <a:pt x="214491" y="184564"/>
                  <a:pt x="212340" y="182757"/>
                  <a:pt x="212340" y="180228"/>
                </a:cubicBezTo>
                <a:lnTo>
                  <a:pt x="212340" y="85552"/>
                </a:lnTo>
                <a:cubicBezTo>
                  <a:pt x="211624" y="85552"/>
                  <a:pt x="210907" y="85552"/>
                  <a:pt x="210190" y="85552"/>
                </a:cubicBezTo>
                <a:cubicBezTo>
                  <a:pt x="209831" y="85552"/>
                  <a:pt x="209114" y="85552"/>
                  <a:pt x="208756" y="85190"/>
                </a:cubicBezTo>
                <a:cubicBezTo>
                  <a:pt x="206605" y="85190"/>
                  <a:pt x="204454" y="84829"/>
                  <a:pt x="202303" y="84468"/>
                </a:cubicBezTo>
                <a:cubicBezTo>
                  <a:pt x="201945" y="84106"/>
                  <a:pt x="201587" y="84106"/>
                  <a:pt x="200870" y="84106"/>
                </a:cubicBezTo>
                <a:cubicBezTo>
                  <a:pt x="199077" y="83745"/>
                  <a:pt x="196926" y="83022"/>
                  <a:pt x="195134" y="82661"/>
                </a:cubicBezTo>
                <a:cubicBezTo>
                  <a:pt x="194776" y="82661"/>
                  <a:pt x="194417" y="82661"/>
                  <a:pt x="194417" y="82661"/>
                </a:cubicBezTo>
                <a:cubicBezTo>
                  <a:pt x="192266" y="81577"/>
                  <a:pt x="190116" y="80854"/>
                  <a:pt x="187965" y="80131"/>
                </a:cubicBezTo>
                <a:cubicBezTo>
                  <a:pt x="187606" y="80131"/>
                  <a:pt x="187248" y="80131"/>
                  <a:pt x="187248" y="80131"/>
                </a:cubicBezTo>
                <a:lnTo>
                  <a:pt x="187248" y="180228"/>
                </a:lnTo>
                <a:cubicBezTo>
                  <a:pt x="187248" y="182757"/>
                  <a:pt x="185097" y="184564"/>
                  <a:pt x="182588" y="184564"/>
                </a:cubicBezTo>
                <a:cubicBezTo>
                  <a:pt x="180079" y="184564"/>
                  <a:pt x="178286" y="182757"/>
                  <a:pt x="178286" y="180228"/>
                </a:cubicBezTo>
                <a:lnTo>
                  <a:pt x="178286" y="72904"/>
                </a:lnTo>
                <a:cubicBezTo>
                  <a:pt x="178286" y="72904"/>
                  <a:pt x="178286" y="72904"/>
                  <a:pt x="178286" y="72543"/>
                </a:cubicBezTo>
                <a:lnTo>
                  <a:pt x="178286" y="72182"/>
                </a:lnTo>
                <a:cubicBezTo>
                  <a:pt x="178286" y="71820"/>
                  <a:pt x="178286" y="71097"/>
                  <a:pt x="178645" y="70736"/>
                </a:cubicBezTo>
                <a:lnTo>
                  <a:pt x="212699" y="2439"/>
                </a:lnTo>
                <a:close/>
                <a:moveTo>
                  <a:pt x="135717" y="775"/>
                </a:moveTo>
                <a:cubicBezTo>
                  <a:pt x="137878" y="775"/>
                  <a:pt x="139678" y="775"/>
                  <a:pt x="140758" y="775"/>
                </a:cubicBezTo>
                <a:cubicBezTo>
                  <a:pt x="141838" y="775"/>
                  <a:pt x="142558" y="775"/>
                  <a:pt x="142918" y="775"/>
                </a:cubicBezTo>
                <a:cubicBezTo>
                  <a:pt x="149759" y="775"/>
                  <a:pt x="167762" y="1496"/>
                  <a:pt x="187565" y="8347"/>
                </a:cubicBezTo>
                <a:cubicBezTo>
                  <a:pt x="189726" y="9068"/>
                  <a:pt x="191166" y="11591"/>
                  <a:pt x="190446" y="14115"/>
                </a:cubicBezTo>
                <a:cubicBezTo>
                  <a:pt x="189366" y="16278"/>
                  <a:pt x="187205" y="17721"/>
                  <a:pt x="184325" y="16999"/>
                </a:cubicBezTo>
                <a:cubicBezTo>
                  <a:pt x="165602" y="10510"/>
                  <a:pt x="147959" y="10149"/>
                  <a:pt x="142918" y="10149"/>
                </a:cubicBezTo>
                <a:cubicBezTo>
                  <a:pt x="142558" y="10149"/>
                  <a:pt x="141838" y="9789"/>
                  <a:pt x="140758" y="9789"/>
                </a:cubicBezTo>
                <a:cubicBezTo>
                  <a:pt x="139318" y="9789"/>
                  <a:pt x="137878" y="9789"/>
                  <a:pt x="135717" y="9789"/>
                </a:cubicBezTo>
                <a:cubicBezTo>
                  <a:pt x="115194" y="9789"/>
                  <a:pt x="47145" y="16278"/>
                  <a:pt x="37423" y="101005"/>
                </a:cubicBezTo>
                <a:cubicBezTo>
                  <a:pt x="37423" y="102447"/>
                  <a:pt x="35263" y="113984"/>
                  <a:pt x="10419" y="153283"/>
                </a:cubicBezTo>
                <a:cubicBezTo>
                  <a:pt x="9699" y="154004"/>
                  <a:pt x="8979" y="156167"/>
                  <a:pt x="9339" y="157970"/>
                </a:cubicBezTo>
                <a:cubicBezTo>
                  <a:pt x="9699" y="159412"/>
                  <a:pt x="10779" y="160854"/>
                  <a:pt x="12940" y="161935"/>
                </a:cubicBezTo>
                <a:cubicBezTo>
                  <a:pt x="23021" y="167704"/>
                  <a:pt x="34903" y="172391"/>
                  <a:pt x="35263" y="172391"/>
                </a:cubicBezTo>
                <a:cubicBezTo>
                  <a:pt x="37063" y="173112"/>
                  <a:pt x="38143" y="175275"/>
                  <a:pt x="38143" y="177078"/>
                </a:cubicBezTo>
                <a:cubicBezTo>
                  <a:pt x="38143" y="177799"/>
                  <a:pt x="34903" y="207724"/>
                  <a:pt x="37423" y="222506"/>
                </a:cubicBezTo>
                <a:cubicBezTo>
                  <a:pt x="38863" y="228274"/>
                  <a:pt x="52545" y="232240"/>
                  <a:pt x="71988" y="232240"/>
                </a:cubicBezTo>
                <a:cubicBezTo>
                  <a:pt x="73788" y="232240"/>
                  <a:pt x="75229" y="232240"/>
                  <a:pt x="75229" y="232240"/>
                </a:cubicBezTo>
                <a:cubicBezTo>
                  <a:pt x="75229" y="232240"/>
                  <a:pt x="75949" y="231880"/>
                  <a:pt x="76669" y="231880"/>
                </a:cubicBezTo>
                <a:cubicBezTo>
                  <a:pt x="87110" y="231880"/>
                  <a:pt x="90711" y="237288"/>
                  <a:pt x="90711" y="242335"/>
                </a:cubicBezTo>
                <a:lnTo>
                  <a:pt x="90711" y="276586"/>
                </a:lnTo>
                <a:cubicBezTo>
                  <a:pt x="90711" y="279831"/>
                  <a:pt x="92151" y="282716"/>
                  <a:pt x="94671" y="284518"/>
                </a:cubicBezTo>
                <a:cubicBezTo>
                  <a:pt x="117355" y="297498"/>
                  <a:pt x="169202" y="297858"/>
                  <a:pt x="192246" y="284518"/>
                </a:cubicBezTo>
                <a:cubicBezTo>
                  <a:pt x="194406" y="283437"/>
                  <a:pt x="195846" y="280192"/>
                  <a:pt x="195486" y="277307"/>
                </a:cubicBezTo>
                <a:cubicBezTo>
                  <a:pt x="193686" y="266852"/>
                  <a:pt x="192246" y="245941"/>
                  <a:pt x="198367" y="223948"/>
                </a:cubicBezTo>
                <a:cubicBezTo>
                  <a:pt x="199447" y="221424"/>
                  <a:pt x="201967" y="219982"/>
                  <a:pt x="204128" y="220703"/>
                </a:cubicBezTo>
                <a:cubicBezTo>
                  <a:pt x="206648" y="221424"/>
                  <a:pt x="208088" y="223948"/>
                  <a:pt x="207368" y="226472"/>
                </a:cubicBezTo>
                <a:cubicBezTo>
                  <a:pt x="201247" y="246662"/>
                  <a:pt x="203047" y="266131"/>
                  <a:pt x="204488" y="276226"/>
                </a:cubicBezTo>
                <a:cubicBezTo>
                  <a:pt x="205568" y="282716"/>
                  <a:pt x="202327" y="289205"/>
                  <a:pt x="196567" y="292450"/>
                </a:cubicBezTo>
                <a:cubicBezTo>
                  <a:pt x="183965" y="299661"/>
                  <a:pt x="163801" y="303627"/>
                  <a:pt x="143638" y="303627"/>
                </a:cubicBezTo>
                <a:cubicBezTo>
                  <a:pt x="123116" y="303627"/>
                  <a:pt x="102953" y="299661"/>
                  <a:pt x="89991" y="292089"/>
                </a:cubicBezTo>
                <a:cubicBezTo>
                  <a:pt x="84950" y="289205"/>
                  <a:pt x="81710" y="283437"/>
                  <a:pt x="81710" y="276586"/>
                </a:cubicBezTo>
                <a:lnTo>
                  <a:pt x="81710" y="242335"/>
                </a:lnTo>
                <a:cubicBezTo>
                  <a:pt x="81350" y="241975"/>
                  <a:pt x="79549" y="241254"/>
                  <a:pt x="76669" y="241254"/>
                </a:cubicBezTo>
                <a:cubicBezTo>
                  <a:pt x="76309" y="241254"/>
                  <a:pt x="75949" y="241254"/>
                  <a:pt x="75949" y="241254"/>
                </a:cubicBezTo>
                <a:cubicBezTo>
                  <a:pt x="75949" y="241254"/>
                  <a:pt x="74509" y="241254"/>
                  <a:pt x="71988" y="241254"/>
                </a:cubicBezTo>
                <a:cubicBezTo>
                  <a:pt x="56866" y="241254"/>
                  <a:pt x="31302" y="239091"/>
                  <a:pt x="28782" y="223948"/>
                </a:cubicBezTo>
                <a:cubicBezTo>
                  <a:pt x="26262" y="210969"/>
                  <a:pt x="27702" y="188255"/>
                  <a:pt x="28782" y="179602"/>
                </a:cubicBezTo>
                <a:cubicBezTo>
                  <a:pt x="24101" y="177799"/>
                  <a:pt x="15820" y="174194"/>
                  <a:pt x="8259" y="169867"/>
                </a:cubicBezTo>
                <a:cubicBezTo>
                  <a:pt x="2858" y="166983"/>
                  <a:pt x="1058" y="162657"/>
                  <a:pt x="338" y="159772"/>
                </a:cubicBezTo>
                <a:cubicBezTo>
                  <a:pt x="-1102" y="153643"/>
                  <a:pt x="2498" y="148596"/>
                  <a:pt x="2858" y="148235"/>
                </a:cubicBezTo>
                <a:cubicBezTo>
                  <a:pt x="26622" y="110739"/>
                  <a:pt x="28062" y="100284"/>
                  <a:pt x="28062" y="99923"/>
                </a:cubicBezTo>
                <a:cubicBezTo>
                  <a:pt x="38863" y="7986"/>
                  <a:pt x="113034" y="775"/>
                  <a:pt x="135717" y="7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58944-C6F5-3846-ACB9-70A0CD891EE4}"/>
              </a:ext>
            </a:extLst>
          </p:cNvPr>
          <p:cNvSpPr txBox="1"/>
          <p:nvPr/>
        </p:nvSpPr>
        <p:spPr>
          <a:xfrm>
            <a:off x="4650294" y="3611525"/>
            <a:ext cx="176683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57%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CF1AA-0D2A-AC46-87AD-C120CF926F30}"/>
              </a:ext>
            </a:extLst>
          </p:cNvPr>
          <p:cNvSpPr txBox="1"/>
          <p:nvPr/>
        </p:nvSpPr>
        <p:spPr>
          <a:xfrm>
            <a:off x="17923656" y="11128545"/>
            <a:ext cx="184056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43%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4ABABB8-41D8-F94E-95FA-3CD5E41B0781}"/>
              </a:ext>
            </a:extLst>
          </p:cNvPr>
          <p:cNvSpPr txBox="1">
            <a:spLocks/>
          </p:cNvSpPr>
          <p:nvPr/>
        </p:nvSpPr>
        <p:spPr>
          <a:xfrm>
            <a:off x="9867760" y="7508167"/>
            <a:ext cx="4642127" cy="2418131"/>
          </a:xfrm>
          <a:prstGeom prst="rect">
            <a:avLst/>
          </a:prstGeom>
        </p:spPr>
        <p:txBody>
          <a:bodyPr vert="horz" wrap="square" lIns="217490" tIns="109728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23C32-D27E-6B4A-AFF5-D4F1469DDF05}"/>
              </a:ext>
            </a:extLst>
          </p:cNvPr>
          <p:cNvSpPr txBox="1"/>
          <p:nvPr/>
        </p:nvSpPr>
        <p:spPr>
          <a:xfrm>
            <a:off x="10365859" y="5672050"/>
            <a:ext cx="364079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0368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47F48B2C-0039-3E43-986B-4D4BE2851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022" y="3487886"/>
            <a:ext cx="5080482" cy="9041395"/>
          </a:xfrm>
          <a:custGeom>
            <a:avLst/>
            <a:gdLst>
              <a:gd name="T0" fmla="*/ 2137 w 8184"/>
              <a:gd name="T1" fmla="*/ 0 h 14566"/>
              <a:gd name="T2" fmla="*/ 2137 w 8184"/>
              <a:gd name="T3" fmla="*/ 0 h 14566"/>
              <a:gd name="T4" fmla="*/ 7641 w 8184"/>
              <a:gd name="T5" fmla="*/ 4701 h 14566"/>
              <a:gd name="T6" fmla="*/ 7641 w 8184"/>
              <a:gd name="T7" fmla="*/ 4701 h 14566"/>
              <a:gd name="T8" fmla="*/ 7217 w 8184"/>
              <a:gd name="T9" fmla="*/ 9964 h 14566"/>
              <a:gd name="T10" fmla="*/ 7217 w 8184"/>
              <a:gd name="T11" fmla="*/ 9964 h 14566"/>
              <a:gd name="T12" fmla="*/ 1788 w 8184"/>
              <a:gd name="T13" fmla="*/ 13690 h 14566"/>
              <a:gd name="T14" fmla="*/ 1416 w 8184"/>
              <a:gd name="T15" fmla="*/ 14565 h 14566"/>
              <a:gd name="T16" fmla="*/ 0 w 8184"/>
              <a:gd name="T17" fmla="*/ 11673 h 14566"/>
              <a:gd name="T18" fmla="*/ 1416 w 8184"/>
              <a:gd name="T19" fmla="*/ 8776 h 14566"/>
              <a:gd name="T20" fmla="*/ 1769 w 8184"/>
              <a:gd name="T21" fmla="*/ 9602 h 14566"/>
              <a:gd name="T22" fmla="*/ 1769 w 8184"/>
              <a:gd name="T23" fmla="*/ 9602 h 14566"/>
              <a:gd name="T24" fmla="*/ 3622 w 8184"/>
              <a:gd name="T25" fmla="*/ 8127 h 14566"/>
              <a:gd name="T26" fmla="*/ 3622 w 8184"/>
              <a:gd name="T27" fmla="*/ 8127 h 14566"/>
              <a:gd name="T28" fmla="*/ 3793 w 8184"/>
              <a:gd name="T29" fmla="*/ 5937 h 14566"/>
              <a:gd name="T30" fmla="*/ 3793 w 8184"/>
              <a:gd name="T31" fmla="*/ 5937 h 14566"/>
              <a:gd name="T32" fmla="*/ 2021 w 8184"/>
              <a:gd name="T33" fmla="*/ 4122 h 14566"/>
              <a:gd name="T34" fmla="*/ 3088 w 8184"/>
              <a:gd name="T35" fmla="*/ 1945 h 14566"/>
              <a:gd name="T36" fmla="*/ 2137 w 8184"/>
              <a:gd name="T37" fmla="*/ 0 h 14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84" h="14566">
                <a:moveTo>
                  <a:pt x="2137" y="0"/>
                </a:moveTo>
                <a:lnTo>
                  <a:pt x="2137" y="0"/>
                </a:lnTo>
                <a:cubicBezTo>
                  <a:pt x="4661" y="394"/>
                  <a:pt x="6822" y="2173"/>
                  <a:pt x="7641" y="4701"/>
                </a:cubicBezTo>
                <a:lnTo>
                  <a:pt x="7641" y="4701"/>
                </a:lnTo>
                <a:cubicBezTo>
                  <a:pt x="8183" y="6377"/>
                  <a:pt x="8085" y="8264"/>
                  <a:pt x="7217" y="9964"/>
                </a:cubicBezTo>
                <a:lnTo>
                  <a:pt x="7217" y="9964"/>
                </a:lnTo>
                <a:cubicBezTo>
                  <a:pt x="6151" y="12050"/>
                  <a:pt x="4108" y="13445"/>
                  <a:pt x="1788" y="13690"/>
                </a:cubicBezTo>
                <a:lnTo>
                  <a:pt x="1416" y="14565"/>
                </a:lnTo>
                <a:lnTo>
                  <a:pt x="0" y="11673"/>
                </a:lnTo>
                <a:lnTo>
                  <a:pt x="1416" y="8776"/>
                </a:lnTo>
                <a:lnTo>
                  <a:pt x="1769" y="9602"/>
                </a:lnTo>
                <a:lnTo>
                  <a:pt x="1769" y="9602"/>
                </a:lnTo>
                <a:cubicBezTo>
                  <a:pt x="2572" y="9400"/>
                  <a:pt x="3245" y="8866"/>
                  <a:pt x="3622" y="8127"/>
                </a:cubicBezTo>
                <a:lnTo>
                  <a:pt x="3622" y="8127"/>
                </a:lnTo>
                <a:cubicBezTo>
                  <a:pt x="3981" y="7424"/>
                  <a:pt x="4020" y="6638"/>
                  <a:pt x="3793" y="5937"/>
                </a:cubicBezTo>
                <a:lnTo>
                  <a:pt x="3793" y="5937"/>
                </a:lnTo>
                <a:cubicBezTo>
                  <a:pt x="3512" y="5067"/>
                  <a:pt x="2841" y="4412"/>
                  <a:pt x="2021" y="4122"/>
                </a:cubicBezTo>
                <a:lnTo>
                  <a:pt x="3088" y="1945"/>
                </a:lnTo>
                <a:lnTo>
                  <a:pt x="213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A3BACBA-0F4A-9B45-BCA3-90528C19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146" y="2896623"/>
            <a:ext cx="5518454" cy="9112566"/>
          </a:xfrm>
          <a:custGeom>
            <a:avLst/>
            <a:gdLst>
              <a:gd name="T0" fmla="*/ 6805 w 8888"/>
              <a:gd name="T1" fmla="*/ 14677 h 14678"/>
              <a:gd name="T2" fmla="*/ 6805 w 8888"/>
              <a:gd name="T3" fmla="*/ 14677 h 14678"/>
              <a:gd name="T4" fmla="*/ 543 w 8888"/>
              <a:gd name="T5" fmla="*/ 9897 h 14678"/>
              <a:gd name="T6" fmla="*/ 543 w 8888"/>
              <a:gd name="T7" fmla="*/ 9897 h 14678"/>
              <a:gd name="T8" fmla="*/ 967 w 8888"/>
              <a:gd name="T9" fmla="*/ 4635 h 14678"/>
              <a:gd name="T10" fmla="*/ 967 w 8888"/>
              <a:gd name="T11" fmla="*/ 4635 h 14678"/>
              <a:gd name="T12" fmla="*/ 7099 w 8888"/>
              <a:gd name="T13" fmla="*/ 871 h 14678"/>
              <a:gd name="T14" fmla="*/ 7470 w 8888"/>
              <a:gd name="T15" fmla="*/ 0 h 14678"/>
              <a:gd name="T16" fmla="*/ 8887 w 8888"/>
              <a:gd name="T17" fmla="*/ 2897 h 14678"/>
              <a:gd name="T18" fmla="*/ 7470 w 8888"/>
              <a:gd name="T19" fmla="*/ 5789 h 14678"/>
              <a:gd name="T20" fmla="*/ 7098 w 8888"/>
              <a:gd name="T21" fmla="*/ 4909 h 14678"/>
              <a:gd name="T22" fmla="*/ 7098 w 8888"/>
              <a:gd name="T23" fmla="*/ 4909 h 14678"/>
              <a:gd name="T24" fmla="*/ 4561 w 8888"/>
              <a:gd name="T25" fmla="*/ 6471 h 14678"/>
              <a:gd name="T26" fmla="*/ 4561 w 8888"/>
              <a:gd name="T27" fmla="*/ 6471 h 14678"/>
              <a:gd name="T28" fmla="*/ 4390 w 8888"/>
              <a:gd name="T29" fmla="*/ 8661 h 14678"/>
              <a:gd name="T30" fmla="*/ 4390 w 8888"/>
              <a:gd name="T31" fmla="*/ 8661 h 14678"/>
              <a:gd name="T32" fmla="*/ 6781 w 8888"/>
              <a:gd name="T33" fmla="*/ 10617 h 14678"/>
              <a:gd name="T34" fmla="*/ 5799 w 8888"/>
              <a:gd name="T35" fmla="*/ 12625 h 14678"/>
              <a:gd name="T36" fmla="*/ 6805 w 8888"/>
              <a:gd name="T37" fmla="*/ 14677 h 14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88" h="14678">
                <a:moveTo>
                  <a:pt x="6805" y="14677"/>
                </a:moveTo>
                <a:lnTo>
                  <a:pt x="6805" y="14677"/>
                </a:lnTo>
                <a:cubicBezTo>
                  <a:pt x="3999" y="14546"/>
                  <a:pt x="1448" y="12694"/>
                  <a:pt x="543" y="9897"/>
                </a:cubicBezTo>
                <a:lnTo>
                  <a:pt x="543" y="9897"/>
                </a:lnTo>
                <a:cubicBezTo>
                  <a:pt x="0" y="8220"/>
                  <a:pt x="99" y="6334"/>
                  <a:pt x="967" y="4635"/>
                </a:cubicBezTo>
                <a:lnTo>
                  <a:pt x="967" y="4635"/>
                </a:lnTo>
                <a:cubicBezTo>
                  <a:pt x="2147" y="2324"/>
                  <a:pt x="4505" y="876"/>
                  <a:pt x="7099" y="871"/>
                </a:cubicBezTo>
                <a:lnTo>
                  <a:pt x="7470" y="0"/>
                </a:lnTo>
                <a:lnTo>
                  <a:pt x="8887" y="2897"/>
                </a:lnTo>
                <a:lnTo>
                  <a:pt x="7470" y="5789"/>
                </a:lnTo>
                <a:lnTo>
                  <a:pt x="7098" y="4909"/>
                </a:lnTo>
                <a:lnTo>
                  <a:pt x="7098" y="4909"/>
                </a:lnTo>
                <a:cubicBezTo>
                  <a:pt x="6034" y="4917"/>
                  <a:pt x="5046" y="5523"/>
                  <a:pt x="4561" y="6471"/>
                </a:cubicBezTo>
                <a:lnTo>
                  <a:pt x="4561" y="6471"/>
                </a:lnTo>
                <a:cubicBezTo>
                  <a:pt x="4202" y="7173"/>
                  <a:pt x="4163" y="7959"/>
                  <a:pt x="4390" y="8661"/>
                </a:cubicBezTo>
                <a:lnTo>
                  <a:pt x="4390" y="8661"/>
                </a:lnTo>
                <a:cubicBezTo>
                  <a:pt x="4748" y="9767"/>
                  <a:pt x="5703" y="10495"/>
                  <a:pt x="6781" y="10617"/>
                </a:cubicBezTo>
                <a:lnTo>
                  <a:pt x="5799" y="12625"/>
                </a:lnTo>
                <a:lnTo>
                  <a:pt x="6805" y="146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BC2D6-742F-EC4E-89BA-982E9283FC0D}"/>
              </a:ext>
            </a:extLst>
          </p:cNvPr>
          <p:cNvSpPr txBox="1"/>
          <p:nvPr/>
        </p:nvSpPr>
        <p:spPr>
          <a:xfrm>
            <a:off x="6716031" y="612372"/>
            <a:ext cx="10945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TWO-OPTION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A3816-9006-9245-907D-CB374C4381F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Freeform 821">
            <a:extLst>
              <a:ext uri="{FF2B5EF4-FFF2-40B4-BE49-F238E27FC236}">
                <a16:creationId xmlns:a16="http://schemas.microsoft.com/office/drawing/2014/main" id="{F62F8E0B-7EC1-0A42-A9E6-151F14E84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204" y="9800155"/>
            <a:ext cx="1019219" cy="1019222"/>
          </a:xfrm>
          <a:custGeom>
            <a:avLst/>
            <a:gdLst/>
            <a:ahLst/>
            <a:cxnLst/>
            <a:rect l="0" t="0" r="r" b="b"/>
            <a:pathLst>
              <a:path w="302997" h="302852">
                <a:moveTo>
                  <a:pt x="99383" y="259852"/>
                </a:moveTo>
                <a:cubicBezTo>
                  <a:pt x="117293" y="269286"/>
                  <a:pt x="136636" y="274366"/>
                  <a:pt x="157054" y="274729"/>
                </a:cubicBezTo>
                <a:cubicBezTo>
                  <a:pt x="159561" y="274729"/>
                  <a:pt x="161711" y="276906"/>
                  <a:pt x="161711" y="279446"/>
                </a:cubicBezTo>
                <a:cubicBezTo>
                  <a:pt x="161711" y="281986"/>
                  <a:pt x="159561" y="283800"/>
                  <a:pt x="157054" y="283800"/>
                </a:cubicBezTo>
                <a:cubicBezTo>
                  <a:pt x="135203" y="283438"/>
                  <a:pt x="114427" y="278358"/>
                  <a:pt x="95084" y="268198"/>
                </a:cubicBezTo>
                <a:cubicBezTo>
                  <a:pt x="92935" y="267109"/>
                  <a:pt x="92219" y="264206"/>
                  <a:pt x="93293" y="262029"/>
                </a:cubicBezTo>
                <a:cubicBezTo>
                  <a:pt x="94368" y="259852"/>
                  <a:pt x="97234" y="258763"/>
                  <a:pt x="99383" y="259852"/>
                </a:cubicBezTo>
                <a:close/>
                <a:moveTo>
                  <a:pt x="199193" y="259215"/>
                </a:moveTo>
                <a:cubicBezTo>
                  <a:pt x="196284" y="263942"/>
                  <a:pt x="192648" y="267578"/>
                  <a:pt x="187921" y="270487"/>
                </a:cubicBezTo>
                <a:cubicBezTo>
                  <a:pt x="192648" y="273396"/>
                  <a:pt x="196284" y="277033"/>
                  <a:pt x="199193" y="281396"/>
                </a:cubicBezTo>
                <a:cubicBezTo>
                  <a:pt x="202102" y="277033"/>
                  <a:pt x="205739" y="273396"/>
                  <a:pt x="210102" y="270487"/>
                </a:cubicBezTo>
                <a:cubicBezTo>
                  <a:pt x="205739" y="267578"/>
                  <a:pt x="202102" y="263942"/>
                  <a:pt x="199193" y="259215"/>
                </a:cubicBezTo>
                <a:close/>
                <a:moveTo>
                  <a:pt x="33926" y="250103"/>
                </a:moveTo>
                <a:lnTo>
                  <a:pt x="10827" y="273226"/>
                </a:lnTo>
                <a:cubicBezTo>
                  <a:pt x="9022" y="275032"/>
                  <a:pt x="9022" y="277923"/>
                  <a:pt x="10827" y="279729"/>
                </a:cubicBezTo>
                <a:lnTo>
                  <a:pt x="23459" y="292374"/>
                </a:lnTo>
                <a:cubicBezTo>
                  <a:pt x="24903" y="294181"/>
                  <a:pt x="27790" y="294181"/>
                  <a:pt x="29956" y="292374"/>
                </a:cubicBezTo>
                <a:lnTo>
                  <a:pt x="53055" y="269252"/>
                </a:lnTo>
                <a:lnTo>
                  <a:pt x="33926" y="250103"/>
                </a:lnTo>
                <a:close/>
                <a:moveTo>
                  <a:pt x="199193" y="238125"/>
                </a:moveTo>
                <a:cubicBezTo>
                  <a:pt x="201739" y="238125"/>
                  <a:pt x="203557" y="240307"/>
                  <a:pt x="203557" y="242852"/>
                </a:cubicBezTo>
                <a:cubicBezTo>
                  <a:pt x="203557" y="255579"/>
                  <a:pt x="214102" y="265760"/>
                  <a:pt x="226829" y="265760"/>
                </a:cubicBezTo>
                <a:cubicBezTo>
                  <a:pt x="229374" y="265760"/>
                  <a:pt x="231556" y="267942"/>
                  <a:pt x="231556" y="270487"/>
                </a:cubicBezTo>
                <a:cubicBezTo>
                  <a:pt x="231556" y="273033"/>
                  <a:pt x="229374" y="275214"/>
                  <a:pt x="226829" y="275214"/>
                </a:cubicBezTo>
                <a:cubicBezTo>
                  <a:pt x="214102" y="275214"/>
                  <a:pt x="203557" y="285396"/>
                  <a:pt x="203557" y="298123"/>
                </a:cubicBezTo>
                <a:cubicBezTo>
                  <a:pt x="203557" y="300668"/>
                  <a:pt x="201739" y="302850"/>
                  <a:pt x="199193" y="302850"/>
                </a:cubicBezTo>
                <a:cubicBezTo>
                  <a:pt x="196648" y="302850"/>
                  <a:pt x="194466" y="300668"/>
                  <a:pt x="194466" y="298123"/>
                </a:cubicBezTo>
                <a:cubicBezTo>
                  <a:pt x="194466" y="285396"/>
                  <a:pt x="184285" y="275214"/>
                  <a:pt x="171195" y="275214"/>
                </a:cubicBezTo>
                <a:cubicBezTo>
                  <a:pt x="169013" y="275214"/>
                  <a:pt x="166831" y="273033"/>
                  <a:pt x="166831" y="270487"/>
                </a:cubicBezTo>
                <a:cubicBezTo>
                  <a:pt x="166831" y="267942"/>
                  <a:pt x="169013" y="265760"/>
                  <a:pt x="171195" y="265760"/>
                </a:cubicBezTo>
                <a:cubicBezTo>
                  <a:pt x="184285" y="265760"/>
                  <a:pt x="194466" y="255579"/>
                  <a:pt x="194466" y="242852"/>
                </a:cubicBezTo>
                <a:cubicBezTo>
                  <a:pt x="194466" y="240307"/>
                  <a:pt x="196648" y="238125"/>
                  <a:pt x="199193" y="238125"/>
                </a:cubicBezTo>
                <a:close/>
                <a:moveTo>
                  <a:pt x="231331" y="197034"/>
                </a:moveTo>
                <a:cubicBezTo>
                  <a:pt x="233144" y="198452"/>
                  <a:pt x="233144" y="201287"/>
                  <a:pt x="231694" y="203058"/>
                </a:cubicBezTo>
                <a:cubicBezTo>
                  <a:pt x="213566" y="223256"/>
                  <a:pt x="187826" y="234595"/>
                  <a:pt x="160272" y="234595"/>
                </a:cubicBezTo>
                <a:cubicBezTo>
                  <a:pt x="150846" y="234595"/>
                  <a:pt x="141420" y="233178"/>
                  <a:pt x="132356" y="230698"/>
                </a:cubicBezTo>
                <a:cubicBezTo>
                  <a:pt x="130181" y="229635"/>
                  <a:pt x="128731" y="227154"/>
                  <a:pt x="129456" y="225028"/>
                </a:cubicBezTo>
                <a:cubicBezTo>
                  <a:pt x="130181" y="222548"/>
                  <a:pt x="132719" y="221130"/>
                  <a:pt x="135257" y="222193"/>
                </a:cubicBezTo>
                <a:cubicBezTo>
                  <a:pt x="143232" y="224319"/>
                  <a:pt x="151934" y="225737"/>
                  <a:pt x="160272" y="225737"/>
                </a:cubicBezTo>
                <a:cubicBezTo>
                  <a:pt x="184925" y="225737"/>
                  <a:pt x="208491" y="215106"/>
                  <a:pt x="224805" y="197389"/>
                </a:cubicBezTo>
                <a:cubicBezTo>
                  <a:pt x="226255" y="195263"/>
                  <a:pt x="229518" y="195263"/>
                  <a:pt x="231331" y="197034"/>
                </a:cubicBezTo>
                <a:close/>
                <a:moveTo>
                  <a:pt x="245595" y="157978"/>
                </a:moveTo>
                <a:cubicBezTo>
                  <a:pt x="242686" y="162342"/>
                  <a:pt x="238686" y="166342"/>
                  <a:pt x="234323" y="168887"/>
                </a:cubicBezTo>
                <a:cubicBezTo>
                  <a:pt x="238686" y="171796"/>
                  <a:pt x="242686" y="175432"/>
                  <a:pt x="245595" y="180159"/>
                </a:cubicBezTo>
                <a:cubicBezTo>
                  <a:pt x="247776" y="175432"/>
                  <a:pt x="251776" y="171796"/>
                  <a:pt x="256503" y="168887"/>
                </a:cubicBezTo>
                <a:cubicBezTo>
                  <a:pt x="251776" y="166342"/>
                  <a:pt x="247776" y="162342"/>
                  <a:pt x="245595" y="157978"/>
                </a:cubicBezTo>
                <a:close/>
                <a:moveTo>
                  <a:pt x="245595" y="136525"/>
                </a:moveTo>
                <a:cubicBezTo>
                  <a:pt x="247776" y="136525"/>
                  <a:pt x="249958" y="138706"/>
                  <a:pt x="249958" y="141252"/>
                </a:cubicBezTo>
                <a:cubicBezTo>
                  <a:pt x="249958" y="153979"/>
                  <a:pt x="260503" y="164523"/>
                  <a:pt x="273229" y="164523"/>
                </a:cubicBezTo>
                <a:cubicBezTo>
                  <a:pt x="275775" y="164523"/>
                  <a:pt x="277593" y="166705"/>
                  <a:pt x="277593" y="168887"/>
                </a:cubicBezTo>
                <a:cubicBezTo>
                  <a:pt x="277593" y="171432"/>
                  <a:pt x="275775" y="173614"/>
                  <a:pt x="273229" y="173614"/>
                </a:cubicBezTo>
                <a:cubicBezTo>
                  <a:pt x="260503" y="173614"/>
                  <a:pt x="249958" y="184159"/>
                  <a:pt x="249958" y="196886"/>
                </a:cubicBezTo>
                <a:cubicBezTo>
                  <a:pt x="249958" y="199431"/>
                  <a:pt x="247776" y="201249"/>
                  <a:pt x="245595" y="201249"/>
                </a:cubicBezTo>
                <a:cubicBezTo>
                  <a:pt x="243049" y="201249"/>
                  <a:pt x="240868" y="199431"/>
                  <a:pt x="240868" y="196886"/>
                </a:cubicBezTo>
                <a:cubicBezTo>
                  <a:pt x="240868" y="184159"/>
                  <a:pt x="230323" y="173614"/>
                  <a:pt x="217596" y="173614"/>
                </a:cubicBezTo>
                <a:cubicBezTo>
                  <a:pt x="215051" y="173614"/>
                  <a:pt x="212869" y="171432"/>
                  <a:pt x="212869" y="168887"/>
                </a:cubicBezTo>
                <a:cubicBezTo>
                  <a:pt x="212869" y="166705"/>
                  <a:pt x="215051" y="164523"/>
                  <a:pt x="217596" y="164523"/>
                </a:cubicBezTo>
                <a:cubicBezTo>
                  <a:pt x="230323" y="164523"/>
                  <a:pt x="240868" y="153979"/>
                  <a:pt x="240868" y="141252"/>
                </a:cubicBezTo>
                <a:cubicBezTo>
                  <a:pt x="240868" y="138706"/>
                  <a:pt x="243049" y="136525"/>
                  <a:pt x="245595" y="136525"/>
                </a:cubicBezTo>
                <a:close/>
                <a:moveTo>
                  <a:pt x="161092" y="120650"/>
                </a:moveTo>
                <a:cubicBezTo>
                  <a:pt x="172815" y="120650"/>
                  <a:pt x="182340" y="130175"/>
                  <a:pt x="182340" y="141898"/>
                </a:cubicBezTo>
                <a:cubicBezTo>
                  <a:pt x="182340" y="153621"/>
                  <a:pt x="172815" y="163146"/>
                  <a:pt x="161092" y="163146"/>
                </a:cubicBezTo>
                <a:cubicBezTo>
                  <a:pt x="149735" y="163146"/>
                  <a:pt x="139844" y="153621"/>
                  <a:pt x="139844" y="141898"/>
                </a:cubicBezTo>
                <a:cubicBezTo>
                  <a:pt x="139844" y="139334"/>
                  <a:pt x="142042" y="137502"/>
                  <a:pt x="144606" y="137502"/>
                </a:cubicBezTo>
                <a:cubicBezTo>
                  <a:pt x="147171" y="137502"/>
                  <a:pt x="149369" y="139334"/>
                  <a:pt x="149369" y="141898"/>
                </a:cubicBezTo>
                <a:cubicBezTo>
                  <a:pt x="149369" y="148492"/>
                  <a:pt x="154497" y="153988"/>
                  <a:pt x="161092" y="153988"/>
                </a:cubicBezTo>
                <a:cubicBezTo>
                  <a:pt x="167686" y="153988"/>
                  <a:pt x="173181" y="148492"/>
                  <a:pt x="173181" y="141898"/>
                </a:cubicBezTo>
                <a:cubicBezTo>
                  <a:pt x="173181" y="135304"/>
                  <a:pt x="167686" y="130175"/>
                  <a:pt x="161092" y="130175"/>
                </a:cubicBezTo>
                <a:cubicBezTo>
                  <a:pt x="158527" y="130175"/>
                  <a:pt x="156329" y="127977"/>
                  <a:pt x="156329" y="125412"/>
                </a:cubicBezTo>
                <a:cubicBezTo>
                  <a:pt x="156329" y="122848"/>
                  <a:pt x="158527" y="120650"/>
                  <a:pt x="161092" y="120650"/>
                </a:cubicBezTo>
                <a:close/>
                <a:moveTo>
                  <a:pt x="75090" y="114657"/>
                </a:moveTo>
                <a:cubicBezTo>
                  <a:pt x="77722" y="115371"/>
                  <a:pt x="79226" y="117872"/>
                  <a:pt x="78850" y="120372"/>
                </a:cubicBezTo>
                <a:cubicBezTo>
                  <a:pt x="76970" y="126801"/>
                  <a:pt x="76218" y="133588"/>
                  <a:pt x="76218" y="140374"/>
                </a:cubicBezTo>
                <a:cubicBezTo>
                  <a:pt x="76218" y="148947"/>
                  <a:pt x="77346" y="157519"/>
                  <a:pt x="79978" y="165378"/>
                </a:cubicBezTo>
                <a:cubicBezTo>
                  <a:pt x="80730" y="167521"/>
                  <a:pt x="79226" y="170021"/>
                  <a:pt x="76970" y="171093"/>
                </a:cubicBezTo>
                <a:cubicBezTo>
                  <a:pt x="76218" y="171093"/>
                  <a:pt x="75842" y="171093"/>
                  <a:pt x="75466" y="171093"/>
                </a:cubicBezTo>
                <a:cubicBezTo>
                  <a:pt x="73586" y="171093"/>
                  <a:pt x="71330" y="170021"/>
                  <a:pt x="70954" y="167878"/>
                </a:cubicBezTo>
                <a:cubicBezTo>
                  <a:pt x="67947" y="158948"/>
                  <a:pt x="66819" y="149661"/>
                  <a:pt x="66819" y="140374"/>
                </a:cubicBezTo>
                <a:cubicBezTo>
                  <a:pt x="66819" y="132874"/>
                  <a:pt x="67571" y="125373"/>
                  <a:pt x="69451" y="118229"/>
                </a:cubicBezTo>
                <a:cubicBezTo>
                  <a:pt x="70203" y="115729"/>
                  <a:pt x="72458" y="114300"/>
                  <a:pt x="75090" y="114657"/>
                </a:cubicBezTo>
                <a:close/>
                <a:moveTo>
                  <a:pt x="155917" y="104502"/>
                </a:moveTo>
                <a:cubicBezTo>
                  <a:pt x="141119" y="106308"/>
                  <a:pt x="128848" y="117508"/>
                  <a:pt x="124878" y="131960"/>
                </a:cubicBezTo>
                <a:cubicBezTo>
                  <a:pt x="123073" y="137741"/>
                  <a:pt x="123073" y="144244"/>
                  <a:pt x="124517" y="150024"/>
                </a:cubicBezTo>
                <a:cubicBezTo>
                  <a:pt x="125599" y="154721"/>
                  <a:pt x="124156" y="159779"/>
                  <a:pt x="120547" y="163031"/>
                </a:cubicBezTo>
                <a:lnTo>
                  <a:pt x="40422" y="243600"/>
                </a:lnTo>
                <a:lnTo>
                  <a:pt x="59551" y="262748"/>
                </a:lnTo>
                <a:lnTo>
                  <a:pt x="140036" y="182180"/>
                </a:lnTo>
                <a:cubicBezTo>
                  <a:pt x="143285" y="178928"/>
                  <a:pt x="148337" y="177483"/>
                  <a:pt x="152668" y="178567"/>
                </a:cubicBezTo>
                <a:cubicBezTo>
                  <a:pt x="158804" y="180012"/>
                  <a:pt x="164940" y="179651"/>
                  <a:pt x="171076" y="178205"/>
                </a:cubicBezTo>
                <a:cubicBezTo>
                  <a:pt x="185152" y="174231"/>
                  <a:pt x="196340" y="161586"/>
                  <a:pt x="198145" y="147134"/>
                </a:cubicBezTo>
                <a:cubicBezTo>
                  <a:pt x="199949" y="135211"/>
                  <a:pt x="195979" y="123650"/>
                  <a:pt x="187678" y="115340"/>
                </a:cubicBezTo>
                <a:cubicBezTo>
                  <a:pt x="179377" y="107031"/>
                  <a:pt x="167828" y="102695"/>
                  <a:pt x="155917" y="104502"/>
                </a:cubicBezTo>
                <a:close/>
                <a:moveTo>
                  <a:pt x="154473" y="95469"/>
                </a:moveTo>
                <a:cubicBezTo>
                  <a:pt x="169271" y="93663"/>
                  <a:pt x="183708" y="97998"/>
                  <a:pt x="194175" y="108837"/>
                </a:cubicBezTo>
                <a:cubicBezTo>
                  <a:pt x="204641" y="119315"/>
                  <a:pt x="209333" y="133766"/>
                  <a:pt x="207168" y="148579"/>
                </a:cubicBezTo>
                <a:cubicBezTo>
                  <a:pt x="205002" y="166644"/>
                  <a:pt x="191287" y="181818"/>
                  <a:pt x="173241" y="186876"/>
                </a:cubicBezTo>
                <a:cubicBezTo>
                  <a:pt x="166022" y="189044"/>
                  <a:pt x="158443" y="189044"/>
                  <a:pt x="150864" y="187599"/>
                </a:cubicBezTo>
                <a:cubicBezTo>
                  <a:pt x="149059" y="187238"/>
                  <a:pt x="147616" y="187599"/>
                  <a:pt x="146533" y="188683"/>
                </a:cubicBezTo>
                <a:lnTo>
                  <a:pt x="36452" y="298878"/>
                </a:lnTo>
                <a:cubicBezTo>
                  <a:pt x="33926" y="301407"/>
                  <a:pt x="30317" y="302852"/>
                  <a:pt x="26707" y="302852"/>
                </a:cubicBezTo>
                <a:cubicBezTo>
                  <a:pt x="23098" y="302852"/>
                  <a:pt x="19489" y="301407"/>
                  <a:pt x="16602" y="298878"/>
                </a:cubicBezTo>
                <a:lnTo>
                  <a:pt x="4330" y="286232"/>
                </a:lnTo>
                <a:cubicBezTo>
                  <a:pt x="-1444" y="280813"/>
                  <a:pt x="-1444" y="272142"/>
                  <a:pt x="4330" y="266723"/>
                </a:cubicBezTo>
                <a:lnTo>
                  <a:pt x="114411" y="156528"/>
                </a:lnTo>
                <a:cubicBezTo>
                  <a:pt x="115133" y="155444"/>
                  <a:pt x="115855" y="153637"/>
                  <a:pt x="115494" y="152192"/>
                </a:cubicBezTo>
                <a:cubicBezTo>
                  <a:pt x="113689" y="144605"/>
                  <a:pt x="113689" y="137018"/>
                  <a:pt x="115855" y="129431"/>
                </a:cubicBezTo>
                <a:cubicBezTo>
                  <a:pt x="120908" y="111727"/>
                  <a:pt x="136427" y="97998"/>
                  <a:pt x="154473" y="95469"/>
                </a:cubicBezTo>
                <a:close/>
                <a:moveTo>
                  <a:pt x="285730" y="83270"/>
                </a:moveTo>
                <a:cubicBezTo>
                  <a:pt x="288248" y="82550"/>
                  <a:pt x="290766" y="83270"/>
                  <a:pt x="291845" y="85792"/>
                </a:cubicBezTo>
                <a:cubicBezTo>
                  <a:pt x="299399" y="103803"/>
                  <a:pt x="302997" y="122174"/>
                  <a:pt x="302997" y="141265"/>
                </a:cubicBezTo>
                <a:cubicBezTo>
                  <a:pt x="302997" y="189894"/>
                  <a:pt x="278895" y="234201"/>
                  <a:pt x="238245" y="260858"/>
                </a:cubicBezTo>
                <a:cubicBezTo>
                  <a:pt x="237166" y="261218"/>
                  <a:pt x="236447" y="261578"/>
                  <a:pt x="235727" y="261578"/>
                </a:cubicBezTo>
                <a:cubicBezTo>
                  <a:pt x="233929" y="261578"/>
                  <a:pt x="232490" y="260858"/>
                  <a:pt x="231770" y="259417"/>
                </a:cubicBezTo>
                <a:cubicBezTo>
                  <a:pt x="230331" y="257255"/>
                  <a:pt x="231051" y="254374"/>
                  <a:pt x="233209" y="252933"/>
                </a:cubicBezTo>
                <a:cubicBezTo>
                  <a:pt x="271340" y="228438"/>
                  <a:pt x="294003" y="186652"/>
                  <a:pt x="294003" y="141265"/>
                </a:cubicBezTo>
                <a:cubicBezTo>
                  <a:pt x="294003" y="123614"/>
                  <a:pt x="290406" y="105964"/>
                  <a:pt x="283571" y="89394"/>
                </a:cubicBezTo>
                <a:cubicBezTo>
                  <a:pt x="282492" y="86872"/>
                  <a:pt x="283571" y="84711"/>
                  <a:pt x="285730" y="83270"/>
                </a:cubicBezTo>
                <a:close/>
                <a:moveTo>
                  <a:pt x="90019" y="78484"/>
                </a:moveTo>
                <a:cubicBezTo>
                  <a:pt x="87110" y="82823"/>
                  <a:pt x="83474" y="86801"/>
                  <a:pt x="78747" y="89694"/>
                </a:cubicBezTo>
                <a:cubicBezTo>
                  <a:pt x="83474" y="92225"/>
                  <a:pt x="87110" y="96203"/>
                  <a:pt x="90019" y="100542"/>
                </a:cubicBezTo>
                <a:cubicBezTo>
                  <a:pt x="92564" y="96203"/>
                  <a:pt x="96201" y="92225"/>
                  <a:pt x="100927" y="89694"/>
                </a:cubicBezTo>
                <a:cubicBezTo>
                  <a:pt x="96201" y="86801"/>
                  <a:pt x="92564" y="82823"/>
                  <a:pt x="90019" y="78484"/>
                </a:cubicBezTo>
                <a:close/>
                <a:moveTo>
                  <a:pt x="90019" y="57150"/>
                </a:moveTo>
                <a:cubicBezTo>
                  <a:pt x="92564" y="57150"/>
                  <a:pt x="94382" y="59319"/>
                  <a:pt x="94382" y="61851"/>
                </a:cubicBezTo>
                <a:cubicBezTo>
                  <a:pt x="94382" y="74507"/>
                  <a:pt x="104927" y="84993"/>
                  <a:pt x="117654" y="84993"/>
                </a:cubicBezTo>
                <a:cubicBezTo>
                  <a:pt x="120199" y="84993"/>
                  <a:pt x="122017" y="86801"/>
                  <a:pt x="122017" y="89694"/>
                </a:cubicBezTo>
                <a:cubicBezTo>
                  <a:pt x="122017" y="91863"/>
                  <a:pt x="120199" y="94033"/>
                  <a:pt x="117654" y="94033"/>
                </a:cubicBezTo>
                <a:cubicBezTo>
                  <a:pt x="104927" y="94033"/>
                  <a:pt x="94382" y="104519"/>
                  <a:pt x="94382" y="117175"/>
                </a:cubicBezTo>
                <a:cubicBezTo>
                  <a:pt x="94382" y="119707"/>
                  <a:pt x="92564" y="121876"/>
                  <a:pt x="90019" y="121876"/>
                </a:cubicBezTo>
                <a:cubicBezTo>
                  <a:pt x="87474" y="121876"/>
                  <a:pt x="85292" y="119707"/>
                  <a:pt x="85292" y="117175"/>
                </a:cubicBezTo>
                <a:cubicBezTo>
                  <a:pt x="85292" y="104519"/>
                  <a:pt x="74747" y="94033"/>
                  <a:pt x="62384" y="94033"/>
                </a:cubicBezTo>
                <a:cubicBezTo>
                  <a:pt x="59475" y="94033"/>
                  <a:pt x="57294" y="91863"/>
                  <a:pt x="57294" y="89694"/>
                </a:cubicBezTo>
                <a:cubicBezTo>
                  <a:pt x="57294" y="86801"/>
                  <a:pt x="59475" y="84993"/>
                  <a:pt x="62384" y="84993"/>
                </a:cubicBezTo>
                <a:cubicBezTo>
                  <a:pt x="74747" y="84993"/>
                  <a:pt x="85292" y="74507"/>
                  <a:pt x="85292" y="61851"/>
                </a:cubicBezTo>
                <a:cubicBezTo>
                  <a:pt x="85292" y="59319"/>
                  <a:pt x="87474" y="57150"/>
                  <a:pt x="90019" y="57150"/>
                </a:cubicBezTo>
                <a:close/>
                <a:moveTo>
                  <a:pt x="160844" y="47625"/>
                </a:moveTo>
                <a:cubicBezTo>
                  <a:pt x="206418" y="47625"/>
                  <a:pt x="245173" y="79787"/>
                  <a:pt x="253427" y="124457"/>
                </a:cubicBezTo>
                <a:cubicBezTo>
                  <a:pt x="253785" y="126959"/>
                  <a:pt x="252350" y="129460"/>
                  <a:pt x="249838" y="129817"/>
                </a:cubicBezTo>
                <a:cubicBezTo>
                  <a:pt x="249479" y="129817"/>
                  <a:pt x="249120" y="129817"/>
                  <a:pt x="248762" y="129817"/>
                </a:cubicBezTo>
                <a:cubicBezTo>
                  <a:pt x="246608" y="129817"/>
                  <a:pt x="244814" y="128031"/>
                  <a:pt x="244455" y="126244"/>
                </a:cubicBezTo>
                <a:cubicBezTo>
                  <a:pt x="236920" y="86220"/>
                  <a:pt x="201753" y="56916"/>
                  <a:pt x="160844" y="56916"/>
                </a:cubicBezTo>
                <a:cubicBezTo>
                  <a:pt x="145055" y="56916"/>
                  <a:pt x="129266" y="61204"/>
                  <a:pt x="115988" y="69781"/>
                </a:cubicBezTo>
                <a:cubicBezTo>
                  <a:pt x="113835" y="71210"/>
                  <a:pt x="110965" y="70496"/>
                  <a:pt x="109529" y="68352"/>
                </a:cubicBezTo>
                <a:cubicBezTo>
                  <a:pt x="108094" y="66207"/>
                  <a:pt x="108811" y="63349"/>
                  <a:pt x="110965" y="61919"/>
                </a:cubicBezTo>
                <a:cubicBezTo>
                  <a:pt x="126036" y="52628"/>
                  <a:pt x="143261" y="47625"/>
                  <a:pt x="160844" y="47625"/>
                </a:cubicBezTo>
                <a:close/>
                <a:moveTo>
                  <a:pt x="262696" y="37481"/>
                </a:moveTo>
                <a:cubicBezTo>
                  <a:pt x="259111" y="43904"/>
                  <a:pt x="253376" y="49613"/>
                  <a:pt x="246923" y="53181"/>
                </a:cubicBezTo>
                <a:cubicBezTo>
                  <a:pt x="253376" y="56749"/>
                  <a:pt x="259111" y="62102"/>
                  <a:pt x="262696" y="68881"/>
                </a:cubicBezTo>
                <a:cubicBezTo>
                  <a:pt x="266281" y="62102"/>
                  <a:pt x="272016" y="56749"/>
                  <a:pt x="278469" y="53181"/>
                </a:cubicBezTo>
                <a:cubicBezTo>
                  <a:pt x="272016" y="49613"/>
                  <a:pt x="266281" y="43904"/>
                  <a:pt x="262696" y="37481"/>
                </a:cubicBezTo>
                <a:close/>
                <a:moveTo>
                  <a:pt x="262696" y="14288"/>
                </a:moveTo>
                <a:cubicBezTo>
                  <a:pt x="265205" y="14288"/>
                  <a:pt x="267356" y="16429"/>
                  <a:pt x="267356" y="18926"/>
                </a:cubicBezTo>
                <a:cubicBezTo>
                  <a:pt x="267356" y="35340"/>
                  <a:pt x="280620" y="48543"/>
                  <a:pt x="296751" y="48543"/>
                </a:cubicBezTo>
                <a:cubicBezTo>
                  <a:pt x="299618" y="48543"/>
                  <a:pt x="301411" y="50684"/>
                  <a:pt x="301411" y="53181"/>
                </a:cubicBezTo>
                <a:cubicBezTo>
                  <a:pt x="301411" y="55679"/>
                  <a:pt x="299618" y="57463"/>
                  <a:pt x="296751" y="57463"/>
                </a:cubicBezTo>
                <a:cubicBezTo>
                  <a:pt x="280620" y="57463"/>
                  <a:pt x="267356" y="71022"/>
                  <a:pt x="267356" y="87079"/>
                </a:cubicBezTo>
                <a:cubicBezTo>
                  <a:pt x="267356" y="89577"/>
                  <a:pt x="265205" y="91718"/>
                  <a:pt x="262696" y="91718"/>
                </a:cubicBezTo>
                <a:cubicBezTo>
                  <a:pt x="260187" y="91718"/>
                  <a:pt x="258394" y="89577"/>
                  <a:pt x="258394" y="87079"/>
                </a:cubicBezTo>
                <a:cubicBezTo>
                  <a:pt x="258394" y="71022"/>
                  <a:pt x="245131" y="57463"/>
                  <a:pt x="228641" y="57463"/>
                </a:cubicBezTo>
                <a:cubicBezTo>
                  <a:pt x="226132" y="57463"/>
                  <a:pt x="223981" y="55679"/>
                  <a:pt x="223981" y="53181"/>
                </a:cubicBezTo>
                <a:cubicBezTo>
                  <a:pt x="223981" y="50684"/>
                  <a:pt x="226132" y="48543"/>
                  <a:pt x="228641" y="48543"/>
                </a:cubicBezTo>
                <a:cubicBezTo>
                  <a:pt x="245131" y="48543"/>
                  <a:pt x="258394" y="35340"/>
                  <a:pt x="258394" y="18926"/>
                </a:cubicBezTo>
                <a:cubicBezTo>
                  <a:pt x="258394" y="16429"/>
                  <a:pt x="260187" y="14288"/>
                  <a:pt x="262696" y="14288"/>
                </a:cubicBezTo>
                <a:close/>
                <a:moveTo>
                  <a:pt x="161486" y="0"/>
                </a:moveTo>
                <a:cubicBezTo>
                  <a:pt x="188212" y="0"/>
                  <a:pt x="214215" y="7561"/>
                  <a:pt x="236606" y="21603"/>
                </a:cubicBezTo>
                <a:cubicBezTo>
                  <a:pt x="238773" y="22683"/>
                  <a:pt x="239495" y="25563"/>
                  <a:pt x="238050" y="27724"/>
                </a:cubicBezTo>
                <a:cubicBezTo>
                  <a:pt x="236967" y="29884"/>
                  <a:pt x="234078" y="30604"/>
                  <a:pt x="231911" y="29164"/>
                </a:cubicBezTo>
                <a:cubicBezTo>
                  <a:pt x="210964" y="16202"/>
                  <a:pt x="186406" y="9361"/>
                  <a:pt x="161486" y="9361"/>
                </a:cubicBezTo>
                <a:cubicBezTo>
                  <a:pt x="88173" y="9361"/>
                  <a:pt x="28222" y="68770"/>
                  <a:pt x="28222" y="141860"/>
                </a:cubicBezTo>
                <a:cubicBezTo>
                  <a:pt x="28222" y="163463"/>
                  <a:pt x="33279" y="183626"/>
                  <a:pt x="43030" y="202709"/>
                </a:cubicBezTo>
                <a:cubicBezTo>
                  <a:pt x="44474" y="204869"/>
                  <a:pt x="43391" y="207750"/>
                  <a:pt x="41224" y="208470"/>
                </a:cubicBezTo>
                <a:cubicBezTo>
                  <a:pt x="40502" y="209190"/>
                  <a:pt x="39779" y="209190"/>
                  <a:pt x="39057" y="209190"/>
                </a:cubicBezTo>
                <a:cubicBezTo>
                  <a:pt x="37251" y="209190"/>
                  <a:pt x="35807" y="208470"/>
                  <a:pt x="35084" y="206669"/>
                </a:cubicBezTo>
                <a:cubicBezTo>
                  <a:pt x="24611" y="186506"/>
                  <a:pt x="19194" y="164903"/>
                  <a:pt x="19194" y="141860"/>
                </a:cubicBezTo>
                <a:cubicBezTo>
                  <a:pt x="19194" y="63729"/>
                  <a:pt x="83117" y="0"/>
                  <a:pt x="1614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Freeform 822">
            <a:extLst>
              <a:ext uri="{FF2B5EF4-FFF2-40B4-BE49-F238E27FC236}">
                <a16:creationId xmlns:a16="http://schemas.microsoft.com/office/drawing/2014/main" id="{DD04FCFC-489E-6341-91C1-472C7387D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4562" y="8858280"/>
            <a:ext cx="1019219" cy="1019222"/>
          </a:xfrm>
          <a:custGeom>
            <a:avLst/>
            <a:gdLst/>
            <a:ahLst/>
            <a:cxnLst/>
            <a:rect l="0" t="0" r="r" b="b"/>
            <a:pathLst>
              <a:path w="302852" h="302853">
                <a:moveTo>
                  <a:pt x="105874" y="271639"/>
                </a:moveTo>
                <a:cubicBezTo>
                  <a:pt x="107706" y="269875"/>
                  <a:pt x="111003" y="269875"/>
                  <a:pt x="112835" y="271639"/>
                </a:cubicBezTo>
                <a:cubicBezTo>
                  <a:pt x="113568" y="272345"/>
                  <a:pt x="113934" y="273403"/>
                  <a:pt x="113934" y="274814"/>
                </a:cubicBezTo>
                <a:cubicBezTo>
                  <a:pt x="113934" y="275872"/>
                  <a:pt x="113568" y="276931"/>
                  <a:pt x="112835" y="277989"/>
                </a:cubicBezTo>
                <a:cubicBezTo>
                  <a:pt x="111736" y="278695"/>
                  <a:pt x="110637" y="279047"/>
                  <a:pt x="109171" y="279047"/>
                </a:cubicBezTo>
                <a:cubicBezTo>
                  <a:pt x="108072" y="279047"/>
                  <a:pt x="106973" y="278695"/>
                  <a:pt x="105874" y="277989"/>
                </a:cubicBezTo>
                <a:cubicBezTo>
                  <a:pt x="105141" y="276931"/>
                  <a:pt x="104775" y="275872"/>
                  <a:pt x="104775" y="274814"/>
                </a:cubicBezTo>
                <a:cubicBezTo>
                  <a:pt x="104775" y="273403"/>
                  <a:pt x="105141" y="272345"/>
                  <a:pt x="105874" y="271639"/>
                </a:cubicBezTo>
                <a:close/>
                <a:moveTo>
                  <a:pt x="43039" y="271639"/>
                </a:moveTo>
                <a:cubicBezTo>
                  <a:pt x="44450" y="269875"/>
                  <a:pt x="47625" y="269875"/>
                  <a:pt x="49036" y="271639"/>
                </a:cubicBezTo>
                <a:cubicBezTo>
                  <a:pt x="49741" y="272345"/>
                  <a:pt x="50447" y="273403"/>
                  <a:pt x="50447" y="274814"/>
                </a:cubicBezTo>
                <a:cubicBezTo>
                  <a:pt x="50447" y="275872"/>
                  <a:pt x="49741" y="276931"/>
                  <a:pt x="49036" y="277989"/>
                </a:cubicBezTo>
                <a:cubicBezTo>
                  <a:pt x="48330" y="278695"/>
                  <a:pt x="47272" y="279047"/>
                  <a:pt x="45861" y="279047"/>
                </a:cubicBezTo>
                <a:cubicBezTo>
                  <a:pt x="44803" y="279047"/>
                  <a:pt x="43744" y="278695"/>
                  <a:pt x="43039" y="277989"/>
                </a:cubicBezTo>
                <a:cubicBezTo>
                  <a:pt x="41980" y="276931"/>
                  <a:pt x="41275" y="275872"/>
                  <a:pt x="41275" y="274814"/>
                </a:cubicBezTo>
                <a:cubicBezTo>
                  <a:pt x="41275" y="273403"/>
                  <a:pt x="41980" y="272345"/>
                  <a:pt x="43039" y="271639"/>
                </a:cubicBezTo>
                <a:close/>
                <a:moveTo>
                  <a:pt x="77787" y="269875"/>
                </a:moveTo>
                <a:cubicBezTo>
                  <a:pt x="80352" y="269875"/>
                  <a:pt x="82183" y="272073"/>
                  <a:pt x="82183" y="274638"/>
                </a:cubicBezTo>
                <a:cubicBezTo>
                  <a:pt x="82183" y="277202"/>
                  <a:pt x="80352" y="279034"/>
                  <a:pt x="77787" y="279034"/>
                </a:cubicBezTo>
                <a:cubicBezTo>
                  <a:pt x="75223" y="279034"/>
                  <a:pt x="73025" y="277202"/>
                  <a:pt x="73025" y="274638"/>
                </a:cubicBezTo>
                <a:cubicBezTo>
                  <a:pt x="73025" y="272073"/>
                  <a:pt x="75223" y="269875"/>
                  <a:pt x="77787" y="269875"/>
                </a:cubicBezTo>
                <a:close/>
                <a:moveTo>
                  <a:pt x="9320" y="257064"/>
                </a:moveTo>
                <a:lnTo>
                  <a:pt x="9320" y="275812"/>
                </a:lnTo>
                <a:cubicBezTo>
                  <a:pt x="9320" y="285547"/>
                  <a:pt x="17206" y="293479"/>
                  <a:pt x="27243" y="293479"/>
                </a:cubicBezTo>
                <a:lnTo>
                  <a:pt x="127973" y="293479"/>
                </a:lnTo>
                <a:cubicBezTo>
                  <a:pt x="138010" y="293479"/>
                  <a:pt x="145897" y="285547"/>
                  <a:pt x="145897" y="275812"/>
                </a:cubicBezTo>
                <a:lnTo>
                  <a:pt x="145897" y="257064"/>
                </a:lnTo>
                <a:lnTo>
                  <a:pt x="9320" y="257064"/>
                </a:lnTo>
                <a:close/>
                <a:moveTo>
                  <a:pt x="40741" y="157089"/>
                </a:moveTo>
                <a:lnTo>
                  <a:pt x="40741" y="215611"/>
                </a:lnTo>
                <a:lnTo>
                  <a:pt x="114114" y="215611"/>
                </a:lnTo>
                <a:lnTo>
                  <a:pt x="114114" y="157089"/>
                </a:lnTo>
                <a:lnTo>
                  <a:pt x="40741" y="157089"/>
                </a:lnTo>
                <a:close/>
                <a:moveTo>
                  <a:pt x="177380" y="147638"/>
                </a:moveTo>
                <a:lnTo>
                  <a:pt x="266396" y="147638"/>
                </a:lnTo>
                <a:cubicBezTo>
                  <a:pt x="268929" y="147638"/>
                  <a:pt x="271100" y="149819"/>
                  <a:pt x="271100" y="152364"/>
                </a:cubicBezTo>
                <a:lnTo>
                  <a:pt x="271100" y="220336"/>
                </a:lnTo>
                <a:cubicBezTo>
                  <a:pt x="271100" y="222881"/>
                  <a:pt x="268929" y="225062"/>
                  <a:pt x="266396" y="225062"/>
                </a:cubicBezTo>
                <a:lnTo>
                  <a:pt x="177380" y="225062"/>
                </a:lnTo>
                <a:cubicBezTo>
                  <a:pt x="174847" y="225062"/>
                  <a:pt x="173037" y="222881"/>
                  <a:pt x="173037" y="220336"/>
                </a:cubicBezTo>
                <a:cubicBezTo>
                  <a:pt x="173037" y="217792"/>
                  <a:pt x="174847" y="215611"/>
                  <a:pt x="177380" y="215611"/>
                </a:cubicBezTo>
                <a:lnTo>
                  <a:pt x="262054" y="215611"/>
                </a:lnTo>
                <a:lnTo>
                  <a:pt x="262054" y="157089"/>
                </a:lnTo>
                <a:lnTo>
                  <a:pt x="177380" y="157089"/>
                </a:lnTo>
                <a:cubicBezTo>
                  <a:pt x="174847" y="157089"/>
                  <a:pt x="173037" y="154908"/>
                  <a:pt x="173037" y="152364"/>
                </a:cubicBezTo>
                <a:cubicBezTo>
                  <a:pt x="173037" y="149819"/>
                  <a:pt x="174847" y="147638"/>
                  <a:pt x="177380" y="147638"/>
                </a:cubicBezTo>
                <a:close/>
                <a:moveTo>
                  <a:pt x="36425" y="147638"/>
                </a:moveTo>
                <a:lnTo>
                  <a:pt x="118790" y="147638"/>
                </a:lnTo>
                <a:cubicBezTo>
                  <a:pt x="121308" y="147638"/>
                  <a:pt x="123466" y="149819"/>
                  <a:pt x="123466" y="152364"/>
                </a:cubicBezTo>
                <a:lnTo>
                  <a:pt x="123466" y="220336"/>
                </a:lnTo>
                <a:cubicBezTo>
                  <a:pt x="123466" y="222881"/>
                  <a:pt x="121308" y="225062"/>
                  <a:pt x="118790" y="225062"/>
                </a:cubicBezTo>
                <a:lnTo>
                  <a:pt x="36425" y="225062"/>
                </a:lnTo>
                <a:cubicBezTo>
                  <a:pt x="33908" y="225062"/>
                  <a:pt x="31750" y="222881"/>
                  <a:pt x="31750" y="220336"/>
                </a:cubicBezTo>
                <a:lnTo>
                  <a:pt x="31750" y="152364"/>
                </a:lnTo>
                <a:cubicBezTo>
                  <a:pt x="31750" y="149819"/>
                  <a:pt x="33908" y="147638"/>
                  <a:pt x="36425" y="147638"/>
                </a:cubicBezTo>
                <a:close/>
                <a:moveTo>
                  <a:pt x="40741" y="86769"/>
                </a:moveTo>
                <a:lnTo>
                  <a:pt x="40741" y="117661"/>
                </a:lnTo>
                <a:lnTo>
                  <a:pt x="114114" y="117661"/>
                </a:lnTo>
                <a:lnTo>
                  <a:pt x="114114" y="86769"/>
                </a:lnTo>
                <a:lnTo>
                  <a:pt x="40741" y="86769"/>
                </a:lnTo>
                <a:close/>
                <a:moveTo>
                  <a:pt x="177380" y="77788"/>
                </a:moveTo>
                <a:lnTo>
                  <a:pt x="266396" y="77788"/>
                </a:lnTo>
                <a:cubicBezTo>
                  <a:pt x="268929" y="77788"/>
                  <a:pt x="271100" y="79584"/>
                  <a:pt x="271100" y="82458"/>
                </a:cubicBezTo>
                <a:lnTo>
                  <a:pt x="271100" y="122330"/>
                </a:lnTo>
                <a:cubicBezTo>
                  <a:pt x="271100" y="124845"/>
                  <a:pt x="268929" y="126641"/>
                  <a:pt x="266396" y="126641"/>
                </a:cubicBezTo>
                <a:lnTo>
                  <a:pt x="177380" y="126641"/>
                </a:lnTo>
                <a:cubicBezTo>
                  <a:pt x="174847" y="126641"/>
                  <a:pt x="173037" y="124845"/>
                  <a:pt x="173037" y="122330"/>
                </a:cubicBezTo>
                <a:cubicBezTo>
                  <a:pt x="173037" y="119816"/>
                  <a:pt x="174847" y="117661"/>
                  <a:pt x="177380" y="117661"/>
                </a:cubicBezTo>
                <a:lnTo>
                  <a:pt x="262054" y="117661"/>
                </a:lnTo>
                <a:lnTo>
                  <a:pt x="262054" y="86769"/>
                </a:lnTo>
                <a:lnTo>
                  <a:pt x="177380" y="86769"/>
                </a:lnTo>
                <a:cubicBezTo>
                  <a:pt x="174847" y="86769"/>
                  <a:pt x="173037" y="84972"/>
                  <a:pt x="173037" y="82458"/>
                </a:cubicBezTo>
                <a:cubicBezTo>
                  <a:pt x="173037" y="79584"/>
                  <a:pt x="174847" y="77788"/>
                  <a:pt x="177380" y="77788"/>
                </a:cubicBezTo>
                <a:close/>
                <a:moveTo>
                  <a:pt x="36425" y="77788"/>
                </a:moveTo>
                <a:lnTo>
                  <a:pt x="118790" y="77788"/>
                </a:lnTo>
                <a:cubicBezTo>
                  <a:pt x="121308" y="77788"/>
                  <a:pt x="123466" y="79584"/>
                  <a:pt x="123466" y="82458"/>
                </a:cubicBezTo>
                <a:lnTo>
                  <a:pt x="123466" y="122330"/>
                </a:lnTo>
                <a:cubicBezTo>
                  <a:pt x="123466" y="124845"/>
                  <a:pt x="121308" y="126641"/>
                  <a:pt x="118790" y="126641"/>
                </a:cubicBezTo>
                <a:lnTo>
                  <a:pt x="36425" y="126641"/>
                </a:lnTo>
                <a:cubicBezTo>
                  <a:pt x="33908" y="126641"/>
                  <a:pt x="31750" y="124845"/>
                  <a:pt x="31750" y="122330"/>
                </a:cubicBezTo>
                <a:lnTo>
                  <a:pt x="31750" y="82458"/>
                </a:lnTo>
                <a:cubicBezTo>
                  <a:pt x="31750" y="79584"/>
                  <a:pt x="33908" y="77788"/>
                  <a:pt x="36425" y="77788"/>
                </a:cubicBezTo>
                <a:close/>
                <a:moveTo>
                  <a:pt x="9320" y="55163"/>
                </a:moveTo>
                <a:lnTo>
                  <a:pt x="9320" y="248051"/>
                </a:lnTo>
                <a:lnTo>
                  <a:pt x="145897" y="248051"/>
                </a:lnTo>
                <a:lnTo>
                  <a:pt x="145897" y="55163"/>
                </a:lnTo>
                <a:lnTo>
                  <a:pt x="9320" y="55163"/>
                </a:lnTo>
                <a:close/>
                <a:moveTo>
                  <a:pt x="269753" y="23636"/>
                </a:moveTo>
                <a:cubicBezTo>
                  <a:pt x="271218" y="22225"/>
                  <a:pt x="274149" y="22225"/>
                  <a:pt x="275981" y="23636"/>
                </a:cubicBezTo>
                <a:cubicBezTo>
                  <a:pt x="277080" y="24695"/>
                  <a:pt x="277446" y="25753"/>
                  <a:pt x="277446" y="27164"/>
                </a:cubicBezTo>
                <a:cubicBezTo>
                  <a:pt x="277446" y="28222"/>
                  <a:pt x="277080" y="29281"/>
                  <a:pt x="275981" y="30339"/>
                </a:cubicBezTo>
                <a:cubicBezTo>
                  <a:pt x="275248" y="31045"/>
                  <a:pt x="274149" y="31397"/>
                  <a:pt x="273050" y="31397"/>
                </a:cubicBezTo>
                <a:cubicBezTo>
                  <a:pt x="271584" y="31397"/>
                  <a:pt x="270485" y="31045"/>
                  <a:pt x="269753" y="30339"/>
                </a:cubicBezTo>
                <a:cubicBezTo>
                  <a:pt x="268654" y="29281"/>
                  <a:pt x="268287" y="28222"/>
                  <a:pt x="268287" y="27164"/>
                </a:cubicBezTo>
                <a:cubicBezTo>
                  <a:pt x="268287" y="25753"/>
                  <a:pt x="268654" y="24695"/>
                  <a:pt x="269753" y="23636"/>
                </a:cubicBezTo>
                <a:close/>
                <a:moveTo>
                  <a:pt x="210961" y="23636"/>
                </a:moveTo>
                <a:cubicBezTo>
                  <a:pt x="212725" y="22225"/>
                  <a:pt x="215547" y="22225"/>
                  <a:pt x="217311" y="23636"/>
                </a:cubicBezTo>
                <a:cubicBezTo>
                  <a:pt x="218370" y="24695"/>
                  <a:pt x="218722" y="25753"/>
                  <a:pt x="218722" y="27164"/>
                </a:cubicBezTo>
                <a:cubicBezTo>
                  <a:pt x="218722" y="28222"/>
                  <a:pt x="218370" y="29281"/>
                  <a:pt x="217311" y="30339"/>
                </a:cubicBezTo>
                <a:cubicBezTo>
                  <a:pt x="216253" y="31045"/>
                  <a:pt x="215195" y="31397"/>
                  <a:pt x="214136" y="31397"/>
                </a:cubicBezTo>
                <a:cubicBezTo>
                  <a:pt x="213078" y="31397"/>
                  <a:pt x="211667" y="31045"/>
                  <a:pt x="210961" y="30339"/>
                </a:cubicBezTo>
                <a:cubicBezTo>
                  <a:pt x="210256" y="29281"/>
                  <a:pt x="209550" y="28222"/>
                  <a:pt x="209550" y="27164"/>
                </a:cubicBezTo>
                <a:cubicBezTo>
                  <a:pt x="209550" y="25753"/>
                  <a:pt x="210256" y="24695"/>
                  <a:pt x="210961" y="23636"/>
                </a:cubicBezTo>
                <a:close/>
                <a:moveTo>
                  <a:pt x="244298" y="22225"/>
                </a:moveTo>
                <a:cubicBezTo>
                  <a:pt x="246768" y="22225"/>
                  <a:pt x="248884" y="24423"/>
                  <a:pt x="248884" y="26988"/>
                </a:cubicBezTo>
                <a:cubicBezTo>
                  <a:pt x="248884" y="29552"/>
                  <a:pt x="246768" y="31384"/>
                  <a:pt x="244298" y="31384"/>
                </a:cubicBezTo>
                <a:cubicBezTo>
                  <a:pt x="241829" y="31384"/>
                  <a:pt x="239712" y="29552"/>
                  <a:pt x="239712" y="26988"/>
                </a:cubicBezTo>
                <a:cubicBezTo>
                  <a:pt x="239712" y="24423"/>
                  <a:pt x="241829" y="22225"/>
                  <a:pt x="244298" y="22225"/>
                </a:cubicBezTo>
                <a:close/>
                <a:moveTo>
                  <a:pt x="110948" y="22225"/>
                </a:moveTo>
                <a:cubicBezTo>
                  <a:pt x="113418" y="22225"/>
                  <a:pt x="115534" y="24423"/>
                  <a:pt x="115534" y="26988"/>
                </a:cubicBezTo>
                <a:cubicBezTo>
                  <a:pt x="115534" y="29552"/>
                  <a:pt x="113418" y="31384"/>
                  <a:pt x="110948" y="31384"/>
                </a:cubicBezTo>
                <a:cubicBezTo>
                  <a:pt x="108479" y="31384"/>
                  <a:pt x="106362" y="29552"/>
                  <a:pt x="106362" y="26988"/>
                </a:cubicBezTo>
                <a:cubicBezTo>
                  <a:pt x="106362" y="24423"/>
                  <a:pt x="108479" y="22225"/>
                  <a:pt x="110948" y="22225"/>
                </a:cubicBezTo>
                <a:close/>
                <a:moveTo>
                  <a:pt x="63345" y="22225"/>
                </a:moveTo>
                <a:lnTo>
                  <a:pt x="90641" y="22225"/>
                </a:lnTo>
                <a:cubicBezTo>
                  <a:pt x="93123" y="22225"/>
                  <a:pt x="94895" y="24423"/>
                  <a:pt x="94895" y="26988"/>
                </a:cubicBezTo>
                <a:cubicBezTo>
                  <a:pt x="94895" y="29552"/>
                  <a:pt x="93123" y="31384"/>
                  <a:pt x="90641" y="31384"/>
                </a:cubicBezTo>
                <a:lnTo>
                  <a:pt x="63345" y="31384"/>
                </a:lnTo>
                <a:cubicBezTo>
                  <a:pt x="61218" y="31384"/>
                  <a:pt x="58737" y="29552"/>
                  <a:pt x="58737" y="26988"/>
                </a:cubicBezTo>
                <a:cubicBezTo>
                  <a:pt x="58737" y="24423"/>
                  <a:pt x="61218" y="22225"/>
                  <a:pt x="63345" y="22225"/>
                </a:cubicBezTo>
                <a:close/>
                <a:moveTo>
                  <a:pt x="27243" y="9374"/>
                </a:moveTo>
                <a:cubicBezTo>
                  <a:pt x="17206" y="9374"/>
                  <a:pt x="9320" y="17306"/>
                  <a:pt x="9320" y="27401"/>
                </a:cubicBezTo>
                <a:lnTo>
                  <a:pt x="9320" y="45789"/>
                </a:lnTo>
                <a:lnTo>
                  <a:pt x="145897" y="45789"/>
                </a:lnTo>
                <a:lnTo>
                  <a:pt x="145897" y="27401"/>
                </a:lnTo>
                <a:cubicBezTo>
                  <a:pt x="145897" y="17306"/>
                  <a:pt x="138010" y="9374"/>
                  <a:pt x="127973" y="9374"/>
                </a:cubicBezTo>
                <a:lnTo>
                  <a:pt x="27243" y="9374"/>
                </a:lnTo>
                <a:close/>
                <a:moveTo>
                  <a:pt x="169788" y="0"/>
                </a:moveTo>
                <a:lnTo>
                  <a:pt x="298164" y="0"/>
                </a:lnTo>
                <a:cubicBezTo>
                  <a:pt x="300688" y="0"/>
                  <a:pt x="302852" y="2163"/>
                  <a:pt x="302852" y="4687"/>
                </a:cubicBezTo>
                <a:lnTo>
                  <a:pt x="302852" y="50476"/>
                </a:lnTo>
                <a:lnTo>
                  <a:pt x="302852" y="298166"/>
                </a:lnTo>
                <a:cubicBezTo>
                  <a:pt x="302852" y="300689"/>
                  <a:pt x="300688" y="302853"/>
                  <a:pt x="298164" y="302853"/>
                </a:cubicBezTo>
                <a:lnTo>
                  <a:pt x="169788" y="302853"/>
                </a:lnTo>
                <a:cubicBezTo>
                  <a:pt x="167264" y="302853"/>
                  <a:pt x="165100" y="300689"/>
                  <a:pt x="165100" y="298166"/>
                </a:cubicBezTo>
                <a:cubicBezTo>
                  <a:pt x="165100" y="295642"/>
                  <a:pt x="167264" y="293479"/>
                  <a:pt x="169788" y="293479"/>
                </a:cubicBezTo>
                <a:lnTo>
                  <a:pt x="293476" y="293479"/>
                </a:lnTo>
                <a:lnTo>
                  <a:pt x="293476" y="55163"/>
                </a:lnTo>
                <a:lnTo>
                  <a:pt x="178803" y="55163"/>
                </a:lnTo>
                <a:cubicBezTo>
                  <a:pt x="176279" y="55163"/>
                  <a:pt x="174476" y="52999"/>
                  <a:pt x="174476" y="50476"/>
                </a:cubicBezTo>
                <a:cubicBezTo>
                  <a:pt x="174476" y="47952"/>
                  <a:pt x="176279" y="45789"/>
                  <a:pt x="178803" y="45789"/>
                </a:cubicBezTo>
                <a:lnTo>
                  <a:pt x="293476" y="45789"/>
                </a:lnTo>
                <a:lnTo>
                  <a:pt x="293476" y="9374"/>
                </a:lnTo>
                <a:lnTo>
                  <a:pt x="169788" y="9374"/>
                </a:lnTo>
                <a:cubicBezTo>
                  <a:pt x="167264" y="9374"/>
                  <a:pt x="165100" y="7211"/>
                  <a:pt x="165100" y="4687"/>
                </a:cubicBezTo>
                <a:cubicBezTo>
                  <a:pt x="165100" y="2163"/>
                  <a:pt x="167264" y="0"/>
                  <a:pt x="169788" y="0"/>
                </a:cubicBezTo>
                <a:close/>
                <a:moveTo>
                  <a:pt x="27243" y="0"/>
                </a:moveTo>
                <a:lnTo>
                  <a:pt x="127973" y="0"/>
                </a:lnTo>
                <a:cubicBezTo>
                  <a:pt x="143029" y="0"/>
                  <a:pt x="155217" y="12258"/>
                  <a:pt x="155217" y="27401"/>
                </a:cubicBezTo>
                <a:lnTo>
                  <a:pt x="155217" y="50476"/>
                </a:lnTo>
                <a:lnTo>
                  <a:pt x="155217" y="252377"/>
                </a:lnTo>
                <a:lnTo>
                  <a:pt x="155217" y="275812"/>
                </a:lnTo>
                <a:cubicBezTo>
                  <a:pt x="155217" y="290594"/>
                  <a:pt x="143029" y="302853"/>
                  <a:pt x="127973" y="302853"/>
                </a:cubicBezTo>
                <a:lnTo>
                  <a:pt x="27243" y="302853"/>
                </a:lnTo>
                <a:cubicBezTo>
                  <a:pt x="12188" y="302853"/>
                  <a:pt x="0" y="290594"/>
                  <a:pt x="0" y="275812"/>
                </a:cubicBezTo>
                <a:lnTo>
                  <a:pt x="0" y="252377"/>
                </a:lnTo>
                <a:lnTo>
                  <a:pt x="0" y="50476"/>
                </a:lnTo>
                <a:lnTo>
                  <a:pt x="0" y="27401"/>
                </a:lnTo>
                <a:cubicBezTo>
                  <a:pt x="0" y="12258"/>
                  <a:pt x="12188" y="0"/>
                  <a:pt x="272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Freeform 823">
            <a:extLst>
              <a:ext uri="{FF2B5EF4-FFF2-40B4-BE49-F238E27FC236}">
                <a16:creationId xmlns:a16="http://schemas.microsoft.com/office/drawing/2014/main" id="{52BF24DB-5637-2043-9E1B-F95D19F8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072" y="5333373"/>
            <a:ext cx="773752" cy="1019219"/>
          </a:xfrm>
          <a:custGeom>
            <a:avLst/>
            <a:gdLst/>
            <a:ahLst/>
            <a:cxnLst/>
            <a:rect l="0" t="0" r="r" b="b"/>
            <a:pathLst>
              <a:path w="229966" h="302124">
                <a:moveTo>
                  <a:pt x="159295" y="212203"/>
                </a:moveTo>
                <a:cubicBezTo>
                  <a:pt x="156425" y="211124"/>
                  <a:pt x="152837" y="212203"/>
                  <a:pt x="151761" y="215440"/>
                </a:cubicBezTo>
                <a:lnTo>
                  <a:pt x="148891" y="221914"/>
                </a:lnTo>
                <a:cubicBezTo>
                  <a:pt x="146738" y="226590"/>
                  <a:pt x="142791" y="229468"/>
                  <a:pt x="137768" y="230547"/>
                </a:cubicBezTo>
                <a:cubicBezTo>
                  <a:pt x="133104" y="231626"/>
                  <a:pt x="128081" y="230187"/>
                  <a:pt x="124134" y="226590"/>
                </a:cubicBezTo>
                <a:lnTo>
                  <a:pt x="119111" y="221914"/>
                </a:lnTo>
                <a:cubicBezTo>
                  <a:pt x="117317" y="220476"/>
                  <a:pt x="115165" y="219756"/>
                  <a:pt x="113012" y="220476"/>
                </a:cubicBezTo>
                <a:lnTo>
                  <a:pt x="139562" y="287377"/>
                </a:lnTo>
                <a:lnTo>
                  <a:pt x="158578" y="257163"/>
                </a:lnTo>
                <a:cubicBezTo>
                  <a:pt x="159654" y="255365"/>
                  <a:pt x="161807" y="254646"/>
                  <a:pt x="163601" y="255005"/>
                </a:cubicBezTo>
                <a:lnTo>
                  <a:pt x="198403" y="263997"/>
                </a:lnTo>
                <a:lnTo>
                  <a:pt x="178311" y="213642"/>
                </a:lnTo>
                <a:cubicBezTo>
                  <a:pt x="174364" y="215800"/>
                  <a:pt x="170418" y="216160"/>
                  <a:pt x="166112" y="214721"/>
                </a:cubicBezTo>
                <a:lnTo>
                  <a:pt x="159295" y="212203"/>
                </a:lnTo>
                <a:close/>
                <a:moveTo>
                  <a:pt x="115778" y="56272"/>
                </a:moveTo>
                <a:cubicBezTo>
                  <a:pt x="82963" y="56272"/>
                  <a:pt x="56278" y="82957"/>
                  <a:pt x="56278" y="115772"/>
                </a:cubicBezTo>
                <a:cubicBezTo>
                  <a:pt x="56278" y="148587"/>
                  <a:pt x="82963" y="175272"/>
                  <a:pt x="115778" y="175272"/>
                </a:cubicBezTo>
                <a:cubicBezTo>
                  <a:pt x="148954" y="175272"/>
                  <a:pt x="175638" y="148587"/>
                  <a:pt x="175638" y="115772"/>
                </a:cubicBezTo>
                <a:cubicBezTo>
                  <a:pt x="175638" y="82957"/>
                  <a:pt x="148954" y="56272"/>
                  <a:pt x="115778" y="56272"/>
                </a:cubicBezTo>
                <a:close/>
                <a:moveTo>
                  <a:pt x="115778" y="46896"/>
                </a:moveTo>
                <a:cubicBezTo>
                  <a:pt x="154002" y="46896"/>
                  <a:pt x="184654" y="77908"/>
                  <a:pt x="184654" y="115772"/>
                </a:cubicBezTo>
                <a:cubicBezTo>
                  <a:pt x="184654" y="153996"/>
                  <a:pt x="154002" y="184648"/>
                  <a:pt x="115778" y="184648"/>
                </a:cubicBezTo>
                <a:cubicBezTo>
                  <a:pt x="77914" y="184648"/>
                  <a:pt x="46902" y="153996"/>
                  <a:pt x="46902" y="115772"/>
                </a:cubicBezTo>
                <a:cubicBezTo>
                  <a:pt x="46902" y="77908"/>
                  <a:pt x="77914" y="46896"/>
                  <a:pt x="115778" y="46896"/>
                </a:cubicBezTo>
                <a:close/>
                <a:moveTo>
                  <a:pt x="93996" y="9342"/>
                </a:moveTo>
                <a:cubicBezTo>
                  <a:pt x="91844" y="9702"/>
                  <a:pt x="90409" y="11140"/>
                  <a:pt x="89691" y="12939"/>
                </a:cubicBezTo>
                <a:lnTo>
                  <a:pt x="86462" y="19413"/>
                </a:lnTo>
                <a:cubicBezTo>
                  <a:pt x="83233" y="26607"/>
                  <a:pt x="74981" y="30203"/>
                  <a:pt x="67088" y="27326"/>
                </a:cubicBezTo>
                <a:lnTo>
                  <a:pt x="60629" y="24808"/>
                </a:lnTo>
                <a:cubicBezTo>
                  <a:pt x="58477" y="24089"/>
                  <a:pt x="56683" y="24089"/>
                  <a:pt x="54889" y="25528"/>
                </a:cubicBezTo>
                <a:cubicBezTo>
                  <a:pt x="53454" y="26607"/>
                  <a:pt x="52377" y="28405"/>
                  <a:pt x="52377" y="30563"/>
                </a:cubicBezTo>
                <a:lnTo>
                  <a:pt x="52019" y="37757"/>
                </a:lnTo>
                <a:cubicBezTo>
                  <a:pt x="51660" y="45670"/>
                  <a:pt x="45201" y="52145"/>
                  <a:pt x="37308" y="52504"/>
                </a:cubicBezTo>
                <a:lnTo>
                  <a:pt x="30132" y="52504"/>
                </a:lnTo>
                <a:cubicBezTo>
                  <a:pt x="27980" y="52504"/>
                  <a:pt x="26186" y="53583"/>
                  <a:pt x="25109" y="55382"/>
                </a:cubicBezTo>
                <a:cubicBezTo>
                  <a:pt x="24033" y="57180"/>
                  <a:pt x="23674" y="58978"/>
                  <a:pt x="24750" y="60777"/>
                </a:cubicBezTo>
                <a:lnTo>
                  <a:pt x="27262" y="67611"/>
                </a:lnTo>
                <a:cubicBezTo>
                  <a:pt x="29773" y="75164"/>
                  <a:pt x="26186" y="83797"/>
                  <a:pt x="19010" y="86674"/>
                </a:cubicBezTo>
                <a:lnTo>
                  <a:pt x="12552" y="89911"/>
                </a:lnTo>
                <a:cubicBezTo>
                  <a:pt x="10758" y="90990"/>
                  <a:pt x="9682" y="92429"/>
                  <a:pt x="8964" y="94227"/>
                </a:cubicBezTo>
                <a:cubicBezTo>
                  <a:pt x="8605" y="96385"/>
                  <a:pt x="9323" y="98184"/>
                  <a:pt x="10758" y="99623"/>
                </a:cubicBezTo>
                <a:lnTo>
                  <a:pt x="15422" y="105018"/>
                </a:lnTo>
                <a:cubicBezTo>
                  <a:pt x="20804" y="110773"/>
                  <a:pt x="20804" y="120124"/>
                  <a:pt x="15422" y="125879"/>
                </a:cubicBezTo>
                <a:lnTo>
                  <a:pt x="10758" y="131275"/>
                </a:lnTo>
                <a:cubicBezTo>
                  <a:pt x="9323" y="132713"/>
                  <a:pt x="8605" y="134512"/>
                  <a:pt x="8964" y="136310"/>
                </a:cubicBezTo>
                <a:cubicBezTo>
                  <a:pt x="9682" y="138468"/>
                  <a:pt x="10758" y="139907"/>
                  <a:pt x="12552" y="140986"/>
                </a:cubicBezTo>
                <a:lnTo>
                  <a:pt x="19010" y="143863"/>
                </a:lnTo>
                <a:cubicBezTo>
                  <a:pt x="26186" y="147101"/>
                  <a:pt x="29773" y="155733"/>
                  <a:pt x="27262" y="162927"/>
                </a:cubicBezTo>
                <a:lnTo>
                  <a:pt x="24750" y="169761"/>
                </a:lnTo>
                <a:cubicBezTo>
                  <a:pt x="23674" y="171919"/>
                  <a:pt x="24033" y="173717"/>
                  <a:pt x="25109" y="175515"/>
                </a:cubicBezTo>
                <a:cubicBezTo>
                  <a:pt x="26186" y="177314"/>
                  <a:pt x="27980" y="178033"/>
                  <a:pt x="30132" y="178393"/>
                </a:cubicBezTo>
                <a:lnTo>
                  <a:pt x="37308" y="178393"/>
                </a:lnTo>
                <a:cubicBezTo>
                  <a:pt x="45201" y="178753"/>
                  <a:pt x="51660" y="185227"/>
                  <a:pt x="52019" y="193500"/>
                </a:cubicBezTo>
                <a:lnTo>
                  <a:pt x="52377" y="200693"/>
                </a:lnTo>
                <a:cubicBezTo>
                  <a:pt x="52377" y="202492"/>
                  <a:pt x="53454" y="204290"/>
                  <a:pt x="54889" y="205369"/>
                </a:cubicBezTo>
                <a:cubicBezTo>
                  <a:pt x="56683" y="206448"/>
                  <a:pt x="58836" y="206448"/>
                  <a:pt x="60629" y="206088"/>
                </a:cubicBezTo>
                <a:lnTo>
                  <a:pt x="67088" y="203571"/>
                </a:lnTo>
                <a:cubicBezTo>
                  <a:pt x="69240" y="202851"/>
                  <a:pt x="70675" y="202492"/>
                  <a:pt x="72469" y="202492"/>
                </a:cubicBezTo>
                <a:cubicBezTo>
                  <a:pt x="78569" y="202492"/>
                  <a:pt x="83950" y="206088"/>
                  <a:pt x="86462" y="211484"/>
                </a:cubicBezTo>
                <a:lnTo>
                  <a:pt x="89691" y="217958"/>
                </a:lnTo>
                <a:cubicBezTo>
                  <a:pt x="90409" y="219756"/>
                  <a:pt x="91844" y="221195"/>
                  <a:pt x="93996" y="221555"/>
                </a:cubicBezTo>
                <a:cubicBezTo>
                  <a:pt x="95790" y="221914"/>
                  <a:pt x="97943" y="221555"/>
                  <a:pt x="99378" y="219756"/>
                </a:cubicBezTo>
                <a:lnTo>
                  <a:pt x="104401" y="215080"/>
                </a:lnTo>
                <a:cubicBezTo>
                  <a:pt x="110501" y="209685"/>
                  <a:pt x="119470" y="209685"/>
                  <a:pt x="125570" y="215080"/>
                </a:cubicBezTo>
                <a:lnTo>
                  <a:pt x="130592" y="219756"/>
                </a:lnTo>
                <a:cubicBezTo>
                  <a:pt x="132028" y="221555"/>
                  <a:pt x="134180" y="221914"/>
                  <a:pt x="135974" y="221555"/>
                </a:cubicBezTo>
                <a:cubicBezTo>
                  <a:pt x="138127" y="221195"/>
                  <a:pt x="139562" y="219756"/>
                  <a:pt x="140280" y="217958"/>
                </a:cubicBezTo>
                <a:lnTo>
                  <a:pt x="143150" y="211484"/>
                </a:lnTo>
                <a:cubicBezTo>
                  <a:pt x="146738" y="204290"/>
                  <a:pt x="154990" y="200693"/>
                  <a:pt x="162524" y="203571"/>
                </a:cubicBezTo>
                <a:lnTo>
                  <a:pt x="169341" y="206088"/>
                </a:lnTo>
                <a:cubicBezTo>
                  <a:pt x="171135" y="206448"/>
                  <a:pt x="173288" y="206448"/>
                  <a:pt x="174723" y="205369"/>
                </a:cubicBezTo>
                <a:cubicBezTo>
                  <a:pt x="176517" y="204290"/>
                  <a:pt x="177593" y="202492"/>
                  <a:pt x="177593" y="200693"/>
                </a:cubicBezTo>
                <a:lnTo>
                  <a:pt x="177952" y="193500"/>
                </a:lnTo>
                <a:cubicBezTo>
                  <a:pt x="178311" y="185227"/>
                  <a:pt x="184769" y="178753"/>
                  <a:pt x="192662" y="178393"/>
                </a:cubicBezTo>
                <a:lnTo>
                  <a:pt x="199838" y="178393"/>
                </a:lnTo>
                <a:cubicBezTo>
                  <a:pt x="201632" y="178033"/>
                  <a:pt x="203426" y="177314"/>
                  <a:pt x="204502" y="175515"/>
                </a:cubicBezTo>
                <a:cubicBezTo>
                  <a:pt x="205579" y="173717"/>
                  <a:pt x="205937" y="171919"/>
                  <a:pt x="205220" y="169761"/>
                </a:cubicBezTo>
                <a:lnTo>
                  <a:pt x="202708" y="162927"/>
                </a:lnTo>
                <a:cubicBezTo>
                  <a:pt x="199838" y="155733"/>
                  <a:pt x="203426" y="147101"/>
                  <a:pt x="210602" y="143863"/>
                </a:cubicBezTo>
                <a:lnTo>
                  <a:pt x="217418" y="140986"/>
                </a:lnTo>
                <a:cubicBezTo>
                  <a:pt x="219212" y="139907"/>
                  <a:pt x="220289" y="138468"/>
                  <a:pt x="221006" y="136310"/>
                </a:cubicBezTo>
                <a:cubicBezTo>
                  <a:pt x="221006" y="134512"/>
                  <a:pt x="220647" y="132713"/>
                  <a:pt x="219212" y="131275"/>
                </a:cubicBezTo>
                <a:lnTo>
                  <a:pt x="214189" y="125879"/>
                </a:lnTo>
                <a:cubicBezTo>
                  <a:pt x="209166" y="120124"/>
                  <a:pt x="209166" y="110773"/>
                  <a:pt x="214189" y="105018"/>
                </a:cubicBezTo>
                <a:lnTo>
                  <a:pt x="219212" y="99623"/>
                </a:lnTo>
                <a:cubicBezTo>
                  <a:pt x="220647" y="98184"/>
                  <a:pt x="221006" y="96385"/>
                  <a:pt x="221006" y="94227"/>
                </a:cubicBezTo>
                <a:cubicBezTo>
                  <a:pt x="220289" y="92429"/>
                  <a:pt x="219212" y="90990"/>
                  <a:pt x="217418" y="89911"/>
                </a:cubicBezTo>
                <a:lnTo>
                  <a:pt x="210602" y="86674"/>
                </a:lnTo>
                <a:cubicBezTo>
                  <a:pt x="203426" y="83797"/>
                  <a:pt x="199838" y="75164"/>
                  <a:pt x="202708" y="67611"/>
                </a:cubicBezTo>
                <a:lnTo>
                  <a:pt x="205220" y="60777"/>
                </a:lnTo>
                <a:cubicBezTo>
                  <a:pt x="205937" y="58978"/>
                  <a:pt x="205579" y="57180"/>
                  <a:pt x="204502" y="55382"/>
                </a:cubicBezTo>
                <a:cubicBezTo>
                  <a:pt x="203426" y="53583"/>
                  <a:pt x="201632" y="52504"/>
                  <a:pt x="199838" y="52504"/>
                </a:cubicBezTo>
                <a:lnTo>
                  <a:pt x="192662" y="52504"/>
                </a:lnTo>
                <a:cubicBezTo>
                  <a:pt x="184769" y="52145"/>
                  <a:pt x="178311" y="45670"/>
                  <a:pt x="177952" y="37757"/>
                </a:cubicBezTo>
                <a:lnTo>
                  <a:pt x="177593" y="30563"/>
                </a:lnTo>
                <a:cubicBezTo>
                  <a:pt x="177593" y="28405"/>
                  <a:pt x="176517" y="26607"/>
                  <a:pt x="174723" y="25528"/>
                </a:cubicBezTo>
                <a:cubicBezTo>
                  <a:pt x="173288" y="24089"/>
                  <a:pt x="171135" y="24089"/>
                  <a:pt x="169341" y="24808"/>
                </a:cubicBezTo>
                <a:lnTo>
                  <a:pt x="162524" y="27326"/>
                </a:lnTo>
                <a:cubicBezTo>
                  <a:pt x="154990" y="30203"/>
                  <a:pt x="146738" y="26607"/>
                  <a:pt x="143150" y="19413"/>
                </a:cubicBezTo>
                <a:lnTo>
                  <a:pt x="140280" y="12939"/>
                </a:lnTo>
                <a:cubicBezTo>
                  <a:pt x="139562" y="11140"/>
                  <a:pt x="138127" y="9702"/>
                  <a:pt x="135974" y="9342"/>
                </a:cubicBezTo>
                <a:cubicBezTo>
                  <a:pt x="134180" y="8982"/>
                  <a:pt x="132028" y="9342"/>
                  <a:pt x="130592" y="10781"/>
                </a:cubicBezTo>
                <a:lnTo>
                  <a:pt x="125570" y="15816"/>
                </a:lnTo>
                <a:cubicBezTo>
                  <a:pt x="119470" y="21211"/>
                  <a:pt x="110501" y="21211"/>
                  <a:pt x="104401" y="15816"/>
                </a:cubicBezTo>
                <a:lnTo>
                  <a:pt x="99378" y="10781"/>
                </a:lnTo>
                <a:cubicBezTo>
                  <a:pt x="97943" y="9342"/>
                  <a:pt x="95790" y="8982"/>
                  <a:pt x="93996" y="9342"/>
                </a:cubicBezTo>
                <a:close/>
                <a:moveTo>
                  <a:pt x="92203" y="350"/>
                </a:moveTo>
                <a:cubicBezTo>
                  <a:pt x="96867" y="-729"/>
                  <a:pt x="101890" y="709"/>
                  <a:pt x="105478" y="4306"/>
                </a:cubicBezTo>
                <a:lnTo>
                  <a:pt x="110859" y="8982"/>
                </a:lnTo>
                <a:cubicBezTo>
                  <a:pt x="113012" y="11140"/>
                  <a:pt x="116600" y="11140"/>
                  <a:pt x="119111" y="8982"/>
                </a:cubicBezTo>
                <a:lnTo>
                  <a:pt x="124134" y="4306"/>
                </a:lnTo>
                <a:cubicBezTo>
                  <a:pt x="128081" y="709"/>
                  <a:pt x="133104" y="-729"/>
                  <a:pt x="137768" y="350"/>
                </a:cubicBezTo>
                <a:cubicBezTo>
                  <a:pt x="142791" y="1429"/>
                  <a:pt x="146738" y="4306"/>
                  <a:pt x="148891" y="8982"/>
                </a:cubicBezTo>
                <a:lnTo>
                  <a:pt x="151761" y="15816"/>
                </a:lnTo>
                <a:cubicBezTo>
                  <a:pt x="152837" y="18334"/>
                  <a:pt x="156425" y="19773"/>
                  <a:pt x="159295" y="18694"/>
                </a:cubicBezTo>
                <a:lnTo>
                  <a:pt x="166112" y="16176"/>
                </a:lnTo>
                <a:cubicBezTo>
                  <a:pt x="170776" y="14737"/>
                  <a:pt x="175799" y="15097"/>
                  <a:pt x="180105" y="17974"/>
                </a:cubicBezTo>
                <a:cubicBezTo>
                  <a:pt x="184051" y="20492"/>
                  <a:pt x="186563" y="25168"/>
                  <a:pt x="186563" y="30203"/>
                </a:cubicBezTo>
                <a:lnTo>
                  <a:pt x="186922" y="37397"/>
                </a:lnTo>
                <a:cubicBezTo>
                  <a:pt x="187280" y="40275"/>
                  <a:pt x="189433" y="43152"/>
                  <a:pt x="193021" y="43152"/>
                </a:cubicBezTo>
                <a:lnTo>
                  <a:pt x="200197" y="43512"/>
                </a:lnTo>
                <a:cubicBezTo>
                  <a:pt x="204861" y="43871"/>
                  <a:pt x="209525" y="46029"/>
                  <a:pt x="212037" y="50346"/>
                </a:cubicBezTo>
                <a:cubicBezTo>
                  <a:pt x="214907" y="54303"/>
                  <a:pt x="215624" y="59338"/>
                  <a:pt x="213831" y="64014"/>
                </a:cubicBezTo>
                <a:lnTo>
                  <a:pt x="211319" y="70848"/>
                </a:lnTo>
                <a:cubicBezTo>
                  <a:pt x="210243" y="74085"/>
                  <a:pt x="211678" y="77322"/>
                  <a:pt x="214548" y="78401"/>
                </a:cubicBezTo>
                <a:lnTo>
                  <a:pt x="221006" y="81638"/>
                </a:lnTo>
                <a:cubicBezTo>
                  <a:pt x="225670" y="83797"/>
                  <a:pt x="228900" y="87753"/>
                  <a:pt x="229617" y="92429"/>
                </a:cubicBezTo>
                <a:cubicBezTo>
                  <a:pt x="230693" y="97464"/>
                  <a:pt x="229258" y="102140"/>
                  <a:pt x="225670" y="105737"/>
                </a:cubicBezTo>
                <a:lnTo>
                  <a:pt x="221006" y="111492"/>
                </a:lnTo>
                <a:cubicBezTo>
                  <a:pt x="218854" y="113650"/>
                  <a:pt x="218854" y="117247"/>
                  <a:pt x="221006" y="119405"/>
                </a:cubicBezTo>
                <a:lnTo>
                  <a:pt x="225670" y="124800"/>
                </a:lnTo>
                <a:cubicBezTo>
                  <a:pt x="229258" y="128397"/>
                  <a:pt x="230693" y="133433"/>
                  <a:pt x="229617" y="138468"/>
                </a:cubicBezTo>
                <a:cubicBezTo>
                  <a:pt x="228900" y="143144"/>
                  <a:pt x="225670" y="147101"/>
                  <a:pt x="221006" y="149259"/>
                </a:cubicBezTo>
                <a:lnTo>
                  <a:pt x="214548" y="152136"/>
                </a:lnTo>
                <a:cubicBezTo>
                  <a:pt x="211678" y="153575"/>
                  <a:pt x="210243" y="157172"/>
                  <a:pt x="211319" y="160049"/>
                </a:cubicBezTo>
                <a:lnTo>
                  <a:pt x="213831" y="166523"/>
                </a:lnTo>
                <a:cubicBezTo>
                  <a:pt x="215624" y="171199"/>
                  <a:pt x="214907" y="176235"/>
                  <a:pt x="212037" y="180551"/>
                </a:cubicBezTo>
                <a:cubicBezTo>
                  <a:pt x="209525" y="184508"/>
                  <a:pt x="204861" y="187025"/>
                  <a:pt x="200197" y="187385"/>
                </a:cubicBezTo>
                <a:lnTo>
                  <a:pt x="193021" y="187745"/>
                </a:lnTo>
                <a:cubicBezTo>
                  <a:pt x="189433" y="187745"/>
                  <a:pt x="187280" y="190262"/>
                  <a:pt x="186922" y="193500"/>
                </a:cubicBezTo>
                <a:lnTo>
                  <a:pt x="186563" y="201053"/>
                </a:lnTo>
                <a:cubicBezTo>
                  <a:pt x="186563" y="202851"/>
                  <a:pt x="185845" y="204650"/>
                  <a:pt x="185128" y="206448"/>
                </a:cubicBezTo>
                <a:lnTo>
                  <a:pt x="210243" y="269033"/>
                </a:lnTo>
                <a:cubicBezTo>
                  <a:pt x="210960" y="270472"/>
                  <a:pt x="210602" y="272270"/>
                  <a:pt x="209525" y="273709"/>
                </a:cubicBezTo>
                <a:cubicBezTo>
                  <a:pt x="208090" y="275147"/>
                  <a:pt x="206655" y="275507"/>
                  <a:pt x="204861" y="275147"/>
                </a:cubicBezTo>
                <a:lnTo>
                  <a:pt x="164677" y="264717"/>
                </a:lnTo>
                <a:lnTo>
                  <a:pt x="142791" y="299965"/>
                </a:lnTo>
                <a:cubicBezTo>
                  <a:pt x="141715" y="301045"/>
                  <a:pt x="140280" y="302124"/>
                  <a:pt x="138845" y="302124"/>
                </a:cubicBezTo>
                <a:cubicBezTo>
                  <a:pt x="138486" y="302124"/>
                  <a:pt x="138486" y="302124"/>
                  <a:pt x="138486" y="302124"/>
                </a:cubicBezTo>
                <a:cubicBezTo>
                  <a:pt x="136692" y="301764"/>
                  <a:pt x="135257" y="300685"/>
                  <a:pt x="134539" y="299246"/>
                </a:cubicBezTo>
                <a:lnTo>
                  <a:pt x="105478" y="226590"/>
                </a:lnTo>
                <a:cubicBezTo>
                  <a:pt x="102607" y="229468"/>
                  <a:pt x="99019" y="230547"/>
                  <a:pt x="95073" y="230547"/>
                </a:cubicBezTo>
                <a:cubicBezTo>
                  <a:pt x="94355" y="230547"/>
                  <a:pt x="93279" y="230547"/>
                  <a:pt x="92203" y="230547"/>
                </a:cubicBezTo>
                <a:cubicBezTo>
                  <a:pt x="87180" y="229468"/>
                  <a:pt x="83233" y="226590"/>
                  <a:pt x="81080" y="221914"/>
                </a:cubicBezTo>
                <a:lnTo>
                  <a:pt x="78210" y="215440"/>
                </a:lnTo>
                <a:cubicBezTo>
                  <a:pt x="76775" y="212203"/>
                  <a:pt x="73546" y="211124"/>
                  <a:pt x="70317" y="212203"/>
                </a:cubicBezTo>
                <a:lnTo>
                  <a:pt x="63500" y="214721"/>
                </a:lnTo>
                <a:cubicBezTo>
                  <a:pt x="59553" y="216160"/>
                  <a:pt x="55248" y="215800"/>
                  <a:pt x="51660" y="213642"/>
                </a:cubicBezTo>
                <a:lnTo>
                  <a:pt x="31567" y="263997"/>
                </a:lnTo>
                <a:lnTo>
                  <a:pt x="66011" y="255005"/>
                </a:lnTo>
                <a:lnTo>
                  <a:pt x="66370" y="255005"/>
                </a:lnTo>
                <a:cubicBezTo>
                  <a:pt x="66729" y="255005"/>
                  <a:pt x="67088" y="255005"/>
                  <a:pt x="67446" y="255005"/>
                </a:cubicBezTo>
                <a:cubicBezTo>
                  <a:pt x="67805" y="255005"/>
                  <a:pt x="67805" y="255005"/>
                  <a:pt x="68164" y="255005"/>
                </a:cubicBezTo>
                <a:cubicBezTo>
                  <a:pt x="68523" y="255005"/>
                  <a:pt x="68523" y="255365"/>
                  <a:pt x="68882" y="255365"/>
                </a:cubicBezTo>
                <a:cubicBezTo>
                  <a:pt x="69240" y="255365"/>
                  <a:pt x="69599" y="255365"/>
                  <a:pt x="69599" y="255725"/>
                </a:cubicBezTo>
                <a:cubicBezTo>
                  <a:pt x="69958" y="255725"/>
                  <a:pt x="70317" y="256084"/>
                  <a:pt x="70317" y="256084"/>
                </a:cubicBezTo>
                <a:cubicBezTo>
                  <a:pt x="70675" y="256444"/>
                  <a:pt x="70675" y="256804"/>
                  <a:pt x="71034" y="256804"/>
                </a:cubicBezTo>
                <a:cubicBezTo>
                  <a:pt x="71034" y="256804"/>
                  <a:pt x="71393" y="256804"/>
                  <a:pt x="71393" y="257163"/>
                </a:cubicBezTo>
                <a:lnTo>
                  <a:pt x="90050" y="287377"/>
                </a:lnTo>
                <a:lnTo>
                  <a:pt x="101531" y="258962"/>
                </a:lnTo>
                <a:cubicBezTo>
                  <a:pt x="102248" y="256804"/>
                  <a:pt x="105119" y="255365"/>
                  <a:pt x="107630" y="256444"/>
                </a:cubicBezTo>
                <a:cubicBezTo>
                  <a:pt x="109783" y="257163"/>
                  <a:pt x="110859" y="260041"/>
                  <a:pt x="109783" y="262559"/>
                </a:cubicBezTo>
                <a:lnTo>
                  <a:pt x="95073" y="299246"/>
                </a:lnTo>
                <a:cubicBezTo>
                  <a:pt x="94714" y="300685"/>
                  <a:pt x="93279" y="301764"/>
                  <a:pt x="91485" y="302124"/>
                </a:cubicBezTo>
                <a:cubicBezTo>
                  <a:pt x="91126" y="302124"/>
                  <a:pt x="91126" y="302124"/>
                  <a:pt x="91126" y="302124"/>
                </a:cubicBezTo>
                <a:cubicBezTo>
                  <a:pt x="89332" y="302124"/>
                  <a:pt x="87897" y="301045"/>
                  <a:pt x="87180" y="299965"/>
                </a:cubicBezTo>
                <a:lnTo>
                  <a:pt x="65294" y="264717"/>
                </a:lnTo>
                <a:lnTo>
                  <a:pt x="25109" y="275147"/>
                </a:lnTo>
                <a:cubicBezTo>
                  <a:pt x="24750" y="275147"/>
                  <a:pt x="24392" y="275147"/>
                  <a:pt x="23674" y="275147"/>
                </a:cubicBezTo>
                <a:cubicBezTo>
                  <a:pt x="22598" y="275147"/>
                  <a:pt x="21163" y="274788"/>
                  <a:pt x="20445" y="273709"/>
                </a:cubicBezTo>
                <a:cubicBezTo>
                  <a:pt x="19369" y="272270"/>
                  <a:pt x="19010" y="270472"/>
                  <a:pt x="19727" y="269033"/>
                </a:cubicBezTo>
                <a:lnTo>
                  <a:pt x="44484" y="206448"/>
                </a:lnTo>
                <a:cubicBezTo>
                  <a:pt x="43766" y="204650"/>
                  <a:pt x="43049" y="202851"/>
                  <a:pt x="43049" y="201053"/>
                </a:cubicBezTo>
                <a:lnTo>
                  <a:pt x="42690" y="193500"/>
                </a:lnTo>
                <a:cubicBezTo>
                  <a:pt x="42690" y="190262"/>
                  <a:pt x="40178" y="187745"/>
                  <a:pt x="36949" y="187745"/>
                </a:cubicBezTo>
                <a:lnTo>
                  <a:pt x="29773" y="187385"/>
                </a:lnTo>
                <a:cubicBezTo>
                  <a:pt x="24750" y="187025"/>
                  <a:pt x="20445" y="184508"/>
                  <a:pt x="17575" y="180551"/>
                </a:cubicBezTo>
                <a:cubicBezTo>
                  <a:pt x="15063" y="176235"/>
                  <a:pt x="14346" y="171199"/>
                  <a:pt x="16140" y="166523"/>
                </a:cubicBezTo>
                <a:lnTo>
                  <a:pt x="18651" y="160049"/>
                </a:lnTo>
                <a:cubicBezTo>
                  <a:pt x="19727" y="157172"/>
                  <a:pt x="17934" y="153575"/>
                  <a:pt x="15422" y="152136"/>
                </a:cubicBezTo>
                <a:lnTo>
                  <a:pt x="8964" y="149259"/>
                </a:lnTo>
                <a:cubicBezTo>
                  <a:pt x="4300" y="147101"/>
                  <a:pt x="1071" y="143144"/>
                  <a:pt x="353" y="138468"/>
                </a:cubicBezTo>
                <a:cubicBezTo>
                  <a:pt x="-723" y="133433"/>
                  <a:pt x="712" y="128397"/>
                  <a:pt x="3941" y="124800"/>
                </a:cubicBezTo>
                <a:lnTo>
                  <a:pt x="8964" y="119405"/>
                </a:lnTo>
                <a:cubicBezTo>
                  <a:pt x="10758" y="117247"/>
                  <a:pt x="10758" y="113650"/>
                  <a:pt x="8964" y="111492"/>
                </a:cubicBezTo>
                <a:lnTo>
                  <a:pt x="3941" y="105737"/>
                </a:lnTo>
                <a:cubicBezTo>
                  <a:pt x="712" y="102140"/>
                  <a:pt x="-723" y="97464"/>
                  <a:pt x="353" y="92429"/>
                </a:cubicBezTo>
                <a:cubicBezTo>
                  <a:pt x="1071" y="87753"/>
                  <a:pt x="4300" y="83797"/>
                  <a:pt x="8964" y="81638"/>
                </a:cubicBezTo>
                <a:lnTo>
                  <a:pt x="15422" y="78401"/>
                </a:lnTo>
                <a:cubicBezTo>
                  <a:pt x="17934" y="77322"/>
                  <a:pt x="19727" y="74085"/>
                  <a:pt x="18651" y="70848"/>
                </a:cubicBezTo>
                <a:lnTo>
                  <a:pt x="16140" y="64014"/>
                </a:lnTo>
                <a:cubicBezTo>
                  <a:pt x="14346" y="59338"/>
                  <a:pt x="15063" y="54303"/>
                  <a:pt x="17575" y="50346"/>
                </a:cubicBezTo>
                <a:cubicBezTo>
                  <a:pt x="20445" y="46029"/>
                  <a:pt x="24750" y="43871"/>
                  <a:pt x="29773" y="43512"/>
                </a:cubicBezTo>
                <a:lnTo>
                  <a:pt x="36949" y="43152"/>
                </a:lnTo>
                <a:cubicBezTo>
                  <a:pt x="40178" y="43152"/>
                  <a:pt x="42690" y="40275"/>
                  <a:pt x="42690" y="37397"/>
                </a:cubicBezTo>
                <a:lnTo>
                  <a:pt x="43049" y="30203"/>
                </a:lnTo>
                <a:cubicBezTo>
                  <a:pt x="43407" y="25168"/>
                  <a:pt x="45919" y="20492"/>
                  <a:pt x="49866" y="17974"/>
                </a:cubicBezTo>
                <a:cubicBezTo>
                  <a:pt x="54171" y="15097"/>
                  <a:pt x="58836" y="14737"/>
                  <a:pt x="63500" y="16176"/>
                </a:cubicBezTo>
                <a:lnTo>
                  <a:pt x="70317" y="18694"/>
                </a:lnTo>
                <a:cubicBezTo>
                  <a:pt x="73546" y="19773"/>
                  <a:pt x="76775" y="18334"/>
                  <a:pt x="78210" y="15816"/>
                </a:cubicBezTo>
                <a:lnTo>
                  <a:pt x="81080" y="8982"/>
                </a:lnTo>
                <a:cubicBezTo>
                  <a:pt x="83233" y="4306"/>
                  <a:pt x="87180" y="1429"/>
                  <a:pt x="92203" y="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Freeform 824">
            <a:extLst>
              <a:ext uri="{FF2B5EF4-FFF2-40B4-BE49-F238E27FC236}">
                <a16:creationId xmlns:a16="http://schemas.microsoft.com/office/drawing/2014/main" id="{995B5D93-6B07-3847-80C5-CABD3158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08" y="4910678"/>
            <a:ext cx="1019222" cy="1019222"/>
          </a:xfrm>
          <a:custGeom>
            <a:avLst/>
            <a:gdLst/>
            <a:ahLst/>
            <a:cxnLst/>
            <a:rect l="0" t="0" r="r" b="b"/>
            <a:pathLst>
              <a:path w="303159" h="302853">
                <a:moveTo>
                  <a:pt x="223350" y="171920"/>
                </a:moveTo>
                <a:cubicBezTo>
                  <a:pt x="221550" y="171920"/>
                  <a:pt x="219750" y="172277"/>
                  <a:pt x="217951" y="172634"/>
                </a:cubicBezTo>
                <a:cubicBezTo>
                  <a:pt x="212551" y="174062"/>
                  <a:pt x="208232" y="177631"/>
                  <a:pt x="205352" y="182272"/>
                </a:cubicBezTo>
                <a:cubicBezTo>
                  <a:pt x="202833" y="186912"/>
                  <a:pt x="201753" y="192623"/>
                  <a:pt x="203193" y="197977"/>
                </a:cubicBezTo>
                <a:cubicBezTo>
                  <a:pt x="204632" y="202975"/>
                  <a:pt x="208232" y="207615"/>
                  <a:pt x="212911" y="210114"/>
                </a:cubicBezTo>
                <a:cubicBezTo>
                  <a:pt x="217591" y="212969"/>
                  <a:pt x="223350" y="213683"/>
                  <a:pt x="228389" y="212256"/>
                </a:cubicBezTo>
                <a:cubicBezTo>
                  <a:pt x="233789" y="210828"/>
                  <a:pt x="238108" y="207615"/>
                  <a:pt x="240988" y="202618"/>
                </a:cubicBezTo>
                <a:cubicBezTo>
                  <a:pt x="243507" y="197977"/>
                  <a:pt x="244587" y="192266"/>
                  <a:pt x="243147" y="187269"/>
                </a:cubicBezTo>
                <a:cubicBezTo>
                  <a:pt x="241708" y="181915"/>
                  <a:pt x="238108" y="177631"/>
                  <a:pt x="233429" y="174776"/>
                </a:cubicBezTo>
                <a:cubicBezTo>
                  <a:pt x="230189" y="172991"/>
                  <a:pt x="226590" y="171920"/>
                  <a:pt x="223350" y="171920"/>
                </a:cubicBezTo>
                <a:close/>
                <a:moveTo>
                  <a:pt x="215431" y="164067"/>
                </a:moveTo>
                <a:cubicBezTo>
                  <a:pt x="223350" y="161925"/>
                  <a:pt x="231269" y="162996"/>
                  <a:pt x="238108" y="166923"/>
                </a:cubicBezTo>
                <a:cubicBezTo>
                  <a:pt x="244947" y="170849"/>
                  <a:pt x="249987" y="177274"/>
                  <a:pt x="251786" y="184770"/>
                </a:cubicBezTo>
                <a:cubicBezTo>
                  <a:pt x="253946" y="192266"/>
                  <a:pt x="252866" y="200476"/>
                  <a:pt x="248907" y="207258"/>
                </a:cubicBezTo>
                <a:cubicBezTo>
                  <a:pt x="244947" y="214040"/>
                  <a:pt x="238468" y="219038"/>
                  <a:pt x="230909" y="220822"/>
                </a:cubicBezTo>
                <a:cubicBezTo>
                  <a:pt x="228389" y="221893"/>
                  <a:pt x="225510" y="221893"/>
                  <a:pt x="223350" y="221893"/>
                </a:cubicBezTo>
                <a:cubicBezTo>
                  <a:pt x="217951" y="221893"/>
                  <a:pt x="212911" y="220822"/>
                  <a:pt x="208232" y="217967"/>
                </a:cubicBezTo>
                <a:cubicBezTo>
                  <a:pt x="201393" y="214397"/>
                  <a:pt x="196353" y="207615"/>
                  <a:pt x="194554" y="200119"/>
                </a:cubicBezTo>
                <a:cubicBezTo>
                  <a:pt x="192394" y="192623"/>
                  <a:pt x="193474" y="184770"/>
                  <a:pt x="197433" y="177631"/>
                </a:cubicBezTo>
                <a:cubicBezTo>
                  <a:pt x="201393" y="170849"/>
                  <a:pt x="207512" y="166209"/>
                  <a:pt x="215431" y="164067"/>
                </a:cubicBezTo>
                <a:close/>
                <a:moveTo>
                  <a:pt x="84575" y="162281"/>
                </a:moveTo>
                <a:cubicBezTo>
                  <a:pt x="92856" y="164061"/>
                  <a:pt x="100417" y="169401"/>
                  <a:pt x="104738" y="176521"/>
                </a:cubicBezTo>
                <a:cubicBezTo>
                  <a:pt x="112659" y="190760"/>
                  <a:pt x="107978" y="208916"/>
                  <a:pt x="93936" y="216747"/>
                </a:cubicBezTo>
                <a:cubicBezTo>
                  <a:pt x="90696" y="218527"/>
                  <a:pt x="87455" y="219595"/>
                  <a:pt x="84215" y="220307"/>
                </a:cubicBezTo>
                <a:cubicBezTo>
                  <a:pt x="83495" y="220307"/>
                  <a:pt x="83495" y="220307"/>
                  <a:pt x="83135" y="220307"/>
                </a:cubicBezTo>
                <a:cubicBezTo>
                  <a:pt x="80974" y="220307"/>
                  <a:pt x="78814" y="218883"/>
                  <a:pt x="78814" y="216747"/>
                </a:cubicBezTo>
                <a:cubicBezTo>
                  <a:pt x="78094" y="214255"/>
                  <a:pt x="79894" y="212120"/>
                  <a:pt x="82415" y="211764"/>
                </a:cubicBezTo>
                <a:cubicBezTo>
                  <a:pt x="84575" y="211052"/>
                  <a:pt x="87095" y="210340"/>
                  <a:pt x="89256" y="208916"/>
                </a:cubicBezTo>
                <a:cubicBezTo>
                  <a:pt x="98977" y="203220"/>
                  <a:pt x="102578" y="190760"/>
                  <a:pt x="96817" y="181149"/>
                </a:cubicBezTo>
                <a:cubicBezTo>
                  <a:pt x="93936" y="176165"/>
                  <a:pt x="88896" y="172605"/>
                  <a:pt x="82775" y="171537"/>
                </a:cubicBezTo>
                <a:cubicBezTo>
                  <a:pt x="80254" y="170825"/>
                  <a:pt x="78454" y="168689"/>
                  <a:pt x="79174" y="165841"/>
                </a:cubicBezTo>
                <a:cubicBezTo>
                  <a:pt x="79534" y="163705"/>
                  <a:pt x="82055" y="161925"/>
                  <a:pt x="84575" y="162281"/>
                </a:cubicBezTo>
                <a:close/>
                <a:moveTo>
                  <a:pt x="41400" y="138447"/>
                </a:moveTo>
                <a:cubicBezTo>
                  <a:pt x="28362" y="138447"/>
                  <a:pt x="21843" y="141692"/>
                  <a:pt x="21481" y="143134"/>
                </a:cubicBezTo>
                <a:cubicBezTo>
                  <a:pt x="17497" y="185678"/>
                  <a:pt x="15686" y="259949"/>
                  <a:pt x="41400" y="291676"/>
                </a:cubicBezTo>
                <a:cubicBezTo>
                  <a:pt x="67114" y="259949"/>
                  <a:pt x="65303" y="185678"/>
                  <a:pt x="61319" y="143134"/>
                </a:cubicBezTo>
                <a:cubicBezTo>
                  <a:pt x="60595" y="141692"/>
                  <a:pt x="54076" y="138447"/>
                  <a:pt x="41400" y="138447"/>
                </a:cubicBezTo>
                <a:close/>
                <a:moveTo>
                  <a:pt x="41400" y="107080"/>
                </a:moveTo>
                <a:cubicBezTo>
                  <a:pt x="31259" y="107080"/>
                  <a:pt x="25465" y="109243"/>
                  <a:pt x="24740" y="110686"/>
                </a:cubicBezTo>
                <a:cubicBezTo>
                  <a:pt x="24740" y="111046"/>
                  <a:pt x="25102" y="110686"/>
                  <a:pt x="25102" y="111046"/>
                </a:cubicBezTo>
                <a:cubicBezTo>
                  <a:pt x="24740" y="111407"/>
                  <a:pt x="23654" y="119339"/>
                  <a:pt x="22205" y="131957"/>
                </a:cubicBezTo>
                <a:cubicBezTo>
                  <a:pt x="27638" y="130155"/>
                  <a:pt x="34519" y="129434"/>
                  <a:pt x="41400" y="129434"/>
                </a:cubicBezTo>
                <a:cubicBezTo>
                  <a:pt x="47919" y="129434"/>
                  <a:pt x="54800" y="130155"/>
                  <a:pt x="60233" y="131957"/>
                </a:cubicBezTo>
                <a:cubicBezTo>
                  <a:pt x="58784" y="119339"/>
                  <a:pt x="57697" y="111407"/>
                  <a:pt x="57697" y="111046"/>
                </a:cubicBezTo>
                <a:cubicBezTo>
                  <a:pt x="57697" y="110686"/>
                  <a:pt x="57697" y="110325"/>
                  <a:pt x="57697" y="110325"/>
                </a:cubicBezTo>
                <a:cubicBezTo>
                  <a:pt x="56973" y="109243"/>
                  <a:pt x="51178" y="107080"/>
                  <a:pt x="41400" y="107080"/>
                </a:cubicBezTo>
                <a:close/>
                <a:moveTo>
                  <a:pt x="223350" y="87783"/>
                </a:moveTo>
                <a:cubicBezTo>
                  <a:pt x="219750" y="87783"/>
                  <a:pt x="216151" y="88854"/>
                  <a:pt x="212911" y="90639"/>
                </a:cubicBezTo>
                <a:cubicBezTo>
                  <a:pt x="208232" y="93137"/>
                  <a:pt x="204632" y="97778"/>
                  <a:pt x="203193" y="103132"/>
                </a:cubicBezTo>
                <a:cubicBezTo>
                  <a:pt x="201753" y="108486"/>
                  <a:pt x="202833" y="113840"/>
                  <a:pt x="205352" y="118481"/>
                </a:cubicBezTo>
                <a:cubicBezTo>
                  <a:pt x="208232" y="123121"/>
                  <a:pt x="212551" y="126691"/>
                  <a:pt x="217951" y="128119"/>
                </a:cubicBezTo>
                <a:cubicBezTo>
                  <a:pt x="223350" y="129546"/>
                  <a:pt x="228749" y="128832"/>
                  <a:pt x="233429" y="125977"/>
                </a:cubicBezTo>
                <a:cubicBezTo>
                  <a:pt x="238108" y="123121"/>
                  <a:pt x="241708" y="118838"/>
                  <a:pt x="243147" y="113484"/>
                </a:cubicBezTo>
                <a:cubicBezTo>
                  <a:pt x="244587" y="108486"/>
                  <a:pt x="243507" y="103132"/>
                  <a:pt x="240988" y="98135"/>
                </a:cubicBezTo>
                <a:cubicBezTo>
                  <a:pt x="238108" y="93494"/>
                  <a:pt x="233789" y="89925"/>
                  <a:pt x="228389" y="88854"/>
                </a:cubicBezTo>
                <a:cubicBezTo>
                  <a:pt x="226590" y="88140"/>
                  <a:pt x="224790" y="87783"/>
                  <a:pt x="223350" y="87783"/>
                </a:cubicBezTo>
                <a:close/>
                <a:moveTo>
                  <a:pt x="96791" y="83984"/>
                </a:moveTo>
                <a:cubicBezTo>
                  <a:pt x="109138" y="92946"/>
                  <a:pt x="112666" y="109794"/>
                  <a:pt x="105258" y="123057"/>
                </a:cubicBezTo>
                <a:cubicBezTo>
                  <a:pt x="100672" y="131302"/>
                  <a:pt x="92558" y="136321"/>
                  <a:pt x="83386" y="137755"/>
                </a:cubicBezTo>
                <a:cubicBezTo>
                  <a:pt x="83033" y="137755"/>
                  <a:pt x="83033" y="137755"/>
                  <a:pt x="83033" y="137755"/>
                </a:cubicBezTo>
                <a:cubicBezTo>
                  <a:pt x="80563" y="137755"/>
                  <a:pt x="78447" y="135962"/>
                  <a:pt x="78447" y="133812"/>
                </a:cubicBezTo>
                <a:cubicBezTo>
                  <a:pt x="78094" y="131302"/>
                  <a:pt x="79858" y="128793"/>
                  <a:pt x="82327" y="128793"/>
                </a:cubicBezTo>
                <a:cubicBezTo>
                  <a:pt x="88677" y="127718"/>
                  <a:pt x="93969" y="124133"/>
                  <a:pt x="97497" y="118397"/>
                </a:cubicBezTo>
                <a:cubicBezTo>
                  <a:pt x="102436" y="109436"/>
                  <a:pt x="100319" y="97606"/>
                  <a:pt x="91500" y="91512"/>
                </a:cubicBezTo>
                <a:cubicBezTo>
                  <a:pt x="89736" y="90078"/>
                  <a:pt x="89030" y="87210"/>
                  <a:pt x="90441" y="85060"/>
                </a:cubicBezTo>
                <a:cubicBezTo>
                  <a:pt x="92205" y="83267"/>
                  <a:pt x="95027" y="82550"/>
                  <a:pt x="96791" y="83984"/>
                </a:cubicBezTo>
                <a:close/>
                <a:moveTo>
                  <a:pt x="230909" y="79930"/>
                </a:moveTo>
                <a:cubicBezTo>
                  <a:pt x="238468" y="82072"/>
                  <a:pt x="244947" y="86712"/>
                  <a:pt x="248907" y="93494"/>
                </a:cubicBezTo>
                <a:cubicBezTo>
                  <a:pt x="252866" y="100276"/>
                  <a:pt x="253946" y="108486"/>
                  <a:pt x="251786" y="115982"/>
                </a:cubicBezTo>
                <a:cubicBezTo>
                  <a:pt x="249987" y="123835"/>
                  <a:pt x="244947" y="129903"/>
                  <a:pt x="238108" y="133830"/>
                </a:cubicBezTo>
                <a:cubicBezTo>
                  <a:pt x="233429" y="136328"/>
                  <a:pt x="228389" y="137756"/>
                  <a:pt x="223350" y="137756"/>
                </a:cubicBezTo>
                <a:cubicBezTo>
                  <a:pt x="220470" y="137756"/>
                  <a:pt x="217951" y="137399"/>
                  <a:pt x="215431" y="136685"/>
                </a:cubicBezTo>
                <a:cubicBezTo>
                  <a:pt x="207512" y="134901"/>
                  <a:pt x="201393" y="129903"/>
                  <a:pt x="197433" y="123121"/>
                </a:cubicBezTo>
                <a:cubicBezTo>
                  <a:pt x="193474" y="116339"/>
                  <a:pt x="192394" y="108486"/>
                  <a:pt x="194554" y="100633"/>
                </a:cubicBezTo>
                <a:cubicBezTo>
                  <a:pt x="196353" y="93137"/>
                  <a:pt x="201393" y="86712"/>
                  <a:pt x="208232" y="82786"/>
                </a:cubicBezTo>
                <a:cubicBezTo>
                  <a:pt x="215071" y="78859"/>
                  <a:pt x="223350" y="77788"/>
                  <a:pt x="230909" y="79930"/>
                </a:cubicBezTo>
                <a:close/>
                <a:moveTo>
                  <a:pt x="150938" y="47492"/>
                </a:moveTo>
                <a:cubicBezTo>
                  <a:pt x="139740" y="47492"/>
                  <a:pt x="130348" y="56522"/>
                  <a:pt x="130348" y="68082"/>
                </a:cubicBezTo>
                <a:cubicBezTo>
                  <a:pt x="130348" y="79641"/>
                  <a:pt x="139740" y="89033"/>
                  <a:pt x="150938" y="89033"/>
                </a:cubicBezTo>
                <a:cubicBezTo>
                  <a:pt x="162497" y="89033"/>
                  <a:pt x="171889" y="79641"/>
                  <a:pt x="171889" y="68082"/>
                </a:cubicBezTo>
                <a:cubicBezTo>
                  <a:pt x="171889" y="56522"/>
                  <a:pt x="162497" y="47492"/>
                  <a:pt x="150938" y="47492"/>
                </a:cubicBezTo>
                <a:close/>
                <a:moveTo>
                  <a:pt x="150938" y="38100"/>
                </a:moveTo>
                <a:cubicBezTo>
                  <a:pt x="167554" y="38100"/>
                  <a:pt x="180920" y="51465"/>
                  <a:pt x="180920" y="68082"/>
                </a:cubicBezTo>
                <a:cubicBezTo>
                  <a:pt x="180920" y="84699"/>
                  <a:pt x="167554" y="98064"/>
                  <a:pt x="150938" y="98064"/>
                </a:cubicBezTo>
                <a:cubicBezTo>
                  <a:pt x="134321" y="98064"/>
                  <a:pt x="120956" y="84699"/>
                  <a:pt x="120956" y="68082"/>
                </a:cubicBezTo>
                <a:cubicBezTo>
                  <a:pt x="120956" y="51465"/>
                  <a:pt x="134321" y="38100"/>
                  <a:pt x="150938" y="38100"/>
                </a:cubicBezTo>
                <a:close/>
                <a:moveTo>
                  <a:pt x="41400" y="11537"/>
                </a:moveTo>
                <a:cubicBezTo>
                  <a:pt x="33794" y="20190"/>
                  <a:pt x="16410" y="41822"/>
                  <a:pt x="10616" y="63815"/>
                </a:cubicBezTo>
                <a:cubicBezTo>
                  <a:pt x="6632" y="80040"/>
                  <a:pt x="9891" y="92659"/>
                  <a:pt x="21481" y="102033"/>
                </a:cubicBezTo>
                <a:cubicBezTo>
                  <a:pt x="22929" y="101312"/>
                  <a:pt x="24740" y="100230"/>
                  <a:pt x="26551" y="99509"/>
                </a:cubicBezTo>
                <a:cubicBezTo>
                  <a:pt x="24378" y="90135"/>
                  <a:pt x="21481" y="67420"/>
                  <a:pt x="33432" y="37496"/>
                </a:cubicBezTo>
                <a:cubicBezTo>
                  <a:pt x="34519" y="34972"/>
                  <a:pt x="37416" y="33890"/>
                  <a:pt x="39589" y="34972"/>
                </a:cubicBezTo>
                <a:cubicBezTo>
                  <a:pt x="42124" y="35693"/>
                  <a:pt x="42849" y="38577"/>
                  <a:pt x="42124" y="40741"/>
                </a:cubicBezTo>
                <a:cubicBezTo>
                  <a:pt x="30535" y="69223"/>
                  <a:pt x="33794" y="90495"/>
                  <a:pt x="35605" y="98067"/>
                </a:cubicBezTo>
                <a:cubicBezTo>
                  <a:pt x="45022" y="97346"/>
                  <a:pt x="55887" y="98427"/>
                  <a:pt x="61319" y="102033"/>
                </a:cubicBezTo>
                <a:cubicBezTo>
                  <a:pt x="77617" y="88332"/>
                  <a:pt x="77617" y="67781"/>
                  <a:pt x="62043" y="40020"/>
                </a:cubicBezTo>
                <a:cubicBezTo>
                  <a:pt x="54800" y="27401"/>
                  <a:pt x="46108" y="16945"/>
                  <a:pt x="41400" y="11537"/>
                </a:cubicBezTo>
                <a:close/>
                <a:moveTo>
                  <a:pt x="151761" y="0"/>
                </a:moveTo>
                <a:cubicBezTo>
                  <a:pt x="235390" y="0"/>
                  <a:pt x="303159" y="67781"/>
                  <a:pt x="303159" y="151426"/>
                </a:cubicBezTo>
                <a:cubicBezTo>
                  <a:pt x="303159" y="197575"/>
                  <a:pt x="282251" y="240840"/>
                  <a:pt x="245483" y="270044"/>
                </a:cubicBezTo>
                <a:cubicBezTo>
                  <a:pt x="231785" y="280860"/>
                  <a:pt x="213762" y="283023"/>
                  <a:pt x="197901" y="275452"/>
                </a:cubicBezTo>
                <a:cubicBezTo>
                  <a:pt x="182401" y="267880"/>
                  <a:pt x="172668" y="252377"/>
                  <a:pt x="172668" y="234711"/>
                </a:cubicBezTo>
                <a:cubicBezTo>
                  <a:pt x="172668" y="228942"/>
                  <a:pt x="170145" y="223534"/>
                  <a:pt x="165459" y="219568"/>
                </a:cubicBezTo>
                <a:cubicBezTo>
                  <a:pt x="161494" y="215602"/>
                  <a:pt x="155726" y="213800"/>
                  <a:pt x="149598" y="214160"/>
                </a:cubicBezTo>
                <a:cubicBezTo>
                  <a:pt x="139144" y="215242"/>
                  <a:pt x="131214" y="224976"/>
                  <a:pt x="131214" y="236153"/>
                </a:cubicBezTo>
                <a:cubicBezTo>
                  <a:pt x="131214" y="271125"/>
                  <a:pt x="103818" y="300329"/>
                  <a:pt x="68492" y="302853"/>
                </a:cubicBezTo>
                <a:cubicBezTo>
                  <a:pt x="65969" y="302853"/>
                  <a:pt x="64166" y="300689"/>
                  <a:pt x="63806" y="298526"/>
                </a:cubicBezTo>
                <a:cubicBezTo>
                  <a:pt x="63806" y="296002"/>
                  <a:pt x="65608" y="293479"/>
                  <a:pt x="68132" y="293479"/>
                </a:cubicBezTo>
                <a:cubicBezTo>
                  <a:pt x="98411" y="291676"/>
                  <a:pt x="121842" y="266438"/>
                  <a:pt x="121842" y="236153"/>
                </a:cubicBezTo>
                <a:cubicBezTo>
                  <a:pt x="121842" y="220289"/>
                  <a:pt x="133737" y="206589"/>
                  <a:pt x="148877" y="205147"/>
                </a:cubicBezTo>
                <a:cubicBezTo>
                  <a:pt x="157168" y="204426"/>
                  <a:pt x="165459" y="206949"/>
                  <a:pt x="171587" y="212718"/>
                </a:cubicBezTo>
                <a:cubicBezTo>
                  <a:pt x="178075" y="218487"/>
                  <a:pt x="181680" y="226419"/>
                  <a:pt x="181680" y="234711"/>
                </a:cubicBezTo>
                <a:cubicBezTo>
                  <a:pt x="181680" y="248772"/>
                  <a:pt x="189250" y="261030"/>
                  <a:pt x="201866" y="267159"/>
                </a:cubicBezTo>
                <a:cubicBezTo>
                  <a:pt x="214483" y="273289"/>
                  <a:pt x="229262" y="271486"/>
                  <a:pt x="240076" y="262833"/>
                </a:cubicBezTo>
                <a:cubicBezTo>
                  <a:pt x="274321" y="235793"/>
                  <a:pt x="294147" y="195052"/>
                  <a:pt x="294147" y="151426"/>
                </a:cubicBezTo>
                <a:cubicBezTo>
                  <a:pt x="294147" y="72829"/>
                  <a:pt x="229983" y="9374"/>
                  <a:pt x="151761" y="9374"/>
                </a:cubicBezTo>
                <a:cubicBezTo>
                  <a:pt x="128691" y="9374"/>
                  <a:pt x="105621" y="14782"/>
                  <a:pt x="85434" y="25959"/>
                </a:cubicBezTo>
                <a:cubicBezTo>
                  <a:pt x="82911" y="27040"/>
                  <a:pt x="80388" y="26319"/>
                  <a:pt x="78946" y="24156"/>
                </a:cubicBezTo>
                <a:cubicBezTo>
                  <a:pt x="77864" y="21632"/>
                  <a:pt x="78946" y="19108"/>
                  <a:pt x="80748" y="17666"/>
                </a:cubicBezTo>
                <a:cubicBezTo>
                  <a:pt x="102737" y="6489"/>
                  <a:pt x="127249" y="0"/>
                  <a:pt x="151761" y="0"/>
                </a:cubicBezTo>
                <a:close/>
                <a:moveTo>
                  <a:pt x="41400" y="0"/>
                </a:moveTo>
                <a:cubicBezTo>
                  <a:pt x="42486" y="0"/>
                  <a:pt x="43573" y="360"/>
                  <a:pt x="44659" y="1442"/>
                </a:cubicBezTo>
                <a:cubicBezTo>
                  <a:pt x="45022" y="2163"/>
                  <a:pt x="58784" y="16585"/>
                  <a:pt x="69649" y="35693"/>
                </a:cubicBezTo>
                <a:cubicBezTo>
                  <a:pt x="88119" y="67420"/>
                  <a:pt x="87033" y="93019"/>
                  <a:pt x="66752" y="109243"/>
                </a:cubicBezTo>
                <a:cubicBezTo>
                  <a:pt x="66752" y="109604"/>
                  <a:pt x="66752" y="109604"/>
                  <a:pt x="66752" y="109965"/>
                </a:cubicBezTo>
                <a:cubicBezTo>
                  <a:pt x="68200" y="118978"/>
                  <a:pt x="88844" y="257425"/>
                  <a:pt x="44659" y="301411"/>
                </a:cubicBezTo>
                <a:cubicBezTo>
                  <a:pt x="43573" y="302492"/>
                  <a:pt x="42486" y="302853"/>
                  <a:pt x="41400" y="302853"/>
                </a:cubicBezTo>
                <a:cubicBezTo>
                  <a:pt x="39951" y="302853"/>
                  <a:pt x="38865" y="302492"/>
                  <a:pt x="38140" y="301411"/>
                </a:cubicBezTo>
                <a:cubicBezTo>
                  <a:pt x="-6044" y="257425"/>
                  <a:pt x="14237" y="118978"/>
                  <a:pt x="15686" y="109965"/>
                </a:cubicBezTo>
                <a:cubicBezTo>
                  <a:pt x="15686" y="109604"/>
                  <a:pt x="15686" y="109604"/>
                  <a:pt x="15686" y="109243"/>
                </a:cubicBezTo>
                <a:cubicBezTo>
                  <a:pt x="1924" y="97706"/>
                  <a:pt x="-3147" y="81482"/>
                  <a:pt x="1924" y="61652"/>
                </a:cubicBezTo>
                <a:cubicBezTo>
                  <a:pt x="9167" y="31367"/>
                  <a:pt x="36692" y="2884"/>
                  <a:pt x="38140" y="1442"/>
                </a:cubicBezTo>
                <a:cubicBezTo>
                  <a:pt x="38865" y="360"/>
                  <a:pt x="39951" y="0"/>
                  <a:pt x="41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59BCB-B23F-B143-B95D-C99CAA3A0CAB}"/>
              </a:ext>
            </a:extLst>
          </p:cNvPr>
          <p:cNvSpPr txBox="1"/>
          <p:nvPr/>
        </p:nvSpPr>
        <p:spPr>
          <a:xfrm>
            <a:off x="10687461" y="4201935"/>
            <a:ext cx="175881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8F85FF-5446-7744-B6D8-04D4CB1814B0}"/>
              </a:ext>
            </a:extLst>
          </p:cNvPr>
          <p:cNvSpPr txBox="1"/>
          <p:nvPr/>
        </p:nvSpPr>
        <p:spPr>
          <a:xfrm>
            <a:off x="12041393" y="10198880"/>
            <a:ext cx="175881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94FBAFA-E147-D848-ACD0-BA71E8B46F3C}"/>
              </a:ext>
            </a:extLst>
          </p:cNvPr>
          <p:cNvSpPr txBox="1">
            <a:spLocks/>
          </p:cNvSpPr>
          <p:nvPr/>
        </p:nvSpPr>
        <p:spPr>
          <a:xfrm>
            <a:off x="8006756" y="7114683"/>
            <a:ext cx="2424930" cy="1969290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10BB02B-F31F-FA40-9E04-ABBE8B011D54}"/>
              </a:ext>
            </a:extLst>
          </p:cNvPr>
          <p:cNvSpPr txBox="1">
            <a:spLocks/>
          </p:cNvSpPr>
          <p:nvPr/>
        </p:nvSpPr>
        <p:spPr>
          <a:xfrm>
            <a:off x="13878700" y="6352592"/>
            <a:ext cx="2424930" cy="1969290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</a:t>
            </a:r>
          </a:p>
        </p:txBody>
      </p:sp>
      <p:sp>
        <p:nvSpPr>
          <p:cNvPr id="15" name="Freeform 808">
            <a:extLst>
              <a:ext uri="{FF2B5EF4-FFF2-40B4-BE49-F238E27FC236}">
                <a16:creationId xmlns:a16="http://schemas.microsoft.com/office/drawing/2014/main" id="{8938D35B-3810-054E-9104-25291799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4080" y="6838519"/>
            <a:ext cx="1885021" cy="1805652"/>
          </a:xfrm>
          <a:custGeom>
            <a:avLst/>
            <a:gdLst/>
            <a:ahLst/>
            <a:cxnLst/>
            <a:rect l="0" t="0" r="r" b="b"/>
            <a:pathLst>
              <a:path w="302272" h="288346">
                <a:moveTo>
                  <a:pt x="122125" y="250606"/>
                </a:moveTo>
                <a:lnTo>
                  <a:pt x="189025" y="250606"/>
                </a:lnTo>
                <a:cubicBezTo>
                  <a:pt x="191529" y="250606"/>
                  <a:pt x="193317" y="252723"/>
                  <a:pt x="193317" y="255192"/>
                </a:cubicBezTo>
                <a:cubicBezTo>
                  <a:pt x="193317" y="257662"/>
                  <a:pt x="191529" y="259778"/>
                  <a:pt x="189025" y="259778"/>
                </a:cubicBezTo>
                <a:lnTo>
                  <a:pt x="122125" y="259778"/>
                </a:lnTo>
                <a:cubicBezTo>
                  <a:pt x="119621" y="259778"/>
                  <a:pt x="117475" y="257662"/>
                  <a:pt x="117475" y="255192"/>
                </a:cubicBezTo>
                <a:cubicBezTo>
                  <a:pt x="117475" y="252723"/>
                  <a:pt x="119621" y="250606"/>
                  <a:pt x="122125" y="250606"/>
                </a:cubicBezTo>
                <a:close/>
                <a:moveTo>
                  <a:pt x="67820" y="223618"/>
                </a:moveTo>
                <a:lnTo>
                  <a:pt x="163234" y="223618"/>
                </a:lnTo>
                <a:cubicBezTo>
                  <a:pt x="165754" y="223618"/>
                  <a:pt x="167915" y="225816"/>
                  <a:pt x="167915" y="228381"/>
                </a:cubicBezTo>
                <a:cubicBezTo>
                  <a:pt x="167915" y="230579"/>
                  <a:pt x="165754" y="232777"/>
                  <a:pt x="163234" y="232777"/>
                </a:cubicBezTo>
                <a:lnTo>
                  <a:pt x="67820" y="232777"/>
                </a:lnTo>
                <a:cubicBezTo>
                  <a:pt x="65300" y="232777"/>
                  <a:pt x="63500" y="230579"/>
                  <a:pt x="63500" y="228381"/>
                </a:cubicBezTo>
                <a:cubicBezTo>
                  <a:pt x="63500" y="225816"/>
                  <a:pt x="65300" y="223618"/>
                  <a:pt x="67820" y="223618"/>
                </a:cubicBezTo>
                <a:close/>
                <a:moveTo>
                  <a:pt x="120545" y="196631"/>
                </a:moveTo>
                <a:lnTo>
                  <a:pt x="225171" y="196631"/>
                </a:lnTo>
                <a:cubicBezTo>
                  <a:pt x="227679" y="196631"/>
                  <a:pt x="229829" y="198829"/>
                  <a:pt x="229829" y="201027"/>
                </a:cubicBezTo>
                <a:cubicBezTo>
                  <a:pt x="229829" y="203958"/>
                  <a:pt x="227679" y="205790"/>
                  <a:pt x="225171" y="205790"/>
                </a:cubicBezTo>
                <a:lnTo>
                  <a:pt x="120545" y="205790"/>
                </a:lnTo>
                <a:cubicBezTo>
                  <a:pt x="118037" y="205790"/>
                  <a:pt x="115887" y="203958"/>
                  <a:pt x="115887" y="201027"/>
                </a:cubicBezTo>
                <a:cubicBezTo>
                  <a:pt x="115887" y="198829"/>
                  <a:pt x="118037" y="196631"/>
                  <a:pt x="120545" y="196631"/>
                </a:cubicBezTo>
                <a:close/>
                <a:moveTo>
                  <a:pt x="28107" y="196631"/>
                </a:moveTo>
                <a:lnTo>
                  <a:pt x="92183" y="196631"/>
                </a:lnTo>
                <a:cubicBezTo>
                  <a:pt x="94331" y="196631"/>
                  <a:pt x="96479" y="198829"/>
                  <a:pt x="96479" y="201027"/>
                </a:cubicBezTo>
                <a:cubicBezTo>
                  <a:pt x="96479" y="203958"/>
                  <a:pt x="94331" y="205790"/>
                  <a:pt x="92183" y="205790"/>
                </a:cubicBezTo>
                <a:lnTo>
                  <a:pt x="28107" y="205790"/>
                </a:lnTo>
                <a:cubicBezTo>
                  <a:pt x="25602" y="205790"/>
                  <a:pt x="23812" y="203958"/>
                  <a:pt x="23812" y="201027"/>
                </a:cubicBezTo>
                <a:cubicBezTo>
                  <a:pt x="23812" y="198829"/>
                  <a:pt x="25602" y="196631"/>
                  <a:pt x="28107" y="196631"/>
                </a:cubicBezTo>
                <a:close/>
                <a:moveTo>
                  <a:pt x="165014" y="159616"/>
                </a:moveTo>
                <a:cubicBezTo>
                  <a:pt x="167417" y="158531"/>
                  <a:pt x="169820" y="159616"/>
                  <a:pt x="170850" y="162148"/>
                </a:cubicBezTo>
                <a:cubicBezTo>
                  <a:pt x="173252" y="168297"/>
                  <a:pt x="174282" y="175170"/>
                  <a:pt x="174282" y="182042"/>
                </a:cubicBezTo>
                <a:cubicBezTo>
                  <a:pt x="174282" y="184936"/>
                  <a:pt x="172223" y="186745"/>
                  <a:pt x="169820" y="186745"/>
                </a:cubicBezTo>
                <a:cubicBezTo>
                  <a:pt x="167417" y="186745"/>
                  <a:pt x="165357" y="184936"/>
                  <a:pt x="165357" y="182042"/>
                </a:cubicBezTo>
                <a:cubicBezTo>
                  <a:pt x="165357" y="176617"/>
                  <a:pt x="164327" y="170829"/>
                  <a:pt x="162611" y="165404"/>
                </a:cubicBezTo>
                <a:cubicBezTo>
                  <a:pt x="161925" y="162872"/>
                  <a:pt x="162954" y="160340"/>
                  <a:pt x="165014" y="159616"/>
                </a:cubicBezTo>
                <a:close/>
                <a:moveTo>
                  <a:pt x="126553" y="141068"/>
                </a:moveTo>
                <a:cubicBezTo>
                  <a:pt x="134106" y="141068"/>
                  <a:pt x="140940" y="144045"/>
                  <a:pt x="144896" y="148882"/>
                </a:cubicBezTo>
                <a:cubicBezTo>
                  <a:pt x="149212" y="144045"/>
                  <a:pt x="155686" y="141068"/>
                  <a:pt x="163239" y="141068"/>
                </a:cubicBezTo>
                <a:cubicBezTo>
                  <a:pt x="165757" y="141068"/>
                  <a:pt x="167916" y="142929"/>
                  <a:pt x="167916" y="145533"/>
                </a:cubicBezTo>
                <a:cubicBezTo>
                  <a:pt x="167916" y="148510"/>
                  <a:pt x="165757" y="150370"/>
                  <a:pt x="163239" y="150370"/>
                </a:cubicBezTo>
                <a:cubicBezTo>
                  <a:pt x="155686" y="150370"/>
                  <a:pt x="149572" y="154835"/>
                  <a:pt x="149572" y="160044"/>
                </a:cubicBezTo>
                <a:cubicBezTo>
                  <a:pt x="149572" y="162649"/>
                  <a:pt x="147414" y="164509"/>
                  <a:pt x="144896" y="164509"/>
                </a:cubicBezTo>
                <a:cubicBezTo>
                  <a:pt x="142378" y="164509"/>
                  <a:pt x="140580" y="162649"/>
                  <a:pt x="140580" y="160044"/>
                </a:cubicBezTo>
                <a:cubicBezTo>
                  <a:pt x="140580" y="154835"/>
                  <a:pt x="134106" y="150370"/>
                  <a:pt x="126553" y="150370"/>
                </a:cubicBezTo>
                <a:cubicBezTo>
                  <a:pt x="124035" y="150370"/>
                  <a:pt x="122237" y="148510"/>
                  <a:pt x="122237" y="145533"/>
                </a:cubicBezTo>
                <a:cubicBezTo>
                  <a:pt x="122237" y="142929"/>
                  <a:pt x="124035" y="141068"/>
                  <a:pt x="126553" y="141068"/>
                </a:cubicBezTo>
                <a:close/>
                <a:moveTo>
                  <a:pt x="118756" y="126781"/>
                </a:moveTo>
                <a:cubicBezTo>
                  <a:pt x="121290" y="126781"/>
                  <a:pt x="123463" y="128602"/>
                  <a:pt x="123463" y="131516"/>
                </a:cubicBezTo>
                <a:cubicBezTo>
                  <a:pt x="123463" y="134065"/>
                  <a:pt x="121290" y="135886"/>
                  <a:pt x="118756" y="135886"/>
                </a:cubicBezTo>
                <a:cubicBezTo>
                  <a:pt x="92687" y="135886"/>
                  <a:pt x="71325" y="157373"/>
                  <a:pt x="71325" y="183595"/>
                </a:cubicBezTo>
                <a:cubicBezTo>
                  <a:pt x="71325" y="186508"/>
                  <a:pt x="69153" y="188329"/>
                  <a:pt x="66619" y="188329"/>
                </a:cubicBezTo>
                <a:cubicBezTo>
                  <a:pt x="64446" y="188329"/>
                  <a:pt x="61912" y="186508"/>
                  <a:pt x="61912" y="183595"/>
                </a:cubicBezTo>
                <a:cubicBezTo>
                  <a:pt x="61912" y="152274"/>
                  <a:pt x="87618" y="126781"/>
                  <a:pt x="118756" y="126781"/>
                </a:cubicBezTo>
                <a:close/>
                <a:moveTo>
                  <a:pt x="185651" y="118843"/>
                </a:moveTo>
                <a:cubicBezTo>
                  <a:pt x="192844" y="118843"/>
                  <a:pt x="199678" y="121774"/>
                  <a:pt x="203994" y="126537"/>
                </a:cubicBezTo>
                <a:cubicBezTo>
                  <a:pt x="207950" y="121774"/>
                  <a:pt x="214784" y="118843"/>
                  <a:pt x="221977" y="118843"/>
                </a:cubicBezTo>
                <a:cubicBezTo>
                  <a:pt x="224854" y="118843"/>
                  <a:pt x="226653" y="121041"/>
                  <a:pt x="226653" y="123606"/>
                </a:cubicBezTo>
                <a:cubicBezTo>
                  <a:pt x="226653" y="126170"/>
                  <a:pt x="224854" y="128368"/>
                  <a:pt x="221977" y="128368"/>
                </a:cubicBezTo>
                <a:cubicBezTo>
                  <a:pt x="214784" y="128368"/>
                  <a:pt x="208310" y="132398"/>
                  <a:pt x="208310" y="137527"/>
                </a:cubicBezTo>
                <a:cubicBezTo>
                  <a:pt x="208310" y="140092"/>
                  <a:pt x="206511" y="142290"/>
                  <a:pt x="203994" y="142290"/>
                </a:cubicBezTo>
                <a:cubicBezTo>
                  <a:pt x="201476" y="142290"/>
                  <a:pt x="199318" y="140092"/>
                  <a:pt x="199318" y="137527"/>
                </a:cubicBezTo>
                <a:cubicBezTo>
                  <a:pt x="199318" y="132398"/>
                  <a:pt x="192844" y="128368"/>
                  <a:pt x="185651" y="128368"/>
                </a:cubicBezTo>
                <a:cubicBezTo>
                  <a:pt x="183133" y="128368"/>
                  <a:pt x="180975" y="126170"/>
                  <a:pt x="180975" y="123606"/>
                </a:cubicBezTo>
                <a:cubicBezTo>
                  <a:pt x="180975" y="121041"/>
                  <a:pt x="183133" y="118843"/>
                  <a:pt x="185651" y="118843"/>
                </a:cubicBezTo>
                <a:close/>
                <a:moveTo>
                  <a:pt x="9363" y="101734"/>
                </a:moveTo>
                <a:lnTo>
                  <a:pt x="9363" y="279340"/>
                </a:lnTo>
                <a:lnTo>
                  <a:pt x="244875" y="279340"/>
                </a:lnTo>
                <a:lnTo>
                  <a:pt x="244875" y="101734"/>
                </a:lnTo>
                <a:lnTo>
                  <a:pt x="9363" y="101734"/>
                </a:lnTo>
                <a:close/>
                <a:moveTo>
                  <a:pt x="187145" y="53756"/>
                </a:moveTo>
                <a:cubicBezTo>
                  <a:pt x="198272" y="53756"/>
                  <a:pt x="207603" y="62758"/>
                  <a:pt x="207603" y="74279"/>
                </a:cubicBezTo>
                <a:cubicBezTo>
                  <a:pt x="207603" y="78240"/>
                  <a:pt x="206168" y="82560"/>
                  <a:pt x="203655" y="86161"/>
                </a:cubicBezTo>
                <a:cubicBezTo>
                  <a:pt x="202937" y="87241"/>
                  <a:pt x="201502" y="87961"/>
                  <a:pt x="199707" y="87961"/>
                </a:cubicBezTo>
                <a:cubicBezTo>
                  <a:pt x="198989" y="87961"/>
                  <a:pt x="198272" y="87601"/>
                  <a:pt x="197554" y="87241"/>
                </a:cubicBezTo>
                <a:cubicBezTo>
                  <a:pt x="195400" y="85441"/>
                  <a:pt x="195041" y="82920"/>
                  <a:pt x="196477" y="80760"/>
                </a:cubicBezTo>
                <a:cubicBezTo>
                  <a:pt x="197554" y="78960"/>
                  <a:pt x="198272" y="76439"/>
                  <a:pt x="198272" y="74279"/>
                </a:cubicBezTo>
                <a:cubicBezTo>
                  <a:pt x="198272" y="68158"/>
                  <a:pt x="193247" y="62758"/>
                  <a:pt x="187145" y="62758"/>
                </a:cubicBezTo>
                <a:cubicBezTo>
                  <a:pt x="180685" y="62758"/>
                  <a:pt x="176019" y="68158"/>
                  <a:pt x="176019" y="74279"/>
                </a:cubicBezTo>
                <a:cubicBezTo>
                  <a:pt x="176019" y="76439"/>
                  <a:pt x="176378" y="78960"/>
                  <a:pt x="177814" y="80760"/>
                </a:cubicBezTo>
                <a:cubicBezTo>
                  <a:pt x="179249" y="82920"/>
                  <a:pt x="178890" y="85441"/>
                  <a:pt x="176737" y="87241"/>
                </a:cubicBezTo>
                <a:cubicBezTo>
                  <a:pt x="174583" y="88321"/>
                  <a:pt x="172071" y="87961"/>
                  <a:pt x="170276" y="86161"/>
                </a:cubicBezTo>
                <a:cubicBezTo>
                  <a:pt x="167764" y="82560"/>
                  <a:pt x="166687" y="78240"/>
                  <a:pt x="166687" y="74279"/>
                </a:cubicBezTo>
                <a:cubicBezTo>
                  <a:pt x="166687" y="62758"/>
                  <a:pt x="176019" y="53756"/>
                  <a:pt x="187145" y="53756"/>
                </a:cubicBezTo>
                <a:close/>
                <a:moveTo>
                  <a:pt x="114330" y="39790"/>
                </a:moveTo>
                <a:cubicBezTo>
                  <a:pt x="109284" y="39425"/>
                  <a:pt x="104598" y="42707"/>
                  <a:pt x="103517" y="47448"/>
                </a:cubicBezTo>
                <a:cubicBezTo>
                  <a:pt x="103156" y="48907"/>
                  <a:pt x="101714" y="50366"/>
                  <a:pt x="100273" y="50730"/>
                </a:cubicBezTo>
                <a:cubicBezTo>
                  <a:pt x="98470" y="51460"/>
                  <a:pt x="96668" y="50730"/>
                  <a:pt x="95587" y="49636"/>
                </a:cubicBezTo>
                <a:cubicBezTo>
                  <a:pt x="95226" y="48907"/>
                  <a:pt x="94506" y="48542"/>
                  <a:pt x="93424" y="48178"/>
                </a:cubicBezTo>
                <a:lnTo>
                  <a:pt x="93064" y="48178"/>
                </a:lnTo>
                <a:cubicBezTo>
                  <a:pt x="91261" y="48178"/>
                  <a:pt x="89820" y="49636"/>
                  <a:pt x="89459" y="51460"/>
                </a:cubicBezTo>
                <a:cubicBezTo>
                  <a:pt x="89459" y="52189"/>
                  <a:pt x="89459" y="52554"/>
                  <a:pt x="89820" y="53283"/>
                </a:cubicBezTo>
                <a:cubicBezTo>
                  <a:pt x="90541" y="54743"/>
                  <a:pt x="90541" y="56201"/>
                  <a:pt x="89459" y="57660"/>
                </a:cubicBezTo>
                <a:cubicBezTo>
                  <a:pt x="88738" y="58754"/>
                  <a:pt x="87297" y="59484"/>
                  <a:pt x="85855" y="59484"/>
                </a:cubicBezTo>
                <a:cubicBezTo>
                  <a:pt x="83692" y="59848"/>
                  <a:pt x="81890" y="61672"/>
                  <a:pt x="81529" y="64225"/>
                </a:cubicBezTo>
                <a:cubicBezTo>
                  <a:pt x="81169" y="65319"/>
                  <a:pt x="81890" y="66778"/>
                  <a:pt x="82611" y="67872"/>
                </a:cubicBezTo>
                <a:cubicBezTo>
                  <a:pt x="83332" y="68966"/>
                  <a:pt x="84413" y="69330"/>
                  <a:pt x="85855" y="69695"/>
                </a:cubicBezTo>
                <a:lnTo>
                  <a:pt x="127306" y="74071"/>
                </a:lnTo>
                <a:cubicBezTo>
                  <a:pt x="129469" y="74436"/>
                  <a:pt x="131271" y="73707"/>
                  <a:pt x="133074" y="72613"/>
                </a:cubicBezTo>
                <a:cubicBezTo>
                  <a:pt x="134515" y="71154"/>
                  <a:pt x="135597" y="69330"/>
                  <a:pt x="135957" y="67142"/>
                </a:cubicBezTo>
                <a:cubicBezTo>
                  <a:pt x="136318" y="65319"/>
                  <a:pt x="135597" y="63131"/>
                  <a:pt x="134155" y="61672"/>
                </a:cubicBezTo>
                <a:cubicBezTo>
                  <a:pt x="133074" y="59848"/>
                  <a:pt x="131271" y="59119"/>
                  <a:pt x="129109" y="58754"/>
                </a:cubicBezTo>
                <a:cubicBezTo>
                  <a:pt x="128748" y="58754"/>
                  <a:pt x="128027" y="58754"/>
                  <a:pt x="127667" y="58754"/>
                </a:cubicBezTo>
                <a:cubicBezTo>
                  <a:pt x="125865" y="59119"/>
                  <a:pt x="124423" y="58390"/>
                  <a:pt x="123702" y="56931"/>
                </a:cubicBezTo>
                <a:cubicBezTo>
                  <a:pt x="122621" y="55837"/>
                  <a:pt x="122260" y="54378"/>
                  <a:pt x="122621" y="52554"/>
                </a:cubicBezTo>
                <a:cubicBezTo>
                  <a:pt x="122621" y="52189"/>
                  <a:pt x="122981" y="51460"/>
                  <a:pt x="122981" y="51095"/>
                </a:cubicBezTo>
                <a:cubicBezTo>
                  <a:pt x="123702" y="45260"/>
                  <a:pt x="119737" y="40519"/>
                  <a:pt x="114330" y="39790"/>
                </a:cubicBezTo>
                <a:close/>
                <a:moveTo>
                  <a:pt x="115051" y="30672"/>
                </a:moveTo>
                <a:cubicBezTo>
                  <a:pt x="125144" y="31766"/>
                  <a:pt x="132353" y="40154"/>
                  <a:pt x="132353" y="50001"/>
                </a:cubicBezTo>
                <a:cubicBezTo>
                  <a:pt x="135957" y="50730"/>
                  <a:pt x="139201" y="52554"/>
                  <a:pt x="141364" y="55837"/>
                </a:cubicBezTo>
                <a:cubicBezTo>
                  <a:pt x="144248" y="59119"/>
                  <a:pt x="145689" y="63495"/>
                  <a:pt x="144968" y="68236"/>
                </a:cubicBezTo>
                <a:cubicBezTo>
                  <a:pt x="144608" y="72613"/>
                  <a:pt x="142445" y="76624"/>
                  <a:pt x="138841" y="79907"/>
                </a:cubicBezTo>
                <a:cubicBezTo>
                  <a:pt x="135957" y="82095"/>
                  <a:pt x="131992" y="83554"/>
                  <a:pt x="128388" y="83554"/>
                </a:cubicBezTo>
                <a:cubicBezTo>
                  <a:pt x="127667" y="83554"/>
                  <a:pt x="126946" y="83554"/>
                  <a:pt x="126585" y="83554"/>
                </a:cubicBezTo>
                <a:lnTo>
                  <a:pt x="84773" y="78813"/>
                </a:lnTo>
                <a:cubicBezTo>
                  <a:pt x="77204" y="78083"/>
                  <a:pt x="71437" y="70789"/>
                  <a:pt x="72518" y="63131"/>
                </a:cubicBezTo>
                <a:cubicBezTo>
                  <a:pt x="72879" y="58025"/>
                  <a:pt x="76123" y="54013"/>
                  <a:pt x="80448" y="51825"/>
                </a:cubicBezTo>
                <a:cubicBezTo>
                  <a:pt x="80448" y="51460"/>
                  <a:pt x="80448" y="50730"/>
                  <a:pt x="80448" y="50366"/>
                </a:cubicBezTo>
                <a:cubicBezTo>
                  <a:pt x="81169" y="43437"/>
                  <a:pt x="87297" y="38331"/>
                  <a:pt x="94506" y="39060"/>
                </a:cubicBezTo>
                <a:cubicBezTo>
                  <a:pt x="95226" y="39425"/>
                  <a:pt x="96308" y="39425"/>
                  <a:pt x="97029" y="39790"/>
                </a:cubicBezTo>
                <a:cubicBezTo>
                  <a:pt x="100633" y="33590"/>
                  <a:pt x="107842" y="29943"/>
                  <a:pt x="115051" y="30672"/>
                </a:cubicBezTo>
                <a:close/>
                <a:moveTo>
                  <a:pt x="58698" y="9868"/>
                </a:moveTo>
                <a:lnTo>
                  <a:pt x="48975" y="92727"/>
                </a:lnTo>
                <a:lnTo>
                  <a:pt x="249556" y="92727"/>
                </a:lnTo>
                <a:cubicBezTo>
                  <a:pt x="252077" y="92727"/>
                  <a:pt x="254237" y="94528"/>
                  <a:pt x="254237" y="97050"/>
                </a:cubicBezTo>
                <a:lnTo>
                  <a:pt x="254237" y="211612"/>
                </a:lnTo>
                <a:lnTo>
                  <a:pt x="271883" y="213773"/>
                </a:lnTo>
                <a:lnTo>
                  <a:pt x="292769" y="37247"/>
                </a:lnTo>
                <a:lnTo>
                  <a:pt x="58698" y="9868"/>
                </a:lnTo>
                <a:close/>
                <a:moveTo>
                  <a:pt x="55096" y="141"/>
                </a:moveTo>
                <a:lnTo>
                  <a:pt x="298171" y="28961"/>
                </a:lnTo>
                <a:cubicBezTo>
                  <a:pt x="300691" y="29322"/>
                  <a:pt x="302852" y="31483"/>
                  <a:pt x="302132" y="34005"/>
                </a:cubicBezTo>
                <a:lnTo>
                  <a:pt x="280165" y="219537"/>
                </a:lnTo>
                <a:cubicBezTo>
                  <a:pt x="280165" y="220618"/>
                  <a:pt x="279805" y="221699"/>
                  <a:pt x="278725" y="222419"/>
                </a:cubicBezTo>
                <a:cubicBezTo>
                  <a:pt x="277644" y="223140"/>
                  <a:pt x="276924" y="223500"/>
                  <a:pt x="275844" y="223500"/>
                </a:cubicBezTo>
                <a:cubicBezTo>
                  <a:pt x="275844" y="223500"/>
                  <a:pt x="275484" y="223500"/>
                  <a:pt x="275124" y="223500"/>
                </a:cubicBezTo>
                <a:lnTo>
                  <a:pt x="254237" y="220978"/>
                </a:lnTo>
                <a:lnTo>
                  <a:pt x="254237" y="284023"/>
                </a:lnTo>
                <a:cubicBezTo>
                  <a:pt x="254237" y="286184"/>
                  <a:pt x="252077" y="288346"/>
                  <a:pt x="249556" y="288346"/>
                </a:cubicBezTo>
                <a:lnTo>
                  <a:pt x="4681" y="288346"/>
                </a:lnTo>
                <a:cubicBezTo>
                  <a:pt x="2160" y="288346"/>
                  <a:pt x="0" y="286184"/>
                  <a:pt x="0" y="284023"/>
                </a:cubicBezTo>
                <a:lnTo>
                  <a:pt x="0" y="97050"/>
                </a:lnTo>
                <a:cubicBezTo>
                  <a:pt x="0" y="94528"/>
                  <a:pt x="2160" y="92727"/>
                  <a:pt x="4681" y="92727"/>
                </a:cubicBezTo>
                <a:lnTo>
                  <a:pt x="39612" y="92727"/>
                </a:lnTo>
                <a:lnTo>
                  <a:pt x="50055" y="4104"/>
                </a:lnTo>
                <a:cubicBezTo>
                  <a:pt x="50415" y="2663"/>
                  <a:pt x="50775" y="1582"/>
                  <a:pt x="51855" y="862"/>
                </a:cubicBezTo>
                <a:cubicBezTo>
                  <a:pt x="52936" y="141"/>
                  <a:pt x="54016" y="-219"/>
                  <a:pt x="55096" y="1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04DA380-FF70-C147-8A0D-6DB0E009F750}"/>
              </a:ext>
            </a:extLst>
          </p:cNvPr>
          <p:cNvSpPr txBox="1">
            <a:spLocks/>
          </p:cNvSpPr>
          <p:nvPr/>
        </p:nvSpPr>
        <p:spPr>
          <a:xfrm>
            <a:off x="2530021" y="7383299"/>
            <a:ext cx="4614341" cy="196829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D7191-7515-1A45-8EB0-11A6E4D1B64E}"/>
              </a:ext>
            </a:extLst>
          </p:cNvPr>
          <p:cNvSpPr txBox="1"/>
          <p:nvPr/>
        </p:nvSpPr>
        <p:spPr>
          <a:xfrm>
            <a:off x="4781079" y="6798524"/>
            <a:ext cx="22669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746F353-64AE-704F-8F4A-6EFEC3AB4C00}"/>
              </a:ext>
            </a:extLst>
          </p:cNvPr>
          <p:cNvSpPr txBox="1">
            <a:spLocks/>
          </p:cNvSpPr>
          <p:nvPr/>
        </p:nvSpPr>
        <p:spPr>
          <a:xfrm>
            <a:off x="17234094" y="7383299"/>
            <a:ext cx="4613535" cy="196829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3E916-EBAC-674E-A3F6-71A23A7E0FEE}"/>
              </a:ext>
            </a:extLst>
          </p:cNvPr>
          <p:cNvSpPr txBox="1"/>
          <p:nvPr/>
        </p:nvSpPr>
        <p:spPr>
          <a:xfrm>
            <a:off x="17359748" y="6798524"/>
            <a:ext cx="22669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</p:spTree>
    <p:extLst>
      <p:ext uri="{BB962C8B-B14F-4D97-AF65-F5344CB8AC3E}">
        <p14:creationId xmlns:p14="http://schemas.microsoft.com/office/powerpoint/2010/main" val="305977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B12D08-A232-1645-A105-2BC5ED0B58EB}"/>
              </a:ext>
            </a:extLst>
          </p:cNvPr>
          <p:cNvCxnSpPr>
            <a:cxnSpLocks/>
          </p:cNvCxnSpPr>
          <p:nvPr/>
        </p:nvCxnSpPr>
        <p:spPr>
          <a:xfrm flipH="1">
            <a:off x="2382972" y="3467100"/>
            <a:ext cx="862801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D95A8B-ED8B-ED4B-B38D-A8C8F01AB926}"/>
              </a:ext>
            </a:extLst>
          </p:cNvPr>
          <p:cNvCxnSpPr>
            <a:cxnSpLocks/>
          </p:cNvCxnSpPr>
          <p:nvPr/>
        </p:nvCxnSpPr>
        <p:spPr>
          <a:xfrm flipH="1">
            <a:off x="13366657" y="3467100"/>
            <a:ext cx="862801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7A5BB8C-8510-1344-81BB-835C0BCD9B7F}"/>
              </a:ext>
            </a:extLst>
          </p:cNvPr>
          <p:cNvSpPr/>
          <p:nvPr/>
        </p:nvSpPr>
        <p:spPr>
          <a:xfrm>
            <a:off x="2382974" y="4653643"/>
            <a:ext cx="8628017" cy="11861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CBC00E3-1825-374A-86B8-61E465BBAFF4}"/>
              </a:ext>
            </a:extLst>
          </p:cNvPr>
          <p:cNvSpPr/>
          <p:nvPr/>
        </p:nvSpPr>
        <p:spPr>
          <a:xfrm>
            <a:off x="2382975" y="4653643"/>
            <a:ext cx="1181100" cy="1181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81FDEA-C204-E548-A775-062F2E0EEF99}"/>
              </a:ext>
            </a:extLst>
          </p:cNvPr>
          <p:cNvSpPr/>
          <p:nvPr/>
        </p:nvSpPr>
        <p:spPr>
          <a:xfrm>
            <a:off x="2382974" y="6264910"/>
            <a:ext cx="8628017" cy="11861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BF6B3-C1B8-F04B-B236-056E681C8686}"/>
              </a:ext>
            </a:extLst>
          </p:cNvPr>
          <p:cNvSpPr/>
          <p:nvPr/>
        </p:nvSpPr>
        <p:spPr>
          <a:xfrm>
            <a:off x="2382975" y="6264910"/>
            <a:ext cx="1181100" cy="1181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7B0A12-3F84-494A-A143-055695EC5BAC}"/>
              </a:ext>
            </a:extLst>
          </p:cNvPr>
          <p:cNvSpPr/>
          <p:nvPr/>
        </p:nvSpPr>
        <p:spPr>
          <a:xfrm>
            <a:off x="2382974" y="7871097"/>
            <a:ext cx="8628017" cy="11861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2CE3C2-9AFA-2B4E-B584-8600E2F56B94}"/>
              </a:ext>
            </a:extLst>
          </p:cNvPr>
          <p:cNvSpPr/>
          <p:nvPr/>
        </p:nvSpPr>
        <p:spPr>
          <a:xfrm>
            <a:off x="2382975" y="7871097"/>
            <a:ext cx="1181100" cy="1181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A8F19F-ECD9-BE43-9954-3874A983D8D7}"/>
              </a:ext>
            </a:extLst>
          </p:cNvPr>
          <p:cNvSpPr/>
          <p:nvPr/>
        </p:nvSpPr>
        <p:spPr>
          <a:xfrm>
            <a:off x="2382974" y="9472204"/>
            <a:ext cx="8628017" cy="11861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D47B87-BB88-C845-83C5-89A793317227}"/>
              </a:ext>
            </a:extLst>
          </p:cNvPr>
          <p:cNvSpPr/>
          <p:nvPr/>
        </p:nvSpPr>
        <p:spPr>
          <a:xfrm>
            <a:off x="2382975" y="9472204"/>
            <a:ext cx="1181100" cy="1181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078FF9-71F3-DF44-9FA7-51BD059300A1}"/>
              </a:ext>
            </a:extLst>
          </p:cNvPr>
          <p:cNvSpPr/>
          <p:nvPr/>
        </p:nvSpPr>
        <p:spPr>
          <a:xfrm>
            <a:off x="2382974" y="11068231"/>
            <a:ext cx="8628017" cy="11861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322B17-13B8-6E44-AAF6-05BB211E9725}"/>
              </a:ext>
            </a:extLst>
          </p:cNvPr>
          <p:cNvSpPr/>
          <p:nvPr/>
        </p:nvSpPr>
        <p:spPr>
          <a:xfrm>
            <a:off x="2382975" y="11068231"/>
            <a:ext cx="1181100" cy="1181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2D2912-0BB1-A741-8337-164A3C237213}"/>
              </a:ext>
            </a:extLst>
          </p:cNvPr>
          <p:cNvSpPr/>
          <p:nvPr/>
        </p:nvSpPr>
        <p:spPr>
          <a:xfrm>
            <a:off x="13366658" y="4653643"/>
            <a:ext cx="8628017" cy="11861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626941-A6D6-FF4E-980B-4AE2A33FFD99}"/>
              </a:ext>
            </a:extLst>
          </p:cNvPr>
          <p:cNvSpPr/>
          <p:nvPr/>
        </p:nvSpPr>
        <p:spPr>
          <a:xfrm>
            <a:off x="13366659" y="4653643"/>
            <a:ext cx="1181100" cy="118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D41D74-E6FD-994A-B77F-041D2805CB13}"/>
              </a:ext>
            </a:extLst>
          </p:cNvPr>
          <p:cNvSpPr/>
          <p:nvPr/>
        </p:nvSpPr>
        <p:spPr>
          <a:xfrm>
            <a:off x="13366658" y="6264910"/>
            <a:ext cx="8628017" cy="11861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ADD9DD-8D40-894B-AB28-B7184E3F202D}"/>
              </a:ext>
            </a:extLst>
          </p:cNvPr>
          <p:cNvSpPr/>
          <p:nvPr/>
        </p:nvSpPr>
        <p:spPr>
          <a:xfrm>
            <a:off x="13366659" y="6264910"/>
            <a:ext cx="1181100" cy="118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677F9D6-1B9F-D64E-A32C-6A1E07D74FE9}"/>
              </a:ext>
            </a:extLst>
          </p:cNvPr>
          <p:cNvSpPr/>
          <p:nvPr/>
        </p:nvSpPr>
        <p:spPr>
          <a:xfrm>
            <a:off x="13366658" y="7871097"/>
            <a:ext cx="8628017" cy="11861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96CEF1-85A7-A74A-A8F3-1ECA62EA1014}"/>
              </a:ext>
            </a:extLst>
          </p:cNvPr>
          <p:cNvSpPr/>
          <p:nvPr/>
        </p:nvSpPr>
        <p:spPr>
          <a:xfrm>
            <a:off x="13366659" y="7871097"/>
            <a:ext cx="1181100" cy="118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9A0BEAF-8F08-E84D-8CD1-CD9A8B3111E6}"/>
              </a:ext>
            </a:extLst>
          </p:cNvPr>
          <p:cNvSpPr/>
          <p:nvPr/>
        </p:nvSpPr>
        <p:spPr>
          <a:xfrm>
            <a:off x="13366658" y="9472204"/>
            <a:ext cx="8628017" cy="11861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4B8134-C858-4C4F-AF30-5EEEEF41E482}"/>
              </a:ext>
            </a:extLst>
          </p:cNvPr>
          <p:cNvSpPr/>
          <p:nvPr/>
        </p:nvSpPr>
        <p:spPr>
          <a:xfrm>
            <a:off x="13366659" y="9472204"/>
            <a:ext cx="1181100" cy="118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B08553-FE7C-C342-A881-7D6D53AF7965}"/>
              </a:ext>
            </a:extLst>
          </p:cNvPr>
          <p:cNvSpPr/>
          <p:nvPr/>
        </p:nvSpPr>
        <p:spPr>
          <a:xfrm>
            <a:off x="13366658" y="11068231"/>
            <a:ext cx="8628017" cy="11861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2E6395-56CA-454A-9BEE-C1F3E59CFBCE}"/>
              </a:ext>
            </a:extLst>
          </p:cNvPr>
          <p:cNvSpPr/>
          <p:nvPr/>
        </p:nvSpPr>
        <p:spPr>
          <a:xfrm>
            <a:off x="13366659" y="11068231"/>
            <a:ext cx="1181100" cy="118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8BAEA5B-153C-AD4A-ADAD-46DC67630261}"/>
              </a:ext>
            </a:extLst>
          </p:cNvPr>
          <p:cNvSpPr/>
          <p:nvPr/>
        </p:nvSpPr>
        <p:spPr>
          <a:xfrm>
            <a:off x="4094305" y="2988816"/>
            <a:ext cx="5205358" cy="96818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729A5A60-6423-0F4E-B487-91401DB41310}"/>
              </a:ext>
            </a:extLst>
          </p:cNvPr>
          <p:cNvSpPr/>
          <p:nvPr/>
        </p:nvSpPr>
        <p:spPr>
          <a:xfrm flipH="1">
            <a:off x="15080409" y="2988816"/>
            <a:ext cx="5202936" cy="96818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277C497-87F2-A641-BC52-14D950F2715E}"/>
              </a:ext>
            </a:extLst>
          </p:cNvPr>
          <p:cNvSpPr/>
          <p:nvPr/>
        </p:nvSpPr>
        <p:spPr>
          <a:xfrm>
            <a:off x="11342905" y="2610417"/>
            <a:ext cx="845921" cy="1717099"/>
          </a:xfrm>
          <a:custGeom>
            <a:avLst/>
            <a:gdLst>
              <a:gd name="connsiteX0" fmla="*/ 845921 w 845921"/>
              <a:gd name="connsiteY0" fmla="*/ 0 h 1717099"/>
              <a:gd name="connsiteX1" fmla="*/ 845921 w 845921"/>
              <a:gd name="connsiteY1" fmla="*/ 1717099 h 1717099"/>
              <a:gd name="connsiteX2" fmla="*/ 771371 w 845921"/>
              <a:gd name="connsiteY2" fmla="*/ 1713334 h 1717099"/>
              <a:gd name="connsiteX3" fmla="*/ 0 w 845921"/>
              <a:gd name="connsiteY3" fmla="*/ 858549 h 1717099"/>
              <a:gd name="connsiteX4" fmla="*/ 771371 w 845921"/>
              <a:gd name="connsiteY4" fmla="*/ 3764 h 171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921" h="1717099">
                <a:moveTo>
                  <a:pt x="845921" y="0"/>
                </a:moveTo>
                <a:lnTo>
                  <a:pt x="845921" y="1717099"/>
                </a:lnTo>
                <a:lnTo>
                  <a:pt x="771371" y="1713334"/>
                </a:lnTo>
                <a:cubicBezTo>
                  <a:pt x="338103" y="1669333"/>
                  <a:pt x="0" y="1303426"/>
                  <a:pt x="0" y="858549"/>
                </a:cubicBezTo>
                <a:cubicBezTo>
                  <a:pt x="0" y="413673"/>
                  <a:pt x="338103" y="47765"/>
                  <a:pt x="771371" y="376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513782-EF45-1D4F-8B5B-EE5D50DD5412}"/>
              </a:ext>
            </a:extLst>
          </p:cNvPr>
          <p:cNvSpPr/>
          <p:nvPr/>
        </p:nvSpPr>
        <p:spPr>
          <a:xfrm rot="10800000">
            <a:off x="12188826" y="2610417"/>
            <a:ext cx="845921" cy="1717099"/>
          </a:xfrm>
          <a:custGeom>
            <a:avLst/>
            <a:gdLst>
              <a:gd name="connsiteX0" fmla="*/ 845921 w 845921"/>
              <a:gd name="connsiteY0" fmla="*/ 0 h 1717099"/>
              <a:gd name="connsiteX1" fmla="*/ 845921 w 845921"/>
              <a:gd name="connsiteY1" fmla="*/ 1717099 h 1717099"/>
              <a:gd name="connsiteX2" fmla="*/ 771371 w 845921"/>
              <a:gd name="connsiteY2" fmla="*/ 1713334 h 1717099"/>
              <a:gd name="connsiteX3" fmla="*/ 0 w 845921"/>
              <a:gd name="connsiteY3" fmla="*/ 858549 h 1717099"/>
              <a:gd name="connsiteX4" fmla="*/ 771371 w 845921"/>
              <a:gd name="connsiteY4" fmla="*/ 3764 h 171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921" h="1717099">
                <a:moveTo>
                  <a:pt x="845921" y="0"/>
                </a:moveTo>
                <a:lnTo>
                  <a:pt x="845921" y="1717099"/>
                </a:lnTo>
                <a:lnTo>
                  <a:pt x="771371" y="1713334"/>
                </a:lnTo>
                <a:cubicBezTo>
                  <a:pt x="338103" y="1669333"/>
                  <a:pt x="0" y="1303426"/>
                  <a:pt x="0" y="858549"/>
                </a:cubicBezTo>
                <a:cubicBezTo>
                  <a:pt x="0" y="413673"/>
                  <a:pt x="338103" y="47765"/>
                  <a:pt x="771371" y="37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D9035-784F-724E-8B63-0B36B9F21497}"/>
              </a:ext>
            </a:extLst>
          </p:cNvPr>
          <p:cNvCxnSpPr>
            <a:cxnSpLocks/>
          </p:cNvCxnSpPr>
          <p:nvPr/>
        </p:nvCxnSpPr>
        <p:spPr>
          <a:xfrm>
            <a:off x="12188825" y="4653643"/>
            <a:ext cx="0" cy="75956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735">
            <a:extLst>
              <a:ext uri="{FF2B5EF4-FFF2-40B4-BE49-F238E27FC236}">
                <a16:creationId xmlns:a16="http://schemas.microsoft.com/office/drawing/2014/main" id="{73980EFB-0983-3D4D-A286-B12B8D86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878" y="4922477"/>
            <a:ext cx="561291" cy="643431"/>
          </a:xfrm>
          <a:custGeom>
            <a:avLst/>
            <a:gdLst/>
            <a:ahLst/>
            <a:cxnLst/>
            <a:rect l="0" t="0" r="r" b="b"/>
            <a:pathLst>
              <a:path w="259989" h="297474">
                <a:moveTo>
                  <a:pt x="131617" y="219900"/>
                </a:moveTo>
                <a:cubicBezTo>
                  <a:pt x="129093" y="229597"/>
                  <a:pt x="125127" y="236061"/>
                  <a:pt x="115751" y="242167"/>
                </a:cubicBezTo>
                <a:cubicBezTo>
                  <a:pt x="111785" y="244681"/>
                  <a:pt x="109621" y="249709"/>
                  <a:pt x="111063" y="254737"/>
                </a:cubicBezTo>
                <a:cubicBezTo>
                  <a:pt x="112506" y="259764"/>
                  <a:pt x="117915" y="263356"/>
                  <a:pt x="125487" y="264433"/>
                </a:cubicBezTo>
                <a:lnTo>
                  <a:pt x="125487" y="253659"/>
                </a:lnTo>
                <a:cubicBezTo>
                  <a:pt x="125487" y="251504"/>
                  <a:pt x="127651" y="248990"/>
                  <a:pt x="130175" y="248990"/>
                </a:cubicBezTo>
                <a:cubicBezTo>
                  <a:pt x="132699" y="248990"/>
                  <a:pt x="134502" y="251504"/>
                  <a:pt x="134502" y="253659"/>
                </a:cubicBezTo>
                <a:lnTo>
                  <a:pt x="134502" y="265152"/>
                </a:lnTo>
                <a:cubicBezTo>
                  <a:pt x="140272" y="264433"/>
                  <a:pt x="144238" y="262997"/>
                  <a:pt x="146762" y="260124"/>
                </a:cubicBezTo>
                <a:cubicBezTo>
                  <a:pt x="150008" y="256173"/>
                  <a:pt x="149647" y="251145"/>
                  <a:pt x="148926" y="247195"/>
                </a:cubicBezTo>
                <a:cubicBezTo>
                  <a:pt x="147484" y="237498"/>
                  <a:pt x="138108" y="226724"/>
                  <a:pt x="131617" y="219900"/>
                </a:cubicBezTo>
                <a:close/>
                <a:moveTo>
                  <a:pt x="130175" y="186500"/>
                </a:moveTo>
                <a:cubicBezTo>
                  <a:pt x="88706" y="186500"/>
                  <a:pt x="54810" y="219900"/>
                  <a:pt x="54810" y="261201"/>
                </a:cubicBezTo>
                <a:cubicBezTo>
                  <a:pt x="54810" y="270539"/>
                  <a:pt x="56613" y="279876"/>
                  <a:pt x="59859" y="288496"/>
                </a:cubicBezTo>
                <a:lnTo>
                  <a:pt x="125487" y="288496"/>
                </a:lnTo>
                <a:lnTo>
                  <a:pt x="125487" y="273771"/>
                </a:lnTo>
                <a:cubicBezTo>
                  <a:pt x="113588" y="272334"/>
                  <a:pt x="104933" y="266229"/>
                  <a:pt x="102409" y="256891"/>
                </a:cubicBezTo>
                <a:cubicBezTo>
                  <a:pt x="99885" y="248631"/>
                  <a:pt x="103491" y="239294"/>
                  <a:pt x="110703" y="234625"/>
                </a:cubicBezTo>
                <a:cubicBezTo>
                  <a:pt x="119357" y="229238"/>
                  <a:pt x="121881" y="224210"/>
                  <a:pt x="124045" y="210562"/>
                </a:cubicBezTo>
                <a:cubicBezTo>
                  <a:pt x="124045" y="208767"/>
                  <a:pt x="125127" y="207689"/>
                  <a:pt x="126569" y="206971"/>
                </a:cubicBezTo>
                <a:cubicBezTo>
                  <a:pt x="128011" y="206253"/>
                  <a:pt x="129814" y="206971"/>
                  <a:pt x="131257" y="207689"/>
                </a:cubicBezTo>
                <a:cubicBezTo>
                  <a:pt x="132339" y="208408"/>
                  <a:pt x="155056" y="226724"/>
                  <a:pt x="157941" y="245758"/>
                </a:cubicBezTo>
                <a:cubicBezTo>
                  <a:pt x="159383" y="254018"/>
                  <a:pt x="157941" y="260842"/>
                  <a:pt x="153614" y="265870"/>
                </a:cubicBezTo>
                <a:cubicBezTo>
                  <a:pt x="149286" y="270539"/>
                  <a:pt x="143156" y="273412"/>
                  <a:pt x="134502" y="274130"/>
                </a:cubicBezTo>
                <a:lnTo>
                  <a:pt x="134502" y="288496"/>
                </a:lnTo>
                <a:lnTo>
                  <a:pt x="199770" y="288496"/>
                </a:lnTo>
                <a:cubicBezTo>
                  <a:pt x="203376" y="279876"/>
                  <a:pt x="205179" y="270539"/>
                  <a:pt x="205179" y="261201"/>
                </a:cubicBezTo>
                <a:cubicBezTo>
                  <a:pt x="205179" y="219900"/>
                  <a:pt x="171283" y="186500"/>
                  <a:pt x="130175" y="186500"/>
                </a:cubicBezTo>
                <a:close/>
                <a:moveTo>
                  <a:pt x="74643" y="135861"/>
                </a:moveTo>
                <a:cubicBezTo>
                  <a:pt x="35699" y="155614"/>
                  <a:pt x="9015" y="196197"/>
                  <a:pt x="9015" y="242885"/>
                </a:cubicBezTo>
                <a:cubicBezTo>
                  <a:pt x="9015" y="258687"/>
                  <a:pt x="12260" y="274130"/>
                  <a:pt x="18390" y="288496"/>
                </a:cubicBezTo>
                <a:lnTo>
                  <a:pt x="50483" y="288496"/>
                </a:lnTo>
                <a:cubicBezTo>
                  <a:pt x="47599" y="279876"/>
                  <a:pt x="45796" y="270539"/>
                  <a:pt x="45796" y="261201"/>
                </a:cubicBezTo>
                <a:cubicBezTo>
                  <a:pt x="45796" y="214872"/>
                  <a:pt x="83658" y="177162"/>
                  <a:pt x="130175" y="177162"/>
                </a:cubicBezTo>
                <a:cubicBezTo>
                  <a:pt x="176331" y="177162"/>
                  <a:pt x="214194" y="214872"/>
                  <a:pt x="214194" y="261201"/>
                </a:cubicBezTo>
                <a:cubicBezTo>
                  <a:pt x="214194" y="270539"/>
                  <a:pt x="212751" y="279876"/>
                  <a:pt x="209506" y="288496"/>
                </a:cubicBezTo>
                <a:lnTo>
                  <a:pt x="241960" y="288496"/>
                </a:lnTo>
                <a:cubicBezTo>
                  <a:pt x="247729" y="274130"/>
                  <a:pt x="250975" y="258687"/>
                  <a:pt x="250975" y="242885"/>
                </a:cubicBezTo>
                <a:cubicBezTo>
                  <a:pt x="250975" y="196197"/>
                  <a:pt x="224291" y="155614"/>
                  <a:pt x="184986" y="135861"/>
                </a:cubicBezTo>
                <a:lnTo>
                  <a:pt x="74643" y="135861"/>
                </a:lnTo>
                <a:close/>
                <a:moveTo>
                  <a:pt x="58056" y="87737"/>
                </a:moveTo>
                <a:cubicBezTo>
                  <a:pt x="68152" y="94920"/>
                  <a:pt x="78610" y="107489"/>
                  <a:pt x="78249" y="126883"/>
                </a:cubicBezTo>
                <a:lnTo>
                  <a:pt x="181740" y="126883"/>
                </a:lnTo>
                <a:cubicBezTo>
                  <a:pt x="181380" y="107489"/>
                  <a:pt x="192198" y="94920"/>
                  <a:pt x="201934" y="87737"/>
                </a:cubicBezTo>
                <a:lnTo>
                  <a:pt x="58056" y="87737"/>
                </a:lnTo>
                <a:close/>
                <a:moveTo>
                  <a:pt x="40387" y="78758"/>
                </a:moveTo>
                <a:lnTo>
                  <a:pt x="219603" y="78758"/>
                </a:lnTo>
                <a:cubicBezTo>
                  <a:pt x="221766" y="78758"/>
                  <a:pt x="223569" y="80554"/>
                  <a:pt x="224291" y="82709"/>
                </a:cubicBezTo>
                <a:cubicBezTo>
                  <a:pt x="224291" y="84864"/>
                  <a:pt x="223209" y="87018"/>
                  <a:pt x="221045" y="87737"/>
                </a:cubicBezTo>
                <a:cubicBezTo>
                  <a:pt x="219603" y="88096"/>
                  <a:pt x="188952" y="98152"/>
                  <a:pt x="191116" y="128679"/>
                </a:cubicBezTo>
                <a:cubicBezTo>
                  <a:pt x="231863" y="150586"/>
                  <a:pt x="259989" y="193683"/>
                  <a:pt x="259989" y="242885"/>
                </a:cubicBezTo>
                <a:cubicBezTo>
                  <a:pt x="259989" y="260842"/>
                  <a:pt x="256384" y="278440"/>
                  <a:pt x="249172" y="294960"/>
                </a:cubicBezTo>
                <a:cubicBezTo>
                  <a:pt x="248090" y="296397"/>
                  <a:pt x="246647" y="297474"/>
                  <a:pt x="244844" y="297474"/>
                </a:cubicBezTo>
                <a:lnTo>
                  <a:pt x="203015" y="297474"/>
                </a:lnTo>
                <a:lnTo>
                  <a:pt x="56974" y="297474"/>
                </a:lnTo>
                <a:lnTo>
                  <a:pt x="15145" y="297474"/>
                </a:lnTo>
                <a:cubicBezTo>
                  <a:pt x="13342" y="297474"/>
                  <a:pt x="11539" y="296397"/>
                  <a:pt x="11178" y="294960"/>
                </a:cubicBezTo>
                <a:cubicBezTo>
                  <a:pt x="3966" y="278440"/>
                  <a:pt x="0" y="260842"/>
                  <a:pt x="0" y="242885"/>
                </a:cubicBezTo>
                <a:cubicBezTo>
                  <a:pt x="0" y="193683"/>
                  <a:pt x="28126" y="150586"/>
                  <a:pt x="68874" y="128679"/>
                </a:cubicBezTo>
                <a:cubicBezTo>
                  <a:pt x="71037" y="98152"/>
                  <a:pt x="40387" y="88096"/>
                  <a:pt x="38944" y="87737"/>
                </a:cubicBezTo>
                <a:cubicBezTo>
                  <a:pt x="36781" y="87018"/>
                  <a:pt x="35699" y="84864"/>
                  <a:pt x="36059" y="82709"/>
                </a:cubicBezTo>
                <a:cubicBezTo>
                  <a:pt x="36059" y="80554"/>
                  <a:pt x="38223" y="78758"/>
                  <a:pt x="40387" y="78758"/>
                </a:cubicBezTo>
                <a:close/>
                <a:moveTo>
                  <a:pt x="92409" y="16698"/>
                </a:moveTo>
                <a:cubicBezTo>
                  <a:pt x="94220" y="18497"/>
                  <a:pt x="94582" y="21375"/>
                  <a:pt x="92772" y="23175"/>
                </a:cubicBezTo>
                <a:cubicBezTo>
                  <a:pt x="89151" y="27493"/>
                  <a:pt x="89151" y="35049"/>
                  <a:pt x="92772" y="39367"/>
                </a:cubicBezTo>
                <a:cubicBezTo>
                  <a:pt x="99651" y="47283"/>
                  <a:pt x="99651" y="59518"/>
                  <a:pt x="92772" y="67074"/>
                </a:cubicBezTo>
                <a:cubicBezTo>
                  <a:pt x="92047" y="68154"/>
                  <a:pt x="90599" y="68873"/>
                  <a:pt x="89513" y="68873"/>
                </a:cubicBezTo>
                <a:cubicBezTo>
                  <a:pt x="88427" y="68873"/>
                  <a:pt x="87340" y="68514"/>
                  <a:pt x="86616" y="67794"/>
                </a:cubicBezTo>
                <a:cubicBezTo>
                  <a:pt x="84444" y="66355"/>
                  <a:pt x="84444" y="63476"/>
                  <a:pt x="85892" y="61317"/>
                </a:cubicBezTo>
                <a:cubicBezTo>
                  <a:pt x="89875" y="56999"/>
                  <a:pt x="89875" y="49802"/>
                  <a:pt x="85892" y="45124"/>
                </a:cubicBezTo>
                <a:cubicBezTo>
                  <a:pt x="79375" y="37568"/>
                  <a:pt x="79375" y="24974"/>
                  <a:pt x="85892" y="17417"/>
                </a:cubicBezTo>
                <a:cubicBezTo>
                  <a:pt x="87703" y="15618"/>
                  <a:pt x="90599" y="15258"/>
                  <a:pt x="92409" y="16698"/>
                </a:cubicBezTo>
                <a:close/>
                <a:moveTo>
                  <a:pt x="176547" y="8770"/>
                </a:moveTo>
                <a:cubicBezTo>
                  <a:pt x="178357" y="10581"/>
                  <a:pt x="178719" y="13117"/>
                  <a:pt x="176909" y="15291"/>
                </a:cubicBezTo>
                <a:cubicBezTo>
                  <a:pt x="173288" y="19638"/>
                  <a:pt x="173288" y="26883"/>
                  <a:pt x="176909" y="31592"/>
                </a:cubicBezTo>
                <a:cubicBezTo>
                  <a:pt x="183788" y="39561"/>
                  <a:pt x="183788" y="51878"/>
                  <a:pt x="176909" y="59485"/>
                </a:cubicBezTo>
                <a:cubicBezTo>
                  <a:pt x="176185" y="60572"/>
                  <a:pt x="174737" y="60934"/>
                  <a:pt x="173651" y="60934"/>
                </a:cubicBezTo>
                <a:cubicBezTo>
                  <a:pt x="172564" y="60934"/>
                  <a:pt x="171478" y="60572"/>
                  <a:pt x="170754" y="60210"/>
                </a:cubicBezTo>
                <a:cubicBezTo>
                  <a:pt x="168582" y="58398"/>
                  <a:pt x="168582" y="55500"/>
                  <a:pt x="170030" y="53689"/>
                </a:cubicBezTo>
                <a:cubicBezTo>
                  <a:pt x="174013" y="49342"/>
                  <a:pt x="174013" y="41735"/>
                  <a:pt x="170030" y="37388"/>
                </a:cubicBezTo>
                <a:cubicBezTo>
                  <a:pt x="163513" y="29781"/>
                  <a:pt x="163513" y="17464"/>
                  <a:pt x="170030" y="9495"/>
                </a:cubicBezTo>
                <a:cubicBezTo>
                  <a:pt x="171840" y="7683"/>
                  <a:pt x="174737" y="7321"/>
                  <a:pt x="176547" y="8770"/>
                </a:cubicBezTo>
                <a:close/>
                <a:moveTo>
                  <a:pt x="133684" y="1182"/>
                </a:moveTo>
                <a:cubicBezTo>
                  <a:pt x="135495" y="2621"/>
                  <a:pt x="135857" y="5500"/>
                  <a:pt x="134047" y="7659"/>
                </a:cubicBezTo>
                <a:cubicBezTo>
                  <a:pt x="130426" y="11618"/>
                  <a:pt x="130426" y="19174"/>
                  <a:pt x="134047" y="23492"/>
                </a:cubicBezTo>
                <a:cubicBezTo>
                  <a:pt x="140926" y="31408"/>
                  <a:pt x="140926" y="43643"/>
                  <a:pt x="134047" y="51559"/>
                </a:cubicBezTo>
                <a:cubicBezTo>
                  <a:pt x="133322" y="52639"/>
                  <a:pt x="132236" y="52998"/>
                  <a:pt x="130788" y="52998"/>
                </a:cubicBezTo>
                <a:cubicBezTo>
                  <a:pt x="129702" y="52998"/>
                  <a:pt x="128615" y="52639"/>
                  <a:pt x="127891" y="51919"/>
                </a:cubicBezTo>
                <a:cubicBezTo>
                  <a:pt x="126081" y="50480"/>
                  <a:pt x="125719" y="47601"/>
                  <a:pt x="127167" y="45442"/>
                </a:cubicBezTo>
                <a:cubicBezTo>
                  <a:pt x="131150" y="41484"/>
                  <a:pt x="131150" y="33567"/>
                  <a:pt x="127167" y="29609"/>
                </a:cubicBezTo>
                <a:cubicBezTo>
                  <a:pt x="120650" y="21693"/>
                  <a:pt x="120650" y="9459"/>
                  <a:pt x="127167" y="1542"/>
                </a:cubicBezTo>
                <a:cubicBezTo>
                  <a:pt x="128978" y="-257"/>
                  <a:pt x="131874" y="-617"/>
                  <a:pt x="133684" y="1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734">
            <a:extLst>
              <a:ext uri="{FF2B5EF4-FFF2-40B4-BE49-F238E27FC236}">
                <a16:creationId xmlns:a16="http://schemas.microsoft.com/office/drawing/2014/main" id="{0C510773-0392-404E-B11C-C6A6CE9A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809" y="6553397"/>
            <a:ext cx="643431" cy="609206"/>
          </a:xfrm>
          <a:custGeom>
            <a:avLst/>
            <a:gdLst/>
            <a:ahLst/>
            <a:cxnLst/>
            <a:rect l="0" t="0" r="r" b="b"/>
            <a:pathLst>
              <a:path w="298090" h="282212">
                <a:moveTo>
                  <a:pt x="23926" y="233476"/>
                </a:moveTo>
                <a:cubicBezTo>
                  <a:pt x="25627" y="231775"/>
                  <a:pt x="28348" y="231775"/>
                  <a:pt x="29709" y="233476"/>
                </a:cubicBezTo>
                <a:cubicBezTo>
                  <a:pt x="31410" y="234837"/>
                  <a:pt x="31410" y="237558"/>
                  <a:pt x="29709" y="239259"/>
                </a:cubicBezTo>
                <a:cubicBezTo>
                  <a:pt x="28348" y="240960"/>
                  <a:pt x="25627" y="240960"/>
                  <a:pt x="23926" y="239259"/>
                </a:cubicBezTo>
                <a:cubicBezTo>
                  <a:pt x="22225" y="237558"/>
                  <a:pt x="22225" y="234837"/>
                  <a:pt x="23926" y="233476"/>
                </a:cubicBezTo>
                <a:close/>
                <a:moveTo>
                  <a:pt x="50366" y="231775"/>
                </a:moveTo>
                <a:lnTo>
                  <a:pt x="226726" y="231775"/>
                </a:lnTo>
                <a:cubicBezTo>
                  <a:pt x="229251" y="231775"/>
                  <a:pt x="231414" y="233607"/>
                  <a:pt x="231414" y="236538"/>
                </a:cubicBezTo>
                <a:cubicBezTo>
                  <a:pt x="231414" y="239102"/>
                  <a:pt x="229251" y="240934"/>
                  <a:pt x="226726" y="240934"/>
                </a:cubicBezTo>
                <a:lnTo>
                  <a:pt x="50366" y="240934"/>
                </a:lnTo>
                <a:cubicBezTo>
                  <a:pt x="48202" y="240934"/>
                  <a:pt x="46038" y="239102"/>
                  <a:pt x="46038" y="236538"/>
                </a:cubicBezTo>
                <a:cubicBezTo>
                  <a:pt x="46038" y="233607"/>
                  <a:pt x="48202" y="231775"/>
                  <a:pt x="50366" y="231775"/>
                </a:cubicBezTo>
                <a:close/>
                <a:moveTo>
                  <a:pt x="271056" y="218996"/>
                </a:moveTo>
                <a:cubicBezTo>
                  <a:pt x="260964" y="218996"/>
                  <a:pt x="252673" y="226989"/>
                  <a:pt x="252673" y="237162"/>
                </a:cubicBezTo>
                <a:cubicBezTo>
                  <a:pt x="252673" y="246971"/>
                  <a:pt x="260964" y="255327"/>
                  <a:pt x="271056" y="255327"/>
                </a:cubicBezTo>
                <a:cubicBezTo>
                  <a:pt x="281149" y="255327"/>
                  <a:pt x="289079" y="246971"/>
                  <a:pt x="289079" y="237162"/>
                </a:cubicBezTo>
                <a:cubicBezTo>
                  <a:pt x="289079" y="226989"/>
                  <a:pt x="281149" y="218996"/>
                  <a:pt x="271056" y="218996"/>
                </a:cubicBezTo>
                <a:close/>
                <a:moveTo>
                  <a:pt x="27033" y="218996"/>
                </a:moveTo>
                <a:cubicBezTo>
                  <a:pt x="16941" y="218996"/>
                  <a:pt x="9011" y="226989"/>
                  <a:pt x="9011" y="237162"/>
                </a:cubicBezTo>
                <a:cubicBezTo>
                  <a:pt x="9011" y="246971"/>
                  <a:pt x="16941" y="255327"/>
                  <a:pt x="27033" y="255327"/>
                </a:cubicBezTo>
                <a:lnTo>
                  <a:pt x="250511" y="255327"/>
                </a:lnTo>
                <a:cubicBezTo>
                  <a:pt x="246546" y="250604"/>
                  <a:pt x="244023" y="244065"/>
                  <a:pt x="244023" y="237162"/>
                </a:cubicBezTo>
                <a:cubicBezTo>
                  <a:pt x="244023" y="229895"/>
                  <a:pt x="246546" y="223355"/>
                  <a:pt x="250511" y="218996"/>
                </a:cubicBezTo>
                <a:lnTo>
                  <a:pt x="27033" y="218996"/>
                </a:lnTo>
                <a:close/>
                <a:moveTo>
                  <a:pt x="27033" y="209550"/>
                </a:moveTo>
                <a:lnTo>
                  <a:pt x="271056" y="209550"/>
                </a:lnTo>
                <a:cubicBezTo>
                  <a:pt x="285835" y="209550"/>
                  <a:pt x="298090" y="221902"/>
                  <a:pt x="298090" y="237162"/>
                </a:cubicBezTo>
                <a:cubicBezTo>
                  <a:pt x="298090" y="252057"/>
                  <a:pt x="285835" y="264410"/>
                  <a:pt x="271056" y="264410"/>
                </a:cubicBezTo>
                <a:lnTo>
                  <a:pt x="244023" y="264410"/>
                </a:lnTo>
                <a:lnTo>
                  <a:pt x="244023" y="277852"/>
                </a:lnTo>
                <a:cubicBezTo>
                  <a:pt x="244023" y="280395"/>
                  <a:pt x="241860" y="282212"/>
                  <a:pt x="239337" y="282212"/>
                </a:cubicBezTo>
                <a:cubicBezTo>
                  <a:pt x="236814" y="282212"/>
                  <a:pt x="234651" y="280395"/>
                  <a:pt x="234651" y="277852"/>
                </a:cubicBezTo>
                <a:lnTo>
                  <a:pt x="234651" y="264410"/>
                </a:lnTo>
                <a:lnTo>
                  <a:pt x="63078" y="264410"/>
                </a:lnTo>
                <a:lnTo>
                  <a:pt x="63078" y="277852"/>
                </a:lnTo>
                <a:cubicBezTo>
                  <a:pt x="63078" y="280395"/>
                  <a:pt x="60916" y="282212"/>
                  <a:pt x="58393" y="282212"/>
                </a:cubicBezTo>
                <a:cubicBezTo>
                  <a:pt x="56230" y="282212"/>
                  <a:pt x="54067" y="280395"/>
                  <a:pt x="54067" y="277852"/>
                </a:cubicBezTo>
                <a:lnTo>
                  <a:pt x="54067" y="264410"/>
                </a:lnTo>
                <a:lnTo>
                  <a:pt x="27033" y="264410"/>
                </a:lnTo>
                <a:cubicBezTo>
                  <a:pt x="11895" y="264410"/>
                  <a:pt x="0" y="252057"/>
                  <a:pt x="0" y="237162"/>
                </a:cubicBezTo>
                <a:cubicBezTo>
                  <a:pt x="0" y="221902"/>
                  <a:pt x="11895" y="209550"/>
                  <a:pt x="27033" y="209550"/>
                </a:cubicBezTo>
                <a:close/>
                <a:moveTo>
                  <a:pt x="227436" y="0"/>
                </a:moveTo>
                <a:lnTo>
                  <a:pt x="256846" y="0"/>
                </a:lnTo>
                <a:cubicBezTo>
                  <a:pt x="258639" y="0"/>
                  <a:pt x="260432" y="1079"/>
                  <a:pt x="260791" y="2879"/>
                </a:cubicBezTo>
                <a:cubicBezTo>
                  <a:pt x="261867" y="4319"/>
                  <a:pt x="261508" y="6478"/>
                  <a:pt x="260074" y="7918"/>
                </a:cubicBezTo>
                <a:lnTo>
                  <a:pt x="226360" y="41749"/>
                </a:lnTo>
                <a:lnTo>
                  <a:pt x="297016" y="197949"/>
                </a:lnTo>
                <a:cubicBezTo>
                  <a:pt x="298091" y="200109"/>
                  <a:pt x="297016" y="202988"/>
                  <a:pt x="294864" y="204068"/>
                </a:cubicBezTo>
                <a:cubicBezTo>
                  <a:pt x="294146" y="204068"/>
                  <a:pt x="293429" y="204428"/>
                  <a:pt x="292712" y="204428"/>
                </a:cubicBezTo>
                <a:cubicBezTo>
                  <a:pt x="291277" y="204428"/>
                  <a:pt x="289484" y="203348"/>
                  <a:pt x="288766" y="201549"/>
                </a:cubicBezTo>
                <a:lnTo>
                  <a:pt x="219545" y="48228"/>
                </a:lnTo>
                <a:lnTo>
                  <a:pt x="203765" y="64423"/>
                </a:lnTo>
                <a:lnTo>
                  <a:pt x="247879" y="193990"/>
                </a:lnTo>
                <a:cubicBezTo>
                  <a:pt x="248597" y="196150"/>
                  <a:pt x="247162" y="198669"/>
                  <a:pt x="244652" y="199749"/>
                </a:cubicBezTo>
                <a:cubicBezTo>
                  <a:pt x="244293" y="199749"/>
                  <a:pt x="243934" y="199749"/>
                  <a:pt x="243576" y="199749"/>
                </a:cubicBezTo>
                <a:cubicBezTo>
                  <a:pt x="241424" y="199749"/>
                  <a:pt x="239630" y="198669"/>
                  <a:pt x="238913" y="196870"/>
                </a:cubicBezTo>
                <a:lnTo>
                  <a:pt x="195157" y="68022"/>
                </a:lnTo>
                <a:lnTo>
                  <a:pt x="127729" y="68022"/>
                </a:lnTo>
                <a:cubicBezTo>
                  <a:pt x="120197" y="68022"/>
                  <a:pt x="113742" y="74141"/>
                  <a:pt x="113742" y="81699"/>
                </a:cubicBezTo>
                <a:cubicBezTo>
                  <a:pt x="113742" y="89617"/>
                  <a:pt x="120197" y="95376"/>
                  <a:pt x="127729" y="95376"/>
                </a:cubicBezTo>
                <a:lnTo>
                  <a:pt x="183321" y="95376"/>
                </a:lnTo>
                <a:cubicBezTo>
                  <a:pt x="185832" y="95376"/>
                  <a:pt x="187625" y="97535"/>
                  <a:pt x="187625" y="100414"/>
                </a:cubicBezTo>
                <a:cubicBezTo>
                  <a:pt x="187625" y="102574"/>
                  <a:pt x="185832" y="104733"/>
                  <a:pt x="183321" y="104733"/>
                </a:cubicBezTo>
                <a:lnTo>
                  <a:pt x="127729" y="104733"/>
                </a:lnTo>
                <a:cubicBezTo>
                  <a:pt x="114818" y="104733"/>
                  <a:pt x="104775" y="94296"/>
                  <a:pt x="104775" y="81699"/>
                </a:cubicBezTo>
                <a:cubicBezTo>
                  <a:pt x="104775" y="69102"/>
                  <a:pt x="114818" y="58665"/>
                  <a:pt x="127729" y="58665"/>
                </a:cubicBezTo>
                <a:lnTo>
                  <a:pt x="196591" y="58665"/>
                </a:lnTo>
                <a:lnTo>
                  <a:pt x="246086" y="8997"/>
                </a:lnTo>
                <a:lnTo>
                  <a:pt x="229229" y="8997"/>
                </a:lnTo>
                <a:lnTo>
                  <a:pt x="177224" y="47508"/>
                </a:lnTo>
                <a:cubicBezTo>
                  <a:pt x="175072" y="48947"/>
                  <a:pt x="172203" y="48228"/>
                  <a:pt x="170768" y="46428"/>
                </a:cubicBezTo>
                <a:cubicBezTo>
                  <a:pt x="169333" y="44269"/>
                  <a:pt x="169692" y="41389"/>
                  <a:pt x="171844" y="39950"/>
                </a:cubicBezTo>
                <a:lnTo>
                  <a:pt x="224925" y="720"/>
                </a:lnTo>
                <a:cubicBezTo>
                  <a:pt x="225643" y="360"/>
                  <a:pt x="226719" y="0"/>
                  <a:pt x="2274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733">
            <a:extLst>
              <a:ext uri="{FF2B5EF4-FFF2-40B4-BE49-F238E27FC236}">
                <a16:creationId xmlns:a16="http://schemas.microsoft.com/office/drawing/2014/main" id="{20829E07-F790-DE4B-BFD5-0CD98289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809" y="8139931"/>
            <a:ext cx="640009" cy="643431"/>
          </a:xfrm>
          <a:custGeom>
            <a:avLst/>
            <a:gdLst/>
            <a:ahLst/>
            <a:cxnLst/>
            <a:rect l="0" t="0" r="r" b="b"/>
            <a:pathLst>
              <a:path w="296500" h="298092">
                <a:moveTo>
                  <a:pt x="135191" y="228696"/>
                </a:moveTo>
                <a:cubicBezTo>
                  <a:pt x="143784" y="228696"/>
                  <a:pt x="152423" y="231967"/>
                  <a:pt x="159083" y="238508"/>
                </a:cubicBezTo>
                <a:cubicBezTo>
                  <a:pt x="163762" y="243232"/>
                  <a:pt x="169881" y="245776"/>
                  <a:pt x="176361" y="245776"/>
                </a:cubicBezTo>
                <a:cubicBezTo>
                  <a:pt x="183200" y="245776"/>
                  <a:pt x="189319" y="243232"/>
                  <a:pt x="193999" y="238508"/>
                </a:cubicBezTo>
                <a:cubicBezTo>
                  <a:pt x="205517" y="226879"/>
                  <a:pt x="223515" y="225425"/>
                  <a:pt x="236833" y="234510"/>
                </a:cubicBezTo>
                <a:cubicBezTo>
                  <a:pt x="238993" y="235964"/>
                  <a:pt x="239353" y="238871"/>
                  <a:pt x="237913" y="241052"/>
                </a:cubicBezTo>
                <a:cubicBezTo>
                  <a:pt x="236474" y="242869"/>
                  <a:pt x="233954" y="243596"/>
                  <a:pt x="231794" y="241779"/>
                </a:cubicBezTo>
                <a:cubicBezTo>
                  <a:pt x="222075" y="235237"/>
                  <a:pt x="208757" y="236328"/>
                  <a:pt x="200478" y="245049"/>
                </a:cubicBezTo>
                <a:cubicBezTo>
                  <a:pt x="193999" y="251591"/>
                  <a:pt x="185720" y="255225"/>
                  <a:pt x="176361" y="255225"/>
                </a:cubicBezTo>
                <a:cubicBezTo>
                  <a:pt x="167722" y="255225"/>
                  <a:pt x="159083" y="251591"/>
                  <a:pt x="152603" y="245049"/>
                </a:cubicBezTo>
                <a:cubicBezTo>
                  <a:pt x="143245" y="235237"/>
                  <a:pt x="127406" y="235237"/>
                  <a:pt x="117688" y="245049"/>
                </a:cubicBezTo>
                <a:cubicBezTo>
                  <a:pt x="111568" y="251591"/>
                  <a:pt x="102929" y="255225"/>
                  <a:pt x="94290" y="255225"/>
                </a:cubicBezTo>
                <a:cubicBezTo>
                  <a:pt x="84931" y="255225"/>
                  <a:pt x="76652" y="251591"/>
                  <a:pt x="70173" y="245049"/>
                </a:cubicBezTo>
                <a:cubicBezTo>
                  <a:pt x="66934" y="241415"/>
                  <a:pt x="62614" y="239235"/>
                  <a:pt x="57935" y="238145"/>
                </a:cubicBezTo>
                <a:cubicBezTo>
                  <a:pt x="55415" y="237781"/>
                  <a:pt x="53975" y="235237"/>
                  <a:pt x="54335" y="232693"/>
                </a:cubicBezTo>
                <a:cubicBezTo>
                  <a:pt x="55055" y="230513"/>
                  <a:pt x="57215" y="228696"/>
                  <a:pt x="59734" y="229423"/>
                </a:cubicBezTo>
                <a:cubicBezTo>
                  <a:pt x="66214" y="230513"/>
                  <a:pt x="71973" y="233784"/>
                  <a:pt x="76652" y="238508"/>
                </a:cubicBezTo>
                <a:cubicBezTo>
                  <a:pt x="81332" y="243232"/>
                  <a:pt x="87451" y="245776"/>
                  <a:pt x="94290" y="245776"/>
                </a:cubicBezTo>
                <a:cubicBezTo>
                  <a:pt x="100770" y="245776"/>
                  <a:pt x="106889" y="243232"/>
                  <a:pt x="111568" y="238508"/>
                </a:cubicBezTo>
                <a:cubicBezTo>
                  <a:pt x="118048" y="231967"/>
                  <a:pt x="126597" y="228696"/>
                  <a:pt x="135191" y="228696"/>
                </a:cubicBezTo>
                <a:close/>
                <a:moveTo>
                  <a:pt x="239257" y="187420"/>
                </a:moveTo>
                <a:cubicBezTo>
                  <a:pt x="248235" y="187420"/>
                  <a:pt x="256854" y="191055"/>
                  <a:pt x="262958" y="197232"/>
                </a:cubicBezTo>
                <a:cubicBezTo>
                  <a:pt x="264754" y="199050"/>
                  <a:pt x="264754" y="201957"/>
                  <a:pt x="262958" y="203774"/>
                </a:cubicBezTo>
                <a:cubicBezTo>
                  <a:pt x="261163" y="205591"/>
                  <a:pt x="258290" y="205591"/>
                  <a:pt x="256495" y="203774"/>
                </a:cubicBezTo>
                <a:cubicBezTo>
                  <a:pt x="247158" y="193962"/>
                  <a:pt x="231357" y="193962"/>
                  <a:pt x="221661" y="203774"/>
                </a:cubicBezTo>
                <a:cubicBezTo>
                  <a:pt x="215197" y="210315"/>
                  <a:pt x="206938" y="213949"/>
                  <a:pt x="197960" y="213949"/>
                </a:cubicBezTo>
                <a:cubicBezTo>
                  <a:pt x="188982" y="213949"/>
                  <a:pt x="180723" y="210315"/>
                  <a:pt x="174259" y="203774"/>
                </a:cubicBezTo>
                <a:cubicBezTo>
                  <a:pt x="164563" y="193962"/>
                  <a:pt x="149121" y="193962"/>
                  <a:pt x="139425" y="203774"/>
                </a:cubicBezTo>
                <a:cubicBezTo>
                  <a:pt x="133321" y="210315"/>
                  <a:pt x="124702" y="213949"/>
                  <a:pt x="115724" y="213949"/>
                </a:cubicBezTo>
                <a:cubicBezTo>
                  <a:pt x="106747" y="213949"/>
                  <a:pt x="98487" y="210315"/>
                  <a:pt x="92023" y="203774"/>
                </a:cubicBezTo>
                <a:cubicBezTo>
                  <a:pt x="82327" y="193962"/>
                  <a:pt x="66527" y="193962"/>
                  <a:pt x="57190" y="203774"/>
                </a:cubicBezTo>
                <a:cubicBezTo>
                  <a:pt x="52880" y="208135"/>
                  <a:pt x="47135" y="211405"/>
                  <a:pt x="41030" y="212859"/>
                </a:cubicBezTo>
                <a:cubicBezTo>
                  <a:pt x="38516" y="213223"/>
                  <a:pt x="36002" y="211769"/>
                  <a:pt x="35643" y="209588"/>
                </a:cubicBezTo>
                <a:cubicBezTo>
                  <a:pt x="34925" y="207045"/>
                  <a:pt x="36361" y="204501"/>
                  <a:pt x="38875" y="204137"/>
                </a:cubicBezTo>
                <a:cubicBezTo>
                  <a:pt x="43543" y="203047"/>
                  <a:pt x="47494" y="200503"/>
                  <a:pt x="50726" y="197232"/>
                </a:cubicBezTo>
                <a:cubicBezTo>
                  <a:pt x="64013" y="184150"/>
                  <a:pt x="85200" y="184150"/>
                  <a:pt x="98487" y="197232"/>
                </a:cubicBezTo>
                <a:cubicBezTo>
                  <a:pt x="102796" y="201957"/>
                  <a:pt x="109260" y="204501"/>
                  <a:pt x="115724" y="204501"/>
                </a:cubicBezTo>
                <a:cubicBezTo>
                  <a:pt x="122547" y="204501"/>
                  <a:pt x="128293" y="201957"/>
                  <a:pt x="133321" y="197232"/>
                </a:cubicBezTo>
                <a:cubicBezTo>
                  <a:pt x="146248" y="184150"/>
                  <a:pt x="167436" y="184150"/>
                  <a:pt x="180723" y="197232"/>
                </a:cubicBezTo>
                <a:cubicBezTo>
                  <a:pt x="185391" y="201957"/>
                  <a:pt x="191496" y="204501"/>
                  <a:pt x="197960" y="204501"/>
                </a:cubicBezTo>
                <a:cubicBezTo>
                  <a:pt x="204424" y="204501"/>
                  <a:pt x="210888" y="201957"/>
                  <a:pt x="215197" y="197232"/>
                </a:cubicBezTo>
                <a:cubicBezTo>
                  <a:pt x="221661" y="191055"/>
                  <a:pt x="230280" y="187420"/>
                  <a:pt x="239257" y="187420"/>
                </a:cubicBezTo>
                <a:close/>
                <a:moveTo>
                  <a:pt x="7140" y="181691"/>
                </a:moveTo>
                <a:cubicBezTo>
                  <a:pt x="9663" y="181333"/>
                  <a:pt x="11825" y="182407"/>
                  <a:pt x="12546" y="184914"/>
                </a:cubicBezTo>
                <a:cubicBezTo>
                  <a:pt x="28766" y="246160"/>
                  <a:pt x="84634" y="288780"/>
                  <a:pt x="148432" y="288780"/>
                </a:cubicBezTo>
                <a:cubicBezTo>
                  <a:pt x="211869" y="288780"/>
                  <a:pt x="267737" y="246160"/>
                  <a:pt x="283956" y="184914"/>
                </a:cubicBezTo>
                <a:cubicBezTo>
                  <a:pt x="284317" y="182407"/>
                  <a:pt x="286840" y="180975"/>
                  <a:pt x="289363" y="181691"/>
                </a:cubicBezTo>
                <a:cubicBezTo>
                  <a:pt x="291886" y="182407"/>
                  <a:pt x="293328" y="184914"/>
                  <a:pt x="292607" y="187063"/>
                </a:cubicBezTo>
                <a:cubicBezTo>
                  <a:pt x="275666" y="252606"/>
                  <a:pt x="216194" y="298092"/>
                  <a:pt x="148432" y="298092"/>
                </a:cubicBezTo>
                <a:cubicBezTo>
                  <a:pt x="80309" y="298092"/>
                  <a:pt x="21197" y="252606"/>
                  <a:pt x="3896" y="187063"/>
                </a:cubicBezTo>
                <a:cubicBezTo>
                  <a:pt x="3175" y="184914"/>
                  <a:pt x="4617" y="182407"/>
                  <a:pt x="7140" y="181691"/>
                </a:cubicBezTo>
                <a:close/>
                <a:moveTo>
                  <a:pt x="148432" y="147673"/>
                </a:moveTo>
                <a:cubicBezTo>
                  <a:pt x="157082" y="147673"/>
                  <a:pt x="165012" y="150884"/>
                  <a:pt x="171500" y="157305"/>
                </a:cubicBezTo>
                <a:cubicBezTo>
                  <a:pt x="180511" y="166224"/>
                  <a:pt x="196009" y="166224"/>
                  <a:pt x="205020" y="157305"/>
                </a:cubicBezTo>
                <a:cubicBezTo>
                  <a:pt x="211508" y="150884"/>
                  <a:pt x="219438" y="147673"/>
                  <a:pt x="228449" y="147673"/>
                </a:cubicBezTo>
                <a:cubicBezTo>
                  <a:pt x="237099" y="147673"/>
                  <a:pt x="245029" y="150884"/>
                  <a:pt x="251517" y="157305"/>
                </a:cubicBezTo>
                <a:cubicBezTo>
                  <a:pt x="255842" y="161586"/>
                  <a:pt x="261970" y="163727"/>
                  <a:pt x="268457" y="163727"/>
                </a:cubicBezTo>
                <a:cubicBezTo>
                  <a:pt x="274585" y="163727"/>
                  <a:pt x="280712" y="161586"/>
                  <a:pt x="285038" y="157305"/>
                </a:cubicBezTo>
                <a:cubicBezTo>
                  <a:pt x="286840" y="155165"/>
                  <a:pt x="289723" y="155165"/>
                  <a:pt x="291526" y="157305"/>
                </a:cubicBezTo>
                <a:cubicBezTo>
                  <a:pt x="293328" y="158732"/>
                  <a:pt x="293328" y="161586"/>
                  <a:pt x="291526" y="163370"/>
                </a:cubicBezTo>
                <a:cubicBezTo>
                  <a:pt x="285038" y="169435"/>
                  <a:pt x="277108" y="173002"/>
                  <a:pt x="268457" y="173002"/>
                </a:cubicBezTo>
                <a:cubicBezTo>
                  <a:pt x="259447" y="173002"/>
                  <a:pt x="251517" y="169435"/>
                  <a:pt x="245029" y="163370"/>
                </a:cubicBezTo>
                <a:cubicBezTo>
                  <a:pt x="240704" y="159089"/>
                  <a:pt x="234576" y="156592"/>
                  <a:pt x="228449" y="156592"/>
                </a:cubicBezTo>
                <a:cubicBezTo>
                  <a:pt x="221961" y="156592"/>
                  <a:pt x="215834" y="158732"/>
                  <a:pt x="211508" y="163370"/>
                </a:cubicBezTo>
                <a:cubicBezTo>
                  <a:pt x="198533" y="175856"/>
                  <a:pt x="177988" y="175856"/>
                  <a:pt x="165012" y="163370"/>
                </a:cubicBezTo>
                <a:cubicBezTo>
                  <a:pt x="160687" y="158732"/>
                  <a:pt x="154559" y="156592"/>
                  <a:pt x="148432" y="156592"/>
                </a:cubicBezTo>
                <a:cubicBezTo>
                  <a:pt x="141944" y="156592"/>
                  <a:pt x="135816" y="158732"/>
                  <a:pt x="131491" y="163370"/>
                </a:cubicBezTo>
                <a:cubicBezTo>
                  <a:pt x="118515" y="175856"/>
                  <a:pt x="97970" y="175856"/>
                  <a:pt x="84995" y="163370"/>
                </a:cubicBezTo>
                <a:cubicBezTo>
                  <a:pt x="75623" y="154095"/>
                  <a:pt x="60845" y="154095"/>
                  <a:pt x="51474" y="163370"/>
                </a:cubicBezTo>
                <a:cubicBezTo>
                  <a:pt x="38498" y="175856"/>
                  <a:pt x="17953" y="175856"/>
                  <a:pt x="4977" y="163370"/>
                </a:cubicBezTo>
                <a:cubicBezTo>
                  <a:pt x="3175" y="161586"/>
                  <a:pt x="3175" y="158732"/>
                  <a:pt x="4977" y="157305"/>
                </a:cubicBezTo>
                <a:cubicBezTo>
                  <a:pt x="6779" y="155165"/>
                  <a:pt x="9663" y="155165"/>
                  <a:pt x="11465" y="157305"/>
                </a:cubicBezTo>
                <a:cubicBezTo>
                  <a:pt x="15790" y="161586"/>
                  <a:pt x="21918" y="163727"/>
                  <a:pt x="28406" y="163727"/>
                </a:cubicBezTo>
                <a:cubicBezTo>
                  <a:pt x="34533" y="163727"/>
                  <a:pt x="40660" y="161586"/>
                  <a:pt x="44986" y="157305"/>
                </a:cubicBezTo>
                <a:cubicBezTo>
                  <a:pt x="57962" y="144463"/>
                  <a:pt x="78507" y="144463"/>
                  <a:pt x="91482" y="157305"/>
                </a:cubicBezTo>
                <a:cubicBezTo>
                  <a:pt x="100854" y="166224"/>
                  <a:pt x="115632" y="166224"/>
                  <a:pt x="125003" y="157305"/>
                </a:cubicBezTo>
                <a:cubicBezTo>
                  <a:pt x="131491" y="150884"/>
                  <a:pt x="139421" y="147673"/>
                  <a:pt x="148432" y="147673"/>
                </a:cubicBezTo>
                <a:close/>
                <a:moveTo>
                  <a:pt x="166149" y="90152"/>
                </a:moveTo>
                <a:lnTo>
                  <a:pt x="166149" y="114673"/>
                </a:lnTo>
                <a:lnTo>
                  <a:pt x="223658" y="114673"/>
                </a:lnTo>
                <a:lnTo>
                  <a:pt x="223658" y="90152"/>
                </a:lnTo>
                <a:lnTo>
                  <a:pt x="166149" y="90152"/>
                </a:lnTo>
                <a:close/>
                <a:moveTo>
                  <a:pt x="166149" y="56615"/>
                </a:moveTo>
                <a:lnTo>
                  <a:pt x="166149" y="81137"/>
                </a:lnTo>
                <a:lnTo>
                  <a:pt x="223658" y="81137"/>
                </a:lnTo>
                <a:lnTo>
                  <a:pt x="223658" y="56615"/>
                </a:lnTo>
                <a:lnTo>
                  <a:pt x="166149" y="56615"/>
                </a:lnTo>
                <a:close/>
                <a:moveTo>
                  <a:pt x="247877" y="45899"/>
                </a:moveTo>
                <a:cubicBezTo>
                  <a:pt x="249692" y="44450"/>
                  <a:pt x="252957" y="44450"/>
                  <a:pt x="254409" y="45899"/>
                </a:cubicBezTo>
                <a:cubicBezTo>
                  <a:pt x="279083" y="71265"/>
                  <a:pt x="293960" y="104240"/>
                  <a:pt x="296500" y="139390"/>
                </a:cubicBezTo>
                <a:cubicBezTo>
                  <a:pt x="296500" y="141926"/>
                  <a:pt x="294686" y="143738"/>
                  <a:pt x="292509" y="144100"/>
                </a:cubicBezTo>
                <a:cubicBezTo>
                  <a:pt x="292146" y="144100"/>
                  <a:pt x="292146" y="144100"/>
                  <a:pt x="291783" y="144100"/>
                </a:cubicBezTo>
                <a:cubicBezTo>
                  <a:pt x="289606" y="144100"/>
                  <a:pt x="287792" y="142289"/>
                  <a:pt x="287429" y="139752"/>
                </a:cubicBezTo>
                <a:cubicBezTo>
                  <a:pt x="284889" y="107139"/>
                  <a:pt x="270737" y="75976"/>
                  <a:pt x="247877" y="52422"/>
                </a:cubicBezTo>
                <a:cubicBezTo>
                  <a:pt x="246063" y="50610"/>
                  <a:pt x="246063" y="47711"/>
                  <a:pt x="247877" y="45899"/>
                </a:cubicBezTo>
                <a:close/>
                <a:moveTo>
                  <a:pt x="166149" y="23079"/>
                </a:moveTo>
                <a:lnTo>
                  <a:pt x="166149" y="47600"/>
                </a:lnTo>
                <a:lnTo>
                  <a:pt x="223658" y="47600"/>
                </a:lnTo>
                <a:lnTo>
                  <a:pt x="223658" y="23079"/>
                </a:lnTo>
                <a:lnTo>
                  <a:pt x="166149" y="23079"/>
                </a:lnTo>
                <a:close/>
                <a:moveTo>
                  <a:pt x="135895" y="1949"/>
                </a:moveTo>
                <a:cubicBezTo>
                  <a:pt x="138053" y="1588"/>
                  <a:pt x="140569" y="3392"/>
                  <a:pt x="140929" y="5917"/>
                </a:cubicBezTo>
                <a:cubicBezTo>
                  <a:pt x="140929" y="8443"/>
                  <a:pt x="139131" y="10608"/>
                  <a:pt x="136614" y="10968"/>
                </a:cubicBezTo>
                <a:cubicBezTo>
                  <a:pt x="67948" y="16380"/>
                  <a:pt x="14380" y="70860"/>
                  <a:pt x="8988" y="139772"/>
                </a:cubicBezTo>
                <a:cubicBezTo>
                  <a:pt x="8628" y="142298"/>
                  <a:pt x="6831" y="144102"/>
                  <a:pt x="4674" y="144102"/>
                </a:cubicBezTo>
                <a:cubicBezTo>
                  <a:pt x="4314" y="144102"/>
                  <a:pt x="4314" y="144102"/>
                  <a:pt x="3955" y="144102"/>
                </a:cubicBezTo>
                <a:cubicBezTo>
                  <a:pt x="1438" y="143741"/>
                  <a:pt x="0" y="141937"/>
                  <a:pt x="0" y="139412"/>
                </a:cubicBezTo>
                <a:cubicBezTo>
                  <a:pt x="5752" y="65809"/>
                  <a:pt x="62555" y="7721"/>
                  <a:pt x="135895" y="1949"/>
                </a:cubicBezTo>
                <a:close/>
                <a:moveTo>
                  <a:pt x="161476" y="0"/>
                </a:moveTo>
                <a:cubicBezTo>
                  <a:pt x="163992" y="0"/>
                  <a:pt x="166149" y="2163"/>
                  <a:pt x="166149" y="4688"/>
                </a:cubicBezTo>
                <a:lnTo>
                  <a:pt x="166149" y="14063"/>
                </a:lnTo>
                <a:lnTo>
                  <a:pt x="223658" y="14063"/>
                </a:lnTo>
                <a:lnTo>
                  <a:pt x="223658" y="4688"/>
                </a:lnTo>
                <a:cubicBezTo>
                  <a:pt x="223658" y="2163"/>
                  <a:pt x="225815" y="0"/>
                  <a:pt x="228331" y="0"/>
                </a:cubicBezTo>
                <a:cubicBezTo>
                  <a:pt x="230847" y="0"/>
                  <a:pt x="233004" y="2163"/>
                  <a:pt x="233004" y="4688"/>
                </a:cubicBezTo>
                <a:lnTo>
                  <a:pt x="233004" y="133064"/>
                </a:lnTo>
                <a:cubicBezTo>
                  <a:pt x="233004" y="135588"/>
                  <a:pt x="230847" y="137752"/>
                  <a:pt x="228331" y="137752"/>
                </a:cubicBezTo>
                <a:cubicBezTo>
                  <a:pt x="225815" y="137752"/>
                  <a:pt x="223658" y="135588"/>
                  <a:pt x="223658" y="133064"/>
                </a:cubicBezTo>
                <a:lnTo>
                  <a:pt x="223658" y="123688"/>
                </a:lnTo>
                <a:lnTo>
                  <a:pt x="166149" y="123688"/>
                </a:lnTo>
                <a:lnTo>
                  <a:pt x="166149" y="133064"/>
                </a:lnTo>
                <a:cubicBezTo>
                  <a:pt x="166149" y="135588"/>
                  <a:pt x="163992" y="137752"/>
                  <a:pt x="161476" y="137752"/>
                </a:cubicBezTo>
                <a:cubicBezTo>
                  <a:pt x="158960" y="137752"/>
                  <a:pt x="157163" y="135588"/>
                  <a:pt x="157163" y="133064"/>
                </a:cubicBezTo>
                <a:lnTo>
                  <a:pt x="157163" y="4688"/>
                </a:lnTo>
                <a:cubicBezTo>
                  <a:pt x="157163" y="2163"/>
                  <a:pt x="158960" y="0"/>
                  <a:pt x="161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Freeform 732">
            <a:extLst>
              <a:ext uri="{FF2B5EF4-FFF2-40B4-BE49-F238E27FC236}">
                <a16:creationId xmlns:a16="http://schemas.microsoft.com/office/drawing/2014/main" id="{C7F5FD4C-AC92-E34D-B34D-5914E44D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387" y="9742750"/>
            <a:ext cx="643431" cy="640008"/>
          </a:xfrm>
          <a:custGeom>
            <a:avLst/>
            <a:gdLst/>
            <a:ahLst/>
            <a:cxnLst/>
            <a:rect l="0" t="0" r="r" b="b"/>
            <a:pathLst>
              <a:path w="298090" h="296522">
                <a:moveTo>
                  <a:pt x="229743" y="289038"/>
                </a:moveTo>
                <a:cubicBezTo>
                  <a:pt x="231648" y="287337"/>
                  <a:pt x="234696" y="287337"/>
                  <a:pt x="236601" y="289038"/>
                </a:cubicBezTo>
                <a:cubicBezTo>
                  <a:pt x="237363" y="289718"/>
                  <a:pt x="237744" y="291079"/>
                  <a:pt x="237744" y="292100"/>
                </a:cubicBezTo>
                <a:cubicBezTo>
                  <a:pt x="237744" y="293120"/>
                  <a:pt x="237363" y="294481"/>
                  <a:pt x="236601" y="295161"/>
                </a:cubicBezTo>
                <a:cubicBezTo>
                  <a:pt x="235839" y="295842"/>
                  <a:pt x="234315" y="296522"/>
                  <a:pt x="233172" y="296522"/>
                </a:cubicBezTo>
                <a:cubicBezTo>
                  <a:pt x="232029" y="296522"/>
                  <a:pt x="230886" y="295842"/>
                  <a:pt x="229743" y="295161"/>
                </a:cubicBezTo>
                <a:cubicBezTo>
                  <a:pt x="228981" y="294481"/>
                  <a:pt x="228600" y="293120"/>
                  <a:pt x="228600" y="292100"/>
                </a:cubicBezTo>
                <a:cubicBezTo>
                  <a:pt x="228600" y="291079"/>
                  <a:pt x="228981" y="289718"/>
                  <a:pt x="229743" y="289038"/>
                </a:cubicBezTo>
                <a:close/>
                <a:moveTo>
                  <a:pt x="271018" y="279223"/>
                </a:moveTo>
                <a:cubicBezTo>
                  <a:pt x="272923" y="277812"/>
                  <a:pt x="275971" y="277812"/>
                  <a:pt x="277876" y="279223"/>
                </a:cubicBezTo>
                <a:cubicBezTo>
                  <a:pt x="278638" y="279929"/>
                  <a:pt x="279019" y="281340"/>
                  <a:pt x="279019" y="282398"/>
                </a:cubicBezTo>
                <a:cubicBezTo>
                  <a:pt x="279019" y="283457"/>
                  <a:pt x="278638" y="284868"/>
                  <a:pt x="277876" y="285573"/>
                </a:cubicBezTo>
                <a:cubicBezTo>
                  <a:pt x="277114" y="286279"/>
                  <a:pt x="275971" y="286984"/>
                  <a:pt x="274447" y="286984"/>
                </a:cubicBezTo>
                <a:cubicBezTo>
                  <a:pt x="273304" y="286984"/>
                  <a:pt x="272161" y="286279"/>
                  <a:pt x="271018" y="285573"/>
                </a:cubicBezTo>
                <a:cubicBezTo>
                  <a:pt x="270256" y="284868"/>
                  <a:pt x="269875" y="283457"/>
                  <a:pt x="269875" y="282398"/>
                </a:cubicBezTo>
                <a:cubicBezTo>
                  <a:pt x="269875" y="281340"/>
                  <a:pt x="270256" y="279929"/>
                  <a:pt x="271018" y="279223"/>
                </a:cubicBezTo>
                <a:close/>
                <a:moveTo>
                  <a:pt x="190378" y="279223"/>
                </a:moveTo>
                <a:cubicBezTo>
                  <a:pt x="191844" y="277812"/>
                  <a:pt x="195141" y="277812"/>
                  <a:pt x="196606" y="279223"/>
                </a:cubicBezTo>
                <a:cubicBezTo>
                  <a:pt x="197705" y="280282"/>
                  <a:pt x="198072" y="281340"/>
                  <a:pt x="198072" y="282398"/>
                </a:cubicBezTo>
                <a:cubicBezTo>
                  <a:pt x="198072" y="283457"/>
                  <a:pt x="197705" y="284868"/>
                  <a:pt x="196606" y="285573"/>
                </a:cubicBezTo>
                <a:cubicBezTo>
                  <a:pt x="195873" y="286279"/>
                  <a:pt x="194408" y="286984"/>
                  <a:pt x="193675" y="286984"/>
                </a:cubicBezTo>
                <a:cubicBezTo>
                  <a:pt x="192210" y="286984"/>
                  <a:pt x="191111" y="286279"/>
                  <a:pt x="190378" y="285573"/>
                </a:cubicBezTo>
                <a:cubicBezTo>
                  <a:pt x="189279" y="284868"/>
                  <a:pt x="188913" y="283457"/>
                  <a:pt x="188913" y="282398"/>
                </a:cubicBezTo>
                <a:cubicBezTo>
                  <a:pt x="188913" y="281340"/>
                  <a:pt x="189279" y="280282"/>
                  <a:pt x="190378" y="279223"/>
                </a:cubicBezTo>
                <a:close/>
                <a:moveTo>
                  <a:pt x="233172" y="265112"/>
                </a:moveTo>
                <a:cubicBezTo>
                  <a:pt x="235839" y="265112"/>
                  <a:pt x="237744" y="266943"/>
                  <a:pt x="237744" y="269508"/>
                </a:cubicBezTo>
                <a:cubicBezTo>
                  <a:pt x="237744" y="272072"/>
                  <a:pt x="235839" y="274270"/>
                  <a:pt x="233172" y="274270"/>
                </a:cubicBezTo>
                <a:cubicBezTo>
                  <a:pt x="230505" y="274270"/>
                  <a:pt x="228600" y="272072"/>
                  <a:pt x="228600" y="269508"/>
                </a:cubicBezTo>
                <a:cubicBezTo>
                  <a:pt x="228600" y="266943"/>
                  <a:pt x="230505" y="265112"/>
                  <a:pt x="233172" y="265112"/>
                </a:cubicBezTo>
                <a:close/>
                <a:moveTo>
                  <a:pt x="272522" y="257528"/>
                </a:moveTo>
                <a:cubicBezTo>
                  <a:pt x="274991" y="257175"/>
                  <a:pt x="277108" y="259291"/>
                  <a:pt x="277460" y="261408"/>
                </a:cubicBezTo>
                <a:cubicBezTo>
                  <a:pt x="277460" y="263878"/>
                  <a:pt x="275697" y="265994"/>
                  <a:pt x="273227" y="266347"/>
                </a:cubicBezTo>
                <a:lnTo>
                  <a:pt x="272874" y="266347"/>
                </a:lnTo>
                <a:cubicBezTo>
                  <a:pt x="270758" y="266347"/>
                  <a:pt x="268641" y="264583"/>
                  <a:pt x="268288" y="262466"/>
                </a:cubicBezTo>
                <a:cubicBezTo>
                  <a:pt x="268288" y="259644"/>
                  <a:pt x="270052" y="257880"/>
                  <a:pt x="272522" y="257528"/>
                </a:cubicBezTo>
                <a:close/>
                <a:moveTo>
                  <a:pt x="195439" y="257528"/>
                </a:moveTo>
                <a:cubicBezTo>
                  <a:pt x="197908" y="257880"/>
                  <a:pt x="199672" y="259644"/>
                  <a:pt x="199672" y="262466"/>
                </a:cubicBezTo>
                <a:cubicBezTo>
                  <a:pt x="199672" y="264583"/>
                  <a:pt x="197555" y="266347"/>
                  <a:pt x="195086" y="266347"/>
                </a:cubicBezTo>
                <a:lnTo>
                  <a:pt x="194733" y="266347"/>
                </a:lnTo>
                <a:cubicBezTo>
                  <a:pt x="192617" y="265994"/>
                  <a:pt x="190500" y="263878"/>
                  <a:pt x="190853" y="261408"/>
                </a:cubicBezTo>
                <a:cubicBezTo>
                  <a:pt x="190853" y="259291"/>
                  <a:pt x="192969" y="257175"/>
                  <a:pt x="195439" y="257528"/>
                </a:cubicBezTo>
                <a:close/>
                <a:moveTo>
                  <a:pt x="233172" y="242887"/>
                </a:moveTo>
                <a:cubicBezTo>
                  <a:pt x="235839" y="242887"/>
                  <a:pt x="237744" y="245003"/>
                  <a:pt x="237744" y="247473"/>
                </a:cubicBezTo>
                <a:cubicBezTo>
                  <a:pt x="237744" y="249942"/>
                  <a:pt x="235839" y="252059"/>
                  <a:pt x="233172" y="252059"/>
                </a:cubicBezTo>
                <a:cubicBezTo>
                  <a:pt x="230505" y="252059"/>
                  <a:pt x="228600" y="249942"/>
                  <a:pt x="228600" y="247473"/>
                </a:cubicBezTo>
                <a:cubicBezTo>
                  <a:pt x="228600" y="245003"/>
                  <a:pt x="230505" y="242887"/>
                  <a:pt x="233172" y="242887"/>
                </a:cubicBezTo>
                <a:close/>
                <a:moveTo>
                  <a:pt x="270934" y="238125"/>
                </a:moveTo>
                <a:cubicBezTo>
                  <a:pt x="273403" y="238125"/>
                  <a:pt x="275520" y="239956"/>
                  <a:pt x="275520" y="242521"/>
                </a:cubicBezTo>
                <a:cubicBezTo>
                  <a:pt x="275872" y="244719"/>
                  <a:pt x="274109" y="247283"/>
                  <a:pt x="271639" y="247283"/>
                </a:cubicBezTo>
                <a:lnTo>
                  <a:pt x="271286" y="247283"/>
                </a:lnTo>
                <a:cubicBezTo>
                  <a:pt x="269169" y="247283"/>
                  <a:pt x="267053" y="245818"/>
                  <a:pt x="267053" y="242887"/>
                </a:cubicBezTo>
                <a:cubicBezTo>
                  <a:pt x="266700" y="240689"/>
                  <a:pt x="268464" y="238491"/>
                  <a:pt x="270934" y="238125"/>
                </a:cubicBezTo>
                <a:close/>
                <a:moveTo>
                  <a:pt x="197380" y="238125"/>
                </a:moveTo>
                <a:cubicBezTo>
                  <a:pt x="199496" y="238491"/>
                  <a:pt x="201260" y="240689"/>
                  <a:pt x="201260" y="242887"/>
                </a:cubicBezTo>
                <a:cubicBezTo>
                  <a:pt x="200907" y="245818"/>
                  <a:pt x="199143" y="247283"/>
                  <a:pt x="197027" y="247283"/>
                </a:cubicBezTo>
                <a:lnTo>
                  <a:pt x="196321" y="247283"/>
                </a:lnTo>
                <a:cubicBezTo>
                  <a:pt x="193852" y="247283"/>
                  <a:pt x="192088" y="244719"/>
                  <a:pt x="192441" y="242521"/>
                </a:cubicBezTo>
                <a:cubicBezTo>
                  <a:pt x="192793" y="239956"/>
                  <a:pt x="194910" y="238125"/>
                  <a:pt x="197380" y="238125"/>
                </a:cubicBezTo>
                <a:close/>
                <a:moveTo>
                  <a:pt x="233172" y="220662"/>
                </a:moveTo>
                <a:cubicBezTo>
                  <a:pt x="235839" y="220662"/>
                  <a:pt x="237744" y="222778"/>
                  <a:pt x="237744" y="225248"/>
                </a:cubicBezTo>
                <a:cubicBezTo>
                  <a:pt x="237744" y="227717"/>
                  <a:pt x="235839" y="229834"/>
                  <a:pt x="233172" y="229834"/>
                </a:cubicBezTo>
                <a:cubicBezTo>
                  <a:pt x="230505" y="229834"/>
                  <a:pt x="228600" y="227717"/>
                  <a:pt x="228600" y="225248"/>
                </a:cubicBezTo>
                <a:cubicBezTo>
                  <a:pt x="228600" y="222778"/>
                  <a:pt x="230505" y="220662"/>
                  <a:pt x="233172" y="220662"/>
                </a:cubicBezTo>
                <a:close/>
                <a:moveTo>
                  <a:pt x="267758" y="217487"/>
                </a:moveTo>
                <a:cubicBezTo>
                  <a:pt x="270228" y="217487"/>
                  <a:pt x="272345" y="219318"/>
                  <a:pt x="272697" y="221883"/>
                </a:cubicBezTo>
                <a:cubicBezTo>
                  <a:pt x="272697" y="224447"/>
                  <a:pt x="270934" y="226645"/>
                  <a:pt x="268464" y="226645"/>
                </a:cubicBezTo>
                <a:lnTo>
                  <a:pt x="268111" y="226645"/>
                </a:lnTo>
                <a:cubicBezTo>
                  <a:pt x="265994" y="226645"/>
                  <a:pt x="263878" y="224814"/>
                  <a:pt x="263525" y="222616"/>
                </a:cubicBezTo>
                <a:cubicBezTo>
                  <a:pt x="263525" y="220051"/>
                  <a:pt x="265289" y="217853"/>
                  <a:pt x="267758" y="217487"/>
                </a:cubicBezTo>
                <a:close/>
                <a:moveTo>
                  <a:pt x="198437" y="217487"/>
                </a:moveTo>
                <a:cubicBezTo>
                  <a:pt x="200819" y="217853"/>
                  <a:pt x="202860" y="220051"/>
                  <a:pt x="202520" y="222616"/>
                </a:cubicBezTo>
                <a:cubicBezTo>
                  <a:pt x="202520" y="224814"/>
                  <a:pt x="200478" y="226645"/>
                  <a:pt x="198097" y="226645"/>
                </a:cubicBezTo>
                <a:lnTo>
                  <a:pt x="197757" y="226645"/>
                </a:lnTo>
                <a:cubicBezTo>
                  <a:pt x="195716" y="226645"/>
                  <a:pt x="193675" y="224447"/>
                  <a:pt x="194015" y="221883"/>
                </a:cubicBezTo>
                <a:cubicBezTo>
                  <a:pt x="194015" y="219318"/>
                  <a:pt x="196396" y="217487"/>
                  <a:pt x="198437" y="217487"/>
                </a:cubicBezTo>
                <a:close/>
                <a:moveTo>
                  <a:pt x="233172" y="198437"/>
                </a:moveTo>
                <a:cubicBezTo>
                  <a:pt x="235839" y="198437"/>
                  <a:pt x="237744" y="200268"/>
                  <a:pt x="237744" y="202833"/>
                </a:cubicBezTo>
                <a:cubicBezTo>
                  <a:pt x="237744" y="205397"/>
                  <a:pt x="235839" y="207595"/>
                  <a:pt x="233172" y="207595"/>
                </a:cubicBezTo>
                <a:cubicBezTo>
                  <a:pt x="230505" y="207595"/>
                  <a:pt x="228600" y="205397"/>
                  <a:pt x="228600" y="202833"/>
                </a:cubicBezTo>
                <a:cubicBezTo>
                  <a:pt x="228600" y="200268"/>
                  <a:pt x="230505" y="198437"/>
                  <a:pt x="233172" y="198437"/>
                </a:cubicBezTo>
                <a:close/>
                <a:moveTo>
                  <a:pt x="266171" y="197203"/>
                </a:moveTo>
                <a:cubicBezTo>
                  <a:pt x="268641" y="196850"/>
                  <a:pt x="270758" y="198614"/>
                  <a:pt x="270758" y="201083"/>
                </a:cubicBezTo>
                <a:cubicBezTo>
                  <a:pt x="271110" y="203553"/>
                  <a:pt x="269346" y="205669"/>
                  <a:pt x="266877" y="206022"/>
                </a:cubicBezTo>
                <a:cubicBezTo>
                  <a:pt x="266877" y="206022"/>
                  <a:pt x="266877" y="206022"/>
                  <a:pt x="266524" y="206022"/>
                </a:cubicBezTo>
                <a:cubicBezTo>
                  <a:pt x="264407" y="206022"/>
                  <a:pt x="262291" y="204258"/>
                  <a:pt x="262291" y="201789"/>
                </a:cubicBezTo>
                <a:cubicBezTo>
                  <a:pt x="261938" y="199672"/>
                  <a:pt x="263702" y="197203"/>
                  <a:pt x="266171" y="197203"/>
                </a:cubicBezTo>
                <a:close/>
                <a:moveTo>
                  <a:pt x="200392" y="197203"/>
                </a:moveTo>
                <a:cubicBezTo>
                  <a:pt x="202956" y="197203"/>
                  <a:pt x="204422" y="199672"/>
                  <a:pt x="204422" y="201789"/>
                </a:cubicBezTo>
                <a:cubicBezTo>
                  <a:pt x="204055" y="204258"/>
                  <a:pt x="202223" y="206022"/>
                  <a:pt x="200025" y="206022"/>
                </a:cubicBezTo>
                <a:cubicBezTo>
                  <a:pt x="199659" y="206022"/>
                  <a:pt x="199659" y="206022"/>
                  <a:pt x="199293" y="206022"/>
                </a:cubicBezTo>
                <a:cubicBezTo>
                  <a:pt x="196728" y="205669"/>
                  <a:pt x="195263" y="203553"/>
                  <a:pt x="195263" y="201083"/>
                </a:cubicBezTo>
                <a:cubicBezTo>
                  <a:pt x="195629" y="198614"/>
                  <a:pt x="197461" y="196850"/>
                  <a:pt x="200392" y="197203"/>
                </a:cubicBezTo>
                <a:close/>
                <a:moveTo>
                  <a:pt x="71729" y="132310"/>
                </a:moveTo>
                <a:cubicBezTo>
                  <a:pt x="67403" y="132310"/>
                  <a:pt x="63799" y="135896"/>
                  <a:pt x="63799" y="140199"/>
                </a:cubicBezTo>
                <a:cubicBezTo>
                  <a:pt x="63799" y="144143"/>
                  <a:pt x="67043" y="147370"/>
                  <a:pt x="71008" y="147729"/>
                </a:cubicBezTo>
                <a:lnTo>
                  <a:pt x="180584" y="159561"/>
                </a:lnTo>
                <a:cubicBezTo>
                  <a:pt x="183107" y="153107"/>
                  <a:pt x="187072" y="147012"/>
                  <a:pt x="192118" y="141633"/>
                </a:cubicBezTo>
                <a:cubicBezTo>
                  <a:pt x="193920" y="139840"/>
                  <a:pt x="196804" y="139482"/>
                  <a:pt x="198606" y="141275"/>
                </a:cubicBezTo>
                <a:cubicBezTo>
                  <a:pt x="200408" y="143067"/>
                  <a:pt x="200408" y="145936"/>
                  <a:pt x="198606" y="147729"/>
                </a:cubicBezTo>
                <a:cubicBezTo>
                  <a:pt x="191037" y="155617"/>
                  <a:pt x="186711" y="165657"/>
                  <a:pt x="185630" y="176414"/>
                </a:cubicBezTo>
                <a:lnTo>
                  <a:pt x="282951" y="176414"/>
                </a:lnTo>
                <a:cubicBezTo>
                  <a:pt x="280788" y="151673"/>
                  <a:pt x="259882" y="132310"/>
                  <a:pt x="234290" y="132310"/>
                </a:cubicBezTo>
                <a:lnTo>
                  <a:pt x="71729" y="132310"/>
                </a:lnTo>
                <a:close/>
                <a:moveTo>
                  <a:pt x="121470" y="0"/>
                </a:moveTo>
                <a:lnTo>
                  <a:pt x="257719" y="0"/>
                </a:lnTo>
                <a:cubicBezTo>
                  <a:pt x="276823" y="0"/>
                  <a:pt x="292323" y="15060"/>
                  <a:pt x="292323" y="34063"/>
                </a:cubicBezTo>
                <a:cubicBezTo>
                  <a:pt x="292323" y="52709"/>
                  <a:pt x="276823" y="68127"/>
                  <a:pt x="257719" y="68127"/>
                </a:cubicBezTo>
                <a:lnTo>
                  <a:pt x="42893" y="68127"/>
                </a:lnTo>
                <a:cubicBezTo>
                  <a:pt x="24150" y="68127"/>
                  <a:pt x="9011" y="83187"/>
                  <a:pt x="9011" y="101832"/>
                </a:cubicBezTo>
                <a:cubicBezTo>
                  <a:pt x="9011" y="120119"/>
                  <a:pt x="24150" y="135538"/>
                  <a:pt x="42893" y="135538"/>
                </a:cubicBezTo>
                <a:lnTo>
                  <a:pt x="55869" y="135538"/>
                </a:lnTo>
                <a:cubicBezTo>
                  <a:pt x="58032" y="128366"/>
                  <a:pt x="64159" y="123346"/>
                  <a:pt x="71729" y="123346"/>
                </a:cubicBezTo>
                <a:lnTo>
                  <a:pt x="234290" y="123346"/>
                </a:lnTo>
                <a:cubicBezTo>
                  <a:pt x="264568" y="123346"/>
                  <a:pt x="289439" y="146653"/>
                  <a:pt x="291962" y="176414"/>
                </a:cubicBezTo>
                <a:lnTo>
                  <a:pt x="293764" y="176414"/>
                </a:lnTo>
                <a:cubicBezTo>
                  <a:pt x="296288" y="176414"/>
                  <a:pt x="298090" y="178565"/>
                  <a:pt x="298090" y="180717"/>
                </a:cubicBezTo>
                <a:cubicBezTo>
                  <a:pt x="298090" y="183585"/>
                  <a:pt x="296288" y="185378"/>
                  <a:pt x="293764" y="185378"/>
                </a:cubicBezTo>
                <a:lnTo>
                  <a:pt x="287637" y="185378"/>
                </a:lnTo>
                <a:lnTo>
                  <a:pt x="180944" y="185378"/>
                </a:lnTo>
                <a:lnTo>
                  <a:pt x="175177" y="185378"/>
                </a:lnTo>
                <a:cubicBezTo>
                  <a:pt x="172654" y="185378"/>
                  <a:pt x="170491" y="183585"/>
                  <a:pt x="170491" y="180717"/>
                </a:cubicBezTo>
                <a:cubicBezTo>
                  <a:pt x="170491" y="178565"/>
                  <a:pt x="172654" y="176414"/>
                  <a:pt x="175177" y="176414"/>
                </a:cubicBezTo>
                <a:lnTo>
                  <a:pt x="176619" y="176414"/>
                </a:lnTo>
                <a:cubicBezTo>
                  <a:pt x="176979" y="173546"/>
                  <a:pt x="177340" y="171036"/>
                  <a:pt x="178061" y="168526"/>
                </a:cubicBezTo>
                <a:lnTo>
                  <a:pt x="70287" y="157052"/>
                </a:lnTo>
                <a:cubicBezTo>
                  <a:pt x="63078" y="155976"/>
                  <a:pt x="57311" y="150956"/>
                  <a:pt x="55869" y="144502"/>
                </a:cubicBezTo>
                <a:lnTo>
                  <a:pt x="42893" y="144502"/>
                </a:lnTo>
                <a:cubicBezTo>
                  <a:pt x="19104" y="144502"/>
                  <a:pt x="0" y="125498"/>
                  <a:pt x="0" y="101832"/>
                </a:cubicBezTo>
                <a:cubicBezTo>
                  <a:pt x="0" y="78167"/>
                  <a:pt x="19104" y="59163"/>
                  <a:pt x="42893" y="59163"/>
                </a:cubicBezTo>
                <a:lnTo>
                  <a:pt x="257719" y="59163"/>
                </a:lnTo>
                <a:cubicBezTo>
                  <a:pt x="271777" y="59163"/>
                  <a:pt x="282951" y="47689"/>
                  <a:pt x="282951" y="34063"/>
                </a:cubicBezTo>
                <a:cubicBezTo>
                  <a:pt x="282951" y="20079"/>
                  <a:pt x="271777" y="8964"/>
                  <a:pt x="257719" y="8964"/>
                </a:cubicBezTo>
                <a:lnTo>
                  <a:pt x="121470" y="8964"/>
                </a:lnTo>
                <a:cubicBezTo>
                  <a:pt x="118947" y="8964"/>
                  <a:pt x="116785" y="6812"/>
                  <a:pt x="116785" y="4661"/>
                </a:cubicBezTo>
                <a:cubicBezTo>
                  <a:pt x="116785" y="1793"/>
                  <a:pt x="118947" y="0"/>
                  <a:pt x="121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731">
            <a:extLst>
              <a:ext uri="{FF2B5EF4-FFF2-40B4-BE49-F238E27FC236}">
                <a16:creationId xmlns:a16="http://schemas.microsoft.com/office/drawing/2014/main" id="{50CDC9FD-F22E-9B47-AEA2-73F85714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077" y="11335354"/>
            <a:ext cx="616050" cy="646854"/>
          </a:xfrm>
          <a:custGeom>
            <a:avLst/>
            <a:gdLst/>
            <a:ahLst/>
            <a:cxnLst/>
            <a:rect l="0" t="0" r="r" b="b"/>
            <a:pathLst>
              <a:path w="284882" h="299678">
                <a:moveTo>
                  <a:pt x="261064" y="203200"/>
                </a:moveTo>
                <a:cubicBezTo>
                  <a:pt x="263629" y="203200"/>
                  <a:pt x="265827" y="205032"/>
                  <a:pt x="265827" y="207596"/>
                </a:cubicBezTo>
                <a:cubicBezTo>
                  <a:pt x="265827" y="210161"/>
                  <a:pt x="263629" y="212359"/>
                  <a:pt x="261064" y="212359"/>
                </a:cubicBezTo>
                <a:cubicBezTo>
                  <a:pt x="258500" y="212359"/>
                  <a:pt x="256668" y="210161"/>
                  <a:pt x="256668" y="207596"/>
                </a:cubicBezTo>
                <a:cubicBezTo>
                  <a:pt x="256668" y="205032"/>
                  <a:pt x="258500" y="203200"/>
                  <a:pt x="261064" y="203200"/>
                </a:cubicBezTo>
                <a:close/>
                <a:moveTo>
                  <a:pt x="39499" y="80817"/>
                </a:moveTo>
                <a:cubicBezTo>
                  <a:pt x="41662" y="79375"/>
                  <a:pt x="44545" y="80096"/>
                  <a:pt x="45626" y="82259"/>
                </a:cubicBezTo>
                <a:cubicBezTo>
                  <a:pt x="47068" y="84423"/>
                  <a:pt x="45987" y="87307"/>
                  <a:pt x="44185" y="88389"/>
                </a:cubicBezTo>
                <a:lnTo>
                  <a:pt x="13549" y="106056"/>
                </a:lnTo>
                <a:cubicBezTo>
                  <a:pt x="11387" y="107138"/>
                  <a:pt x="9945" y="109301"/>
                  <a:pt x="9224" y="111465"/>
                </a:cubicBezTo>
                <a:cubicBezTo>
                  <a:pt x="8503" y="113989"/>
                  <a:pt x="9224" y="116512"/>
                  <a:pt x="10305" y="118315"/>
                </a:cubicBezTo>
                <a:lnTo>
                  <a:pt x="107258" y="285976"/>
                </a:lnTo>
                <a:cubicBezTo>
                  <a:pt x="109781" y="290303"/>
                  <a:pt x="115187" y="292106"/>
                  <a:pt x="119512" y="289582"/>
                </a:cubicBezTo>
                <a:lnTo>
                  <a:pt x="199886" y="243070"/>
                </a:lnTo>
                <a:cubicBezTo>
                  <a:pt x="202048" y="241988"/>
                  <a:pt x="204571" y="242349"/>
                  <a:pt x="206013" y="244512"/>
                </a:cubicBezTo>
                <a:cubicBezTo>
                  <a:pt x="207094" y="246675"/>
                  <a:pt x="206373" y="249560"/>
                  <a:pt x="204571" y="251002"/>
                </a:cubicBezTo>
                <a:lnTo>
                  <a:pt x="123837" y="297154"/>
                </a:lnTo>
                <a:cubicBezTo>
                  <a:pt x="120954" y="298957"/>
                  <a:pt x="118071" y="299678"/>
                  <a:pt x="114827" y="299678"/>
                </a:cubicBezTo>
                <a:cubicBezTo>
                  <a:pt x="113385" y="299678"/>
                  <a:pt x="111583" y="299317"/>
                  <a:pt x="110142" y="298957"/>
                </a:cubicBezTo>
                <a:cubicBezTo>
                  <a:pt x="105456" y="297875"/>
                  <a:pt x="101491" y="294630"/>
                  <a:pt x="99329" y="290664"/>
                </a:cubicBezTo>
                <a:lnTo>
                  <a:pt x="2376" y="123003"/>
                </a:lnTo>
                <a:cubicBezTo>
                  <a:pt x="-147" y="118676"/>
                  <a:pt x="-507" y="113989"/>
                  <a:pt x="574" y="109301"/>
                </a:cubicBezTo>
                <a:cubicBezTo>
                  <a:pt x="2016" y="104614"/>
                  <a:pt x="4899" y="100648"/>
                  <a:pt x="9224" y="98124"/>
                </a:cubicBezTo>
                <a:lnTo>
                  <a:pt x="39499" y="80817"/>
                </a:lnTo>
                <a:close/>
                <a:moveTo>
                  <a:pt x="197930" y="67536"/>
                </a:moveTo>
                <a:cubicBezTo>
                  <a:pt x="188279" y="73625"/>
                  <a:pt x="153248" y="98696"/>
                  <a:pt x="153248" y="123409"/>
                </a:cubicBezTo>
                <a:cubicBezTo>
                  <a:pt x="153248" y="135586"/>
                  <a:pt x="162900" y="145614"/>
                  <a:pt x="175053" y="145614"/>
                </a:cubicBezTo>
                <a:cubicBezTo>
                  <a:pt x="182917" y="145614"/>
                  <a:pt x="190066" y="141316"/>
                  <a:pt x="193998" y="134869"/>
                </a:cubicBezTo>
                <a:cubicBezTo>
                  <a:pt x="194713" y="133079"/>
                  <a:pt x="196500" y="132362"/>
                  <a:pt x="197930" y="132362"/>
                </a:cubicBezTo>
                <a:cubicBezTo>
                  <a:pt x="199360" y="132362"/>
                  <a:pt x="201147" y="133079"/>
                  <a:pt x="201862" y="134869"/>
                </a:cubicBezTo>
                <a:cubicBezTo>
                  <a:pt x="205794" y="141316"/>
                  <a:pt x="212943" y="145614"/>
                  <a:pt x="220807" y="145614"/>
                </a:cubicBezTo>
                <a:cubicBezTo>
                  <a:pt x="232960" y="145614"/>
                  <a:pt x="242611" y="135586"/>
                  <a:pt x="242611" y="123409"/>
                </a:cubicBezTo>
                <a:cubicBezTo>
                  <a:pt x="242611" y="98696"/>
                  <a:pt x="207581" y="73625"/>
                  <a:pt x="197930" y="67536"/>
                </a:cubicBezTo>
                <a:close/>
                <a:moveTo>
                  <a:pt x="195428" y="58224"/>
                </a:moveTo>
                <a:cubicBezTo>
                  <a:pt x="196857" y="57150"/>
                  <a:pt x="198645" y="57150"/>
                  <a:pt x="200074" y="58224"/>
                </a:cubicBezTo>
                <a:cubicBezTo>
                  <a:pt x="202219" y="59299"/>
                  <a:pt x="251547" y="90100"/>
                  <a:pt x="251547" y="123409"/>
                </a:cubicBezTo>
                <a:cubicBezTo>
                  <a:pt x="251547" y="140600"/>
                  <a:pt x="237607" y="154568"/>
                  <a:pt x="220807" y="154568"/>
                </a:cubicBezTo>
                <a:cubicBezTo>
                  <a:pt x="214015" y="154568"/>
                  <a:pt x="207581" y="152419"/>
                  <a:pt x="202219" y="148479"/>
                </a:cubicBezTo>
                <a:lnTo>
                  <a:pt x="202219" y="165313"/>
                </a:lnTo>
                <a:lnTo>
                  <a:pt x="205436" y="165313"/>
                </a:lnTo>
                <a:cubicBezTo>
                  <a:pt x="207938" y="165313"/>
                  <a:pt x="210083" y="167462"/>
                  <a:pt x="210083" y="169969"/>
                </a:cubicBezTo>
                <a:cubicBezTo>
                  <a:pt x="210083" y="172476"/>
                  <a:pt x="207938" y="174267"/>
                  <a:pt x="205436" y="174267"/>
                </a:cubicBezTo>
                <a:lnTo>
                  <a:pt x="190423" y="174267"/>
                </a:lnTo>
                <a:cubicBezTo>
                  <a:pt x="187564" y="174267"/>
                  <a:pt x="185776" y="172476"/>
                  <a:pt x="185776" y="169969"/>
                </a:cubicBezTo>
                <a:cubicBezTo>
                  <a:pt x="185776" y="167462"/>
                  <a:pt x="187564" y="165313"/>
                  <a:pt x="190423" y="165313"/>
                </a:cubicBezTo>
                <a:lnTo>
                  <a:pt x="193283" y="165313"/>
                </a:lnTo>
                <a:lnTo>
                  <a:pt x="193283" y="148479"/>
                </a:lnTo>
                <a:cubicBezTo>
                  <a:pt x="188279" y="152419"/>
                  <a:pt x="181487" y="154568"/>
                  <a:pt x="175053" y="154568"/>
                </a:cubicBezTo>
                <a:cubicBezTo>
                  <a:pt x="157895" y="154568"/>
                  <a:pt x="143955" y="140600"/>
                  <a:pt x="143955" y="123409"/>
                </a:cubicBezTo>
                <a:cubicBezTo>
                  <a:pt x="143955" y="90100"/>
                  <a:pt x="193283" y="59299"/>
                  <a:pt x="195428" y="58224"/>
                </a:cubicBezTo>
                <a:close/>
                <a:moveTo>
                  <a:pt x="95743" y="32470"/>
                </a:moveTo>
                <a:cubicBezTo>
                  <a:pt x="97890" y="31750"/>
                  <a:pt x="100395" y="33549"/>
                  <a:pt x="101111" y="35709"/>
                </a:cubicBezTo>
                <a:cubicBezTo>
                  <a:pt x="101469" y="38228"/>
                  <a:pt x="100037" y="40747"/>
                  <a:pt x="97890" y="41107"/>
                </a:cubicBezTo>
                <a:lnTo>
                  <a:pt x="66397" y="49745"/>
                </a:lnTo>
                <a:cubicBezTo>
                  <a:pt x="63892" y="50105"/>
                  <a:pt x="62103" y="51904"/>
                  <a:pt x="61029" y="53704"/>
                </a:cubicBezTo>
                <a:cubicBezTo>
                  <a:pt x="59955" y="55863"/>
                  <a:pt x="59598" y="58382"/>
                  <a:pt x="59955" y="60902"/>
                </a:cubicBezTo>
                <a:lnTo>
                  <a:pt x="109700" y="247330"/>
                </a:lnTo>
                <a:cubicBezTo>
                  <a:pt x="111132" y="252368"/>
                  <a:pt x="115784" y="255248"/>
                  <a:pt x="120794" y="253808"/>
                </a:cubicBezTo>
                <a:lnTo>
                  <a:pt x="167676" y="241571"/>
                </a:lnTo>
                <a:cubicBezTo>
                  <a:pt x="169823" y="240852"/>
                  <a:pt x="172328" y="241931"/>
                  <a:pt x="173044" y="244451"/>
                </a:cubicBezTo>
                <a:cubicBezTo>
                  <a:pt x="173760" y="246970"/>
                  <a:pt x="172328" y="249489"/>
                  <a:pt x="169823" y="249849"/>
                </a:cubicBezTo>
                <a:lnTo>
                  <a:pt x="122942" y="262446"/>
                </a:lnTo>
                <a:cubicBezTo>
                  <a:pt x="121510" y="262805"/>
                  <a:pt x="120079" y="263165"/>
                  <a:pt x="118647" y="263165"/>
                </a:cubicBezTo>
                <a:cubicBezTo>
                  <a:pt x="110416" y="263165"/>
                  <a:pt x="103258" y="257767"/>
                  <a:pt x="101111" y="249849"/>
                </a:cubicBezTo>
                <a:lnTo>
                  <a:pt x="51366" y="63061"/>
                </a:lnTo>
                <a:cubicBezTo>
                  <a:pt x="50293" y="58382"/>
                  <a:pt x="50651" y="53704"/>
                  <a:pt x="53156" y="49385"/>
                </a:cubicBezTo>
                <a:cubicBezTo>
                  <a:pt x="55661" y="45066"/>
                  <a:pt x="59598" y="42187"/>
                  <a:pt x="63892" y="41107"/>
                </a:cubicBezTo>
                <a:lnTo>
                  <a:pt x="95743" y="32470"/>
                </a:lnTo>
                <a:close/>
                <a:moveTo>
                  <a:pt x="135651" y="19050"/>
                </a:moveTo>
                <a:cubicBezTo>
                  <a:pt x="138215" y="19050"/>
                  <a:pt x="140413" y="20881"/>
                  <a:pt x="140413" y="23446"/>
                </a:cubicBezTo>
                <a:cubicBezTo>
                  <a:pt x="140413" y="26010"/>
                  <a:pt x="138215" y="28208"/>
                  <a:pt x="135651" y="28208"/>
                </a:cubicBezTo>
                <a:cubicBezTo>
                  <a:pt x="133453" y="28208"/>
                  <a:pt x="131255" y="26010"/>
                  <a:pt x="131255" y="23446"/>
                </a:cubicBezTo>
                <a:cubicBezTo>
                  <a:pt x="131255" y="20881"/>
                  <a:pt x="133453" y="19050"/>
                  <a:pt x="135651" y="19050"/>
                </a:cubicBezTo>
                <a:close/>
                <a:moveTo>
                  <a:pt x="131840" y="9006"/>
                </a:moveTo>
                <a:cubicBezTo>
                  <a:pt x="126787" y="9006"/>
                  <a:pt x="122816" y="13328"/>
                  <a:pt x="122816" y="18372"/>
                </a:cubicBezTo>
                <a:lnTo>
                  <a:pt x="122816" y="211816"/>
                </a:lnTo>
                <a:cubicBezTo>
                  <a:pt x="122816" y="216860"/>
                  <a:pt x="126787" y="220822"/>
                  <a:pt x="131840" y="220822"/>
                </a:cubicBezTo>
                <a:lnTo>
                  <a:pt x="266835" y="220822"/>
                </a:lnTo>
                <a:cubicBezTo>
                  <a:pt x="271888" y="220822"/>
                  <a:pt x="275859" y="216860"/>
                  <a:pt x="275859" y="211816"/>
                </a:cubicBezTo>
                <a:lnTo>
                  <a:pt x="275859" y="18372"/>
                </a:lnTo>
                <a:cubicBezTo>
                  <a:pt x="275859" y="13328"/>
                  <a:pt x="271888" y="9006"/>
                  <a:pt x="266835" y="9006"/>
                </a:cubicBezTo>
                <a:lnTo>
                  <a:pt x="131840" y="9006"/>
                </a:lnTo>
                <a:close/>
                <a:moveTo>
                  <a:pt x="131840" y="0"/>
                </a:moveTo>
                <a:lnTo>
                  <a:pt x="266835" y="0"/>
                </a:lnTo>
                <a:cubicBezTo>
                  <a:pt x="276941" y="0"/>
                  <a:pt x="284882" y="8285"/>
                  <a:pt x="284882" y="18372"/>
                </a:cubicBezTo>
                <a:lnTo>
                  <a:pt x="284882" y="211816"/>
                </a:lnTo>
                <a:cubicBezTo>
                  <a:pt x="284882" y="221543"/>
                  <a:pt x="276941" y="229828"/>
                  <a:pt x="266835" y="229828"/>
                </a:cubicBezTo>
                <a:lnTo>
                  <a:pt x="131840" y="229828"/>
                </a:lnTo>
                <a:cubicBezTo>
                  <a:pt x="121734" y="229828"/>
                  <a:pt x="113793" y="221543"/>
                  <a:pt x="113793" y="211816"/>
                </a:cubicBezTo>
                <a:lnTo>
                  <a:pt x="113793" y="18372"/>
                </a:lnTo>
                <a:cubicBezTo>
                  <a:pt x="113793" y="8285"/>
                  <a:pt x="121734" y="0"/>
                  <a:pt x="131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735">
            <a:extLst>
              <a:ext uri="{FF2B5EF4-FFF2-40B4-BE49-F238E27FC236}">
                <a16:creationId xmlns:a16="http://schemas.microsoft.com/office/drawing/2014/main" id="{BE3C304B-3D48-E842-92AF-B0E15D2A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486" y="4922477"/>
            <a:ext cx="561291" cy="643431"/>
          </a:xfrm>
          <a:custGeom>
            <a:avLst/>
            <a:gdLst/>
            <a:ahLst/>
            <a:cxnLst/>
            <a:rect l="0" t="0" r="r" b="b"/>
            <a:pathLst>
              <a:path w="259989" h="297474">
                <a:moveTo>
                  <a:pt x="131617" y="219900"/>
                </a:moveTo>
                <a:cubicBezTo>
                  <a:pt x="129093" y="229597"/>
                  <a:pt x="125127" y="236061"/>
                  <a:pt x="115751" y="242167"/>
                </a:cubicBezTo>
                <a:cubicBezTo>
                  <a:pt x="111785" y="244681"/>
                  <a:pt x="109621" y="249709"/>
                  <a:pt x="111063" y="254737"/>
                </a:cubicBezTo>
                <a:cubicBezTo>
                  <a:pt x="112506" y="259764"/>
                  <a:pt x="117915" y="263356"/>
                  <a:pt x="125487" y="264433"/>
                </a:cubicBezTo>
                <a:lnTo>
                  <a:pt x="125487" y="253659"/>
                </a:lnTo>
                <a:cubicBezTo>
                  <a:pt x="125487" y="251504"/>
                  <a:pt x="127651" y="248990"/>
                  <a:pt x="130175" y="248990"/>
                </a:cubicBezTo>
                <a:cubicBezTo>
                  <a:pt x="132699" y="248990"/>
                  <a:pt x="134502" y="251504"/>
                  <a:pt x="134502" y="253659"/>
                </a:cubicBezTo>
                <a:lnTo>
                  <a:pt x="134502" y="265152"/>
                </a:lnTo>
                <a:cubicBezTo>
                  <a:pt x="140272" y="264433"/>
                  <a:pt x="144238" y="262997"/>
                  <a:pt x="146762" y="260124"/>
                </a:cubicBezTo>
                <a:cubicBezTo>
                  <a:pt x="150008" y="256173"/>
                  <a:pt x="149647" y="251145"/>
                  <a:pt x="148926" y="247195"/>
                </a:cubicBezTo>
                <a:cubicBezTo>
                  <a:pt x="147484" y="237498"/>
                  <a:pt x="138108" y="226724"/>
                  <a:pt x="131617" y="219900"/>
                </a:cubicBezTo>
                <a:close/>
                <a:moveTo>
                  <a:pt x="130175" y="186500"/>
                </a:moveTo>
                <a:cubicBezTo>
                  <a:pt x="88706" y="186500"/>
                  <a:pt x="54810" y="219900"/>
                  <a:pt x="54810" y="261201"/>
                </a:cubicBezTo>
                <a:cubicBezTo>
                  <a:pt x="54810" y="270539"/>
                  <a:pt x="56613" y="279876"/>
                  <a:pt x="59859" y="288496"/>
                </a:cubicBezTo>
                <a:lnTo>
                  <a:pt x="125487" y="288496"/>
                </a:lnTo>
                <a:lnTo>
                  <a:pt x="125487" y="273771"/>
                </a:lnTo>
                <a:cubicBezTo>
                  <a:pt x="113588" y="272334"/>
                  <a:pt x="104933" y="266229"/>
                  <a:pt x="102409" y="256891"/>
                </a:cubicBezTo>
                <a:cubicBezTo>
                  <a:pt x="99885" y="248631"/>
                  <a:pt x="103491" y="239294"/>
                  <a:pt x="110703" y="234625"/>
                </a:cubicBezTo>
                <a:cubicBezTo>
                  <a:pt x="119357" y="229238"/>
                  <a:pt x="121881" y="224210"/>
                  <a:pt x="124045" y="210562"/>
                </a:cubicBezTo>
                <a:cubicBezTo>
                  <a:pt x="124045" y="208767"/>
                  <a:pt x="125127" y="207689"/>
                  <a:pt x="126569" y="206971"/>
                </a:cubicBezTo>
                <a:cubicBezTo>
                  <a:pt x="128011" y="206253"/>
                  <a:pt x="129814" y="206971"/>
                  <a:pt x="131257" y="207689"/>
                </a:cubicBezTo>
                <a:cubicBezTo>
                  <a:pt x="132339" y="208408"/>
                  <a:pt x="155056" y="226724"/>
                  <a:pt x="157941" y="245758"/>
                </a:cubicBezTo>
                <a:cubicBezTo>
                  <a:pt x="159383" y="254018"/>
                  <a:pt x="157941" y="260842"/>
                  <a:pt x="153614" y="265870"/>
                </a:cubicBezTo>
                <a:cubicBezTo>
                  <a:pt x="149286" y="270539"/>
                  <a:pt x="143156" y="273412"/>
                  <a:pt x="134502" y="274130"/>
                </a:cubicBezTo>
                <a:lnTo>
                  <a:pt x="134502" y="288496"/>
                </a:lnTo>
                <a:lnTo>
                  <a:pt x="199770" y="288496"/>
                </a:lnTo>
                <a:cubicBezTo>
                  <a:pt x="203376" y="279876"/>
                  <a:pt x="205179" y="270539"/>
                  <a:pt x="205179" y="261201"/>
                </a:cubicBezTo>
                <a:cubicBezTo>
                  <a:pt x="205179" y="219900"/>
                  <a:pt x="171283" y="186500"/>
                  <a:pt x="130175" y="186500"/>
                </a:cubicBezTo>
                <a:close/>
                <a:moveTo>
                  <a:pt x="74643" y="135861"/>
                </a:moveTo>
                <a:cubicBezTo>
                  <a:pt x="35699" y="155614"/>
                  <a:pt x="9015" y="196197"/>
                  <a:pt x="9015" y="242885"/>
                </a:cubicBezTo>
                <a:cubicBezTo>
                  <a:pt x="9015" y="258687"/>
                  <a:pt x="12260" y="274130"/>
                  <a:pt x="18390" y="288496"/>
                </a:cubicBezTo>
                <a:lnTo>
                  <a:pt x="50483" y="288496"/>
                </a:lnTo>
                <a:cubicBezTo>
                  <a:pt x="47599" y="279876"/>
                  <a:pt x="45796" y="270539"/>
                  <a:pt x="45796" y="261201"/>
                </a:cubicBezTo>
                <a:cubicBezTo>
                  <a:pt x="45796" y="214872"/>
                  <a:pt x="83658" y="177162"/>
                  <a:pt x="130175" y="177162"/>
                </a:cubicBezTo>
                <a:cubicBezTo>
                  <a:pt x="176331" y="177162"/>
                  <a:pt x="214194" y="214872"/>
                  <a:pt x="214194" y="261201"/>
                </a:cubicBezTo>
                <a:cubicBezTo>
                  <a:pt x="214194" y="270539"/>
                  <a:pt x="212751" y="279876"/>
                  <a:pt x="209506" y="288496"/>
                </a:cubicBezTo>
                <a:lnTo>
                  <a:pt x="241960" y="288496"/>
                </a:lnTo>
                <a:cubicBezTo>
                  <a:pt x="247729" y="274130"/>
                  <a:pt x="250975" y="258687"/>
                  <a:pt x="250975" y="242885"/>
                </a:cubicBezTo>
                <a:cubicBezTo>
                  <a:pt x="250975" y="196197"/>
                  <a:pt x="224291" y="155614"/>
                  <a:pt x="184986" y="135861"/>
                </a:cubicBezTo>
                <a:lnTo>
                  <a:pt x="74643" y="135861"/>
                </a:lnTo>
                <a:close/>
                <a:moveTo>
                  <a:pt x="58056" y="87737"/>
                </a:moveTo>
                <a:cubicBezTo>
                  <a:pt x="68152" y="94920"/>
                  <a:pt x="78610" y="107489"/>
                  <a:pt x="78249" y="126883"/>
                </a:cubicBezTo>
                <a:lnTo>
                  <a:pt x="181740" y="126883"/>
                </a:lnTo>
                <a:cubicBezTo>
                  <a:pt x="181380" y="107489"/>
                  <a:pt x="192198" y="94920"/>
                  <a:pt x="201934" y="87737"/>
                </a:cubicBezTo>
                <a:lnTo>
                  <a:pt x="58056" y="87737"/>
                </a:lnTo>
                <a:close/>
                <a:moveTo>
                  <a:pt x="40387" y="78758"/>
                </a:moveTo>
                <a:lnTo>
                  <a:pt x="219603" y="78758"/>
                </a:lnTo>
                <a:cubicBezTo>
                  <a:pt x="221766" y="78758"/>
                  <a:pt x="223569" y="80554"/>
                  <a:pt x="224291" y="82709"/>
                </a:cubicBezTo>
                <a:cubicBezTo>
                  <a:pt x="224291" y="84864"/>
                  <a:pt x="223209" y="87018"/>
                  <a:pt x="221045" y="87737"/>
                </a:cubicBezTo>
                <a:cubicBezTo>
                  <a:pt x="219603" y="88096"/>
                  <a:pt x="188952" y="98152"/>
                  <a:pt x="191116" y="128679"/>
                </a:cubicBezTo>
                <a:cubicBezTo>
                  <a:pt x="231863" y="150586"/>
                  <a:pt x="259989" y="193683"/>
                  <a:pt x="259989" y="242885"/>
                </a:cubicBezTo>
                <a:cubicBezTo>
                  <a:pt x="259989" y="260842"/>
                  <a:pt x="256384" y="278440"/>
                  <a:pt x="249172" y="294960"/>
                </a:cubicBezTo>
                <a:cubicBezTo>
                  <a:pt x="248090" y="296397"/>
                  <a:pt x="246647" y="297474"/>
                  <a:pt x="244844" y="297474"/>
                </a:cubicBezTo>
                <a:lnTo>
                  <a:pt x="203015" y="297474"/>
                </a:lnTo>
                <a:lnTo>
                  <a:pt x="56974" y="297474"/>
                </a:lnTo>
                <a:lnTo>
                  <a:pt x="15145" y="297474"/>
                </a:lnTo>
                <a:cubicBezTo>
                  <a:pt x="13342" y="297474"/>
                  <a:pt x="11539" y="296397"/>
                  <a:pt x="11178" y="294960"/>
                </a:cubicBezTo>
                <a:cubicBezTo>
                  <a:pt x="3966" y="278440"/>
                  <a:pt x="0" y="260842"/>
                  <a:pt x="0" y="242885"/>
                </a:cubicBezTo>
                <a:cubicBezTo>
                  <a:pt x="0" y="193683"/>
                  <a:pt x="28126" y="150586"/>
                  <a:pt x="68874" y="128679"/>
                </a:cubicBezTo>
                <a:cubicBezTo>
                  <a:pt x="71037" y="98152"/>
                  <a:pt x="40387" y="88096"/>
                  <a:pt x="38944" y="87737"/>
                </a:cubicBezTo>
                <a:cubicBezTo>
                  <a:pt x="36781" y="87018"/>
                  <a:pt x="35699" y="84864"/>
                  <a:pt x="36059" y="82709"/>
                </a:cubicBezTo>
                <a:cubicBezTo>
                  <a:pt x="36059" y="80554"/>
                  <a:pt x="38223" y="78758"/>
                  <a:pt x="40387" y="78758"/>
                </a:cubicBezTo>
                <a:close/>
                <a:moveTo>
                  <a:pt x="92409" y="16698"/>
                </a:moveTo>
                <a:cubicBezTo>
                  <a:pt x="94220" y="18497"/>
                  <a:pt x="94582" y="21375"/>
                  <a:pt x="92772" y="23175"/>
                </a:cubicBezTo>
                <a:cubicBezTo>
                  <a:pt x="89151" y="27493"/>
                  <a:pt x="89151" y="35049"/>
                  <a:pt x="92772" y="39367"/>
                </a:cubicBezTo>
                <a:cubicBezTo>
                  <a:pt x="99651" y="47283"/>
                  <a:pt x="99651" y="59518"/>
                  <a:pt x="92772" y="67074"/>
                </a:cubicBezTo>
                <a:cubicBezTo>
                  <a:pt x="92047" y="68154"/>
                  <a:pt x="90599" y="68873"/>
                  <a:pt x="89513" y="68873"/>
                </a:cubicBezTo>
                <a:cubicBezTo>
                  <a:pt x="88427" y="68873"/>
                  <a:pt x="87340" y="68514"/>
                  <a:pt x="86616" y="67794"/>
                </a:cubicBezTo>
                <a:cubicBezTo>
                  <a:pt x="84444" y="66355"/>
                  <a:pt x="84444" y="63476"/>
                  <a:pt x="85892" y="61317"/>
                </a:cubicBezTo>
                <a:cubicBezTo>
                  <a:pt x="89875" y="56999"/>
                  <a:pt x="89875" y="49802"/>
                  <a:pt x="85892" y="45124"/>
                </a:cubicBezTo>
                <a:cubicBezTo>
                  <a:pt x="79375" y="37568"/>
                  <a:pt x="79375" y="24974"/>
                  <a:pt x="85892" y="17417"/>
                </a:cubicBezTo>
                <a:cubicBezTo>
                  <a:pt x="87703" y="15618"/>
                  <a:pt x="90599" y="15258"/>
                  <a:pt x="92409" y="16698"/>
                </a:cubicBezTo>
                <a:close/>
                <a:moveTo>
                  <a:pt x="176547" y="8770"/>
                </a:moveTo>
                <a:cubicBezTo>
                  <a:pt x="178357" y="10581"/>
                  <a:pt x="178719" y="13117"/>
                  <a:pt x="176909" y="15291"/>
                </a:cubicBezTo>
                <a:cubicBezTo>
                  <a:pt x="173288" y="19638"/>
                  <a:pt x="173288" y="26883"/>
                  <a:pt x="176909" y="31592"/>
                </a:cubicBezTo>
                <a:cubicBezTo>
                  <a:pt x="183788" y="39561"/>
                  <a:pt x="183788" y="51878"/>
                  <a:pt x="176909" y="59485"/>
                </a:cubicBezTo>
                <a:cubicBezTo>
                  <a:pt x="176185" y="60572"/>
                  <a:pt x="174737" y="60934"/>
                  <a:pt x="173651" y="60934"/>
                </a:cubicBezTo>
                <a:cubicBezTo>
                  <a:pt x="172564" y="60934"/>
                  <a:pt x="171478" y="60572"/>
                  <a:pt x="170754" y="60210"/>
                </a:cubicBezTo>
                <a:cubicBezTo>
                  <a:pt x="168582" y="58398"/>
                  <a:pt x="168582" y="55500"/>
                  <a:pt x="170030" y="53689"/>
                </a:cubicBezTo>
                <a:cubicBezTo>
                  <a:pt x="174013" y="49342"/>
                  <a:pt x="174013" y="41735"/>
                  <a:pt x="170030" y="37388"/>
                </a:cubicBezTo>
                <a:cubicBezTo>
                  <a:pt x="163513" y="29781"/>
                  <a:pt x="163513" y="17464"/>
                  <a:pt x="170030" y="9495"/>
                </a:cubicBezTo>
                <a:cubicBezTo>
                  <a:pt x="171840" y="7683"/>
                  <a:pt x="174737" y="7321"/>
                  <a:pt x="176547" y="8770"/>
                </a:cubicBezTo>
                <a:close/>
                <a:moveTo>
                  <a:pt x="133684" y="1182"/>
                </a:moveTo>
                <a:cubicBezTo>
                  <a:pt x="135495" y="2621"/>
                  <a:pt x="135857" y="5500"/>
                  <a:pt x="134047" y="7659"/>
                </a:cubicBezTo>
                <a:cubicBezTo>
                  <a:pt x="130426" y="11618"/>
                  <a:pt x="130426" y="19174"/>
                  <a:pt x="134047" y="23492"/>
                </a:cubicBezTo>
                <a:cubicBezTo>
                  <a:pt x="140926" y="31408"/>
                  <a:pt x="140926" y="43643"/>
                  <a:pt x="134047" y="51559"/>
                </a:cubicBezTo>
                <a:cubicBezTo>
                  <a:pt x="133322" y="52639"/>
                  <a:pt x="132236" y="52998"/>
                  <a:pt x="130788" y="52998"/>
                </a:cubicBezTo>
                <a:cubicBezTo>
                  <a:pt x="129702" y="52998"/>
                  <a:pt x="128615" y="52639"/>
                  <a:pt x="127891" y="51919"/>
                </a:cubicBezTo>
                <a:cubicBezTo>
                  <a:pt x="126081" y="50480"/>
                  <a:pt x="125719" y="47601"/>
                  <a:pt x="127167" y="45442"/>
                </a:cubicBezTo>
                <a:cubicBezTo>
                  <a:pt x="131150" y="41484"/>
                  <a:pt x="131150" y="33567"/>
                  <a:pt x="127167" y="29609"/>
                </a:cubicBezTo>
                <a:cubicBezTo>
                  <a:pt x="120650" y="21693"/>
                  <a:pt x="120650" y="9459"/>
                  <a:pt x="127167" y="1542"/>
                </a:cubicBezTo>
                <a:cubicBezTo>
                  <a:pt x="128978" y="-257"/>
                  <a:pt x="131874" y="-617"/>
                  <a:pt x="133684" y="1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734">
            <a:extLst>
              <a:ext uri="{FF2B5EF4-FFF2-40B4-BE49-F238E27FC236}">
                <a16:creationId xmlns:a16="http://schemas.microsoft.com/office/drawing/2014/main" id="{F428EF3F-8888-AE4C-95EA-B4997B779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417" y="6553397"/>
            <a:ext cx="643431" cy="609206"/>
          </a:xfrm>
          <a:custGeom>
            <a:avLst/>
            <a:gdLst/>
            <a:ahLst/>
            <a:cxnLst/>
            <a:rect l="0" t="0" r="r" b="b"/>
            <a:pathLst>
              <a:path w="298090" h="282212">
                <a:moveTo>
                  <a:pt x="23926" y="233476"/>
                </a:moveTo>
                <a:cubicBezTo>
                  <a:pt x="25627" y="231775"/>
                  <a:pt x="28348" y="231775"/>
                  <a:pt x="29709" y="233476"/>
                </a:cubicBezTo>
                <a:cubicBezTo>
                  <a:pt x="31410" y="234837"/>
                  <a:pt x="31410" y="237558"/>
                  <a:pt x="29709" y="239259"/>
                </a:cubicBezTo>
                <a:cubicBezTo>
                  <a:pt x="28348" y="240960"/>
                  <a:pt x="25627" y="240960"/>
                  <a:pt x="23926" y="239259"/>
                </a:cubicBezTo>
                <a:cubicBezTo>
                  <a:pt x="22225" y="237558"/>
                  <a:pt x="22225" y="234837"/>
                  <a:pt x="23926" y="233476"/>
                </a:cubicBezTo>
                <a:close/>
                <a:moveTo>
                  <a:pt x="50366" y="231775"/>
                </a:moveTo>
                <a:lnTo>
                  <a:pt x="226726" y="231775"/>
                </a:lnTo>
                <a:cubicBezTo>
                  <a:pt x="229251" y="231775"/>
                  <a:pt x="231414" y="233607"/>
                  <a:pt x="231414" y="236538"/>
                </a:cubicBezTo>
                <a:cubicBezTo>
                  <a:pt x="231414" y="239102"/>
                  <a:pt x="229251" y="240934"/>
                  <a:pt x="226726" y="240934"/>
                </a:cubicBezTo>
                <a:lnTo>
                  <a:pt x="50366" y="240934"/>
                </a:lnTo>
                <a:cubicBezTo>
                  <a:pt x="48202" y="240934"/>
                  <a:pt x="46038" y="239102"/>
                  <a:pt x="46038" y="236538"/>
                </a:cubicBezTo>
                <a:cubicBezTo>
                  <a:pt x="46038" y="233607"/>
                  <a:pt x="48202" y="231775"/>
                  <a:pt x="50366" y="231775"/>
                </a:cubicBezTo>
                <a:close/>
                <a:moveTo>
                  <a:pt x="271056" y="218996"/>
                </a:moveTo>
                <a:cubicBezTo>
                  <a:pt x="260964" y="218996"/>
                  <a:pt x="252673" y="226989"/>
                  <a:pt x="252673" y="237162"/>
                </a:cubicBezTo>
                <a:cubicBezTo>
                  <a:pt x="252673" y="246971"/>
                  <a:pt x="260964" y="255327"/>
                  <a:pt x="271056" y="255327"/>
                </a:cubicBezTo>
                <a:cubicBezTo>
                  <a:pt x="281149" y="255327"/>
                  <a:pt x="289079" y="246971"/>
                  <a:pt x="289079" y="237162"/>
                </a:cubicBezTo>
                <a:cubicBezTo>
                  <a:pt x="289079" y="226989"/>
                  <a:pt x="281149" y="218996"/>
                  <a:pt x="271056" y="218996"/>
                </a:cubicBezTo>
                <a:close/>
                <a:moveTo>
                  <a:pt x="27033" y="218996"/>
                </a:moveTo>
                <a:cubicBezTo>
                  <a:pt x="16941" y="218996"/>
                  <a:pt x="9011" y="226989"/>
                  <a:pt x="9011" y="237162"/>
                </a:cubicBezTo>
                <a:cubicBezTo>
                  <a:pt x="9011" y="246971"/>
                  <a:pt x="16941" y="255327"/>
                  <a:pt x="27033" y="255327"/>
                </a:cubicBezTo>
                <a:lnTo>
                  <a:pt x="250511" y="255327"/>
                </a:lnTo>
                <a:cubicBezTo>
                  <a:pt x="246546" y="250604"/>
                  <a:pt x="244023" y="244065"/>
                  <a:pt x="244023" y="237162"/>
                </a:cubicBezTo>
                <a:cubicBezTo>
                  <a:pt x="244023" y="229895"/>
                  <a:pt x="246546" y="223355"/>
                  <a:pt x="250511" y="218996"/>
                </a:cubicBezTo>
                <a:lnTo>
                  <a:pt x="27033" y="218996"/>
                </a:lnTo>
                <a:close/>
                <a:moveTo>
                  <a:pt x="27033" y="209550"/>
                </a:moveTo>
                <a:lnTo>
                  <a:pt x="271056" y="209550"/>
                </a:lnTo>
                <a:cubicBezTo>
                  <a:pt x="285835" y="209550"/>
                  <a:pt x="298090" y="221902"/>
                  <a:pt x="298090" y="237162"/>
                </a:cubicBezTo>
                <a:cubicBezTo>
                  <a:pt x="298090" y="252057"/>
                  <a:pt x="285835" y="264410"/>
                  <a:pt x="271056" y="264410"/>
                </a:cubicBezTo>
                <a:lnTo>
                  <a:pt x="244023" y="264410"/>
                </a:lnTo>
                <a:lnTo>
                  <a:pt x="244023" y="277852"/>
                </a:lnTo>
                <a:cubicBezTo>
                  <a:pt x="244023" y="280395"/>
                  <a:pt x="241860" y="282212"/>
                  <a:pt x="239337" y="282212"/>
                </a:cubicBezTo>
                <a:cubicBezTo>
                  <a:pt x="236814" y="282212"/>
                  <a:pt x="234651" y="280395"/>
                  <a:pt x="234651" y="277852"/>
                </a:cubicBezTo>
                <a:lnTo>
                  <a:pt x="234651" y="264410"/>
                </a:lnTo>
                <a:lnTo>
                  <a:pt x="63078" y="264410"/>
                </a:lnTo>
                <a:lnTo>
                  <a:pt x="63078" y="277852"/>
                </a:lnTo>
                <a:cubicBezTo>
                  <a:pt x="63078" y="280395"/>
                  <a:pt x="60916" y="282212"/>
                  <a:pt x="58393" y="282212"/>
                </a:cubicBezTo>
                <a:cubicBezTo>
                  <a:pt x="56230" y="282212"/>
                  <a:pt x="54067" y="280395"/>
                  <a:pt x="54067" y="277852"/>
                </a:cubicBezTo>
                <a:lnTo>
                  <a:pt x="54067" y="264410"/>
                </a:lnTo>
                <a:lnTo>
                  <a:pt x="27033" y="264410"/>
                </a:lnTo>
                <a:cubicBezTo>
                  <a:pt x="11895" y="264410"/>
                  <a:pt x="0" y="252057"/>
                  <a:pt x="0" y="237162"/>
                </a:cubicBezTo>
                <a:cubicBezTo>
                  <a:pt x="0" y="221902"/>
                  <a:pt x="11895" y="209550"/>
                  <a:pt x="27033" y="209550"/>
                </a:cubicBezTo>
                <a:close/>
                <a:moveTo>
                  <a:pt x="227436" y="0"/>
                </a:moveTo>
                <a:lnTo>
                  <a:pt x="256846" y="0"/>
                </a:lnTo>
                <a:cubicBezTo>
                  <a:pt x="258639" y="0"/>
                  <a:pt x="260432" y="1079"/>
                  <a:pt x="260791" y="2879"/>
                </a:cubicBezTo>
                <a:cubicBezTo>
                  <a:pt x="261867" y="4319"/>
                  <a:pt x="261508" y="6478"/>
                  <a:pt x="260074" y="7918"/>
                </a:cubicBezTo>
                <a:lnTo>
                  <a:pt x="226360" y="41749"/>
                </a:lnTo>
                <a:lnTo>
                  <a:pt x="297016" y="197949"/>
                </a:lnTo>
                <a:cubicBezTo>
                  <a:pt x="298091" y="200109"/>
                  <a:pt x="297016" y="202988"/>
                  <a:pt x="294864" y="204068"/>
                </a:cubicBezTo>
                <a:cubicBezTo>
                  <a:pt x="294146" y="204068"/>
                  <a:pt x="293429" y="204428"/>
                  <a:pt x="292712" y="204428"/>
                </a:cubicBezTo>
                <a:cubicBezTo>
                  <a:pt x="291277" y="204428"/>
                  <a:pt x="289484" y="203348"/>
                  <a:pt x="288766" y="201549"/>
                </a:cubicBezTo>
                <a:lnTo>
                  <a:pt x="219545" y="48228"/>
                </a:lnTo>
                <a:lnTo>
                  <a:pt x="203765" y="64423"/>
                </a:lnTo>
                <a:lnTo>
                  <a:pt x="247879" y="193990"/>
                </a:lnTo>
                <a:cubicBezTo>
                  <a:pt x="248597" y="196150"/>
                  <a:pt x="247162" y="198669"/>
                  <a:pt x="244652" y="199749"/>
                </a:cubicBezTo>
                <a:cubicBezTo>
                  <a:pt x="244293" y="199749"/>
                  <a:pt x="243934" y="199749"/>
                  <a:pt x="243576" y="199749"/>
                </a:cubicBezTo>
                <a:cubicBezTo>
                  <a:pt x="241424" y="199749"/>
                  <a:pt x="239630" y="198669"/>
                  <a:pt x="238913" y="196870"/>
                </a:cubicBezTo>
                <a:lnTo>
                  <a:pt x="195157" y="68022"/>
                </a:lnTo>
                <a:lnTo>
                  <a:pt x="127729" y="68022"/>
                </a:lnTo>
                <a:cubicBezTo>
                  <a:pt x="120197" y="68022"/>
                  <a:pt x="113742" y="74141"/>
                  <a:pt x="113742" y="81699"/>
                </a:cubicBezTo>
                <a:cubicBezTo>
                  <a:pt x="113742" y="89617"/>
                  <a:pt x="120197" y="95376"/>
                  <a:pt x="127729" y="95376"/>
                </a:cubicBezTo>
                <a:lnTo>
                  <a:pt x="183321" y="95376"/>
                </a:lnTo>
                <a:cubicBezTo>
                  <a:pt x="185832" y="95376"/>
                  <a:pt x="187625" y="97535"/>
                  <a:pt x="187625" y="100414"/>
                </a:cubicBezTo>
                <a:cubicBezTo>
                  <a:pt x="187625" y="102574"/>
                  <a:pt x="185832" y="104733"/>
                  <a:pt x="183321" y="104733"/>
                </a:cubicBezTo>
                <a:lnTo>
                  <a:pt x="127729" y="104733"/>
                </a:lnTo>
                <a:cubicBezTo>
                  <a:pt x="114818" y="104733"/>
                  <a:pt x="104775" y="94296"/>
                  <a:pt x="104775" y="81699"/>
                </a:cubicBezTo>
                <a:cubicBezTo>
                  <a:pt x="104775" y="69102"/>
                  <a:pt x="114818" y="58665"/>
                  <a:pt x="127729" y="58665"/>
                </a:cubicBezTo>
                <a:lnTo>
                  <a:pt x="196591" y="58665"/>
                </a:lnTo>
                <a:lnTo>
                  <a:pt x="246086" y="8997"/>
                </a:lnTo>
                <a:lnTo>
                  <a:pt x="229229" y="8997"/>
                </a:lnTo>
                <a:lnTo>
                  <a:pt x="177224" y="47508"/>
                </a:lnTo>
                <a:cubicBezTo>
                  <a:pt x="175072" y="48947"/>
                  <a:pt x="172203" y="48228"/>
                  <a:pt x="170768" y="46428"/>
                </a:cubicBezTo>
                <a:cubicBezTo>
                  <a:pt x="169333" y="44269"/>
                  <a:pt x="169692" y="41389"/>
                  <a:pt x="171844" y="39950"/>
                </a:cubicBezTo>
                <a:lnTo>
                  <a:pt x="224925" y="720"/>
                </a:lnTo>
                <a:cubicBezTo>
                  <a:pt x="225643" y="360"/>
                  <a:pt x="226719" y="0"/>
                  <a:pt x="2274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733">
            <a:extLst>
              <a:ext uri="{FF2B5EF4-FFF2-40B4-BE49-F238E27FC236}">
                <a16:creationId xmlns:a16="http://schemas.microsoft.com/office/drawing/2014/main" id="{D65BF5FD-2434-514A-A90E-D08BDCA9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417" y="8139931"/>
            <a:ext cx="640009" cy="643431"/>
          </a:xfrm>
          <a:custGeom>
            <a:avLst/>
            <a:gdLst/>
            <a:ahLst/>
            <a:cxnLst/>
            <a:rect l="0" t="0" r="r" b="b"/>
            <a:pathLst>
              <a:path w="296500" h="298092">
                <a:moveTo>
                  <a:pt x="135191" y="228696"/>
                </a:moveTo>
                <a:cubicBezTo>
                  <a:pt x="143784" y="228696"/>
                  <a:pt x="152423" y="231967"/>
                  <a:pt x="159083" y="238508"/>
                </a:cubicBezTo>
                <a:cubicBezTo>
                  <a:pt x="163762" y="243232"/>
                  <a:pt x="169881" y="245776"/>
                  <a:pt x="176361" y="245776"/>
                </a:cubicBezTo>
                <a:cubicBezTo>
                  <a:pt x="183200" y="245776"/>
                  <a:pt x="189319" y="243232"/>
                  <a:pt x="193999" y="238508"/>
                </a:cubicBezTo>
                <a:cubicBezTo>
                  <a:pt x="205517" y="226879"/>
                  <a:pt x="223515" y="225425"/>
                  <a:pt x="236833" y="234510"/>
                </a:cubicBezTo>
                <a:cubicBezTo>
                  <a:pt x="238993" y="235964"/>
                  <a:pt x="239353" y="238871"/>
                  <a:pt x="237913" y="241052"/>
                </a:cubicBezTo>
                <a:cubicBezTo>
                  <a:pt x="236474" y="242869"/>
                  <a:pt x="233954" y="243596"/>
                  <a:pt x="231794" y="241779"/>
                </a:cubicBezTo>
                <a:cubicBezTo>
                  <a:pt x="222075" y="235237"/>
                  <a:pt x="208757" y="236328"/>
                  <a:pt x="200478" y="245049"/>
                </a:cubicBezTo>
                <a:cubicBezTo>
                  <a:pt x="193999" y="251591"/>
                  <a:pt x="185720" y="255225"/>
                  <a:pt x="176361" y="255225"/>
                </a:cubicBezTo>
                <a:cubicBezTo>
                  <a:pt x="167722" y="255225"/>
                  <a:pt x="159083" y="251591"/>
                  <a:pt x="152603" y="245049"/>
                </a:cubicBezTo>
                <a:cubicBezTo>
                  <a:pt x="143245" y="235237"/>
                  <a:pt x="127406" y="235237"/>
                  <a:pt x="117688" y="245049"/>
                </a:cubicBezTo>
                <a:cubicBezTo>
                  <a:pt x="111568" y="251591"/>
                  <a:pt x="102929" y="255225"/>
                  <a:pt x="94290" y="255225"/>
                </a:cubicBezTo>
                <a:cubicBezTo>
                  <a:pt x="84931" y="255225"/>
                  <a:pt x="76652" y="251591"/>
                  <a:pt x="70173" y="245049"/>
                </a:cubicBezTo>
                <a:cubicBezTo>
                  <a:pt x="66934" y="241415"/>
                  <a:pt x="62614" y="239235"/>
                  <a:pt x="57935" y="238145"/>
                </a:cubicBezTo>
                <a:cubicBezTo>
                  <a:pt x="55415" y="237781"/>
                  <a:pt x="53975" y="235237"/>
                  <a:pt x="54335" y="232693"/>
                </a:cubicBezTo>
                <a:cubicBezTo>
                  <a:pt x="55055" y="230513"/>
                  <a:pt x="57215" y="228696"/>
                  <a:pt x="59734" y="229423"/>
                </a:cubicBezTo>
                <a:cubicBezTo>
                  <a:pt x="66214" y="230513"/>
                  <a:pt x="71973" y="233784"/>
                  <a:pt x="76652" y="238508"/>
                </a:cubicBezTo>
                <a:cubicBezTo>
                  <a:pt x="81332" y="243232"/>
                  <a:pt x="87451" y="245776"/>
                  <a:pt x="94290" y="245776"/>
                </a:cubicBezTo>
                <a:cubicBezTo>
                  <a:pt x="100770" y="245776"/>
                  <a:pt x="106889" y="243232"/>
                  <a:pt x="111568" y="238508"/>
                </a:cubicBezTo>
                <a:cubicBezTo>
                  <a:pt x="118048" y="231967"/>
                  <a:pt x="126597" y="228696"/>
                  <a:pt x="135191" y="228696"/>
                </a:cubicBezTo>
                <a:close/>
                <a:moveTo>
                  <a:pt x="239257" y="187420"/>
                </a:moveTo>
                <a:cubicBezTo>
                  <a:pt x="248235" y="187420"/>
                  <a:pt x="256854" y="191055"/>
                  <a:pt x="262958" y="197232"/>
                </a:cubicBezTo>
                <a:cubicBezTo>
                  <a:pt x="264754" y="199050"/>
                  <a:pt x="264754" y="201957"/>
                  <a:pt x="262958" y="203774"/>
                </a:cubicBezTo>
                <a:cubicBezTo>
                  <a:pt x="261163" y="205591"/>
                  <a:pt x="258290" y="205591"/>
                  <a:pt x="256495" y="203774"/>
                </a:cubicBezTo>
                <a:cubicBezTo>
                  <a:pt x="247158" y="193962"/>
                  <a:pt x="231357" y="193962"/>
                  <a:pt x="221661" y="203774"/>
                </a:cubicBezTo>
                <a:cubicBezTo>
                  <a:pt x="215197" y="210315"/>
                  <a:pt x="206938" y="213949"/>
                  <a:pt x="197960" y="213949"/>
                </a:cubicBezTo>
                <a:cubicBezTo>
                  <a:pt x="188982" y="213949"/>
                  <a:pt x="180723" y="210315"/>
                  <a:pt x="174259" y="203774"/>
                </a:cubicBezTo>
                <a:cubicBezTo>
                  <a:pt x="164563" y="193962"/>
                  <a:pt x="149121" y="193962"/>
                  <a:pt x="139425" y="203774"/>
                </a:cubicBezTo>
                <a:cubicBezTo>
                  <a:pt x="133321" y="210315"/>
                  <a:pt x="124702" y="213949"/>
                  <a:pt x="115724" y="213949"/>
                </a:cubicBezTo>
                <a:cubicBezTo>
                  <a:pt x="106747" y="213949"/>
                  <a:pt x="98487" y="210315"/>
                  <a:pt x="92023" y="203774"/>
                </a:cubicBezTo>
                <a:cubicBezTo>
                  <a:pt x="82327" y="193962"/>
                  <a:pt x="66527" y="193962"/>
                  <a:pt x="57190" y="203774"/>
                </a:cubicBezTo>
                <a:cubicBezTo>
                  <a:pt x="52880" y="208135"/>
                  <a:pt x="47135" y="211405"/>
                  <a:pt x="41030" y="212859"/>
                </a:cubicBezTo>
                <a:cubicBezTo>
                  <a:pt x="38516" y="213223"/>
                  <a:pt x="36002" y="211769"/>
                  <a:pt x="35643" y="209588"/>
                </a:cubicBezTo>
                <a:cubicBezTo>
                  <a:pt x="34925" y="207045"/>
                  <a:pt x="36361" y="204501"/>
                  <a:pt x="38875" y="204137"/>
                </a:cubicBezTo>
                <a:cubicBezTo>
                  <a:pt x="43543" y="203047"/>
                  <a:pt x="47494" y="200503"/>
                  <a:pt x="50726" y="197232"/>
                </a:cubicBezTo>
                <a:cubicBezTo>
                  <a:pt x="64013" y="184150"/>
                  <a:pt x="85200" y="184150"/>
                  <a:pt x="98487" y="197232"/>
                </a:cubicBezTo>
                <a:cubicBezTo>
                  <a:pt x="102796" y="201957"/>
                  <a:pt x="109260" y="204501"/>
                  <a:pt x="115724" y="204501"/>
                </a:cubicBezTo>
                <a:cubicBezTo>
                  <a:pt x="122547" y="204501"/>
                  <a:pt x="128293" y="201957"/>
                  <a:pt x="133321" y="197232"/>
                </a:cubicBezTo>
                <a:cubicBezTo>
                  <a:pt x="146248" y="184150"/>
                  <a:pt x="167436" y="184150"/>
                  <a:pt x="180723" y="197232"/>
                </a:cubicBezTo>
                <a:cubicBezTo>
                  <a:pt x="185391" y="201957"/>
                  <a:pt x="191496" y="204501"/>
                  <a:pt x="197960" y="204501"/>
                </a:cubicBezTo>
                <a:cubicBezTo>
                  <a:pt x="204424" y="204501"/>
                  <a:pt x="210888" y="201957"/>
                  <a:pt x="215197" y="197232"/>
                </a:cubicBezTo>
                <a:cubicBezTo>
                  <a:pt x="221661" y="191055"/>
                  <a:pt x="230280" y="187420"/>
                  <a:pt x="239257" y="187420"/>
                </a:cubicBezTo>
                <a:close/>
                <a:moveTo>
                  <a:pt x="7140" y="181691"/>
                </a:moveTo>
                <a:cubicBezTo>
                  <a:pt x="9663" y="181333"/>
                  <a:pt x="11825" y="182407"/>
                  <a:pt x="12546" y="184914"/>
                </a:cubicBezTo>
                <a:cubicBezTo>
                  <a:pt x="28766" y="246160"/>
                  <a:pt x="84634" y="288780"/>
                  <a:pt x="148432" y="288780"/>
                </a:cubicBezTo>
                <a:cubicBezTo>
                  <a:pt x="211869" y="288780"/>
                  <a:pt x="267737" y="246160"/>
                  <a:pt x="283956" y="184914"/>
                </a:cubicBezTo>
                <a:cubicBezTo>
                  <a:pt x="284317" y="182407"/>
                  <a:pt x="286840" y="180975"/>
                  <a:pt x="289363" y="181691"/>
                </a:cubicBezTo>
                <a:cubicBezTo>
                  <a:pt x="291886" y="182407"/>
                  <a:pt x="293328" y="184914"/>
                  <a:pt x="292607" y="187063"/>
                </a:cubicBezTo>
                <a:cubicBezTo>
                  <a:pt x="275666" y="252606"/>
                  <a:pt x="216194" y="298092"/>
                  <a:pt x="148432" y="298092"/>
                </a:cubicBezTo>
                <a:cubicBezTo>
                  <a:pt x="80309" y="298092"/>
                  <a:pt x="21197" y="252606"/>
                  <a:pt x="3896" y="187063"/>
                </a:cubicBezTo>
                <a:cubicBezTo>
                  <a:pt x="3175" y="184914"/>
                  <a:pt x="4617" y="182407"/>
                  <a:pt x="7140" y="181691"/>
                </a:cubicBezTo>
                <a:close/>
                <a:moveTo>
                  <a:pt x="148432" y="147673"/>
                </a:moveTo>
                <a:cubicBezTo>
                  <a:pt x="157082" y="147673"/>
                  <a:pt x="165012" y="150884"/>
                  <a:pt x="171500" y="157305"/>
                </a:cubicBezTo>
                <a:cubicBezTo>
                  <a:pt x="180511" y="166224"/>
                  <a:pt x="196009" y="166224"/>
                  <a:pt x="205020" y="157305"/>
                </a:cubicBezTo>
                <a:cubicBezTo>
                  <a:pt x="211508" y="150884"/>
                  <a:pt x="219438" y="147673"/>
                  <a:pt x="228449" y="147673"/>
                </a:cubicBezTo>
                <a:cubicBezTo>
                  <a:pt x="237099" y="147673"/>
                  <a:pt x="245029" y="150884"/>
                  <a:pt x="251517" y="157305"/>
                </a:cubicBezTo>
                <a:cubicBezTo>
                  <a:pt x="255842" y="161586"/>
                  <a:pt x="261970" y="163727"/>
                  <a:pt x="268457" y="163727"/>
                </a:cubicBezTo>
                <a:cubicBezTo>
                  <a:pt x="274585" y="163727"/>
                  <a:pt x="280712" y="161586"/>
                  <a:pt x="285038" y="157305"/>
                </a:cubicBezTo>
                <a:cubicBezTo>
                  <a:pt x="286840" y="155165"/>
                  <a:pt x="289723" y="155165"/>
                  <a:pt x="291526" y="157305"/>
                </a:cubicBezTo>
                <a:cubicBezTo>
                  <a:pt x="293328" y="158732"/>
                  <a:pt x="293328" y="161586"/>
                  <a:pt x="291526" y="163370"/>
                </a:cubicBezTo>
                <a:cubicBezTo>
                  <a:pt x="285038" y="169435"/>
                  <a:pt x="277108" y="173002"/>
                  <a:pt x="268457" y="173002"/>
                </a:cubicBezTo>
                <a:cubicBezTo>
                  <a:pt x="259447" y="173002"/>
                  <a:pt x="251517" y="169435"/>
                  <a:pt x="245029" y="163370"/>
                </a:cubicBezTo>
                <a:cubicBezTo>
                  <a:pt x="240704" y="159089"/>
                  <a:pt x="234576" y="156592"/>
                  <a:pt x="228449" y="156592"/>
                </a:cubicBezTo>
                <a:cubicBezTo>
                  <a:pt x="221961" y="156592"/>
                  <a:pt x="215834" y="158732"/>
                  <a:pt x="211508" y="163370"/>
                </a:cubicBezTo>
                <a:cubicBezTo>
                  <a:pt x="198533" y="175856"/>
                  <a:pt x="177988" y="175856"/>
                  <a:pt x="165012" y="163370"/>
                </a:cubicBezTo>
                <a:cubicBezTo>
                  <a:pt x="160687" y="158732"/>
                  <a:pt x="154559" y="156592"/>
                  <a:pt x="148432" y="156592"/>
                </a:cubicBezTo>
                <a:cubicBezTo>
                  <a:pt x="141944" y="156592"/>
                  <a:pt x="135816" y="158732"/>
                  <a:pt x="131491" y="163370"/>
                </a:cubicBezTo>
                <a:cubicBezTo>
                  <a:pt x="118515" y="175856"/>
                  <a:pt x="97970" y="175856"/>
                  <a:pt x="84995" y="163370"/>
                </a:cubicBezTo>
                <a:cubicBezTo>
                  <a:pt x="75623" y="154095"/>
                  <a:pt x="60845" y="154095"/>
                  <a:pt x="51474" y="163370"/>
                </a:cubicBezTo>
                <a:cubicBezTo>
                  <a:pt x="38498" y="175856"/>
                  <a:pt x="17953" y="175856"/>
                  <a:pt x="4977" y="163370"/>
                </a:cubicBezTo>
                <a:cubicBezTo>
                  <a:pt x="3175" y="161586"/>
                  <a:pt x="3175" y="158732"/>
                  <a:pt x="4977" y="157305"/>
                </a:cubicBezTo>
                <a:cubicBezTo>
                  <a:pt x="6779" y="155165"/>
                  <a:pt x="9663" y="155165"/>
                  <a:pt x="11465" y="157305"/>
                </a:cubicBezTo>
                <a:cubicBezTo>
                  <a:pt x="15790" y="161586"/>
                  <a:pt x="21918" y="163727"/>
                  <a:pt x="28406" y="163727"/>
                </a:cubicBezTo>
                <a:cubicBezTo>
                  <a:pt x="34533" y="163727"/>
                  <a:pt x="40660" y="161586"/>
                  <a:pt x="44986" y="157305"/>
                </a:cubicBezTo>
                <a:cubicBezTo>
                  <a:pt x="57962" y="144463"/>
                  <a:pt x="78507" y="144463"/>
                  <a:pt x="91482" y="157305"/>
                </a:cubicBezTo>
                <a:cubicBezTo>
                  <a:pt x="100854" y="166224"/>
                  <a:pt x="115632" y="166224"/>
                  <a:pt x="125003" y="157305"/>
                </a:cubicBezTo>
                <a:cubicBezTo>
                  <a:pt x="131491" y="150884"/>
                  <a:pt x="139421" y="147673"/>
                  <a:pt x="148432" y="147673"/>
                </a:cubicBezTo>
                <a:close/>
                <a:moveTo>
                  <a:pt x="166149" y="90152"/>
                </a:moveTo>
                <a:lnTo>
                  <a:pt x="166149" y="114673"/>
                </a:lnTo>
                <a:lnTo>
                  <a:pt x="223658" y="114673"/>
                </a:lnTo>
                <a:lnTo>
                  <a:pt x="223658" y="90152"/>
                </a:lnTo>
                <a:lnTo>
                  <a:pt x="166149" y="90152"/>
                </a:lnTo>
                <a:close/>
                <a:moveTo>
                  <a:pt x="166149" y="56615"/>
                </a:moveTo>
                <a:lnTo>
                  <a:pt x="166149" y="81137"/>
                </a:lnTo>
                <a:lnTo>
                  <a:pt x="223658" y="81137"/>
                </a:lnTo>
                <a:lnTo>
                  <a:pt x="223658" y="56615"/>
                </a:lnTo>
                <a:lnTo>
                  <a:pt x="166149" y="56615"/>
                </a:lnTo>
                <a:close/>
                <a:moveTo>
                  <a:pt x="247877" y="45899"/>
                </a:moveTo>
                <a:cubicBezTo>
                  <a:pt x="249692" y="44450"/>
                  <a:pt x="252957" y="44450"/>
                  <a:pt x="254409" y="45899"/>
                </a:cubicBezTo>
                <a:cubicBezTo>
                  <a:pt x="279083" y="71265"/>
                  <a:pt x="293960" y="104240"/>
                  <a:pt x="296500" y="139390"/>
                </a:cubicBezTo>
                <a:cubicBezTo>
                  <a:pt x="296500" y="141926"/>
                  <a:pt x="294686" y="143738"/>
                  <a:pt x="292509" y="144100"/>
                </a:cubicBezTo>
                <a:cubicBezTo>
                  <a:pt x="292146" y="144100"/>
                  <a:pt x="292146" y="144100"/>
                  <a:pt x="291783" y="144100"/>
                </a:cubicBezTo>
                <a:cubicBezTo>
                  <a:pt x="289606" y="144100"/>
                  <a:pt x="287792" y="142289"/>
                  <a:pt x="287429" y="139752"/>
                </a:cubicBezTo>
                <a:cubicBezTo>
                  <a:pt x="284889" y="107139"/>
                  <a:pt x="270737" y="75976"/>
                  <a:pt x="247877" y="52422"/>
                </a:cubicBezTo>
                <a:cubicBezTo>
                  <a:pt x="246063" y="50610"/>
                  <a:pt x="246063" y="47711"/>
                  <a:pt x="247877" y="45899"/>
                </a:cubicBezTo>
                <a:close/>
                <a:moveTo>
                  <a:pt x="166149" y="23079"/>
                </a:moveTo>
                <a:lnTo>
                  <a:pt x="166149" y="47600"/>
                </a:lnTo>
                <a:lnTo>
                  <a:pt x="223658" y="47600"/>
                </a:lnTo>
                <a:lnTo>
                  <a:pt x="223658" y="23079"/>
                </a:lnTo>
                <a:lnTo>
                  <a:pt x="166149" y="23079"/>
                </a:lnTo>
                <a:close/>
                <a:moveTo>
                  <a:pt x="135895" y="1949"/>
                </a:moveTo>
                <a:cubicBezTo>
                  <a:pt x="138053" y="1588"/>
                  <a:pt x="140569" y="3392"/>
                  <a:pt x="140929" y="5917"/>
                </a:cubicBezTo>
                <a:cubicBezTo>
                  <a:pt x="140929" y="8443"/>
                  <a:pt x="139131" y="10608"/>
                  <a:pt x="136614" y="10968"/>
                </a:cubicBezTo>
                <a:cubicBezTo>
                  <a:pt x="67948" y="16380"/>
                  <a:pt x="14380" y="70860"/>
                  <a:pt x="8988" y="139772"/>
                </a:cubicBezTo>
                <a:cubicBezTo>
                  <a:pt x="8628" y="142298"/>
                  <a:pt x="6831" y="144102"/>
                  <a:pt x="4674" y="144102"/>
                </a:cubicBezTo>
                <a:cubicBezTo>
                  <a:pt x="4314" y="144102"/>
                  <a:pt x="4314" y="144102"/>
                  <a:pt x="3955" y="144102"/>
                </a:cubicBezTo>
                <a:cubicBezTo>
                  <a:pt x="1438" y="143741"/>
                  <a:pt x="0" y="141937"/>
                  <a:pt x="0" y="139412"/>
                </a:cubicBezTo>
                <a:cubicBezTo>
                  <a:pt x="5752" y="65809"/>
                  <a:pt x="62555" y="7721"/>
                  <a:pt x="135895" y="1949"/>
                </a:cubicBezTo>
                <a:close/>
                <a:moveTo>
                  <a:pt x="161476" y="0"/>
                </a:moveTo>
                <a:cubicBezTo>
                  <a:pt x="163992" y="0"/>
                  <a:pt x="166149" y="2163"/>
                  <a:pt x="166149" y="4688"/>
                </a:cubicBezTo>
                <a:lnTo>
                  <a:pt x="166149" y="14063"/>
                </a:lnTo>
                <a:lnTo>
                  <a:pt x="223658" y="14063"/>
                </a:lnTo>
                <a:lnTo>
                  <a:pt x="223658" y="4688"/>
                </a:lnTo>
                <a:cubicBezTo>
                  <a:pt x="223658" y="2163"/>
                  <a:pt x="225815" y="0"/>
                  <a:pt x="228331" y="0"/>
                </a:cubicBezTo>
                <a:cubicBezTo>
                  <a:pt x="230847" y="0"/>
                  <a:pt x="233004" y="2163"/>
                  <a:pt x="233004" y="4688"/>
                </a:cubicBezTo>
                <a:lnTo>
                  <a:pt x="233004" y="133064"/>
                </a:lnTo>
                <a:cubicBezTo>
                  <a:pt x="233004" y="135588"/>
                  <a:pt x="230847" y="137752"/>
                  <a:pt x="228331" y="137752"/>
                </a:cubicBezTo>
                <a:cubicBezTo>
                  <a:pt x="225815" y="137752"/>
                  <a:pt x="223658" y="135588"/>
                  <a:pt x="223658" y="133064"/>
                </a:cubicBezTo>
                <a:lnTo>
                  <a:pt x="223658" y="123688"/>
                </a:lnTo>
                <a:lnTo>
                  <a:pt x="166149" y="123688"/>
                </a:lnTo>
                <a:lnTo>
                  <a:pt x="166149" y="133064"/>
                </a:lnTo>
                <a:cubicBezTo>
                  <a:pt x="166149" y="135588"/>
                  <a:pt x="163992" y="137752"/>
                  <a:pt x="161476" y="137752"/>
                </a:cubicBezTo>
                <a:cubicBezTo>
                  <a:pt x="158960" y="137752"/>
                  <a:pt x="157163" y="135588"/>
                  <a:pt x="157163" y="133064"/>
                </a:cubicBezTo>
                <a:lnTo>
                  <a:pt x="157163" y="4688"/>
                </a:lnTo>
                <a:cubicBezTo>
                  <a:pt x="157163" y="2163"/>
                  <a:pt x="158960" y="0"/>
                  <a:pt x="161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732">
            <a:extLst>
              <a:ext uri="{FF2B5EF4-FFF2-40B4-BE49-F238E27FC236}">
                <a16:creationId xmlns:a16="http://schemas.microsoft.com/office/drawing/2014/main" id="{763DC41A-1F47-C84B-87D4-5358E324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0995" y="9742750"/>
            <a:ext cx="643431" cy="640008"/>
          </a:xfrm>
          <a:custGeom>
            <a:avLst/>
            <a:gdLst/>
            <a:ahLst/>
            <a:cxnLst/>
            <a:rect l="0" t="0" r="r" b="b"/>
            <a:pathLst>
              <a:path w="298090" h="296522">
                <a:moveTo>
                  <a:pt x="229743" y="289038"/>
                </a:moveTo>
                <a:cubicBezTo>
                  <a:pt x="231648" y="287337"/>
                  <a:pt x="234696" y="287337"/>
                  <a:pt x="236601" y="289038"/>
                </a:cubicBezTo>
                <a:cubicBezTo>
                  <a:pt x="237363" y="289718"/>
                  <a:pt x="237744" y="291079"/>
                  <a:pt x="237744" y="292100"/>
                </a:cubicBezTo>
                <a:cubicBezTo>
                  <a:pt x="237744" y="293120"/>
                  <a:pt x="237363" y="294481"/>
                  <a:pt x="236601" y="295161"/>
                </a:cubicBezTo>
                <a:cubicBezTo>
                  <a:pt x="235839" y="295842"/>
                  <a:pt x="234315" y="296522"/>
                  <a:pt x="233172" y="296522"/>
                </a:cubicBezTo>
                <a:cubicBezTo>
                  <a:pt x="232029" y="296522"/>
                  <a:pt x="230886" y="295842"/>
                  <a:pt x="229743" y="295161"/>
                </a:cubicBezTo>
                <a:cubicBezTo>
                  <a:pt x="228981" y="294481"/>
                  <a:pt x="228600" y="293120"/>
                  <a:pt x="228600" y="292100"/>
                </a:cubicBezTo>
                <a:cubicBezTo>
                  <a:pt x="228600" y="291079"/>
                  <a:pt x="228981" y="289718"/>
                  <a:pt x="229743" y="289038"/>
                </a:cubicBezTo>
                <a:close/>
                <a:moveTo>
                  <a:pt x="271018" y="279223"/>
                </a:moveTo>
                <a:cubicBezTo>
                  <a:pt x="272923" y="277812"/>
                  <a:pt x="275971" y="277812"/>
                  <a:pt x="277876" y="279223"/>
                </a:cubicBezTo>
                <a:cubicBezTo>
                  <a:pt x="278638" y="279929"/>
                  <a:pt x="279019" y="281340"/>
                  <a:pt x="279019" y="282398"/>
                </a:cubicBezTo>
                <a:cubicBezTo>
                  <a:pt x="279019" y="283457"/>
                  <a:pt x="278638" y="284868"/>
                  <a:pt x="277876" y="285573"/>
                </a:cubicBezTo>
                <a:cubicBezTo>
                  <a:pt x="277114" y="286279"/>
                  <a:pt x="275971" y="286984"/>
                  <a:pt x="274447" y="286984"/>
                </a:cubicBezTo>
                <a:cubicBezTo>
                  <a:pt x="273304" y="286984"/>
                  <a:pt x="272161" y="286279"/>
                  <a:pt x="271018" y="285573"/>
                </a:cubicBezTo>
                <a:cubicBezTo>
                  <a:pt x="270256" y="284868"/>
                  <a:pt x="269875" y="283457"/>
                  <a:pt x="269875" y="282398"/>
                </a:cubicBezTo>
                <a:cubicBezTo>
                  <a:pt x="269875" y="281340"/>
                  <a:pt x="270256" y="279929"/>
                  <a:pt x="271018" y="279223"/>
                </a:cubicBezTo>
                <a:close/>
                <a:moveTo>
                  <a:pt x="190378" y="279223"/>
                </a:moveTo>
                <a:cubicBezTo>
                  <a:pt x="191844" y="277812"/>
                  <a:pt x="195141" y="277812"/>
                  <a:pt x="196606" y="279223"/>
                </a:cubicBezTo>
                <a:cubicBezTo>
                  <a:pt x="197705" y="280282"/>
                  <a:pt x="198072" y="281340"/>
                  <a:pt x="198072" y="282398"/>
                </a:cubicBezTo>
                <a:cubicBezTo>
                  <a:pt x="198072" y="283457"/>
                  <a:pt x="197705" y="284868"/>
                  <a:pt x="196606" y="285573"/>
                </a:cubicBezTo>
                <a:cubicBezTo>
                  <a:pt x="195873" y="286279"/>
                  <a:pt x="194408" y="286984"/>
                  <a:pt x="193675" y="286984"/>
                </a:cubicBezTo>
                <a:cubicBezTo>
                  <a:pt x="192210" y="286984"/>
                  <a:pt x="191111" y="286279"/>
                  <a:pt x="190378" y="285573"/>
                </a:cubicBezTo>
                <a:cubicBezTo>
                  <a:pt x="189279" y="284868"/>
                  <a:pt x="188913" y="283457"/>
                  <a:pt x="188913" y="282398"/>
                </a:cubicBezTo>
                <a:cubicBezTo>
                  <a:pt x="188913" y="281340"/>
                  <a:pt x="189279" y="280282"/>
                  <a:pt x="190378" y="279223"/>
                </a:cubicBezTo>
                <a:close/>
                <a:moveTo>
                  <a:pt x="233172" y="265112"/>
                </a:moveTo>
                <a:cubicBezTo>
                  <a:pt x="235839" y="265112"/>
                  <a:pt x="237744" y="266943"/>
                  <a:pt x="237744" y="269508"/>
                </a:cubicBezTo>
                <a:cubicBezTo>
                  <a:pt x="237744" y="272072"/>
                  <a:pt x="235839" y="274270"/>
                  <a:pt x="233172" y="274270"/>
                </a:cubicBezTo>
                <a:cubicBezTo>
                  <a:pt x="230505" y="274270"/>
                  <a:pt x="228600" y="272072"/>
                  <a:pt x="228600" y="269508"/>
                </a:cubicBezTo>
                <a:cubicBezTo>
                  <a:pt x="228600" y="266943"/>
                  <a:pt x="230505" y="265112"/>
                  <a:pt x="233172" y="265112"/>
                </a:cubicBezTo>
                <a:close/>
                <a:moveTo>
                  <a:pt x="272522" y="257528"/>
                </a:moveTo>
                <a:cubicBezTo>
                  <a:pt x="274991" y="257175"/>
                  <a:pt x="277108" y="259291"/>
                  <a:pt x="277460" y="261408"/>
                </a:cubicBezTo>
                <a:cubicBezTo>
                  <a:pt x="277460" y="263878"/>
                  <a:pt x="275697" y="265994"/>
                  <a:pt x="273227" y="266347"/>
                </a:cubicBezTo>
                <a:lnTo>
                  <a:pt x="272874" y="266347"/>
                </a:lnTo>
                <a:cubicBezTo>
                  <a:pt x="270758" y="266347"/>
                  <a:pt x="268641" y="264583"/>
                  <a:pt x="268288" y="262466"/>
                </a:cubicBezTo>
                <a:cubicBezTo>
                  <a:pt x="268288" y="259644"/>
                  <a:pt x="270052" y="257880"/>
                  <a:pt x="272522" y="257528"/>
                </a:cubicBezTo>
                <a:close/>
                <a:moveTo>
                  <a:pt x="195439" y="257528"/>
                </a:moveTo>
                <a:cubicBezTo>
                  <a:pt x="197908" y="257880"/>
                  <a:pt x="199672" y="259644"/>
                  <a:pt x="199672" y="262466"/>
                </a:cubicBezTo>
                <a:cubicBezTo>
                  <a:pt x="199672" y="264583"/>
                  <a:pt x="197555" y="266347"/>
                  <a:pt x="195086" y="266347"/>
                </a:cubicBezTo>
                <a:lnTo>
                  <a:pt x="194733" y="266347"/>
                </a:lnTo>
                <a:cubicBezTo>
                  <a:pt x="192617" y="265994"/>
                  <a:pt x="190500" y="263878"/>
                  <a:pt x="190853" y="261408"/>
                </a:cubicBezTo>
                <a:cubicBezTo>
                  <a:pt x="190853" y="259291"/>
                  <a:pt x="192969" y="257175"/>
                  <a:pt x="195439" y="257528"/>
                </a:cubicBezTo>
                <a:close/>
                <a:moveTo>
                  <a:pt x="233172" y="242887"/>
                </a:moveTo>
                <a:cubicBezTo>
                  <a:pt x="235839" y="242887"/>
                  <a:pt x="237744" y="245003"/>
                  <a:pt x="237744" y="247473"/>
                </a:cubicBezTo>
                <a:cubicBezTo>
                  <a:pt x="237744" y="249942"/>
                  <a:pt x="235839" y="252059"/>
                  <a:pt x="233172" y="252059"/>
                </a:cubicBezTo>
                <a:cubicBezTo>
                  <a:pt x="230505" y="252059"/>
                  <a:pt x="228600" y="249942"/>
                  <a:pt x="228600" y="247473"/>
                </a:cubicBezTo>
                <a:cubicBezTo>
                  <a:pt x="228600" y="245003"/>
                  <a:pt x="230505" y="242887"/>
                  <a:pt x="233172" y="242887"/>
                </a:cubicBezTo>
                <a:close/>
                <a:moveTo>
                  <a:pt x="270934" y="238125"/>
                </a:moveTo>
                <a:cubicBezTo>
                  <a:pt x="273403" y="238125"/>
                  <a:pt x="275520" y="239956"/>
                  <a:pt x="275520" y="242521"/>
                </a:cubicBezTo>
                <a:cubicBezTo>
                  <a:pt x="275872" y="244719"/>
                  <a:pt x="274109" y="247283"/>
                  <a:pt x="271639" y="247283"/>
                </a:cubicBezTo>
                <a:lnTo>
                  <a:pt x="271286" y="247283"/>
                </a:lnTo>
                <a:cubicBezTo>
                  <a:pt x="269169" y="247283"/>
                  <a:pt x="267053" y="245818"/>
                  <a:pt x="267053" y="242887"/>
                </a:cubicBezTo>
                <a:cubicBezTo>
                  <a:pt x="266700" y="240689"/>
                  <a:pt x="268464" y="238491"/>
                  <a:pt x="270934" y="238125"/>
                </a:cubicBezTo>
                <a:close/>
                <a:moveTo>
                  <a:pt x="197380" y="238125"/>
                </a:moveTo>
                <a:cubicBezTo>
                  <a:pt x="199496" y="238491"/>
                  <a:pt x="201260" y="240689"/>
                  <a:pt x="201260" y="242887"/>
                </a:cubicBezTo>
                <a:cubicBezTo>
                  <a:pt x="200907" y="245818"/>
                  <a:pt x="199143" y="247283"/>
                  <a:pt x="197027" y="247283"/>
                </a:cubicBezTo>
                <a:lnTo>
                  <a:pt x="196321" y="247283"/>
                </a:lnTo>
                <a:cubicBezTo>
                  <a:pt x="193852" y="247283"/>
                  <a:pt x="192088" y="244719"/>
                  <a:pt x="192441" y="242521"/>
                </a:cubicBezTo>
                <a:cubicBezTo>
                  <a:pt x="192793" y="239956"/>
                  <a:pt x="194910" y="238125"/>
                  <a:pt x="197380" y="238125"/>
                </a:cubicBezTo>
                <a:close/>
                <a:moveTo>
                  <a:pt x="233172" y="220662"/>
                </a:moveTo>
                <a:cubicBezTo>
                  <a:pt x="235839" y="220662"/>
                  <a:pt x="237744" y="222778"/>
                  <a:pt x="237744" y="225248"/>
                </a:cubicBezTo>
                <a:cubicBezTo>
                  <a:pt x="237744" y="227717"/>
                  <a:pt x="235839" y="229834"/>
                  <a:pt x="233172" y="229834"/>
                </a:cubicBezTo>
                <a:cubicBezTo>
                  <a:pt x="230505" y="229834"/>
                  <a:pt x="228600" y="227717"/>
                  <a:pt x="228600" y="225248"/>
                </a:cubicBezTo>
                <a:cubicBezTo>
                  <a:pt x="228600" y="222778"/>
                  <a:pt x="230505" y="220662"/>
                  <a:pt x="233172" y="220662"/>
                </a:cubicBezTo>
                <a:close/>
                <a:moveTo>
                  <a:pt x="267758" y="217487"/>
                </a:moveTo>
                <a:cubicBezTo>
                  <a:pt x="270228" y="217487"/>
                  <a:pt x="272345" y="219318"/>
                  <a:pt x="272697" y="221883"/>
                </a:cubicBezTo>
                <a:cubicBezTo>
                  <a:pt x="272697" y="224447"/>
                  <a:pt x="270934" y="226645"/>
                  <a:pt x="268464" y="226645"/>
                </a:cubicBezTo>
                <a:lnTo>
                  <a:pt x="268111" y="226645"/>
                </a:lnTo>
                <a:cubicBezTo>
                  <a:pt x="265994" y="226645"/>
                  <a:pt x="263878" y="224814"/>
                  <a:pt x="263525" y="222616"/>
                </a:cubicBezTo>
                <a:cubicBezTo>
                  <a:pt x="263525" y="220051"/>
                  <a:pt x="265289" y="217853"/>
                  <a:pt x="267758" y="217487"/>
                </a:cubicBezTo>
                <a:close/>
                <a:moveTo>
                  <a:pt x="198437" y="217487"/>
                </a:moveTo>
                <a:cubicBezTo>
                  <a:pt x="200819" y="217853"/>
                  <a:pt x="202860" y="220051"/>
                  <a:pt x="202520" y="222616"/>
                </a:cubicBezTo>
                <a:cubicBezTo>
                  <a:pt x="202520" y="224814"/>
                  <a:pt x="200478" y="226645"/>
                  <a:pt x="198097" y="226645"/>
                </a:cubicBezTo>
                <a:lnTo>
                  <a:pt x="197757" y="226645"/>
                </a:lnTo>
                <a:cubicBezTo>
                  <a:pt x="195716" y="226645"/>
                  <a:pt x="193675" y="224447"/>
                  <a:pt x="194015" y="221883"/>
                </a:cubicBezTo>
                <a:cubicBezTo>
                  <a:pt x="194015" y="219318"/>
                  <a:pt x="196396" y="217487"/>
                  <a:pt x="198437" y="217487"/>
                </a:cubicBezTo>
                <a:close/>
                <a:moveTo>
                  <a:pt x="233172" y="198437"/>
                </a:moveTo>
                <a:cubicBezTo>
                  <a:pt x="235839" y="198437"/>
                  <a:pt x="237744" y="200268"/>
                  <a:pt x="237744" y="202833"/>
                </a:cubicBezTo>
                <a:cubicBezTo>
                  <a:pt x="237744" y="205397"/>
                  <a:pt x="235839" y="207595"/>
                  <a:pt x="233172" y="207595"/>
                </a:cubicBezTo>
                <a:cubicBezTo>
                  <a:pt x="230505" y="207595"/>
                  <a:pt x="228600" y="205397"/>
                  <a:pt x="228600" y="202833"/>
                </a:cubicBezTo>
                <a:cubicBezTo>
                  <a:pt x="228600" y="200268"/>
                  <a:pt x="230505" y="198437"/>
                  <a:pt x="233172" y="198437"/>
                </a:cubicBezTo>
                <a:close/>
                <a:moveTo>
                  <a:pt x="266171" y="197203"/>
                </a:moveTo>
                <a:cubicBezTo>
                  <a:pt x="268641" y="196850"/>
                  <a:pt x="270758" y="198614"/>
                  <a:pt x="270758" y="201083"/>
                </a:cubicBezTo>
                <a:cubicBezTo>
                  <a:pt x="271110" y="203553"/>
                  <a:pt x="269346" y="205669"/>
                  <a:pt x="266877" y="206022"/>
                </a:cubicBezTo>
                <a:cubicBezTo>
                  <a:pt x="266877" y="206022"/>
                  <a:pt x="266877" y="206022"/>
                  <a:pt x="266524" y="206022"/>
                </a:cubicBezTo>
                <a:cubicBezTo>
                  <a:pt x="264407" y="206022"/>
                  <a:pt x="262291" y="204258"/>
                  <a:pt x="262291" y="201789"/>
                </a:cubicBezTo>
                <a:cubicBezTo>
                  <a:pt x="261938" y="199672"/>
                  <a:pt x="263702" y="197203"/>
                  <a:pt x="266171" y="197203"/>
                </a:cubicBezTo>
                <a:close/>
                <a:moveTo>
                  <a:pt x="200392" y="197203"/>
                </a:moveTo>
                <a:cubicBezTo>
                  <a:pt x="202956" y="197203"/>
                  <a:pt x="204422" y="199672"/>
                  <a:pt x="204422" y="201789"/>
                </a:cubicBezTo>
                <a:cubicBezTo>
                  <a:pt x="204055" y="204258"/>
                  <a:pt x="202223" y="206022"/>
                  <a:pt x="200025" y="206022"/>
                </a:cubicBezTo>
                <a:cubicBezTo>
                  <a:pt x="199659" y="206022"/>
                  <a:pt x="199659" y="206022"/>
                  <a:pt x="199293" y="206022"/>
                </a:cubicBezTo>
                <a:cubicBezTo>
                  <a:pt x="196728" y="205669"/>
                  <a:pt x="195263" y="203553"/>
                  <a:pt x="195263" y="201083"/>
                </a:cubicBezTo>
                <a:cubicBezTo>
                  <a:pt x="195629" y="198614"/>
                  <a:pt x="197461" y="196850"/>
                  <a:pt x="200392" y="197203"/>
                </a:cubicBezTo>
                <a:close/>
                <a:moveTo>
                  <a:pt x="71729" y="132310"/>
                </a:moveTo>
                <a:cubicBezTo>
                  <a:pt x="67403" y="132310"/>
                  <a:pt x="63799" y="135896"/>
                  <a:pt x="63799" y="140199"/>
                </a:cubicBezTo>
                <a:cubicBezTo>
                  <a:pt x="63799" y="144143"/>
                  <a:pt x="67043" y="147370"/>
                  <a:pt x="71008" y="147729"/>
                </a:cubicBezTo>
                <a:lnTo>
                  <a:pt x="180584" y="159561"/>
                </a:lnTo>
                <a:cubicBezTo>
                  <a:pt x="183107" y="153107"/>
                  <a:pt x="187072" y="147012"/>
                  <a:pt x="192118" y="141633"/>
                </a:cubicBezTo>
                <a:cubicBezTo>
                  <a:pt x="193920" y="139840"/>
                  <a:pt x="196804" y="139482"/>
                  <a:pt x="198606" y="141275"/>
                </a:cubicBezTo>
                <a:cubicBezTo>
                  <a:pt x="200408" y="143067"/>
                  <a:pt x="200408" y="145936"/>
                  <a:pt x="198606" y="147729"/>
                </a:cubicBezTo>
                <a:cubicBezTo>
                  <a:pt x="191037" y="155617"/>
                  <a:pt x="186711" y="165657"/>
                  <a:pt x="185630" y="176414"/>
                </a:cubicBezTo>
                <a:lnTo>
                  <a:pt x="282951" y="176414"/>
                </a:lnTo>
                <a:cubicBezTo>
                  <a:pt x="280788" y="151673"/>
                  <a:pt x="259882" y="132310"/>
                  <a:pt x="234290" y="132310"/>
                </a:cubicBezTo>
                <a:lnTo>
                  <a:pt x="71729" y="132310"/>
                </a:lnTo>
                <a:close/>
                <a:moveTo>
                  <a:pt x="121470" y="0"/>
                </a:moveTo>
                <a:lnTo>
                  <a:pt x="257719" y="0"/>
                </a:lnTo>
                <a:cubicBezTo>
                  <a:pt x="276823" y="0"/>
                  <a:pt x="292323" y="15060"/>
                  <a:pt x="292323" y="34063"/>
                </a:cubicBezTo>
                <a:cubicBezTo>
                  <a:pt x="292323" y="52709"/>
                  <a:pt x="276823" y="68127"/>
                  <a:pt x="257719" y="68127"/>
                </a:cubicBezTo>
                <a:lnTo>
                  <a:pt x="42893" y="68127"/>
                </a:lnTo>
                <a:cubicBezTo>
                  <a:pt x="24150" y="68127"/>
                  <a:pt x="9011" y="83187"/>
                  <a:pt x="9011" y="101832"/>
                </a:cubicBezTo>
                <a:cubicBezTo>
                  <a:pt x="9011" y="120119"/>
                  <a:pt x="24150" y="135538"/>
                  <a:pt x="42893" y="135538"/>
                </a:cubicBezTo>
                <a:lnTo>
                  <a:pt x="55869" y="135538"/>
                </a:lnTo>
                <a:cubicBezTo>
                  <a:pt x="58032" y="128366"/>
                  <a:pt x="64159" y="123346"/>
                  <a:pt x="71729" y="123346"/>
                </a:cubicBezTo>
                <a:lnTo>
                  <a:pt x="234290" y="123346"/>
                </a:lnTo>
                <a:cubicBezTo>
                  <a:pt x="264568" y="123346"/>
                  <a:pt x="289439" y="146653"/>
                  <a:pt x="291962" y="176414"/>
                </a:cubicBezTo>
                <a:lnTo>
                  <a:pt x="293764" y="176414"/>
                </a:lnTo>
                <a:cubicBezTo>
                  <a:pt x="296288" y="176414"/>
                  <a:pt x="298090" y="178565"/>
                  <a:pt x="298090" y="180717"/>
                </a:cubicBezTo>
                <a:cubicBezTo>
                  <a:pt x="298090" y="183585"/>
                  <a:pt x="296288" y="185378"/>
                  <a:pt x="293764" y="185378"/>
                </a:cubicBezTo>
                <a:lnTo>
                  <a:pt x="287637" y="185378"/>
                </a:lnTo>
                <a:lnTo>
                  <a:pt x="180944" y="185378"/>
                </a:lnTo>
                <a:lnTo>
                  <a:pt x="175177" y="185378"/>
                </a:lnTo>
                <a:cubicBezTo>
                  <a:pt x="172654" y="185378"/>
                  <a:pt x="170491" y="183585"/>
                  <a:pt x="170491" y="180717"/>
                </a:cubicBezTo>
                <a:cubicBezTo>
                  <a:pt x="170491" y="178565"/>
                  <a:pt x="172654" y="176414"/>
                  <a:pt x="175177" y="176414"/>
                </a:cubicBezTo>
                <a:lnTo>
                  <a:pt x="176619" y="176414"/>
                </a:lnTo>
                <a:cubicBezTo>
                  <a:pt x="176979" y="173546"/>
                  <a:pt x="177340" y="171036"/>
                  <a:pt x="178061" y="168526"/>
                </a:cubicBezTo>
                <a:lnTo>
                  <a:pt x="70287" y="157052"/>
                </a:lnTo>
                <a:cubicBezTo>
                  <a:pt x="63078" y="155976"/>
                  <a:pt x="57311" y="150956"/>
                  <a:pt x="55869" y="144502"/>
                </a:cubicBezTo>
                <a:lnTo>
                  <a:pt x="42893" y="144502"/>
                </a:lnTo>
                <a:cubicBezTo>
                  <a:pt x="19104" y="144502"/>
                  <a:pt x="0" y="125498"/>
                  <a:pt x="0" y="101832"/>
                </a:cubicBezTo>
                <a:cubicBezTo>
                  <a:pt x="0" y="78167"/>
                  <a:pt x="19104" y="59163"/>
                  <a:pt x="42893" y="59163"/>
                </a:cubicBezTo>
                <a:lnTo>
                  <a:pt x="257719" y="59163"/>
                </a:lnTo>
                <a:cubicBezTo>
                  <a:pt x="271777" y="59163"/>
                  <a:pt x="282951" y="47689"/>
                  <a:pt x="282951" y="34063"/>
                </a:cubicBezTo>
                <a:cubicBezTo>
                  <a:pt x="282951" y="20079"/>
                  <a:pt x="271777" y="8964"/>
                  <a:pt x="257719" y="8964"/>
                </a:cubicBezTo>
                <a:lnTo>
                  <a:pt x="121470" y="8964"/>
                </a:lnTo>
                <a:cubicBezTo>
                  <a:pt x="118947" y="8964"/>
                  <a:pt x="116785" y="6812"/>
                  <a:pt x="116785" y="4661"/>
                </a:cubicBezTo>
                <a:cubicBezTo>
                  <a:pt x="116785" y="1793"/>
                  <a:pt x="118947" y="0"/>
                  <a:pt x="121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731">
            <a:extLst>
              <a:ext uri="{FF2B5EF4-FFF2-40B4-BE49-F238E27FC236}">
                <a16:creationId xmlns:a16="http://schemas.microsoft.com/office/drawing/2014/main" id="{E9B6C172-69A2-D449-A233-CEE02D50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685" y="11335354"/>
            <a:ext cx="616050" cy="646854"/>
          </a:xfrm>
          <a:custGeom>
            <a:avLst/>
            <a:gdLst/>
            <a:ahLst/>
            <a:cxnLst/>
            <a:rect l="0" t="0" r="r" b="b"/>
            <a:pathLst>
              <a:path w="284882" h="299678">
                <a:moveTo>
                  <a:pt x="261064" y="203200"/>
                </a:moveTo>
                <a:cubicBezTo>
                  <a:pt x="263629" y="203200"/>
                  <a:pt x="265827" y="205032"/>
                  <a:pt x="265827" y="207596"/>
                </a:cubicBezTo>
                <a:cubicBezTo>
                  <a:pt x="265827" y="210161"/>
                  <a:pt x="263629" y="212359"/>
                  <a:pt x="261064" y="212359"/>
                </a:cubicBezTo>
                <a:cubicBezTo>
                  <a:pt x="258500" y="212359"/>
                  <a:pt x="256668" y="210161"/>
                  <a:pt x="256668" y="207596"/>
                </a:cubicBezTo>
                <a:cubicBezTo>
                  <a:pt x="256668" y="205032"/>
                  <a:pt x="258500" y="203200"/>
                  <a:pt x="261064" y="203200"/>
                </a:cubicBezTo>
                <a:close/>
                <a:moveTo>
                  <a:pt x="39499" y="80817"/>
                </a:moveTo>
                <a:cubicBezTo>
                  <a:pt x="41662" y="79375"/>
                  <a:pt x="44545" y="80096"/>
                  <a:pt x="45626" y="82259"/>
                </a:cubicBezTo>
                <a:cubicBezTo>
                  <a:pt x="47068" y="84423"/>
                  <a:pt x="45987" y="87307"/>
                  <a:pt x="44185" y="88389"/>
                </a:cubicBezTo>
                <a:lnTo>
                  <a:pt x="13549" y="106056"/>
                </a:lnTo>
                <a:cubicBezTo>
                  <a:pt x="11387" y="107138"/>
                  <a:pt x="9945" y="109301"/>
                  <a:pt x="9224" y="111465"/>
                </a:cubicBezTo>
                <a:cubicBezTo>
                  <a:pt x="8503" y="113989"/>
                  <a:pt x="9224" y="116512"/>
                  <a:pt x="10305" y="118315"/>
                </a:cubicBezTo>
                <a:lnTo>
                  <a:pt x="107258" y="285976"/>
                </a:lnTo>
                <a:cubicBezTo>
                  <a:pt x="109781" y="290303"/>
                  <a:pt x="115187" y="292106"/>
                  <a:pt x="119512" y="289582"/>
                </a:cubicBezTo>
                <a:lnTo>
                  <a:pt x="199886" y="243070"/>
                </a:lnTo>
                <a:cubicBezTo>
                  <a:pt x="202048" y="241988"/>
                  <a:pt x="204571" y="242349"/>
                  <a:pt x="206013" y="244512"/>
                </a:cubicBezTo>
                <a:cubicBezTo>
                  <a:pt x="207094" y="246675"/>
                  <a:pt x="206373" y="249560"/>
                  <a:pt x="204571" y="251002"/>
                </a:cubicBezTo>
                <a:lnTo>
                  <a:pt x="123837" y="297154"/>
                </a:lnTo>
                <a:cubicBezTo>
                  <a:pt x="120954" y="298957"/>
                  <a:pt x="118071" y="299678"/>
                  <a:pt x="114827" y="299678"/>
                </a:cubicBezTo>
                <a:cubicBezTo>
                  <a:pt x="113385" y="299678"/>
                  <a:pt x="111583" y="299317"/>
                  <a:pt x="110142" y="298957"/>
                </a:cubicBezTo>
                <a:cubicBezTo>
                  <a:pt x="105456" y="297875"/>
                  <a:pt x="101491" y="294630"/>
                  <a:pt x="99329" y="290664"/>
                </a:cubicBezTo>
                <a:lnTo>
                  <a:pt x="2376" y="123003"/>
                </a:lnTo>
                <a:cubicBezTo>
                  <a:pt x="-147" y="118676"/>
                  <a:pt x="-507" y="113989"/>
                  <a:pt x="574" y="109301"/>
                </a:cubicBezTo>
                <a:cubicBezTo>
                  <a:pt x="2016" y="104614"/>
                  <a:pt x="4899" y="100648"/>
                  <a:pt x="9224" y="98124"/>
                </a:cubicBezTo>
                <a:lnTo>
                  <a:pt x="39499" y="80817"/>
                </a:lnTo>
                <a:close/>
                <a:moveTo>
                  <a:pt x="197930" y="67536"/>
                </a:moveTo>
                <a:cubicBezTo>
                  <a:pt x="188279" y="73625"/>
                  <a:pt x="153248" y="98696"/>
                  <a:pt x="153248" y="123409"/>
                </a:cubicBezTo>
                <a:cubicBezTo>
                  <a:pt x="153248" y="135586"/>
                  <a:pt x="162900" y="145614"/>
                  <a:pt x="175053" y="145614"/>
                </a:cubicBezTo>
                <a:cubicBezTo>
                  <a:pt x="182917" y="145614"/>
                  <a:pt x="190066" y="141316"/>
                  <a:pt x="193998" y="134869"/>
                </a:cubicBezTo>
                <a:cubicBezTo>
                  <a:pt x="194713" y="133079"/>
                  <a:pt x="196500" y="132362"/>
                  <a:pt x="197930" y="132362"/>
                </a:cubicBezTo>
                <a:cubicBezTo>
                  <a:pt x="199360" y="132362"/>
                  <a:pt x="201147" y="133079"/>
                  <a:pt x="201862" y="134869"/>
                </a:cubicBezTo>
                <a:cubicBezTo>
                  <a:pt x="205794" y="141316"/>
                  <a:pt x="212943" y="145614"/>
                  <a:pt x="220807" y="145614"/>
                </a:cubicBezTo>
                <a:cubicBezTo>
                  <a:pt x="232960" y="145614"/>
                  <a:pt x="242611" y="135586"/>
                  <a:pt x="242611" y="123409"/>
                </a:cubicBezTo>
                <a:cubicBezTo>
                  <a:pt x="242611" y="98696"/>
                  <a:pt x="207581" y="73625"/>
                  <a:pt x="197930" y="67536"/>
                </a:cubicBezTo>
                <a:close/>
                <a:moveTo>
                  <a:pt x="195428" y="58224"/>
                </a:moveTo>
                <a:cubicBezTo>
                  <a:pt x="196857" y="57150"/>
                  <a:pt x="198645" y="57150"/>
                  <a:pt x="200074" y="58224"/>
                </a:cubicBezTo>
                <a:cubicBezTo>
                  <a:pt x="202219" y="59299"/>
                  <a:pt x="251547" y="90100"/>
                  <a:pt x="251547" y="123409"/>
                </a:cubicBezTo>
                <a:cubicBezTo>
                  <a:pt x="251547" y="140600"/>
                  <a:pt x="237607" y="154568"/>
                  <a:pt x="220807" y="154568"/>
                </a:cubicBezTo>
                <a:cubicBezTo>
                  <a:pt x="214015" y="154568"/>
                  <a:pt x="207581" y="152419"/>
                  <a:pt x="202219" y="148479"/>
                </a:cubicBezTo>
                <a:lnTo>
                  <a:pt x="202219" y="165313"/>
                </a:lnTo>
                <a:lnTo>
                  <a:pt x="205436" y="165313"/>
                </a:lnTo>
                <a:cubicBezTo>
                  <a:pt x="207938" y="165313"/>
                  <a:pt x="210083" y="167462"/>
                  <a:pt x="210083" y="169969"/>
                </a:cubicBezTo>
                <a:cubicBezTo>
                  <a:pt x="210083" y="172476"/>
                  <a:pt x="207938" y="174267"/>
                  <a:pt x="205436" y="174267"/>
                </a:cubicBezTo>
                <a:lnTo>
                  <a:pt x="190423" y="174267"/>
                </a:lnTo>
                <a:cubicBezTo>
                  <a:pt x="187564" y="174267"/>
                  <a:pt x="185776" y="172476"/>
                  <a:pt x="185776" y="169969"/>
                </a:cubicBezTo>
                <a:cubicBezTo>
                  <a:pt x="185776" y="167462"/>
                  <a:pt x="187564" y="165313"/>
                  <a:pt x="190423" y="165313"/>
                </a:cubicBezTo>
                <a:lnTo>
                  <a:pt x="193283" y="165313"/>
                </a:lnTo>
                <a:lnTo>
                  <a:pt x="193283" y="148479"/>
                </a:lnTo>
                <a:cubicBezTo>
                  <a:pt x="188279" y="152419"/>
                  <a:pt x="181487" y="154568"/>
                  <a:pt x="175053" y="154568"/>
                </a:cubicBezTo>
                <a:cubicBezTo>
                  <a:pt x="157895" y="154568"/>
                  <a:pt x="143955" y="140600"/>
                  <a:pt x="143955" y="123409"/>
                </a:cubicBezTo>
                <a:cubicBezTo>
                  <a:pt x="143955" y="90100"/>
                  <a:pt x="193283" y="59299"/>
                  <a:pt x="195428" y="58224"/>
                </a:cubicBezTo>
                <a:close/>
                <a:moveTo>
                  <a:pt x="95743" y="32470"/>
                </a:moveTo>
                <a:cubicBezTo>
                  <a:pt x="97890" y="31750"/>
                  <a:pt x="100395" y="33549"/>
                  <a:pt x="101111" y="35709"/>
                </a:cubicBezTo>
                <a:cubicBezTo>
                  <a:pt x="101469" y="38228"/>
                  <a:pt x="100037" y="40747"/>
                  <a:pt x="97890" y="41107"/>
                </a:cubicBezTo>
                <a:lnTo>
                  <a:pt x="66397" y="49745"/>
                </a:lnTo>
                <a:cubicBezTo>
                  <a:pt x="63892" y="50105"/>
                  <a:pt x="62103" y="51904"/>
                  <a:pt x="61029" y="53704"/>
                </a:cubicBezTo>
                <a:cubicBezTo>
                  <a:pt x="59955" y="55863"/>
                  <a:pt x="59598" y="58382"/>
                  <a:pt x="59955" y="60902"/>
                </a:cubicBezTo>
                <a:lnTo>
                  <a:pt x="109700" y="247330"/>
                </a:lnTo>
                <a:cubicBezTo>
                  <a:pt x="111132" y="252368"/>
                  <a:pt x="115784" y="255248"/>
                  <a:pt x="120794" y="253808"/>
                </a:cubicBezTo>
                <a:lnTo>
                  <a:pt x="167676" y="241571"/>
                </a:lnTo>
                <a:cubicBezTo>
                  <a:pt x="169823" y="240852"/>
                  <a:pt x="172328" y="241931"/>
                  <a:pt x="173044" y="244451"/>
                </a:cubicBezTo>
                <a:cubicBezTo>
                  <a:pt x="173760" y="246970"/>
                  <a:pt x="172328" y="249489"/>
                  <a:pt x="169823" y="249849"/>
                </a:cubicBezTo>
                <a:lnTo>
                  <a:pt x="122942" y="262446"/>
                </a:lnTo>
                <a:cubicBezTo>
                  <a:pt x="121510" y="262805"/>
                  <a:pt x="120079" y="263165"/>
                  <a:pt x="118647" y="263165"/>
                </a:cubicBezTo>
                <a:cubicBezTo>
                  <a:pt x="110416" y="263165"/>
                  <a:pt x="103258" y="257767"/>
                  <a:pt x="101111" y="249849"/>
                </a:cubicBezTo>
                <a:lnTo>
                  <a:pt x="51366" y="63061"/>
                </a:lnTo>
                <a:cubicBezTo>
                  <a:pt x="50293" y="58382"/>
                  <a:pt x="50651" y="53704"/>
                  <a:pt x="53156" y="49385"/>
                </a:cubicBezTo>
                <a:cubicBezTo>
                  <a:pt x="55661" y="45066"/>
                  <a:pt x="59598" y="42187"/>
                  <a:pt x="63892" y="41107"/>
                </a:cubicBezTo>
                <a:lnTo>
                  <a:pt x="95743" y="32470"/>
                </a:lnTo>
                <a:close/>
                <a:moveTo>
                  <a:pt x="135651" y="19050"/>
                </a:moveTo>
                <a:cubicBezTo>
                  <a:pt x="138215" y="19050"/>
                  <a:pt x="140413" y="20881"/>
                  <a:pt x="140413" y="23446"/>
                </a:cubicBezTo>
                <a:cubicBezTo>
                  <a:pt x="140413" y="26010"/>
                  <a:pt x="138215" y="28208"/>
                  <a:pt x="135651" y="28208"/>
                </a:cubicBezTo>
                <a:cubicBezTo>
                  <a:pt x="133453" y="28208"/>
                  <a:pt x="131255" y="26010"/>
                  <a:pt x="131255" y="23446"/>
                </a:cubicBezTo>
                <a:cubicBezTo>
                  <a:pt x="131255" y="20881"/>
                  <a:pt x="133453" y="19050"/>
                  <a:pt x="135651" y="19050"/>
                </a:cubicBezTo>
                <a:close/>
                <a:moveTo>
                  <a:pt x="131840" y="9006"/>
                </a:moveTo>
                <a:cubicBezTo>
                  <a:pt x="126787" y="9006"/>
                  <a:pt x="122816" y="13328"/>
                  <a:pt x="122816" y="18372"/>
                </a:cubicBezTo>
                <a:lnTo>
                  <a:pt x="122816" y="211816"/>
                </a:lnTo>
                <a:cubicBezTo>
                  <a:pt x="122816" y="216860"/>
                  <a:pt x="126787" y="220822"/>
                  <a:pt x="131840" y="220822"/>
                </a:cubicBezTo>
                <a:lnTo>
                  <a:pt x="266835" y="220822"/>
                </a:lnTo>
                <a:cubicBezTo>
                  <a:pt x="271888" y="220822"/>
                  <a:pt x="275859" y="216860"/>
                  <a:pt x="275859" y="211816"/>
                </a:cubicBezTo>
                <a:lnTo>
                  <a:pt x="275859" y="18372"/>
                </a:lnTo>
                <a:cubicBezTo>
                  <a:pt x="275859" y="13328"/>
                  <a:pt x="271888" y="9006"/>
                  <a:pt x="266835" y="9006"/>
                </a:cubicBezTo>
                <a:lnTo>
                  <a:pt x="131840" y="9006"/>
                </a:lnTo>
                <a:close/>
                <a:moveTo>
                  <a:pt x="131840" y="0"/>
                </a:moveTo>
                <a:lnTo>
                  <a:pt x="266835" y="0"/>
                </a:lnTo>
                <a:cubicBezTo>
                  <a:pt x="276941" y="0"/>
                  <a:pt x="284882" y="8285"/>
                  <a:pt x="284882" y="18372"/>
                </a:cubicBezTo>
                <a:lnTo>
                  <a:pt x="284882" y="211816"/>
                </a:lnTo>
                <a:cubicBezTo>
                  <a:pt x="284882" y="221543"/>
                  <a:pt x="276941" y="229828"/>
                  <a:pt x="266835" y="229828"/>
                </a:cubicBezTo>
                <a:lnTo>
                  <a:pt x="131840" y="229828"/>
                </a:lnTo>
                <a:cubicBezTo>
                  <a:pt x="121734" y="229828"/>
                  <a:pt x="113793" y="221543"/>
                  <a:pt x="113793" y="211816"/>
                </a:cubicBezTo>
                <a:lnTo>
                  <a:pt x="113793" y="18372"/>
                </a:lnTo>
                <a:cubicBezTo>
                  <a:pt x="113793" y="8285"/>
                  <a:pt x="121734" y="0"/>
                  <a:pt x="131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CBF749C7-3947-124A-8E78-FCF5767165A9}"/>
              </a:ext>
            </a:extLst>
          </p:cNvPr>
          <p:cNvSpPr txBox="1">
            <a:spLocks/>
          </p:cNvSpPr>
          <p:nvPr/>
        </p:nvSpPr>
        <p:spPr>
          <a:xfrm>
            <a:off x="3792457" y="4780043"/>
            <a:ext cx="699015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8BDA0FC2-2D2A-EF4D-BC48-E898D1DBBE98}"/>
              </a:ext>
            </a:extLst>
          </p:cNvPr>
          <p:cNvSpPr txBox="1">
            <a:spLocks/>
          </p:cNvSpPr>
          <p:nvPr/>
        </p:nvSpPr>
        <p:spPr>
          <a:xfrm>
            <a:off x="3792457" y="6386332"/>
            <a:ext cx="699015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ECBB0CB-AA25-8D49-A987-5BE45C32A576}"/>
              </a:ext>
            </a:extLst>
          </p:cNvPr>
          <p:cNvSpPr txBox="1">
            <a:spLocks/>
          </p:cNvSpPr>
          <p:nvPr/>
        </p:nvSpPr>
        <p:spPr>
          <a:xfrm>
            <a:off x="3792457" y="7979819"/>
            <a:ext cx="699015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39F6C61-917B-4E4F-875C-0B767294B845}"/>
              </a:ext>
            </a:extLst>
          </p:cNvPr>
          <p:cNvSpPr txBox="1">
            <a:spLocks/>
          </p:cNvSpPr>
          <p:nvPr/>
        </p:nvSpPr>
        <p:spPr>
          <a:xfrm>
            <a:off x="3792457" y="9591086"/>
            <a:ext cx="699015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8BC4B07-6B96-3342-BA89-8FE00ACA0FC0}"/>
              </a:ext>
            </a:extLst>
          </p:cNvPr>
          <p:cNvSpPr txBox="1">
            <a:spLocks/>
          </p:cNvSpPr>
          <p:nvPr/>
        </p:nvSpPr>
        <p:spPr>
          <a:xfrm>
            <a:off x="3792457" y="11187113"/>
            <a:ext cx="699015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F7AC84C5-CF41-6F43-B1B1-3DC00BD4CB97}"/>
              </a:ext>
            </a:extLst>
          </p:cNvPr>
          <p:cNvSpPr txBox="1">
            <a:spLocks/>
          </p:cNvSpPr>
          <p:nvPr/>
        </p:nvSpPr>
        <p:spPr>
          <a:xfrm>
            <a:off x="14776141" y="4780043"/>
            <a:ext cx="699015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96753E0-4E34-974E-B702-83850DC33ACC}"/>
              </a:ext>
            </a:extLst>
          </p:cNvPr>
          <p:cNvSpPr txBox="1">
            <a:spLocks/>
          </p:cNvSpPr>
          <p:nvPr/>
        </p:nvSpPr>
        <p:spPr>
          <a:xfrm>
            <a:off x="14776141" y="6386332"/>
            <a:ext cx="699015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4708E119-EA15-B640-97F1-E99263C32B8A}"/>
              </a:ext>
            </a:extLst>
          </p:cNvPr>
          <p:cNvSpPr txBox="1">
            <a:spLocks/>
          </p:cNvSpPr>
          <p:nvPr/>
        </p:nvSpPr>
        <p:spPr>
          <a:xfrm>
            <a:off x="14776141" y="7979819"/>
            <a:ext cx="699015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6F6A9778-CDB7-8542-BEA7-F4E4E85FA722}"/>
              </a:ext>
            </a:extLst>
          </p:cNvPr>
          <p:cNvSpPr txBox="1">
            <a:spLocks/>
          </p:cNvSpPr>
          <p:nvPr/>
        </p:nvSpPr>
        <p:spPr>
          <a:xfrm>
            <a:off x="14776141" y="9591086"/>
            <a:ext cx="699015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B4730610-8C43-AC4D-A041-EAF334A8BFED}"/>
              </a:ext>
            </a:extLst>
          </p:cNvPr>
          <p:cNvSpPr txBox="1">
            <a:spLocks/>
          </p:cNvSpPr>
          <p:nvPr/>
        </p:nvSpPr>
        <p:spPr>
          <a:xfrm>
            <a:off x="14776141" y="11187113"/>
            <a:ext cx="699015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BF6C0E-7DE5-FC41-8940-644E34B76DE8}"/>
              </a:ext>
            </a:extLst>
          </p:cNvPr>
          <p:cNvSpPr txBox="1"/>
          <p:nvPr/>
        </p:nvSpPr>
        <p:spPr>
          <a:xfrm>
            <a:off x="5563497" y="3183210"/>
            <a:ext cx="22669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25B544-4E10-B54E-822C-7EEA5EF1AADA}"/>
              </a:ext>
            </a:extLst>
          </p:cNvPr>
          <p:cNvSpPr txBox="1"/>
          <p:nvPr/>
        </p:nvSpPr>
        <p:spPr>
          <a:xfrm>
            <a:off x="16507107" y="3183210"/>
            <a:ext cx="23471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558040-E877-874F-A5E1-3C6AD1CE5F53}"/>
              </a:ext>
            </a:extLst>
          </p:cNvPr>
          <p:cNvSpPr txBox="1"/>
          <p:nvPr/>
        </p:nvSpPr>
        <p:spPr>
          <a:xfrm>
            <a:off x="6716031" y="612372"/>
            <a:ext cx="10945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TWO-OPTION COMPARISON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D41C03-6C50-3848-A334-2CCC55D683F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2098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863AA552-ED20-DC4B-9C90-53AAAFFC4510}"/>
              </a:ext>
            </a:extLst>
          </p:cNvPr>
          <p:cNvSpPr/>
          <p:nvPr/>
        </p:nvSpPr>
        <p:spPr>
          <a:xfrm rot="5400000">
            <a:off x="18476496" y="2288695"/>
            <a:ext cx="964740" cy="7790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CFBC0E58-90FE-8F4C-A8A0-0EF5FE4A9CE7}"/>
              </a:ext>
            </a:extLst>
          </p:cNvPr>
          <p:cNvSpPr/>
          <p:nvPr/>
        </p:nvSpPr>
        <p:spPr>
          <a:xfrm rot="5400000">
            <a:off x="18476498" y="3860593"/>
            <a:ext cx="964740" cy="7790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D4CFA082-C6BF-AF4F-A588-5CA6C2E772D3}"/>
              </a:ext>
            </a:extLst>
          </p:cNvPr>
          <p:cNvSpPr/>
          <p:nvPr/>
        </p:nvSpPr>
        <p:spPr>
          <a:xfrm rot="5400000">
            <a:off x="18476496" y="5432491"/>
            <a:ext cx="964740" cy="7790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5675657F-90CF-6649-AA74-F078FA8C6C55}"/>
              </a:ext>
            </a:extLst>
          </p:cNvPr>
          <p:cNvSpPr/>
          <p:nvPr/>
        </p:nvSpPr>
        <p:spPr>
          <a:xfrm rot="5400000">
            <a:off x="18476498" y="7004388"/>
            <a:ext cx="964740" cy="7790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B1BC0B19-4772-B943-9FDF-233D037AF2E3}"/>
              </a:ext>
            </a:extLst>
          </p:cNvPr>
          <p:cNvSpPr/>
          <p:nvPr/>
        </p:nvSpPr>
        <p:spPr>
          <a:xfrm rot="5400000">
            <a:off x="18476498" y="8576286"/>
            <a:ext cx="964740" cy="7790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F54FDC82-D32D-A64E-B40D-8BBC2D5D5540}"/>
              </a:ext>
            </a:extLst>
          </p:cNvPr>
          <p:cNvSpPr/>
          <p:nvPr/>
        </p:nvSpPr>
        <p:spPr>
          <a:xfrm rot="5400000">
            <a:off x="16532540" y="4235805"/>
            <a:ext cx="964740" cy="3902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E8B1D5A8-7B86-E744-93DF-A6AE2E3C03EA}"/>
              </a:ext>
            </a:extLst>
          </p:cNvPr>
          <p:cNvSpPr/>
          <p:nvPr/>
        </p:nvSpPr>
        <p:spPr>
          <a:xfrm rot="5400000">
            <a:off x="17226839" y="5113405"/>
            <a:ext cx="964740" cy="5291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B5CA60B1-639C-FC43-8E0A-5D7D293B0AC4}"/>
              </a:ext>
            </a:extLst>
          </p:cNvPr>
          <p:cNvSpPr/>
          <p:nvPr/>
        </p:nvSpPr>
        <p:spPr>
          <a:xfrm rot="5400000">
            <a:off x="15504071" y="8408070"/>
            <a:ext cx="964740" cy="18458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633835F8-5475-354D-8264-FC1B3747A9D0}"/>
              </a:ext>
            </a:extLst>
          </p:cNvPr>
          <p:cNvSpPr/>
          <p:nvPr/>
        </p:nvSpPr>
        <p:spPr>
          <a:xfrm rot="5400000">
            <a:off x="16532542" y="8951497"/>
            <a:ext cx="964740" cy="3902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9CC6BD33-2BDF-4A40-8A64-A215DAEBBD62}"/>
              </a:ext>
            </a:extLst>
          </p:cNvPr>
          <p:cNvSpPr/>
          <p:nvPr/>
        </p:nvSpPr>
        <p:spPr>
          <a:xfrm rot="5400000">
            <a:off x="17812705" y="9243226"/>
            <a:ext cx="964740" cy="64631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F71230AC-40E4-0A40-AFDE-AE87E0D1EA6D}"/>
              </a:ext>
            </a:extLst>
          </p:cNvPr>
          <p:cNvSpPr/>
          <p:nvPr/>
        </p:nvSpPr>
        <p:spPr>
          <a:xfrm rot="16200000">
            <a:off x="4935103" y="2290538"/>
            <a:ext cx="964740" cy="77932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8AF6D38C-730D-9D40-9ECE-3FCBA20438F0}"/>
              </a:ext>
            </a:extLst>
          </p:cNvPr>
          <p:cNvSpPr/>
          <p:nvPr/>
        </p:nvSpPr>
        <p:spPr>
          <a:xfrm rot="16200000">
            <a:off x="4935105" y="3862436"/>
            <a:ext cx="964740" cy="77932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D52505C6-7AD1-064A-BCC9-16B7AA064838}"/>
              </a:ext>
            </a:extLst>
          </p:cNvPr>
          <p:cNvSpPr/>
          <p:nvPr/>
        </p:nvSpPr>
        <p:spPr>
          <a:xfrm rot="16200000">
            <a:off x="4935103" y="5434333"/>
            <a:ext cx="964740" cy="77932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ound Same Side Corner Rectangle 14">
            <a:extLst>
              <a:ext uri="{FF2B5EF4-FFF2-40B4-BE49-F238E27FC236}">
                <a16:creationId xmlns:a16="http://schemas.microsoft.com/office/drawing/2014/main" id="{9DAEFF1A-6B04-2B42-BD5B-3B0A7ABF781F}"/>
              </a:ext>
            </a:extLst>
          </p:cNvPr>
          <p:cNvSpPr/>
          <p:nvPr/>
        </p:nvSpPr>
        <p:spPr>
          <a:xfrm rot="16200000">
            <a:off x="4935105" y="7006231"/>
            <a:ext cx="964740" cy="77932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ound Same Side Corner Rectangle 15">
            <a:extLst>
              <a:ext uri="{FF2B5EF4-FFF2-40B4-BE49-F238E27FC236}">
                <a16:creationId xmlns:a16="http://schemas.microsoft.com/office/drawing/2014/main" id="{953B2138-43FE-564C-8212-A19650121200}"/>
              </a:ext>
            </a:extLst>
          </p:cNvPr>
          <p:cNvSpPr/>
          <p:nvPr/>
        </p:nvSpPr>
        <p:spPr>
          <a:xfrm rot="16200000">
            <a:off x="4935105" y="8578129"/>
            <a:ext cx="964740" cy="77932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ound Same Side Corner Rectangle 16">
            <a:extLst>
              <a:ext uri="{FF2B5EF4-FFF2-40B4-BE49-F238E27FC236}">
                <a16:creationId xmlns:a16="http://schemas.microsoft.com/office/drawing/2014/main" id="{0075525F-D6E9-4841-8BEC-7D71C5D27793}"/>
              </a:ext>
            </a:extLst>
          </p:cNvPr>
          <p:cNvSpPr/>
          <p:nvPr/>
        </p:nvSpPr>
        <p:spPr>
          <a:xfrm rot="16200000">
            <a:off x="6839599" y="4195033"/>
            <a:ext cx="964740" cy="3984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62121925-19A5-154C-A5EC-7C3A2F81AA39}"/>
              </a:ext>
            </a:extLst>
          </p:cNvPr>
          <p:cNvSpPr/>
          <p:nvPr/>
        </p:nvSpPr>
        <p:spPr>
          <a:xfrm rot="16200000">
            <a:off x="5420530" y="4347866"/>
            <a:ext cx="964740" cy="68224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A650FF75-78D0-C648-BABA-5744E5265E60}"/>
              </a:ext>
            </a:extLst>
          </p:cNvPr>
          <p:cNvSpPr/>
          <p:nvPr/>
        </p:nvSpPr>
        <p:spPr>
          <a:xfrm rot="16200000">
            <a:off x="7889555" y="8388786"/>
            <a:ext cx="964740" cy="18843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FC2520AB-31D4-9048-8CCC-F6ED66DB15EF}"/>
              </a:ext>
            </a:extLst>
          </p:cNvPr>
          <p:cNvSpPr/>
          <p:nvPr/>
        </p:nvSpPr>
        <p:spPr>
          <a:xfrm rot="16200000">
            <a:off x="6839601" y="8910726"/>
            <a:ext cx="964740" cy="39843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21700053-C07D-1E40-99B8-4AFCDECC6511}"/>
              </a:ext>
            </a:extLst>
          </p:cNvPr>
          <p:cNvSpPr/>
          <p:nvPr/>
        </p:nvSpPr>
        <p:spPr>
          <a:xfrm rot="16200000">
            <a:off x="5232363" y="8875391"/>
            <a:ext cx="964740" cy="71987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2FCDF8-D316-A849-BE18-AE1FD4612575}"/>
              </a:ext>
            </a:extLst>
          </p:cNvPr>
          <p:cNvSpPr txBox="1"/>
          <p:nvPr/>
        </p:nvSpPr>
        <p:spPr>
          <a:xfrm>
            <a:off x="11057268" y="5894797"/>
            <a:ext cx="22669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A965F7-5D62-1B46-8B2F-47E0D79D57A5}"/>
              </a:ext>
            </a:extLst>
          </p:cNvPr>
          <p:cNvSpPr txBox="1"/>
          <p:nvPr/>
        </p:nvSpPr>
        <p:spPr>
          <a:xfrm>
            <a:off x="11017193" y="7466695"/>
            <a:ext cx="23471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DD6479-8BC6-8E47-9ED2-E98B922F3871}"/>
              </a:ext>
            </a:extLst>
          </p:cNvPr>
          <p:cNvSpPr txBox="1"/>
          <p:nvPr/>
        </p:nvSpPr>
        <p:spPr>
          <a:xfrm>
            <a:off x="11009979" y="9038592"/>
            <a:ext cx="236154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F1F9B2-9F5A-624F-B4C9-ED32BCB40C3C}"/>
              </a:ext>
            </a:extLst>
          </p:cNvPr>
          <p:cNvSpPr txBox="1"/>
          <p:nvPr/>
        </p:nvSpPr>
        <p:spPr>
          <a:xfrm>
            <a:off x="10995553" y="10610490"/>
            <a:ext cx="239039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997512-8508-394B-BFC0-15FA2D53176F}"/>
              </a:ext>
            </a:extLst>
          </p:cNvPr>
          <p:cNvSpPr txBox="1"/>
          <p:nvPr/>
        </p:nvSpPr>
        <p:spPr>
          <a:xfrm>
            <a:off x="11001163" y="12179777"/>
            <a:ext cx="23791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0E83C4-C658-1649-BDE5-D3BEE8F0F2ED}"/>
              </a:ext>
            </a:extLst>
          </p:cNvPr>
          <p:cNvSpPr txBox="1"/>
          <p:nvPr/>
        </p:nvSpPr>
        <p:spPr>
          <a:xfrm>
            <a:off x="16476941" y="5894798"/>
            <a:ext cx="107593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1CA8D-3F9D-214E-9F2A-262C98C0D2FA}"/>
              </a:ext>
            </a:extLst>
          </p:cNvPr>
          <p:cNvSpPr txBox="1"/>
          <p:nvPr/>
        </p:nvSpPr>
        <p:spPr>
          <a:xfrm>
            <a:off x="16476941" y="10610490"/>
            <a:ext cx="107593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D21EA0-CFC2-9F40-A00A-DFDB949C324E}"/>
              </a:ext>
            </a:extLst>
          </p:cNvPr>
          <p:cNvSpPr txBox="1"/>
          <p:nvPr/>
        </p:nvSpPr>
        <p:spPr>
          <a:xfrm>
            <a:off x="6784000" y="10610489"/>
            <a:ext cx="107593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064B6C-6078-A349-9569-3F197776B9EB}"/>
              </a:ext>
            </a:extLst>
          </p:cNvPr>
          <p:cNvSpPr txBox="1"/>
          <p:nvPr/>
        </p:nvSpPr>
        <p:spPr>
          <a:xfrm>
            <a:off x="6784000" y="5894797"/>
            <a:ext cx="107593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2D0670-F3C3-BA49-B086-D85544CD8D19}"/>
              </a:ext>
            </a:extLst>
          </p:cNvPr>
          <p:cNvSpPr txBox="1"/>
          <p:nvPr/>
        </p:nvSpPr>
        <p:spPr>
          <a:xfrm>
            <a:off x="17721540" y="12179778"/>
            <a:ext cx="10278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019B4-E012-4944-A05D-7AB16B662E60}"/>
              </a:ext>
            </a:extLst>
          </p:cNvPr>
          <p:cNvSpPr txBox="1"/>
          <p:nvPr/>
        </p:nvSpPr>
        <p:spPr>
          <a:xfrm>
            <a:off x="15464502" y="9038593"/>
            <a:ext cx="10438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B5F643-371B-8C44-B1ED-26A949058EB5}"/>
              </a:ext>
            </a:extLst>
          </p:cNvPr>
          <p:cNvSpPr txBox="1"/>
          <p:nvPr/>
        </p:nvSpPr>
        <p:spPr>
          <a:xfrm>
            <a:off x="17174446" y="7459285"/>
            <a:ext cx="106952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A87130-C17B-9F4F-8DE9-920FBA5C0C5A}"/>
              </a:ext>
            </a:extLst>
          </p:cNvPr>
          <p:cNvSpPr txBox="1"/>
          <p:nvPr/>
        </p:nvSpPr>
        <p:spPr>
          <a:xfrm>
            <a:off x="6784802" y="7466695"/>
            <a:ext cx="10743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85%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E13084-BEE5-7E4F-8547-A5C3720DC25F}"/>
              </a:ext>
            </a:extLst>
          </p:cNvPr>
          <p:cNvSpPr txBox="1"/>
          <p:nvPr/>
        </p:nvSpPr>
        <p:spPr>
          <a:xfrm>
            <a:off x="5183978" y="12179777"/>
            <a:ext cx="10615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C0E8B0-D9A0-2A44-B0BE-2153FDF0FE1E}"/>
              </a:ext>
            </a:extLst>
          </p:cNvPr>
          <p:cNvSpPr txBox="1"/>
          <p:nvPr/>
        </p:nvSpPr>
        <p:spPr>
          <a:xfrm>
            <a:off x="7849986" y="9038592"/>
            <a:ext cx="10438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EBE445-C84C-2A40-AF04-7EF4EC22FB7B}"/>
              </a:ext>
            </a:extLst>
          </p:cNvPr>
          <p:cNvSpPr txBox="1"/>
          <p:nvPr/>
        </p:nvSpPr>
        <p:spPr>
          <a:xfrm>
            <a:off x="6716031" y="612372"/>
            <a:ext cx="10945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TWO-OPTION COMPARISON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D7C497-1A0C-9242-8144-DEDB69B608C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E02DE2-3D4E-AB4F-AD76-ED2A65FC1FA6}"/>
              </a:ext>
            </a:extLst>
          </p:cNvPr>
          <p:cNvSpPr txBox="1"/>
          <p:nvPr/>
        </p:nvSpPr>
        <p:spPr>
          <a:xfrm>
            <a:off x="15038133" y="2788298"/>
            <a:ext cx="309572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ITEM 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0BF015-35C8-8D41-AE91-3C4E99EB711A}"/>
              </a:ext>
            </a:extLst>
          </p:cNvPr>
          <p:cNvSpPr txBox="1"/>
          <p:nvPr/>
        </p:nvSpPr>
        <p:spPr>
          <a:xfrm>
            <a:off x="6388230" y="2788298"/>
            <a:ext cx="2945038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ITEM 01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BA7ED804-0DC5-5C42-A934-7156A8BB1D1E}"/>
              </a:ext>
            </a:extLst>
          </p:cNvPr>
          <p:cNvSpPr txBox="1">
            <a:spLocks/>
          </p:cNvSpPr>
          <p:nvPr/>
        </p:nvSpPr>
        <p:spPr>
          <a:xfrm>
            <a:off x="1495692" y="3895463"/>
            <a:ext cx="784382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61530713-1952-7548-859C-6A0BA3327763}"/>
              </a:ext>
            </a:extLst>
          </p:cNvPr>
          <p:cNvSpPr txBox="1">
            <a:spLocks/>
          </p:cNvSpPr>
          <p:nvPr/>
        </p:nvSpPr>
        <p:spPr>
          <a:xfrm>
            <a:off x="15044380" y="3895463"/>
            <a:ext cx="784382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B4E823-816B-614B-A963-E542A219B227}"/>
              </a:ext>
            </a:extLst>
          </p:cNvPr>
          <p:cNvSpPr txBox="1"/>
          <p:nvPr/>
        </p:nvSpPr>
        <p:spPr>
          <a:xfrm>
            <a:off x="11337469" y="3296129"/>
            <a:ext cx="17027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71825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B48B2-51E7-0C4F-B2AE-BE1210D5C1B9}"/>
              </a:ext>
            </a:extLst>
          </p:cNvPr>
          <p:cNvSpPr txBox="1"/>
          <p:nvPr/>
        </p:nvSpPr>
        <p:spPr>
          <a:xfrm>
            <a:off x="6716031" y="612372"/>
            <a:ext cx="10945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TWO-OPTION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37CCD-8FB0-A948-AE1B-963F931FFC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F1C3EEF-05C1-EC44-8167-46BC540656D3}"/>
              </a:ext>
            </a:extLst>
          </p:cNvPr>
          <p:cNvSpPr/>
          <p:nvPr/>
        </p:nvSpPr>
        <p:spPr>
          <a:xfrm>
            <a:off x="17067045" y="2987040"/>
            <a:ext cx="4799737" cy="3352800"/>
          </a:xfrm>
          <a:prstGeom prst="rightArrow">
            <a:avLst>
              <a:gd name="adj1" fmla="val 50000"/>
              <a:gd name="adj2" fmla="val 7272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A2D170D-92D8-CA45-965B-BCBB9746CCDC}"/>
              </a:ext>
            </a:extLst>
          </p:cNvPr>
          <p:cNvSpPr/>
          <p:nvPr/>
        </p:nvSpPr>
        <p:spPr>
          <a:xfrm>
            <a:off x="2510868" y="2987040"/>
            <a:ext cx="4964821" cy="3352800"/>
          </a:xfrm>
          <a:prstGeom prst="leftArrow">
            <a:avLst>
              <a:gd name="adj1" fmla="val 50000"/>
              <a:gd name="adj2" fmla="val 7454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B8D85-F0F3-2D4E-82C6-F19672C9D86A}"/>
              </a:ext>
            </a:extLst>
          </p:cNvPr>
          <p:cNvSpPr txBox="1"/>
          <p:nvPr/>
        </p:nvSpPr>
        <p:spPr>
          <a:xfrm>
            <a:off x="17850325" y="4155608"/>
            <a:ext cx="242726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B4111-3D3E-E645-9028-F7689F861EA2}"/>
              </a:ext>
            </a:extLst>
          </p:cNvPr>
          <p:cNvSpPr txBox="1"/>
          <p:nvPr/>
        </p:nvSpPr>
        <p:spPr>
          <a:xfrm>
            <a:off x="4356513" y="4155608"/>
            <a:ext cx="22445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036737-C2DE-F046-ACAA-149BEC2B6835}"/>
              </a:ext>
            </a:extLst>
          </p:cNvPr>
          <p:cNvSpPr/>
          <p:nvPr/>
        </p:nvSpPr>
        <p:spPr>
          <a:xfrm>
            <a:off x="7310605" y="6891125"/>
            <a:ext cx="1615440" cy="1615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79EF00-48FD-9944-B1BC-02C219A52D9B}"/>
              </a:ext>
            </a:extLst>
          </p:cNvPr>
          <p:cNvSpPr/>
          <p:nvPr/>
        </p:nvSpPr>
        <p:spPr>
          <a:xfrm>
            <a:off x="7310605" y="9083041"/>
            <a:ext cx="1615440" cy="1615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D35123-3E75-9D4C-A493-649AA8E16906}"/>
              </a:ext>
            </a:extLst>
          </p:cNvPr>
          <p:cNvSpPr/>
          <p:nvPr/>
        </p:nvSpPr>
        <p:spPr>
          <a:xfrm>
            <a:off x="7310605" y="11274957"/>
            <a:ext cx="1615440" cy="1615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Freeform 739">
            <a:extLst>
              <a:ext uri="{FF2B5EF4-FFF2-40B4-BE49-F238E27FC236}">
                <a16:creationId xmlns:a16="http://schemas.microsoft.com/office/drawing/2014/main" id="{F4CFEADC-1CEB-EF41-8A91-738A2D20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885" y="7307405"/>
            <a:ext cx="774551" cy="782880"/>
          </a:xfrm>
          <a:custGeom>
            <a:avLst/>
            <a:gdLst/>
            <a:ahLst/>
            <a:cxnLst/>
            <a:rect l="0" t="0" r="r" b="b"/>
            <a:pathLst>
              <a:path w="294916" h="298090">
                <a:moveTo>
                  <a:pt x="209423" y="175177"/>
                </a:moveTo>
                <a:lnTo>
                  <a:pt x="209423" y="223477"/>
                </a:lnTo>
                <a:cubicBezTo>
                  <a:pt x="209423" y="244744"/>
                  <a:pt x="226306" y="262045"/>
                  <a:pt x="247499" y="262045"/>
                </a:cubicBezTo>
                <a:cubicBezTo>
                  <a:pt x="268693" y="262045"/>
                  <a:pt x="285936" y="244744"/>
                  <a:pt x="285936" y="223477"/>
                </a:cubicBezTo>
                <a:lnTo>
                  <a:pt x="285936" y="175177"/>
                </a:lnTo>
                <a:cubicBezTo>
                  <a:pt x="274800" y="182747"/>
                  <a:pt x="261150" y="186351"/>
                  <a:pt x="247859" y="186351"/>
                </a:cubicBezTo>
                <a:cubicBezTo>
                  <a:pt x="234209" y="186351"/>
                  <a:pt x="220558" y="182747"/>
                  <a:pt x="209423" y="175177"/>
                </a:cubicBezTo>
                <a:close/>
                <a:moveTo>
                  <a:pt x="58555" y="164647"/>
                </a:moveTo>
                <a:cubicBezTo>
                  <a:pt x="49784" y="164647"/>
                  <a:pt x="42475" y="171541"/>
                  <a:pt x="42475" y="180612"/>
                </a:cubicBezTo>
                <a:cubicBezTo>
                  <a:pt x="42475" y="189321"/>
                  <a:pt x="49784" y="196578"/>
                  <a:pt x="58555" y="196578"/>
                </a:cubicBezTo>
                <a:cubicBezTo>
                  <a:pt x="67692" y="196578"/>
                  <a:pt x="75001" y="189321"/>
                  <a:pt x="75001" y="180612"/>
                </a:cubicBezTo>
                <a:cubicBezTo>
                  <a:pt x="75001" y="171541"/>
                  <a:pt x="67692" y="164647"/>
                  <a:pt x="58555" y="164647"/>
                </a:cubicBezTo>
                <a:close/>
                <a:moveTo>
                  <a:pt x="58555" y="155575"/>
                </a:moveTo>
                <a:cubicBezTo>
                  <a:pt x="72443" y="155575"/>
                  <a:pt x="83773" y="166824"/>
                  <a:pt x="83773" y="180612"/>
                </a:cubicBezTo>
                <a:cubicBezTo>
                  <a:pt x="83773" y="194401"/>
                  <a:pt x="72443" y="206012"/>
                  <a:pt x="58555" y="206012"/>
                </a:cubicBezTo>
                <a:cubicBezTo>
                  <a:pt x="44668" y="206012"/>
                  <a:pt x="33338" y="194401"/>
                  <a:pt x="33338" y="180612"/>
                </a:cubicBezTo>
                <a:cubicBezTo>
                  <a:pt x="33338" y="166824"/>
                  <a:pt x="44668" y="155575"/>
                  <a:pt x="58555" y="155575"/>
                </a:cubicBezTo>
                <a:close/>
                <a:moveTo>
                  <a:pt x="249238" y="130175"/>
                </a:moveTo>
                <a:cubicBezTo>
                  <a:pt x="251436" y="130175"/>
                  <a:pt x="253634" y="132366"/>
                  <a:pt x="253634" y="134921"/>
                </a:cubicBezTo>
                <a:lnTo>
                  <a:pt x="253634" y="161942"/>
                </a:lnTo>
                <a:cubicBezTo>
                  <a:pt x="253634" y="164132"/>
                  <a:pt x="251436" y="166323"/>
                  <a:pt x="249238" y="166323"/>
                </a:cubicBezTo>
                <a:cubicBezTo>
                  <a:pt x="246307" y="166323"/>
                  <a:pt x="244475" y="164132"/>
                  <a:pt x="244475" y="161942"/>
                </a:cubicBezTo>
                <a:lnTo>
                  <a:pt x="244475" y="134921"/>
                </a:lnTo>
                <a:cubicBezTo>
                  <a:pt x="244475" y="132366"/>
                  <a:pt x="246307" y="130175"/>
                  <a:pt x="249238" y="130175"/>
                </a:cubicBezTo>
                <a:close/>
                <a:moveTo>
                  <a:pt x="247499" y="118226"/>
                </a:moveTo>
                <a:cubicBezTo>
                  <a:pt x="226306" y="118226"/>
                  <a:pt x="209423" y="135528"/>
                  <a:pt x="209423" y="156434"/>
                </a:cubicBezTo>
                <a:lnTo>
                  <a:pt x="209423" y="164004"/>
                </a:lnTo>
                <a:cubicBezTo>
                  <a:pt x="230616" y="181665"/>
                  <a:pt x="264383" y="181665"/>
                  <a:pt x="285936" y="164004"/>
                </a:cubicBezTo>
                <a:lnTo>
                  <a:pt x="285936" y="156434"/>
                </a:lnTo>
                <a:cubicBezTo>
                  <a:pt x="285936" y="135528"/>
                  <a:pt x="268693" y="118226"/>
                  <a:pt x="247859" y="118226"/>
                </a:cubicBezTo>
                <a:lnTo>
                  <a:pt x="247499" y="118226"/>
                </a:lnTo>
                <a:close/>
                <a:moveTo>
                  <a:pt x="58911" y="0"/>
                </a:moveTo>
                <a:cubicBezTo>
                  <a:pt x="59989" y="0"/>
                  <a:pt x="61067" y="360"/>
                  <a:pt x="62144" y="1081"/>
                </a:cubicBezTo>
                <a:lnTo>
                  <a:pt x="85493" y="24871"/>
                </a:lnTo>
                <a:cubicBezTo>
                  <a:pt x="86212" y="25591"/>
                  <a:pt x="86930" y="26673"/>
                  <a:pt x="86930" y="27754"/>
                </a:cubicBezTo>
                <a:lnTo>
                  <a:pt x="86930" y="130121"/>
                </a:lnTo>
                <a:cubicBezTo>
                  <a:pt x="104532" y="140214"/>
                  <a:pt x="116027" y="159318"/>
                  <a:pt x="116027" y="180224"/>
                </a:cubicBezTo>
                <a:cubicBezTo>
                  <a:pt x="116027" y="210501"/>
                  <a:pt x="92318" y="236093"/>
                  <a:pt x="62144" y="238256"/>
                </a:cubicBezTo>
                <a:lnTo>
                  <a:pt x="62504" y="249429"/>
                </a:lnTo>
                <a:cubicBezTo>
                  <a:pt x="62504" y="271056"/>
                  <a:pt x="80105" y="289079"/>
                  <a:pt x="102017" y="289079"/>
                </a:cubicBezTo>
                <a:cubicBezTo>
                  <a:pt x="123929" y="289079"/>
                  <a:pt x="141890" y="271056"/>
                  <a:pt x="141890" y="249429"/>
                </a:cubicBezTo>
                <a:lnTo>
                  <a:pt x="141890" y="89751"/>
                </a:lnTo>
                <a:cubicBezTo>
                  <a:pt x="141890" y="59113"/>
                  <a:pt x="166676" y="34603"/>
                  <a:pt x="197209" y="34603"/>
                </a:cubicBezTo>
                <a:cubicBezTo>
                  <a:pt x="227383" y="34603"/>
                  <a:pt x="252169" y="59113"/>
                  <a:pt x="252169" y="89751"/>
                </a:cubicBezTo>
                <a:lnTo>
                  <a:pt x="252169" y="109215"/>
                </a:lnTo>
                <a:cubicBezTo>
                  <a:pt x="276237" y="111378"/>
                  <a:pt x="294916" y="131923"/>
                  <a:pt x="294916" y="156434"/>
                </a:cubicBezTo>
                <a:lnTo>
                  <a:pt x="294916" y="223477"/>
                </a:lnTo>
                <a:cubicBezTo>
                  <a:pt x="294916" y="249790"/>
                  <a:pt x="273722" y="271056"/>
                  <a:pt x="247859" y="271056"/>
                </a:cubicBezTo>
                <a:cubicBezTo>
                  <a:pt x="221277" y="271056"/>
                  <a:pt x="200442" y="249790"/>
                  <a:pt x="200442" y="223477"/>
                </a:cubicBezTo>
                <a:lnTo>
                  <a:pt x="200442" y="156434"/>
                </a:lnTo>
                <a:cubicBezTo>
                  <a:pt x="200442" y="131923"/>
                  <a:pt x="219121" y="111378"/>
                  <a:pt x="243189" y="109215"/>
                </a:cubicBezTo>
                <a:lnTo>
                  <a:pt x="243189" y="89751"/>
                </a:lnTo>
                <a:cubicBezTo>
                  <a:pt x="243189" y="64159"/>
                  <a:pt x="222354" y="43253"/>
                  <a:pt x="197209" y="43253"/>
                </a:cubicBezTo>
                <a:cubicBezTo>
                  <a:pt x="171705" y="43253"/>
                  <a:pt x="150871" y="64159"/>
                  <a:pt x="150871" y="89751"/>
                </a:cubicBezTo>
                <a:lnTo>
                  <a:pt x="150871" y="249429"/>
                </a:lnTo>
                <a:cubicBezTo>
                  <a:pt x="150871" y="276103"/>
                  <a:pt x="128958" y="298090"/>
                  <a:pt x="102017" y="298090"/>
                </a:cubicBezTo>
                <a:cubicBezTo>
                  <a:pt x="75435" y="298090"/>
                  <a:pt x="53523" y="276103"/>
                  <a:pt x="53523" y="249429"/>
                </a:cubicBezTo>
                <a:lnTo>
                  <a:pt x="53523" y="238256"/>
                </a:lnTo>
                <a:cubicBezTo>
                  <a:pt x="53523" y="233570"/>
                  <a:pt x="57115" y="229605"/>
                  <a:pt x="61785" y="229244"/>
                </a:cubicBezTo>
                <a:cubicBezTo>
                  <a:pt x="86930" y="227442"/>
                  <a:pt x="106687" y="205815"/>
                  <a:pt x="106687" y="180224"/>
                </a:cubicBezTo>
                <a:cubicBezTo>
                  <a:pt x="106687" y="161841"/>
                  <a:pt x="96629" y="145260"/>
                  <a:pt x="80105" y="136609"/>
                </a:cubicBezTo>
                <a:cubicBezTo>
                  <a:pt x="78668" y="135888"/>
                  <a:pt x="77950" y="134446"/>
                  <a:pt x="77950" y="132644"/>
                </a:cubicBezTo>
                <a:lnTo>
                  <a:pt x="77950" y="29917"/>
                </a:lnTo>
                <a:lnTo>
                  <a:pt x="58911" y="10813"/>
                </a:lnTo>
                <a:lnTo>
                  <a:pt x="43465" y="26673"/>
                </a:lnTo>
                <a:lnTo>
                  <a:pt x="50649" y="33882"/>
                </a:lnTo>
                <a:cubicBezTo>
                  <a:pt x="52446" y="35684"/>
                  <a:pt x="53523" y="38207"/>
                  <a:pt x="53523" y="41091"/>
                </a:cubicBezTo>
                <a:cubicBezTo>
                  <a:pt x="53523" y="43614"/>
                  <a:pt x="52446" y="46137"/>
                  <a:pt x="50649" y="48300"/>
                </a:cubicBezTo>
                <a:lnTo>
                  <a:pt x="42747" y="56229"/>
                </a:lnTo>
                <a:lnTo>
                  <a:pt x="49931" y="63438"/>
                </a:lnTo>
                <a:cubicBezTo>
                  <a:pt x="52086" y="65241"/>
                  <a:pt x="52805" y="67764"/>
                  <a:pt x="52805" y="70647"/>
                </a:cubicBezTo>
                <a:cubicBezTo>
                  <a:pt x="52805" y="73531"/>
                  <a:pt x="52086" y="76054"/>
                  <a:pt x="49931" y="77856"/>
                </a:cubicBezTo>
                <a:lnTo>
                  <a:pt x="42747" y="85426"/>
                </a:lnTo>
                <a:lnTo>
                  <a:pt x="49931" y="92635"/>
                </a:lnTo>
                <a:cubicBezTo>
                  <a:pt x="54242" y="96600"/>
                  <a:pt x="54242" y="102727"/>
                  <a:pt x="49931" y="107052"/>
                </a:cubicBezTo>
                <a:lnTo>
                  <a:pt x="38077" y="118947"/>
                </a:lnTo>
                <a:lnTo>
                  <a:pt x="38077" y="132644"/>
                </a:lnTo>
                <a:cubicBezTo>
                  <a:pt x="38077" y="134446"/>
                  <a:pt x="36999" y="135888"/>
                  <a:pt x="35562" y="136609"/>
                </a:cubicBezTo>
                <a:cubicBezTo>
                  <a:pt x="19038" y="145260"/>
                  <a:pt x="8980" y="161841"/>
                  <a:pt x="8980" y="180224"/>
                </a:cubicBezTo>
                <a:cubicBezTo>
                  <a:pt x="8980" y="200048"/>
                  <a:pt x="20834" y="217710"/>
                  <a:pt x="38795" y="225640"/>
                </a:cubicBezTo>
                <a:cubicBezTo>
                  <a:pt x="41310" y="226361"/>
                  <a:pt x="42028" y="229244"/>
                  <a:pt x="41310" y="231768"/>
                </a:cubicBezTo>
                <a:cubicBezTo>
                  <a:pt x="40232" y="233570"/>
                  <a:pt x="37718" y="234651"/>
                  <a:pt x="35562" y="233930"/>
                </a:cubicBezTo>
                <a:cubicBezTo>
                  <a:pt x="14009" y="224919"/>
                  <a:pt x="0" y="203653"/>
                  <a:pt x="0" y="180224"/>
                </a:cubicBezTo>
                <a:cubicBezTo>
                  <a:pt x="0" y="159318"/>
                  <a:pt x="11136" y="140214"/>
                  <a:pt x="29096" y="130121"/>
                </a:cubicBezTo>
                <a:lnTo>
                  <a:pt x="29096" y="117145"/>
                </a:lnTo>
                <a:cubicBezTo>
                  <a:pt x="29096" y="116064"/>
                  <a:pt x="29456" y="114622"/>
                  <a:pt x="30533" y="113901"/>
                </a:cubicBezTo>
                <a:lnTo>
                  <a:pt x="43824" y="100564"/>
                </a:lnTo>
                <a:cubicBezTo>
                  <a:pt x="44184" y="100204"/>
                  <a:pt x="44184" y="99483"/>
                  <a:pt x="43824" y="99123"/>
                </a:cubicBezTo>
                <a:lnTo>
                  <a:pt x="33048" y="88309"/>
                </a:lnTo>
                <a:cubicBezTo>
                  <a:pt x="32688" y="87588"/>
                  <a:pt x="31970" y="86867"/>
                  <a:pt x="31970" y="85786"/>
                </a:cubicBezTo>
                <a:cubicBezTo>
                  <a:pt x="31611" y="84344"/>
                  <a:pt x="31970" y="82903"/>
                  <a:pt x="33048" y="81821"/>
                </a:cubicBezTo>
                <a:lnTo>
                  <a:pt x="43824" y="71368"/>
                </a:lnTo>
                <a:cubicBezTo>
                  <a:pt x="43824" y="71008"/>
                  <a:pt x="43824" y="71008"/>
                  <a:pt x="43824" y="70647"/>
                </a:cubicBezTo>
                <a:lnTo>
                  <a:pt x="43824" y="69926"/>
                </a:lnTo>
                <a:lnTo>
                  <a:pt x="33048" y="59113"/>
                </a:lnTo>
                <a:cubicBezTo>
                  <a:pt x="31611" y="57671"/>
                  <a:pt x="31611" y="54427"/>
                  <a:pt x="33048" y="52985"/>
                </a:cubicBezTo>
                <a:lnTo>
                  <a:pt x="44184" y="41812"/>
                </a:lnTo>
                <a:cubicBezTo>
                  <a:pt x="44543" y="41451"/>
                  <a:pt x="44543" y="40730"/>
                  <a:pt x="44184" y="40370"/>
                </a:cubicBezTo>
                <a:lnTo>
                  <a:pt x="33407" y="29917"/>
                </a:lnTo>
                <a:cubicBezTo>
                  <a:pt x="32688" y="28835"/>
                  <a:pt x="32329" y="27754"/>
                  <a:pt x="32329" y="26673"/>
                </a:cubicBezTo>
                <a:cubicBezTo>
                  <a:pt x="32329" y="25231"/>
                  <a:pt x="32688" y="24150"/>
                  <a:pt x="33407" y="23429"/>
                </a:cubicBezTo>
                <a:lnTo>
                  <a:pt x="55679" y="1081"/>
                </a:lnTo>
                <a:cubicBezTo>
                  <a:pt x="56397" y="360"/>
                  <a:pt x="57834" y="0"/>
                  <a:pt x="589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Freeform 740">
            <a:extLst>
              <a:ext uri="{FF2B5EF4-FFF2-40B4-BE49-F238E27FC236}">
                <a16:creationId xmlns:a16="http://schemas.microsoft.com/office/drawing/2014/main" id="{3458813F-6A8B-6643-8B1F-C2DAE077F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885" y="9509731"/>
            <a:ext cx="782880" cy="762060"/>
          </a:xfrm>
          <a:custGeom>
            <a:avLst/>
            <a:gdLst/>
            <a:ahLst/>
            <a:cxnLst/>
            <a:rect l="0" t="0" r="r" b="b"/>
            <a:pathLst>
              <a:path w="298090" h="290302">
                <a:moveTo>
                  <a:pt x="23019" y="206348"/>
                </a:moveTo>
                <a:cubicBezTo>
                  <a:pt x="25982" y="206348"/>
                  <a:pt x="28205" y="208647"/>
                  <a:pt x="28205" y="211713"/>
                </a:cubicBezTo>
                <a:cubicBezTo>
                  <a:pt x="28205" y="214779"/>
                  <a:pt x="25982" y="217078"/>
                  <a:pt x="23019" y="217078"/>
                </a:cubicBezTo>
                <a:cubicBezTo>
                  <a:pt x="20055" y="217078"/>
                  <a:pt x="17462" y="214779"/>
                  <a:pt x="17462" y="211713"/>
                </a:cubicBezTo>
                <a:cubicBezTo>
                  <a:pt x="17462" y="208647"/>
                  <a:pt x="20055" y="206348"/>
                  <a:pt x="23019" y="206348"/>
                </a:cubicBezTo>
                <a:close/>
                <a:moveTo>
                  <a:pt x="47162" y="195228"/>
                </a:moveTo>
                <a:lnTo>
                  <a:pt x="47162" y="268694"/>
                </a:lnTo>
                <a:cubicBezTo>
                  <a:pt x="67683" y="275177"/>
                  <a:pt x="189367" y="307588"/>
                  <a:pt x="281890" y="234482"/>
                </a:cubicBezTo>
                <a:cubicBezTo>
                  <a:pt x="283690" y="233042"/>
                  <a:pt x="289090" y="228720"/>
                  <a:pt x="289090" y="224759"/>
                </a:cubicBezTo>
                <a:cubicBezTo>
                  <a:pt x="289090" y="223678"/>
                  <a:pt x="289090" y="222238"/>
                  <a:pt x="286570" y="220437"/>
                </a:cubicBezTo>
                <a:cubicBezTo>
                  <a:pt x="284770" y="218997"/>
                  <a:pt x="275769" y="222598"/>
                  <a:pt x="266769" y="226559"/>
                </a:cubicBezTo>
                <a:cubicBezTo>
                  <a:pt x="252009" y="232682"/>
                  <a:pt x="229328" y="242405"/>
                  <a:pt x="195847" y="249247"/>
                </a:cubicBezTo>
                <a:cubicBezTo>
                  <a:pt x="188287" y="251768"/>
                  <a:pt x="177846" y="253209"/>
                  <a:pt x="164166" y="253209"/>
                </a:cubicBezTo>
                <a:cubicBezTo>
                  <a:pt x="153005" y="253209"/>
                  <a:pt x="139685" y="252489"/>
                  <a:pt x="123844" y="250328"/>
                </a:cubicBezTo>
                <a:cubicBezTo>
                  <a:pt x="121684" y="249968"/>
                  <a:pt x="119524" y="247807"/>
                  <a:pt x="120244" y="245286"/>
                </a:cubicBezTo>
                <a:cubicBezTo>
                  <a:pt x="120244" y="242765"/>
                  <a:pt x="122764" y="241325"/>
                  <a:pt x="125284" y="241325"/>
                </a:cubicBezTo>
                <a:cubicBezTo>
                  <a:pt x="165966" y="246727"/>
                  <a:pt x="184326" y="243846"/>
                  <a:pt x="192967" y="240604"/>
                </a:cubicBezTo>
                <a:cubicBezTo>
                  <a:pt x="201247" y="237363"/>
                  <a:pt x="201247" y="233402"/>
                  <a:pt x="201607" y="231601"/>
                </a:cubicBezTo>
                <a:cubicBezTo>
                  <a:pt x="201607" y="226199"/>
                  <a:pt x="200527" y="222238"/>
                  <a:pt x="198367" y="219717"/>
                </a:cubicBezTo>
                <a:cubicBezTo>
                  <a:pt x="195127" y="216476"/>
                  <a:pt x="189727" y="216476"/>
                  <a:pt x="189727" y="216476"/>
                </a:cubicBezTo>
                <a:cubicBezTo>
                  <a:pt x="145445" y="217196"/>
                  <a:pt x="137525" y="212515"/>
                  <a:pt x="128165" y="207113"/>
                </a:cubicBezTo>
                <a:cubicBezTo>
                  <a:pt x="119164" y="201710"/>
                  <a:pt x="108724" y="195948"/>
                  <a:pt x="47162" y="195228"/>
                </a:cubicBezTo>
                <a:close/>
                <a:moveTo>
                  <a:pt x="9000" y="195228"/>
                </a:moveTo>
                <a:lnTo>
                  <a:pt x="9000" y="267614"/>
                </a:lnTo>
                <a:lnTo>
                  <a:pt x="38162" y="267614"/>
                </a:lnTo>
                <a:lnTo>
                  <a:pt x="38162" y="195228"/>
                </a:lnTo>
                <a:lnTo>
                  <a:pt x="9000" y="195228"/>
                </a:lnTo>
                <a:close/>
                <a:moveTo>
                  <a:pt x="196360" y="174422"/>
                </a:moveTo>
                <a:lnTo>
                  <a:pt x="219413" y="189944"/>
                </a:lnTo>
                <a:cubicBezTo>
                  <a:pt x="221541" y="191708"/>
                  <a:pt x="221896" y="194177"/>
                  <a:pt x="220477" y="196294"/>
                </a:cubicBezTo>
                <a:cubicBezTo>
                  <a:pt x="219768" y="197705"/>
                  <a:pt x="218349" y="198058"/>
                  <a:pt x="216930" y="198058"/>
                </a:cubicBezTo>
                <a:cubicBezTo>
                  <a:pt x="215866" y="198058"/>
                  <a:pt x="215157" y="198058"/>
                  <a:pt x="214448" y="197705"/>
                </a:cubicBezTo>
                <a:lnTo>
                  <a:pt x="191395" y="181830"/>
                </a:lnTo>
                <a:cubicBezTo>
                  <a:pt x="189622" y="180772"/>
                  <a:pt x="188912" y="177597"/>
                  <a:pt x="190331" y="175833"/>
                </a:cubicBezTo>
                <a:cubicBezTo>
                  <a:pt x="191750" y="173716"/>
                  <a:pt x="194587" y="173011"/>
                  <a:pt x="196360" y="174422"/>
                </a:cubicBezTo>
                <a:close/>
                <a:moveTo>
                  <a:pt x="110688" y="149051"/>
                </a:moveTo>
                <a:lnTo>
                  <a:pt x="157480" y="181828"/>
                </a:lnTo>
                <a:cubicBezTo>
                  <a:pt x="159623" y="182909"/>
                  <a:pt x="159980" y="186151"/>
                  <a:pt x="158908" y="187951"/>
                </a:cubicBezTo>
                <a:cubicBezTo>
                  <a:pt x="157837" y="189392"/>
                  <a:pt x="156408" y="190113"/>
                  <a:pt x="154979" y="190113"/>
                </a:cubicBezTo>
                <a:cubicBezTo>
                  <a:pt x="154265" y="190113"/>
                  <a:pt x="153551" y="189752"/>
                  <a:pt x="152479" y="189032"/>
                </a:cubicBezTo>
                <a:lnTo>
                  <a:pt x="105688" y="156615"/>
                </a:lnTo>
                <a:cubicBezTo>
                  <a:pt x="103544" y="155175"/>
                  <a:pt x="103187" y="152293"/>
                  <a:pt x="104259" y="150492"/>
                </a:cubicBezTo>
                <a:cubicBezTo>
                  <a:pt x="105688" y="148331"/>
                  <a:pt x="108545" y="147611"/>
                  <a:pt x="110688" y="149051"/>
                </a:cubicBezTo>
                <a:close/>
                <a:moveTo>
                  <a:pt x="155085" y="144259"/>
                </a:moveTo>
                <a:lnTo>
                  <a:pt x="178138" y="159781"/>
                </a:lnTo>
                <a:cubicBezTo>
                  <a:pt x="180266" y="161545"/>
                  <a:pt x="180621" y="164014"/>
                  <a:pt x="179202" y="166131"/>
                </a:cubicBezTo>
                <a:cubicBezTo>
                  <a:pt x="178138" y="167542"/>
                  <a:pt x="177074" y="167895"/>
                  <a:pt x="175655" y="167895"/>
                </a:cubicBezTo>
                <a:cubicBezTo>
                  <a:pt x="174591" y="167895"/>
                  <a:pt x="173882" y="167895"/>
                  <a:pt x="173173" y="167542"/>
                </a:cubicBezTo>
                <a:lnTo>
                  <a:pt x="150120" y="151667"/>
                </a:lnTo>
                <a:cubicBezTo>
                  <a:pt x="147992" y="150256"/>
                  <a:pt x="147637" y="147434"/>
                  <a:pt x="148701" y="145670"/>
                </a:cubicBezTo>
                <a:cubicBezTo>
                  <a:pt x="150475" y="143553"/>
                  <a:pt x="152957" y="142848"/>
                  <a:pt x="155085" y="144259"/>
                </a:cubicBezTo>
                <a:close/>
                <a:moveTo>
                  <a:pt x="229742" y="137017"/>
                </a:moveTo>
                <a:cubicBezTo>
                  <a:pt x="229385" y="139922"/>
                  <a:pt x="228315" y="142464"/>
                  <a:pt x="226888" y="144643"/>
                </a:cubicBezTo>
                <a:cubicBezTo>
                  <a:pt x="225104" y="146822"/>
                  <a:pt x="223320" y="148638"/>
                  <a:pt x="220823" y="150453"/>
                </a:cubicBezTo>
                <a:cubicBezTo>
                  <a:pt x="221537" y="152995"/>
                  <a:pt x="222964" y="155174"/>
                  <a:pt x="225461" y="156627"/>
                </a:cubicBezTo>
                <a:cubicBezTo>
                  <a:pt x="230099" y="160258"/>
                  <a:pt x="236877" y="158806"/>
                  <a:pt x="240087" y="154085"/>
                </a:cubicBezTo>
                <a:cubicBezTo>
                  <a:pt x="243655" y="149001"/>
                  <a:pt x="242228" y="142464"/>
                  <a:pt x="237590" y="139196"/>
                </a:cubicBezTo>
                <a:cubicBezTo>
                  <a:pt x="235093" y="137380"/>
                  <a:pt x="232596" y="136654"/>
                  <a:pt x="229742" y="137017"/>
                </a:cubicBezTo>
                <a:close/>
                <a:moveTo>
                  <a:pt x="210478" y="122491"/>
                </a:moveTo>
                <a:cubicBezTo>
                  <a:pt x="210121" y="122491"/>
                  <a:pt x="209408" y="122491"/>
                  <a:pt x="208694" y="122854"/>
                </a:cubicBezTo>
                <a:cubicBezTo>
                  <a:pt x="205840" y="123217"/>
                  <a:pt x="203343" y="125033"/>
                  <a:pt x="201916" y="127212"/>
                </a:cubicBezTo>
                <a:cubicBezTo>
                  <a:pt x="200132" y="129754"/>
                  <a:pt x="199419" y="132296"/>
                  <a:pt x="200132" y="135564"/>
                </a:cubicBezTo>
                <a:cubicBezTo>
                  <a:pt x="200489" y="138106"/>
                  <a:pt x="202273" y="140648"/>
                  <a:pt x="204413" y="142101"/>
                </a:cubicBezTo>
                <a:cubicBezTo>
                  <a:pt x="206910" y="143917"/>
                  <a:pt x="209764" y="144643"/>
                  <a:pt x="212618" y="143917"/>
                </a:cubicBezTo>
                <a:cubicBezTo>
                  <a:pt x="215115" y="143554"/>
                  <a:pt x="217613" y="141738"/>
                  <a:pt x="219396" y="139559"/>
                </a:cubicBezTo>
                <a:cubicBezTo>
                  <a:pt x="220823" y="137017"/>
                  <a:pt x="221537" y="134112"/>
                  <a:pt x="221180" y="131206"/>
                </a:cubicBezTo>
                <a:cubicBezTo>
                  <a:pt x="220467" y="128664"/>
                  <a:pt x="219040" y="126122"/>
                  <a:pt x="216542" y="124670"/>
                </a:cubicBezTo>
                <a:cubicBezTo>
                  <a:pt x="214759" y="123217"/>
                  <a:pt x="212618" y="122491"/>
                  <a:pt x="210478" y="122491"/>
                </a:cubicBezTo>
                <a:close/>
                <a:moveTo>
                  <a:pt x="112223" y="115684"/>
                </a:moveTo>
                <a:lnTo>
                  <a:pt x="135275" y="131206"/>
                </a:lnTo>
                <a:cubicBezTo>
                  <a:pt x="137048" y="132970"/>
                  <a:pt x="137758" y="135439"/>
                  <a:pt x="136339" y="137556"/>
                </a:cubicBezTo>
                <a:cubicBezTo>
                  <a:pt x="135275" y="138967"/>
                  <a:pt x="133856" y="139320"/>
                  <a:pt x="132793" y="139320"/>
                </a:cubicBezTo>
                <a:cubicBezTo>
                  <a:pt x="131729" y="139320"/>
                  <a:pt x="130665" y="139320"/>
                  <a:pt x="130310" y="138614"/>
                </a:cubicBezTo>
                <a:lnTo>
                  <a:pt x="107258" y="123092"/>
                </a:lnTo>
                <a:cubicBezTo>
                  <a:pt x="105130" y="121681"/>
                  <a:pt x="104775" y="118859"/>
                  <a:pt x="106194" y="116742"/>
                </a:cubicBezTo>
                <a:cubicBezTo>
                  <a:pt x="107612" y="114978"/>
                  <a:pt x="110095" y="114273"/>
                  <a:pt x="112223" y="115684"/>
                </a:cubicBezTo>
                <a:close/>
                <a:moveTo>
                  <a:pt x="206910" y="113775"/>
                </a:moveTo>
                <a:cubicBezTo>
                  <a:pt x="212261" y="112686"/>
                  <a:pt x="217256" y="113775"/>
                  <a:pt x="221894" y="116680"/>
                </a:cubicBezTo>
                <a:cubicBezTo>
                  <a:pt x="225461" y="119586"/>
                  <a:pt x="228315" y="123580"/>
                  <a:pt x="229385" y="128301"/>
                </a:cubicBezTo>
                <a:cubicBezTo>
                  <a:pt x="234023" y="127575"/>
                  <a:pt x="238304" y="128664"/>
                  <a:pt x="242585" y="131206"/>
                </a:cubicBezTo>
                <a:cubicBezTo>
                  <a:pt x="251146" y="137743"/>
                  <a:pt x="253644" y="150090"/>
                  <a:pt x="247579" y="159169"/>
                </a:cubicBezTo>
                <a:cubicBezTo>
                  <a:pt x="243655" y="164979"/>
                  <a:pt x="237590" y="167885"/>
                  <a:pt x="231169" y="167885"/>
                </a:cubicBezTo>
                <a:cubicBezTo>
                  <a:pt x="227245" y="167885"/>
                  <a:pt x="223677" y="166795"/>
                  <a:pt x="220110" y="164253"/>
                </a:cubicBezTo>
                <a:cubicBezTo>
                  <a:pt x="216542" y="161711"/>
                  <a:pt x="213688" y="157716"/>
                  <a:pt x="212618" y="152995"/>
                </a:cubicBezTo>
                <a:cubicBezTo>
                  <a:pt x="211905" y="152995"/>
                  <a:pt x="211191" y="153359"/>
                  <a:pt x="210478" y="153359"/>
                </a:cubicBezTo>
                <a:cubicBezTo>
                  <a:pt x="206554" y="153359"/>
                  <a:pt x="202986" y="151906"/>
                  <a:pt x="199419" y="150090"/>
                </a:cubicBezTo>
                <a:cubicBezTo>
                  <a:pt x="195138" y="146822"/>
                  <a:pt x="192284" y="142101"/>
                  <a:pt x="191214" y="137017"/>
                </a:cubicBezTo>
                <a:cubicBezTo>
                  <a:pt x="190500" y="131933"/>
                  <a:pt x="191570" y="126485"/>
                  <a:pt x="194424" y="122128"/>
                </a:cubicBezTo>
                <a:cubicBezTo>
                  <a:pt x="197635" y="117770"/>
                  <a:pt x="201916" y="114865"/>
                  <a:pt x="206910" y="113775"/>
                </a:cubicBezTo>
                <a:close/>
                <a:moveTo>
                  <a:pt x="53474" y="110936"/>
                </a:moveTo>
                <a:lnTo>
                  <a:pt x="89242" y="135883"/>
                </a:lnTo>
                <a:cubicBezTo>
                  <a:pt x="91367" y="137308"/>
                  <a:pt x="91721" y="139803"/>
                  <a:pt x="90305" y="141941"/>
                </a:cubicBezTo>
                <a:cubicBezTo>
                  <a:pt x="89596" y="143367"/>
                  <a:pt x="88180" y="144079"/>
                  <a:pt x="86763" y="144079"/>
                </a:cubicBezTo>
                <a:cubicBezTo>
                  <a:pt x="86055" y="144079"/>
                  <a:pt x="84992" y="143723"/>
                  <a:pt x="84284" y="143010"/>
                </a:cubicBezTo>
                <a:lnTo>
                  <a:pt x="48516" y="118420"/>
                </a:lnTo>
                <a:cubicBezTo>
                  <a:pt x="46391" y="116995"/>
                  <a:pt x="46037" y="114144"/>
                  <a:pt x="47100" y="112005"/>
                </a:cubicBezTo>
                <a:cubicBezTo>
                  <a:pt x="48516" y="109867"/>
                  <a:pt x="51349" y="109511"/>
                  <a:pt x="53474" y="110936"/>
                </a:cubicBezTo>
                <a:close/>
                <a:moveTo>
                  <a:pt x="70000" y="87109"/>
                </a:moveTo>
                <a:lnTo>
                  <a:pt x="93529" y="102631"/>
                </a:lnTo>
                <a:cubicBezTo>
                  <a:pt x="95734" y="104042"/>
                  <a:pt x="96470" y="106864"/>
                  <a:pt x="94999" y="108981"/>
                </a:cubicBezTo>
                <a:cubicBezTo>
                  <a:pt x="93896" y="110392"/>
                  <a:pt x="92426" y="110745"/>
                  <a:pt x="90955" y="110745"/>
                </a:cubicBezTo>
                <a:cubicBezTo>
                  <a:pt x="90220" y="110745"/>
                  <a:pt x="89117" y="110745"/>
                  <a:pt x="88382" y="110039"/>
                </a:cubicBezTo>
                <a:lnTo>
                  <a:pt x="64486" y="94517"/>
                </a:lnTo>
                <a:cubicBezTo>
                  <a:pt x="62648" y="93106"/>
                  <a:pt x="61912" y="90284"/>
                  <a:pt x="63383" y="88167"/>
                </a:cubicBezTo>
                <a:cubicBezTo>
                  <a:pt x="65221" y="86403"/>
                  <a:pt x="67794" y="85698"/>
                  <a:pt x="70000" y="87109"/>
                </a:cubicBezTo>
                <a:close/>
                <a:moveTo>
                  <a:pt x="103501" y="46963"/>
                </a:moveTo>
                <a:cubicBezTo>
                  <a:pt x="102791" y="46963"/>
                  <a:pt x="102081" y="47324"/>
                  <a:pt x="101726" y="47686"/>
                </a:cubicBezTo>
                <a:lnTo>
                  <a:pt x="92138" y="61776"/>
                </a:lnTo>
                <a:cubicBezTo>
                  <a:pt x="91783" y="62860"/>
                  <a:pt x="91783" y="63221"/>
                  <a:pt x="91783" y="63582"/>
                </a:cubicBezTo>
                <a:cubicBezTo>
                  <a:pt x="92138" y="63944"/>
                  <a:pt x="92138" y="64666"/>
                  <a:pt x="92848" y="65028"/>
                </a:cubicBezTo>
                <a:lnTo>
                  <a:pt x="112734" y="79118"/>
                </a:lnTo>
                <a:cubicBezTo>
                  <a:pt x="113444" y="79479"/>
                  <a:pt x="114154" y="79479"/>
                  <a:pt x="114509" y="79479"/>
                </a:cubicBezTo>
                <a:cubicBezTo>
                  <a:pt x="114864" y="79118"/>
                  <a:pt x="115219" y="79118"/>
                  <a:pt x="115930" y="78395"/>
                </a:cubicBezTo>
                <a:lnTo>
                  <a:pt x="125517" y="64305"/>
                </a:lnTo>
                <a:cubicBezTo>
                  <a:pt x="125872" y="63221"/>
                  <a:pt x="125872" y="62137"/>
                  <a:pt x="124807" y="61053"/>
                </a:cubicBezTo>
                <a:lnTo>
                  <a:pt x="104566" y="47324"/>
                </a:lnTo>
                <a:cubicBezTo>
                  <a:pt x="104211" y="46963"/>
                  <a:pt x="103856" y="46963"/>
                  <a:pt x="103501" y="46963"/>
                </a:cubicBezTo>
                <a:close/>
                <a:moveTo>
                  <a:pt x="109893" y="39737"/>
                </a:moveTo>
                <a:lnTo>
                  <a:pt x="129778" y="53828"/>
                </a:lnTo>
                <a:cubicBezTo>
                  <a:pt x="135105" y="57441"/>
                  <a:pt x="136170" y="64305"/>
                  <a:pt x="132619" y="69363"/>
                </a:cubicBezTo>
                <a:lnTo>
                  <a:pt x="123387" y="83453"/>
                </a:lnTo>
                <a:cubicBezTo>
                  <a:pt x="121611" y="85982"/>
                  <a:pt x="119125" y="87789"/>
                  <a:pt x="116285" y="88511"/>
                </a:cubicBezTo>
                <a:cubicBezTo>
                  <a:pt x="115219" y="88511"/>
                  <a:pt x="114864" y="88511"/>
                  <a:pt x="114154" y="88511"/>
                </a:cubicBezTo>
                <a:cubicBezTo>
                  <a:pt x="111668" y="88511"/>
                  <a:pt x="109893" y="87789"/>
                  <a:pt x="107762" y="86344"/>
                </a:cubicBezTo>
                <a:lnTo>
                  <a:pt x="87877" y="72253"/>
                </a:lnTo>
                <a:cubicBezTo>
                  <a:pt x="85391" y="70808"/>
                  <a:pt x="83616" y="68279"/>
                  <a:pt x="82905" y="65028"/>
                </a:cubicBezTo>
                <a:cubicBezTo>
                  <a:pt x="82550" y="62137"/>
                  <a:pt x="83260" y="59247"/>
                  <a:pt x="85036" y="56718"/>
                </a:cubicBezTo>
                <a:lnTo>
                  <a:pt x="94269" y="42628"/>
                </a:lnTo>
                <a:cubicBezTo>
                  <a:pt x="97819" y="37570"/>
                  <a:pt x="104566" y="36486"/>
                  <a:pt x="109893" y="39737"/>
                </a:cubicBezTo>
                <a:close/>
                <a:moveTo>
                  <a:pt x="97429" y="399"/>
                </a:moveTo>
                <a:cubicBezTo>
                  <a:pt x="103144" y="-681"/>
                  <a:pt x="109264" y="399"/>
                  <a:pt x="114484" y="4000"/>
                </a:cubicBezTo>
                <a:lnTo>
                  <a:pt x="281530" y="118521"/>
                </a:lnTo>
                <a:cubicBezTo>
                  <a:pt x="291970" y="125723"/>
                  <a:pt x="294490" y="139768"/>
                  <a:pt x="287290" y="150212"/>
                </a:cubicBezTo>
                <a:lnTo>
                  <a:pt x="253809" y="199189"/>
                </a:lnTo>
                <a:cubicBezTo>
                  <a:pt x="263169" y="195228"/>
                  <a:pt x="269649" y="194148"/>
                  <a:pt x="274329" y="197389"/>
                </a:cubicBezTo>
                <a:cubicBezTo>
                  <a:pt x="279010" y="200990"/>
                  <a:pt x="280090" y="205311"/>
                  <a:pt x="280090" y="208193"/>
                </a:cubicBezTo>
                <a:cubicBezTo>
                  <a:pt x="280450" y="209273"/>
                  <a:pt x="280090" y="210714"/>
                  <a:pt x="279730" y="211794"/>
                </a:cubicBezTo>
                <a:cubicBezTo>
                  <a:pt x="285130" y="210714"/>
                  <a:pt x="289090" y="210714"/>
                  <a:pt x="292330" y="213595"/>
                </a:cubicBezTo>
                <a:cubicBezTo>
                  <a:pt x="297370" y="217556"/>
                  <a:pt x="298090" y="222238"/>
                  <a:pt x="298090" y="225119"/>
                </a:cubicBezTo>
                <a:cubicBezTo>
                  <a:pt x="297370" y="234122"/>
                  <a:pt x="288010" y="240965"/>
                  <a:pt x="286930" y="241685"/>
                </a:cubicBezTo>
                <a:cubicBezTo>
                  <a:pt x="238688" y="279858"/>
                  <a:pt x="182166" y="290302"/>
                  <a:pt x="135725" y="290302"/>
                </a:cubicBezTo>
                <a:cubicBezTo>
                  <a:pt x="86043" y="290302"/>
                  <a:pt x="47522" y="278418"/>
                  <a:pt x="41762" y="276617"/>
                </a:cubicBezTo>
                <a:lnTo>
                  <a:pt x="4680" y="276617"/>
                </a:lnTo>
                <a:cubicBezTo>
                  <a:pt x="2160" y="276617"/>
                  <a:pt x="0" y="274817"/>
                  <a:pt x="0" y="272296"/>
                </a:cubicBezTo>
                <a:lnTo>
                  <a:pt x="0" y="190906"/>
                </a:lnTo>
                <a:cubicBezTo>
                  <a:pt x="0" y="188385"/>
                  <a:pt x="2160" y="186585"/>
                  <a:pt x="4680" y="186585"/>
                </a:cubicBezTo>
                <a:lnTo>
                  <a:pt x="42482" y="186585"/>
                </a:lnTo>
                <a:cubicBezTo>
                  <a:pt x="110524" y="186585"/>
                  <a:pt x="122404" y="193427"/>
                  <a:pt x="132485" y="199549"/>
                </a:cubicBezTo>
                <a:cubicBezTo>
                  <a:pt x="140765" y="204231"/>
                  <a:pt x="147965" y="208193"/>
                  <a:pt x="189367" y="207473"/>
                </a:cubicBezTo>
                <a:cubicBezTo>
                  <a:pt x="189367" y="207473"/>
                  <a:pt x="198367" y="207113"/>
                  <a:pt x="204847" y="213235"/>
                </a:cubicBezTo>
                <a:cubicBezTo>
                  <a:pt x="208807" y="217916"/>
                  <a:pt x="210967" y="224039"/>
                  <a:pt x="210247" y="232322"/>
                </a:cubicBezTo>
                <a:cubicBezTo>
                  <a:pt x="210247" y="233762"/>
                  <a:pt x="210247" y="235203"/>
                  <a:pt x="209527" y="236643"/>
                </a:cubicBezTo>
                <a:cubicBezTo>
                  <a:pt x="234008" y="230881"/>
                  <a:pt x="250929" y="223318"/>
                  <a:pt x="263169" y="218277"/>
                </a:cubicBezTo>
                <a:cubicBezTo>
                  <a:pt x="264249" y="217916"/>
                  <a:pt x="264969" y="217196"/>
                  <a:pt x="266409" y="216836"/>
                </a:cubicBezTo>
                <a:cubicBezTo>
                  <a:pt x="269289" y="213595"/>
                  <a:pt x="271449" y="210714"/>
                  <a:pt x="271449" y="208553"/>
                </a:cubicBezTo>
                <a:cubicBezTo>
                  <a:pt x="271449" y="208193"/>
                  <a:pt x="271089" y="206752"/>
                  <a:pt x="268569" y="204591"/>
                </a:cubicBezTo>
                <a:cubicBezTo>
                  <a:pt x="266409" y="203511"/>
                  <a:pt x="255249" y="208193"/>
                  <a:pt x="246969" y="211794"/>
                </a:cubicBezTo>
                <a:lnTo>
                  <a:pt x="244088" y="212875"/>
                </a:lnTo>
                <a:lnTo>
                  <a:pt x="240488" y="217916"/>
                </a:lnTo>
                <a:cubicBezTo>
                  <a:pt x="239768" y="219717"/>
                  <a:pt x="238328" y="220077"/>
                  <a:pt x="236888" y="220077"/>
                </a:cubicBezTo>
                <a:cubicBezTo>
                  <a:pt x="235808" y="220077"/>
                  <a:pt x="235088" y="220077"/>
                  <a:pt x="234728" y="219357"/>
                </a:cubicBezTo>
                <a:cubicBezTo>
                  <a:pt x="232208" y="217916"/>
                  <a:pt x="231848" y="215035"/>
                  <a:pt x="233288" y="212875"/>
                </a:cubicBezTo>
                <a:lnTo>
                  <a:pt x="279730" y="145170"/>
                </a:lnTo>
                <a:cubicBezTo>
                  <a:pt x="284050" y="139048"/>
                  <a:pt x="282610" y="130405"/>
                  <a:pt x="276489" y="126083"/>
                </a:cubicBezTo>
                <a:lnTo>
                  <a:pt x="109444" y="11563"/>
                </a:lnTo>
                <a:cubicBezTo>
                  <a:pt x="103324" y="7241"/>
                  <a:pt x="94683" y="8682"/>
                  <a:pt x="90363" y="15164"/>
                </a:cubicBezTo>
                <a:lnTo>
                  <a:pt x="23401" y="112759"/>
                </a:lnTo>
                <a:cubicBezTo>
                  <a:pt x="19081" y="118881"/>
                  <a:pt x="20521" y="127524"/>
                  <a:pt x="27001" y="131846"/>
                </a:cubicBezTo>
                <a:lnTo>
                  <a:pt x="84963" y="171460"/>
                </a:lnTo>
                <a:cubicBezTo>
                  <a:pt x="86763" y="172900"/>
                  <a:pt x="87483" y="175781"/>
                  <a:pt x="86043" y="177942"/>
                </a:cubicBezTo>
                <a:cubicBezTo>
                  <a:pt x="84603" y="180103"/>
                  <a:pt x="81723" y="180463"/>
                  <a:pt x="79563" y="179022"/>
                </a:cubicBezTo>
                <a:lnTo>
                  <a:pt x="21601" y="139048"/>
                </a:lnTo>
                <a:cubicBezTo>
                  <a:pt x="11520" y="132206"/>
                  <a:pt x="8640" y="118161"/>
                  <a:pt x="15840" y="107717"/>
                </a:cubicBezTo>
                <a:lnTo>
                  <a:pt x="82803" y="9762"/>
                </a:lnTo>
                <a:cubicBezTo>
                  <a:pt x="86403" y="4721"/>
                  <a:pt x="91713" y="1479"/>
                  <a:pt x="97429" y="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Freeform 749">
            <a:extLst>
              <a:ext uri="{FF2B5EF4-FFF2-40B4-BE49-F238E27FC236}">
                <a16:creationId xmlns:a16="http://schemas.microsoft.com/office/drawing/2014/main" id="{A8CB2027-9859-4B43-AD17-F8B73ABE1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885" y="11691237"/>
            <a:ext cx="782880" cy="782880"/>
          </a:xfrm>
          <a:custGeom>
            <a:avLst/>
            <a:gdLst/>
            <a:ahLst/>
            <a:cxnLst/>
            <a:rect l="0" t="0" r="r" b="b"/>
            <a:pathLst>
              <a:path w="298090" h="298090">
                <a:moveTo>
                  <a:pt x="154805" y="248709"/>
                </a:moveTo>
                <a:lnTo>
                  <a:pt x="117724" y="285474"/>
                </a:lnTo>
                <a:cubicBezTo>
                  <a:pt x="127804" y="287997"/>
                  <a:pt x="138245" y="289079"/>
                  <a:pt x="149045" y="289079"/>
                </a:cubicBezTo>
                <a:cubicBezTo>
                  <a:pt x="162726" y="289079"/>
                  <a:pt x="176406" y="286916"/>
                  <a:pt x="189006" y="283311"/>
                </a:cubicBezTo>
                <a:lnTo>
                  <a:pt x="154805" y="248709"/>
                </a:lnTo>
                <a:close/>
                <a:moveTo>
                  <a:pt x="208807" y="194642"/>
                </a:moveTo>
                <a:lnTo>
                  <a:pt x="160926" y="242221"/>
                </a:lnTo>
                <a:lnTo>
                  <a:pt x="198727" y="280067"/>
                </a:lnTo>
                <a:cubicBezTo>
                  <a:pt x="220328" y="271417"/>
                  <a:pt x="239408" y="258080"/>
                  <a:pt x="254889" y="240418"/>
                </a:cubicBezTo>
                <a:lnTo>
                  <a:pt x="208807" y="194642"/>
                </a:lnTo>
                <a:close/>
                <a:moveTo>
                  <a:pt x="47522" y="141656"/>
                </a:moveTo>
                <a:lnTo>
                  <a:pt x="11881" y="177701"/>
                </a:lnTo>
                <a:cubicBezTo>
                  <a:pt x="22321" y="227442"/>
                  <a:pt x="59402" y="267812"/>
                  <a:pt x="107644" y="282591"/>
                </a:cubicBezTo>
                <a:lnTo>
                  <a:pt x="148325" y="242221"/>
                </a:lnTo>
                <a:lnTo>
                  <a:pt x="97203" y="191398"/>
                </a:lnTo>
                <a:lnTo>
                  <a:pt x="47522" y="141656"/>
                </a:lnTo>
                <a:close/>
                <a:moveTo>
                  <a:pt x="154805" y="140214"/>
                </a:moveTo>
                <a:lnTo>
                  <a:pt x="106924" y="188154"/>
                </a:lnTo>
                <a:lnTo>
                  <a:pt x="154805" y="236093"/>
                </a:lnTo>
                <a:lnTo>
                  <a:pt x="202327" y="188154"/>
                </a:lnTo>
                <a:lnTo>
                  <a:pt x="154805" y="140214"/>
                </a:lnTo>
                <a:close/>
                <a:moveTo>
                  <a:pt x="101884" y="87589"/>
                </a:moveTo>
                <a:lnTo>
                  <a:pt x="54002" y="135528"/>
                </a:lnTo>
                <a:lnTo>
                  <a:pt x="100443" y="181665"/>
                </a:lnTo>
                <a:lnTo>
                  <a:pt x="148325" y="133726"/>
                </a:lnTo>
                <a:lnTo>
                  <a:pt x="101884" y="87589"/>
                </a:lnTo>
                <a:close/>
                <a:moveTo>
                  <a:pt x="57602" y="43254"/>
                </a:moveTo>
                <a:cubicBezTo>
                  <a:pt x="27721" y="68846"/>
                  <a:pt x="9000" y="106693"/>
                  <a:pt x="9000" y="148865"/>
                </a:cubicBezTo>
                <a:cubicBezTo>
                  <a:pt x="9000" y="154992"/>
                  <a:pt x="9360" y="160760"/>
                  <a:pt x="10080" y="166527"/>
                </a:cubicBezTo>
                <a:lnTo>
                  <a:pt x="10703" y="165906"/>
                </a:lnTo>
                <a:lnTo>
                  <a:pt x="95763" y="81101"/>
                </a:lnTo>
                <a:lnTo>
                  <a:pt x="57602" y="43254"/>
                </a:lnTo>
                <a:close/>
                <a:moveTo>
                  <a:pt x="235744" y="40399"/>
                </a:moveTo>
                <a:cubicBezTo>
                  <a:pt x="224641" y="40399"/>
                  <a:pt x="215329" y="49408"/>
                  <a:pt x="215329" y="60939"/>
                </a:cubicBezTo>
                <a:cubicBezTo>
                  <a:pt x="215329" y="72110"/>
                  <a:pt x="224641" y="81119"/>
                  <a:pt x="235744" y="81119"/>
                </a:cubicBezTo>
                <a:cubicBezTo>
                  <a:pt x="246847" y="81119"/>
                  <a:pt x="255801" y="72110"/>
                  <a:pt x="255801" y="60939"/>
                </a:cubicBezTo>
                <a:cubicBezTo>
                  <a:pt x="255801" y="49408"/>
                  <a:pt x="246847" y="40399"/>
                  <a:pt x="235744" y="40399"/>
                </a:cubicBezTo>
                <a:close/>
                <a:moveTo>
                  <a:pt x="235744" y="31750"/>
                </a:moveTo>
                <a:cubicBezTo>
                  <a:pt x="251861" y="31750"/>
                  <a:pt x="264755" y="44723"/>
                  <a:pt x="264755" y="60939"/>
                </a:cubicBezTo>
                <a:cubicBezTo>
                  <a:pt x="264755" y="77155"/>
                  <a:pt x="251861" y="90128"/>
                  <a:pt x="235744" y="90128"/>
                </a:cubicBezTo>
                <a:cubicBezTo>
                  <a:pt x="219627" y="90128"/>
                  <a:pt x="206375" y="77155"/>
                  <a:pt x="206375" y="60939"/>
                </a:cubicBezTo>
                <a:cubicBezTo>
                  <a:pt x="206375" y="44723"/>
                  <a:pt x="219627" y="31750"/>
                  <a:pt x="235744" y="31750"/>
                </a:cubicBezTo>
                <a:close/>
                <a:moveTo>
                  <a:pt x="235565" y="8633"/>
                </a:moveTo>
                <a:cubicBezTo>
                  <a:pt x="206887" y="8633"/>
                  <a:pt x="183587" y="32373"/>
                  <a:pt x="183587" y="61148"/>
                </a:cubicBezTo>
                <a:cubicBezTo>
                  <a:pt x="183587" y="97478"/>
                  <a:pt x="223735" y="141720"/>
                  <a:pt x="235565" y="153590"/>
                </a:cubicBezTo>
                <a:cubicBezTo>
                  <a:pt x="247036" y="141720"/>
                  <a:pt x="287543" y="97478"/>
                  <a:pt x="287543" y="61148"/>
                </a:cubicBezTo>
                <a:cubicBezTo>
                  <a:pt x="287543" y="32373"/>
                  <a:pt x="263884" y="8633"/>
                  <a:pt x="235565" y="8633"/>
                </a:cubicBezTo>
                <a:close/>
                <a:moveTo>
                  <a:pt x="235565" y="0"/>
                </a:moveTo>
                <a:cubicBezTo>
                  <a:pt x="268903" y="0"/>
                  <a:pt x="296505" y="27337"/>
                  <a:pt x="296505" y="61148"/>
                </a:cubicBezTo>
                <a:cubicBezTo>
                  <a:pt x="296505" y="107549"/>
                  <a:pt x="240942" y="161144"/>
                  <a:pt x="238433" y="163661"/>
                </a:cubicBezTo>
                <a:cubicBezTo>
                  <a:pt x="237716" y="164381"/>
                  <a:pt x="236640" y="164741"/>
                  <a:pt x="235565" y="164741"/>
                </a:cubicBezTo>
                <a:cubicBezTo>
                  <a:pt x="234131" y="164741"/>
                  <a:pt x="233414" y="164381"/>
                  <a:pt x="232339" y="163661"/>
                </a:cubicBezTo>
                <a:cubicBezTo>
                  <a:pt x="230188" y="161144"/>
                  <a:pt x="174625" y="107549"/>
                  <a:pt x="174625" y="61148"/>
                </a:cubicBezTo>
                <a:cubicBezTo>
                  <a:pt x="174625" y="27337"/>
                  <a:pt x="201869" y="0"/>
                  <a:pt x="235565" y="0"/>
                </a:cubicBezTo>
                <a:close/>
                <a:moveTo>
                  <a:pt x="149045" y="0"/>
                </a:moveTo>
                <a:cubicBezTo>
                  <a:pt x="159485" y="0"/>
                  <a:pt x="170646" y="1082"/>
                  <a:pt x="181086" y="3244"/>
                </a:cubicBezTo>
                <a:cubicBezTo>
                  <a:pt x="183606" y="3965"/>
                  <a:pt x="185046" y="6488"/>
                  <a:pt x="184686" y="8651"/>
                </a:cubicBezTo>
                <a:cubicBezTo>
                  <a:pt x="183966" y="11174"/>
                  <a:pt x="181806" y="12616"/>
                  <a:pt x="179286" y="12255"/>
                </a:cubicBezTo>
                <a:cubicBezTo>
                  <a:pt x="169206" y="10093"/>
                  <a:pt x="159125" y="8651"/>
                  <a:pt x="149045" y="8651"/>
                </a:cubicBezTo>
                <a:cubicBezTo>
                  <a:pt x="117364" y="8651"/>
                  <a:pt x="88203" y="19464"/>
                  <a:pt x="64442" y="37487"/>
                </a:cubicBezTo>
                <a:lnTo>
                  <a:pt x="154805" y="127598"/>
                </a:lnTo>
                <a:lnTo>
                  <a:pt x="171726" y="110297"/>
                </a:lnTo>
                <a:cubicBezTo>
                  <a:pt x="173166" y="108855"/>
                  <a:pt x="176046" y="108855"/>
                  <a:pt x="177846" y="110297"/>
                </a:cubicBezTo>
                <a:cubicBezTo>
                  <a:pt x="179646" y="112099"/>
                  <a:pt x="179646" y="114983"/>
                  <a:pt x="177846" y="116785"/>
                </a:cubicBezTo>
                <a:lnTo>
                  <a:pt x="160926" y="133726"/>
                </a:lnTo>
                <a:lnTo>
                  <a:pt x="260649" y="233570"/>
                </a:lnTo>
                <a:cubicBezTo>
                  <a:pt x="278290" y="209780"/>
                  <a:pt x="289090" y="180584"/>
                  <a:pt x="289090" y="148865"/>
                </a:cubicBezTo>
                <a:cubicBezTo>
                  <a:pt x="289090" y="140935"/>
                  <a:pt x="288370" y="132645"/>
                  <a:pt x="286570" y="124715"/>
                </a:cubicBezTo>
                <a:cubicBezTo>
                  <a:pt x="286210" y="122192"/>
                  <a:pt x="288010" y="120029"/>
                  <a:pt x="290530" y="119669"/>
                </a:cubicBezTo>
                <a:cubicBezTo>
                  <a:pt x="293050" y="119308"/>
                  <a:pt x="295210" y="120750"/>
                  <a:pt x="295570" y="123273"/>
                </a:cubicBezTo>
                <a:cubicBezTo>
                  <a:pt x="297010" y="131563"/>
                  <a:pt x="298090" y="140214"/>
                  <a:pt x="298090" y="148865"/>
                </a:cubicBezTo>
                <a:cubicBezTo>
                  <a:pt x="298090" y="231047"/>
                  <a:pt x="231128" y="298090"/>
                  <a:pt x="149045" y="298090"/>
                </a:cubicBezTo>
                <a:cubicBezTo>
                  <a:pt x="66962" y="298090"/>
                  <a:pt x="0" y="231047"/>
                  <a:pt x="0" y="148865"/>
                </a:cubicBezTo>
                <a:cubicBezTo>
                  <a:pt x="0" y="66683"/>
                  <a:pt x="66962" y="0"/>
                  <a:pt x="1490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214822-83A3-1B45-A57F-1EFD3A231708}"/>
              </a:ext>
            </a:extLst>
          </p:cNvPr>
          <p:cNvSpPr/>
          <p:nvPr/>
        </p:nvSpPr>
        <p:spPr>
          <a:xfrm>
            <a:off x="15451605" y="6891125"/>
            <a:ext cx="1615440" cy="1615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298900-EE15-EA47-A492-12704DBBACB6}"/>
              </a:ext>
            </a:extLst>
          </p:cNvPr>
          <p:cNvSpPr/>
          <p:nvPr/>
        </p:nvSpPr>
        <p:spPr>
          <a:xfrm>
            <a:off x="15451605" y="9083041"/>
            <a:ext cx="1615440" cy="1615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8ECDB-665A-9546-8601-3B3342A8D10E}"/>
              </a:ext>
            </a:extLst>
          </p:cNvPr>
          <p:cNvSpPr/>
          <p:nvPr/>
        </p:nvSpPr>
        <p:spPr>
          <a:xfrm>
            <a:off x="15451605" y="11274957"/>
            <a:ext cx="1615440" cy="1615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739">
            <a:extLst>
              <a:ext uri="{FF2B5EF4-FFF2-40B4-BE49-F238E27FC236}">
                <a16:creationId xmlns:a16="http://schemas.microsoft.com/office/drawing/2014/main" id="{D63BE957-1AC6-BD43-A385-CB86A765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885" y="7307405"/>
            <a:ext cx="774551" cy="782880"/>
          </a:xfrm>
          <a:custGeom>
            <a:avLst/>
            <a:gdLst/>
            <a:ahLst/>
            <a:cxnLst/>
            <a:rect l="0" t="0" r="r" b="b"/>
            <a:pathLst>
              <a:path w="294916" h="298090">
                <a:moveTo>
                  <a:pt x="209423" y="175177"/>
                </a:moveTo>
                <a:lnTo>
                  <a:pt x="209423" y="223477"/>
                </a:lnTo>
                <a:cubicBezTo>
                  <a:pt x="209423" y="244744"/>
                  <a:pt x="226306" y="262045"/>
                  <a:pt x="247499" y="262045"/>
                </a:cubicBezTo>
                <a:cubicBezTo>
                  <a:pt x="268693" y="262045"/>
                  <a:pt x="285936" y="244744"/>
                  <a:pt x="285936" y="223477"/>
                </a:cubicBezTo>
                <a:lnTo>
                  <a:pt x="285936" y="175177"/>
                </a:lnTo>
                <a:cubicBezTo>
                  <a:pt x="274800" y="182747"/>
                  <a:pt x="261150" y="186351"/>
                  <a:pt x="247859" y="186351"/>
                </a:cubicBezTo>
                <a:cubicBezTo>
                  <a:pt x="234209" y="186351"/>
                  <a:pt x="220558" y="182747"/>
                  <a:pt x="209423" y="175177"/>
                </a:cubicBezTo>
                <a:close/>
                <a:moveTo>
                  <a:pt x="58555" y="164647"/>
                </a:moveTo>
                <a:cubicBezTo>
                  <a:pt x="49784" y="164647"/>
                  <a:pt x="42475" y="171541"/>
                  <a:pt x="42475" y="180612"/>
                </a:cubicBezTo>
                <a:cubicBezTo>
                  <a:pt x="42475" y="189321"/>
                  <a:pt x="49784" y="196578"/>
                  <a:pt x="58555" y="196578"/>
                </a:cubicBezTo>
                <a:cubicBezTo>
                  <a:pt x="67692" y="196578"/>
                  <a:pt x="75001" y="189321"/>
                  <a:pt x="75001" y="180612"/>
                </a:cubicBezTo>
                <a:cubicBezTo>
                  <a:pt x="75001" y="171541"/>
                  <a:pt x="67692" y="164647"/>
                  <a:pt x="58555" y="164647"/>
                </a:cubicBezTo>
                <a:close/>
                <a:moveTo>
                  <a:pt x="58555" y="155575"/>
                </a:moveTo>
                <a:cubicBezTo>
                  <a:pt x="72443" y="155575"/>
                  <a:pt x="83773" y="166824"/>
                  <a:pt x="83773" y="180612"/>
                </a:cubicBezTo>
                <a:cubicBezTo>
                  <a:pt x="83773" y="194401"/>
                  <a:pt x="72443" y="206012"/>
                  <a:pt x="58555" y="206012"/>
                </a:cubicBezTo>
                <a:cubicBezTo>
                  <a:pt x="44668" y="206012"/>
                  <a:pt x="33338" y="194401"/>
                  <a:pt x="33338" y="180612"/>
                </a:cubicBezTo>
                <a:cubicBezTo>
                  <a:pt x="33338" y="166824"/>
                  <a:pt x="44668" y="155575"/>
                  <a:pt x="58555" y="155575"/>
                </a:cubicBezTo>
                <a:close/>
                <a:moveTo>
                  <a:pt x="249238" y="130175"/>
                </a:moveTo>
                <a:cubicBezTo>
                  <a:pt x="251436" y="130175"/>
                  <a:pt x="253634" y="132366"/>
                  <a:pt x="253634" y="134921"/>
                </a:cubicBezTo>
                <a:lnTo>
                  <a:pt x="253634" y="161942"/>
                </a:lnTo>
                <a:cubicBezTo>
                  <a:pt x="253634" y="164132"/>
                  <a:pt x="251436" y="166323"/>
                  <a:pt x="249238" y="166323"/>
                </a:cubicBezTo>
                <a:cubicBezTo>
                  <a:pt x="246307" y="166323"/>
                  <a:pt x="244475" y="164132"/>
                  <a:pt x="244475" y="161942"/>
                </a:cubicBezTo>
                <a:lnTo>
                  <a:pt x="244475" y="134921"/>
                </a:lnTo>
                <a:cubicBezTo>
                  <a:pt x="244475" y="132366"/>
                  <a:pt x="246307" y="130175"/>
                  <a:pt x="249238" y="130175"/>
                </a:cubicBezTo>
                <a:close/>
                <a:moveTo>
                  <a:pt x="247499" y="118226"/>
                </a:moveTo>
                <a:cubicBezTo>
                  <a:pt x="226306" y="118226"/>
                  <a:pt x="209423" y="135528"/>
                  <a:pt x="209423" y="156434"/>
                </a:cubicBezTo>
                <a:lnTo>
                  <a:pt x="209423" y="164004"/>
                </a:lnTo>
                <a:cubicBezTo>
                  <a:pt x="230616" y="181665"/>
                  <a:pt x="264383" y="181665"/>
                  <a:pt x="285936" y="164004"/>
                </a:cubicBezTo>
                <a:lnTo>
                  <a:pt x="285936" y="156434"/>
                </a:lnTo>
                <a:cubicBezTo>
                  <a:pt x="285936" y="135528"/>
                  <a:pt x="268693" y="118226"/>
                  <a:pt x="247859" y="118226"/>
                </a:cubicBezTo>
                <a:lnTo>
                  <a:pt x="247499" y="118226"/>
                </a:lnTo>
                <a:close/>
                <a:moveTo>
                  <a:pt x="58911" y="0"/>
                </a:moveTo>
                <a:cubicBezTo>
                  <a:pt x="59989" y="0"/>
                  <a:pt x="61067" y="360"/>
                  <a:pt x="62144" y="1081"/>
                </a:cubicBezTo>
                <a:lnTo>
                  <a:pt x="85493" y="24871"/>
                </a:lnTo>
                <a:cubicBezTo>
                  <a:pt x="86212" y="25591"/>
                  <a:pt x="86930" y="26673"/>
                  <a:pt x="86930" y="27754"/>
                </a:cubicBezTo>
                <a:lnTo>
                  <a:pt x="86930" y="130121"/>
                </a:lnTo>
                <a:cubicBezTo>
                  <a:pt x="104532" y="140214"/>
                  <a:pt x="116027" y="159318"/>
                  <a:pt x="116027" y="180224"/>
                </a:cubicBezTo>
                <a:cubicBezTo>
                  <a:pt x="116027" y="210501"/>
                  <a:pt x="92318" y="236093"/>
                  <a:pt x="62144" y="238256"/>
                </a:cubicBezTo>
                <a:lnTo>
                  <a:pt x="62504" y="249429"/>
                </a:lnTo>
                <a:cubicBezTo>
                  <a:pt x="62504" y="271056"/>
                  <a:pt x="80105" y="289079"/>
                  <a:pt x="102017" y="289079"/>
                </a:cubicBezTo>
                <a:cubicBezTo>
                  <a:pt x="123929" y="289079"/>
                  <a:pt x="141890" y="271056"/>
                  <a:pt x="141890" y="249429"/>
                </a:cubicBezTo>
                <a:lnTo>
                  <a:pt x="141890" y="89751"/>
                </a:lnTo>
                <a:cubicBezTo>
                  <a:pt x="141890" y="59113"/>
                  <a:pt x="166676" y="34603"/>
                  <a:pt x="197209" y="34603"/>
                </a:cubicBezTo>
                <a:cubicBezTo>
                  <a:pt x="227383" y="34603"/>
                  <a:pt x="252169" y="59113"/>
                  <a:pt x="252169" y="89751"/>
                </a:cubicBezTo>
                <a:lnTo>
                  <a:pt x="252169" y="109215"/>
                </a:lnTo>
                <a:cubicBezTo>
                  <a:pt x="276237" y="111378"/>
                  <a:pt x="294916" y="131923"/>
                  <a:pt x="294916" y="156434"/>
                </a:cubicBezTo>
                <a:lnTo>
                  <a:pt x="294916" y="223477"/>
                </a:lnTo>
                <a:cubicBezTo>
                  <a:pt x="294916" y="249790"/>
                  <a:pt x="273722" y="271056"/>
                  <a:pt x="247859" y="271056"/>
                </a:cubicBezTo>
                <a:cubicBezTo>
                  <a:pt x="221277" y="271056"/>
                  <a:pt x="200442" y="249790"/>
                  <a:pt x="200442" y="223477"/>
                </a:cubicBezTo>
                <a:lnTo>
                  <a:pt x="200442" y="156434"/>
                </a:lnTo>
                <a:cubicBezTo>
                  <a:pt x="200442" y="131923"/>
                  <a:pt x="219121" y="111378"/>
                  <a:pt x="243189" y="109215"/>
                </a:cubicBezTo>
                <a:lnTo>
                  <a:pt x="243189" y="89751"/>
                </a:lnTo>
                <a:cubicBezTo>
                  <a:pt x="243189" y="64159"/>
                  <a:pt x="222354" y="43253"/>
                  <a:pt x="197209" y="43253"/>
                </a:cubicBezTo>
                <a:cubicBezTo>
                  <a:pt x="171705" y="43253"/>
                  <a:pt x="150871" y="64159"/>
                  <a:pt x="150871" y="89751"/>
                </a:cubicBezTo>
                <a:lnTo>
                  <a:pt x="150871" y="249429"/>
                </a:lnTo>
                <a:cubicBezTo>
                  <a:pt x="150871" y="276103"/>
                  <a:pt x="128958" y="298090"/>
                  <a:pt x="102017" y="298090"/>
                </a:cubicBezTo>
                <a:cubicBezTo>
                  <a:pt x="75435" y="298090"/>
                  <a:pt x="53523" y="276103"/>
                  <a:pt x="53523" y="249429"/>
                </a:cubicBezTo>
                <a:lnTo>
                  <a:pt x="53523" y="238256"/>
                </a:lnTo>
                <a:cubicBezTo>
                  <a:pt x="53523" y="233570"/>
                  <a:pt x="57115" y="229605"/>
                  <a:pt x="61785" y="229244"/>
                </a:cubicBezTo>
                <a:cubicBezTo>
                  <a:pt x="86930" y="227442"/>
                  <a:pt x="106687" y="205815"/>
                  <a:pt x="106687" y="180224"/>
                </a:cubicBezTo>
                <a:cubicBezTo>
                  <a:pt x="106687" y="161841"/>
                  <a:pt x="96629" y="145260"/>
                  <a:pt x="80105" y="136609"/>
                </a:cubicBezTo>
                <a:cubicBezTo>
                  <a:pt x="78668" y="135888"/>
                  <a:pt x="77950" y="134446"/>
                  <a:pt x="77950" y="132644"/>
                </a:cubicBezTo>
                <a:lnTo>
                  <a:pt x="77950" y="29917"/>
                </a:lnTo>
                <a:lnTo>
                  <a:pt x="58911" y="10813"/>
                </a:lnTo>
                <a:lnTo>
                  <a:pt x="43465" y="26673"/>
                </a:lnTo>
                <a:lnTo>
                  <a:pt x="50649" y="33882"/>
                </a:lnTo>
                <a:cubicBezTo>
                  <a:pt x="52446" y="35684"/>
                  <a:pt x="53523" y="38207"/>
                  <a:pt x="53523" y="41091"/>
                </a:cubicBezTo>
                <a:cubicBezTo>
                  <a:pt x="53523" y="43614"/>
                  <a:pt x="52446" y="46137"/>
                  <a:pt x="50649" y="48300"/>
                </a:cubicBezTo>
                <a:lnTo>
                  <a:pt x="42747" y="56229"/>
                </a:lnTo>
                <a:lnTo>
                  <a:pt x="49931" y="63438"/>
                </a:lnTo>
                <a:cubicBezTo>
                  <a:pt x="52086" y="65241"/>
                  <a:pt x="52805" y="67764"/>
                  <a:pt x="52805" y="70647"/>
                </a:cubicBezTo>
                <a:cubicBezTo>
                  <a:pt x="52805" y="73531"/>
                  <a:pt x="52086" y="76054"/>
                  <a:pt x="49931" y="77856"/>
                </a:cubicBezTo>
                <a:lnTo>
                  <a:pt x="42747" y="85426"/>
                </a:lnTo>
                <a:lnTo>
                  <a:pt x="49931" y="92635"/>
                </a:lnTo>
                <a:cubicBezTo>
                  <a:pt x="54242" y="96600"/>
                  <a:pt x="54242" y="102727"/>
                  <a:pt x="49931" y="107052"/>
                </a:cubicBezTo>
                <a:lnTo>
                  <a:pt x="38077" y="118947"/>
                </a:lnTo>
                <a:lnTo>
                  <a:pt x="38077" y="132644"/>
                </a:lnTo>
                <a:cubicBezTo>
                  <a:pt x="38077" y="134446"/>
                  <a:pt x="36999" y="135888"/>
                  <a:pt x="35562" y="136609"/>
                </a:cubicBezTo>
                <a:cubicBezTo>
                  <a:pt x="19038" y="145260"/>
                  <a:pt x="8980" y="161841"/>
                  <a:pt x="8980" y="180224"/>
                </a:cubicBezTo>
                <a:cubicBezTo>
                  <a:pt x="8980" y="200048"/>
                  <a:pt x="20834" y="217710"/>
                  <a:pt x="38795" y="225640"/>
                </a:cubicBezTo>
                <a:cubicBezTo>
                  <a:pt x="41310" y="226361"/>
                  <a:pt x="42028" y="229244"/>
                  <a:pt x="41310" y="231768"/>
                </a:cubicBezTo>
                <a:cubicBezTo>
                  <a:pt x="40232" y="233570"/>
                  <a:pt x="37718" y="234651"/>
                  <a:pt x="35562" y="233930"/>
                </a:cubicBezTo>
                <a:cubicBezTo>
                  <a:pt x="14009" y="224919"/>
                  <a:pt x="0" y="203653"/>
                  <a:pt x="0" y="180224"/>
                </a:cubicBezTo>
                <a:cubicBezTo>
                  <a:pt x="0" y="159318"/>
                  <a:pt x="11136" y="140214"/>
                  <a:pt x="29096" y="130121"/>
                </a:cubicBezTo>
                <a:lnTo>
                  <a:pt x="29096" y="117145"/>
                </a:lnTo>
                <a:cubicBezTo>
                  <a:pt x="29096" y="116064"/>
                  <a:pt x="29456" y="114622"/>
                  <a:pt x="30533" y="113901"/>
                </a:cubicBezTo>
                <a:lnTo>
                  <a:pt x="43824" y="100564"/>
                </a:lnTo>
                <a:cubicBezTo>
                  <a:pt x="44184" y="100204"/>
                  <a:pt x="44184" y="99483"/>
                  <a:pt x="43824" y="99123"/>
                </a:cubicBezTo>
                <a:lnTo>
                  <a:pt x="33048" y="88309"/>
                </a:lnTo>
                <a:cubicBezTo>
                  <a:pt x="32688" y="87588"/>
                  <a:pt x="31970" y="86867"/>
                  <a:pt x="31970" y="85786"/>
                </a:cubicBezTo>
                <a:cubicBezTo>
                  <a:pt x="31611" y="84344"/>
                  <a:pt x="31970" y="82903"/>
                  <a:pt x="33048" y="81821"/>
                </a:cubicBezTo>
                <a:lnTo>
                  <a:pt x="43824" y="71368"/>
                </a:lnTo>
                <a:cubicBezTo>
                  <a:pt x="43824" y="71008"/>
                  <a:pt x="43824" y="71008"/>
                  <a:pt x="43824" y="70647"/>
                </a:cubicBezTo>
                <a:lnTo>
                  <a:pt x="43824" y="69926"/>
                </a:lnTo>
                <a:lnTo>
                  <a:pt x="33048" y="59113"/>
                </a:lnTo>
                <a:cubicBezTo>
                  <a:pt x="31611" y="57671"/>
                  <a:pt x="31611" y="54427"/>
                  <a:pt x="33048" y="52985"/>
                </a:cubicBezTo>
                <a:lnTo>
                  <a:pt x="44184" y="41812"/>
                </a:lnTo>
                <a:cubicBezTo>
                  <a:pt x="44543" y="41451"/>
                  <a:pt x="44543" y="40730"/>
                  <a:pt x="44184" y="40370"/>
                </a:cubicBezTo>
                <a:lnTo>
                  <a:pt x="33407" y="29917"/>
                </a:lnTo>
                <a:cubicBezTo>
                  <a:pt x="32688" y="28835"/>
                  <a:pt x="32329" y="27754"/>
                  <a:pt x="32329" y="26673"/>
                </a:cubicBezTo>
                <a:cubicBezTo>
                  <a:pt x="32329" y="25231"/>
                  <a:pt x="32688" y="24150"/>
                  <a:pt x="33407" y="23429"/>
                </a:cubicBezTo>
                <a:lnTo>
                  <a:pt x="55679" y="1081"/>
                </a:lnTo>
                <a:cubicBezTo>
                  <a:pt x="56397" y="360"/>
                  <a:pt x="57834" y="0"/>
                  <a:pt x="589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740">
            <a:extLst>
              <a:ext uri="{FF2B5EF4-FFF2-40B4-BE49-F238E27FC236}">
                <a16:creationId xmlns:a16="http://schemas.microsoft.com/office/drawing/2014/main" id="{96387864-9B40-AE49-AC90-6179C2F2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885" y="9509731"/>
            <a:ext cx="782880" cy="762060"/>
          </a:xfrm>
          <a:custGeom>
            <a:avLst/>
            <a:gdLst/>
            <a:ahLst/>
            <a:cxnLst/>
            <a:rect l="0" t="0" r="r" b="b"/>
            <a:pathLst>
              <a:path w="298090" h="290302">
                <a:moveTo>
                  <a:pt x="23019" y="206348"/>
                </a:moveTo>
                <a:cubicBezTo>
                  <a:pt x="25982" y="206348"/>
                  <a:pt x="28205" y="208647"/>
                  <a:pt x="28205" y="211713"/>
                </a:cubicBezTo>
                <a:cubicBezTo>
                  <a:pt x="28205" y="214779"/>
                  <a:pt x="25982" y="217078"/>
                  <a:pt x="23019" y="217078"/>
                </a:cubicBezTo>
                <a:cubicBezTo>
                  <a:pt x="20055" y="217078"/>
                  <a:pt x="17462" y="214779"/>
                  <a:pt x="17462" y="211713"/>
                </a:cubicBezTo>
                <a:cubicBezTo>
                  <a:pt x="17462" y="208647"/>
                  <a:pt x="20055" y="206348"/>
                  <a:pt x="23019" y="206348"/>
                </a:cubicBezTo>
                <a:close/>
                <a:moveTo>
                  <a:pt x="47162" y="195228"/>
                </a:moveTo>
                <a:lnTo>
                  <a:pt x="47162" y="268694"/>
                </a:lnTo>
                <a:cubicBezTo>
                  <a:pt x="67683" y="275177"/>
                  <a:pt x="189367" y="307588"/>
                  <a:pt x="281890" y="234482"/>
                </a:cubicBezTo>
                <a:cubicBezTo>
                  <a:pt x="283690" y="233042"/>
                  <a:pt x="289090" y="228720"/>
                  <a:pt x="289090" y="224759"/>
                </a:cubicBezTo>
                <a:cubicBezTo>
                  <a:pt x="289090" y="223678"/>
                  <a:pt x="289090" y="222238"/>
                  <a:pt x="286570" y="220437"/>
                </a:cubicBezTo>
                <a:cubicBezTo>
                  <a:pt x="284770" y="218997"/>
                  <a:pt x="275769" y="222598"/>
                  <a:pt x="266769" y="226559"/>
                </a:cubicBezTo>
                <a:cubicBezTo>
                  <a:pt x="252009" y="232682"/>
                  <a:pt x="229328" y="242405"/>
                  <a:pt x="195847" y="249247"/>
                </a:cubicBezTo>
                <a:cubicBezTo>
                  <a:pt x="188287" y="251768"/>
                  <a:pt x="177846" y="253209"/>
                  <a:pt x="164166" y="253209"/>
                </a:cubicBezTo>
                <a:cubicBezTo>
                  <a:pt x="153005" y="253209"/>
                  <a:pt x="139685" y="252489"/>
                  <a:pt x="123844" y="250328"/>
                </a:cubicBezTo>
                <a:cubicBezTo>
                  <a:pt x="121684" y="249968"/>
                  <a:pt x="119524" y="247807"/>
                  <a:pt x="120244" y="245286"/>
                </a:cubicBezTo>
                <a:cubicBezTo>
                  <a:pt x="120244" y="242765"/>
                  <a:pt x="122764" y="241325"/>
                  <a:pt x="125284" y="241325"/>
                </a:cubicBezTo>
                <a:cubicBezTo>
                  <a:pt x="165966" y="246727"/>
                  <a:pt x="184326" y="243846"/>
                  <a:pt x="192967" y="240604"/>
                </a:cubicBezTo>
                <a:cubicBezTo>
                  <a:pt x="201247" y="237363"/>
                  <a:pt x="201247" y="233402"/>
                  <a:pt x="201607" y="231601"/>
                </a:cubicBezTo>
                <a:cubicBezTo>
                  <a:pt x="201607" y="226199"/>
                  <a:pt x="200527" y="222238"/>
                  <a:pt x="198367" y="219717"/>
                </a:cubicBezTo>
                <a:cubicBezTo>
                  <a:pt x="195127" y="216476"/>
                  <a:pt x="189727" y="216476"/>
                  <a:pt x="189727" y="216476"/>
                </a:cubicBezTo>
                <a:cubicBezTo>
                  <a:pt x="145445" y="217196"/>
                  <a:pt x="137525" y="212515"/>
                  <a:pt x="128165" y="207113"/>
                </a:cubicBezTo>
                <a:cubicBezTo>
                  <a:pt x="119164" y="201710"/>
                  <a:pt x="108724" y="195948"/>
                  <a:pt x="47162" y="195228"/>
                </a:cubicBezTo>
                <a:close/>
                <a:moveTo>
                  <a:pt x="9000" y="195228"/>
                </a:moveTo>
                <a:lnTo>
                  <a:pt x="9000" y="267614"/>
                </a:lnTo>
                <a:lnTo>
                  <a:pt x="38162" y="267614"/>
                </a:lnTo>
                <a:lnTo>
                  <a:pt x="38162" y="195228"/>
                </a:lnTo>
                <a:lnTo>
                  <a:pt x="9000" y="195228"/>
                </a:lnTo>
                <a:close/>
                <a:moveTo>
                  <a:pt x="196360" y="174422"/>
                </a:moveTo>
                <a:lnTo>
                  <a:pt x="219413" y="189944"/>
                </a:lnTo>
                <a:cubicBezTo>
                  <a:pt x="221541" y="191708"/>
                  <a:pt x="221896" y="194177"/>
                  <a:pt x="220477" y="196294"/>
                </a:cubicBezTo>
                <a:cubicBezTo>
                  <a:pt x="219768" y="197705"/>
                  <a:pt x="218349" y="198058"/>
                  <a:pt x="216930" y="198058"/>
                </a:cubicBezTo>
                <a:cubicBezTo>
                  <a:pt x="215866" y="198058"/>
                  <a:pt x="215157" y="198058"/>
                  <a:pt x="214448" y="197705"/>
                </a:cubicBezTo>
                <a:lnTo>
                  <a:pt x="191395" y="181830"/>
                </a:lnTo>
                <a:cubicBezTo>
                  <a:pt x="189622" y="180772"/>
                  <a:pt x="188912" y="177597"/>
                  <a:pt x="190331" y="175833"/>
                </a:cubicBezTo>
                <a:cubicBezTo>
                  <a:pt x="191750" y="173716"/>
                  <a:pt x="194587" y="173011"/>
                  <a:pt x="196360" y="174422"/>
                </a:cubicBezTo>
                <a:close/>
                <a:moveTo>
                  <a:pt x="110688" y="149051"/>
                </a:moveTo>
                <a:lnTo>
                  <a:pt x="157480" y="181828"/>
                </a:lnTo>
                <a:cubicBezTo>
                  <a:pt x="159623" y="182909"/>
                  <a:pt x="159980" y="186151"/>
                  <a:pt x="158908" y="187951"/>
                </a:cubicBezTo>
                <a:cubicBezTo>
                  <a:pt x="157837" y="189392"/>
                  <a:pt x="156408" y="190113"/>
                  <a:pt x="154979" y="190113"/>
                </a:cubicBezTo>
                <a:cubicBezTo>
                  <a:pt x="154265" y="190113"/>
                  <a:pt x="153551" y="189752"/>
                  <a:pt x="152479" y="189032"/>
                </a:cubicBezTo>
                <a:lnTo>
                  <a:pt x="105688" y="156615"/>
                </a:lnTo>
                <a:cubicBezTo>
                  <a:pt x="103544" y="155175"/>
                  <a:pt x="103187" y="152293"/>
                  <a:pt x="104259" y="150492"/>
                </a:cubicBezTo>
                <a:cubicBezTo>
                  <a:pt x="105688" y="148331"/>
                  <a:pt x="108545" y="147611"/>
                  <a:pt x="110688" y="149051"/>
                </a:cubicBezTo>
                <a:close/>
                <a:moveTo>
                  <a:pt x="155085" y="144259"/>
                </a:moveTo>
                <a:lnTo>
                  <a:pt x="178138" y="159781"/>
                </a:lnTo>
                <a:cubicBezTo>
                  <a:pt x="180266" y="161545"/>
                  <a:pt x="180621" y="164014"/>
                  <a:pt x="179202" y="166131"/>
                </a:cubicBezTo>
                <a:cubicBezTo>
                  <a:pt x="178138" y="167542"/>
                  <a:pt x="177074" y="167895"/>
                  <a:pt x="175655" y="167895"/>
                </a:cubicBezTo>
                <a:cubicBezTo>
                  <a:pt x="174591" y="167895"/>
                  <a:pt x="173882" y="167895"/>
                  <a:pt x="173173" y="167542"/>
                </a:cubicBezTo>
                <a:lnTo>
                  <a:pt x="150120" y="151667"/>
                </a:lnTo>
                <a:cubicBezTo>
                  <a:pt x="147992" y="150256"/>
                  <a:pt x="147637" y="147434"/>
                  <a:pt x="148701" y="145670"/>
                </a:cubicBezTo>
                <a:cubicBezTo>
                  <a:pt x="150475" y="143553"/>
                  <a:pt x="152957" y="142848"/>
                  <a:pt x="155085" y="144259"/>
                </a:cubicBezTo>
                <a:close/>
                <a:moveTo>
                  <a:pt x="229742" y="137017"/>
                </a:moveTo>
                <a:cubicBezTo>
                  <a:pt x="229385" y="139922"/>
                  <a:pt x="228315" y="142464"/>
                  <a:pt x="226888" y="144643"/>
                </a:cubicBezTo>
                <a:cubicBezTo>
                  <a:pt x="225104" y="146822"/>
                  <a:pt x="223320" y="148638"/>
                  <a:pt x="220823" y="150453"/>
                </a:cubicBezTo>
                <a:cubicBezTo>
                  <a:pt x="221537" y="152995"/>
                  <a:pt x="222964" y="155174"/>
                  <a:pt x="225461" y="156627"/>
                </a:cubicBezTo>
                <a:cubicBezTo>
                  <a:pt x="230099" y="160258"/>
                  <a:pt x="236877" y="158806"/>
                  <a:pt x="240087" y="154085"/>
                </a:cubicBezTo>
                <a:cubicBezTo>
                  <a:pt x="243655" y="149001"/>
                  <a:pt x="242228" y="142464"/>
                  <a:pt x="237590" y="139196"/>
                </a:cubicBezTo>
                <a:cubicBezTo>
                  <a:pt x="235093" y="137380"/>
                  <a:pt x="232596" y="136654"/>
                  <a:pt x="229742" y="137017"/>
                </a:cubicBezTo>
                <a:close/>
                <a:moveTo>
                  <a:pt x="210478" y="122491"/>
                </a:moveTo>
                <a:cubicBezTo>
                  <a:pt x="210121" y="122491"/>
                  <a:pt x="209408" y="122491"/>
                  <a:pt x="208694" y="122854"/>
                </a:cubicBezTo>
                <a:cubicBezTo>
                  <a:pt x="205840" y="123217"/>
                  <a:pt x="203343" y="125033"/>
                  <a:pt x="201916" y="127212"/>
                </a:cubicBezTo>
                <a:cubicBezTo>
                  <a:pt x="200132" y="129754"/>
                  <a:pt x="199419" y="132296"/>
                  <a:pt x="200132" y="135564"/>
                </a:cubicBezTo>
                <a:cubicBezTo>
                  <a:pt x="200489" y="138106"/>
                  <a:pt x="202273" y="140648"/>
                  <a:pt x="204413" y="142101"/>
                </a:cubicBezTo>
                <a:cubicBezTo>
                  <a:pt x="206910" y="143917"/>
                  <a:pt x="209764" y="144643"/>
                  <a:pt x="212618" y="143917"/>
                </a:cubicBezTo>
                <a:cubicBezTo>
                  <a:pt x="215115" y="143554"/>
                  <a:pt x="217613" y="141738"/>
                  <a:pt x="219396" y="139559"/>
                </a:cubicBezTo>
                <a:cubicBezTo>
                  <a:pt x="220823" y="137017"/>
                  <a:pt x="221537" y="134112"/>
                  <a:pt x="221180" y="131206"/>
                </a:cubicBezTo>
                <a:cubicBezTo>
                  <a:pt x="220467" y="128664"/>
                  <a:pt x="219040" y="126122"/>
                  <a:pt x="216542" y="124670"/>
                </a:cubicBezTo>
                <a:cubicBezTo>
                  <a:pt x="214759" y="123217"/>
                  <a:pt x="212618" y="122491"/>
                  <a:pt x="210478" y="122491"/>
                </a:cubicBezTo>
                <a:close/>
                <a:moveTo>
                  <a:pt x="112223" y="115684"/>
                </a:moveTo>
                <a:lnTo>
                  <a:pt x="135275" y="131206"/>
                </a:lnTo>
                <a:cubicBezTo>
                  <a:pt x="137048" y="132970"/>
                  <a:pt x="137758" y="135439"/>
                  <a:pt x="136339" y="137556"/>
                </a:cubicBezTo>
                <a:cubicBezTo>
                  <a:pt x="135275" y="138967"/>
                  <a:pt x="133856" y="139320"/>
                  <a:pt x="132793" y="139320"/>
                </a:cubicBezTo>
                <a:cubicBezTo>
                  <a:pt x="131729" y="139320"/>
                  <a:pt x="130665" y="139320"/>
                  <a:pt x="130310" y="138614"/>
                </a:cubicBezTo>
                <a:lnTo>
                  <a:pt x="107258" y="123092"/>
                </a:lnTo>
                <a:cubicBezTo>
                  <a:pt x="105130" y="121681"/>
                  <a:pt x="104775" y="118859"/>
                  <a:pt x="106194" y="116742"/>
                </a:cubicBezTo>
                <a:cubicBezTo>
                  <a:pt x="107612" y="114978"/>
                  <a:pt x="110095" y="114273"/>
                  <a:pt x="112223" y="115684"/>
                </a:cubicBezTo>
                <a:close/>
                <a:moveTo>
                  <a:pt x="206910" y="113775"/>
                </a:moveTo>
                <a:cubicBezTo>
                  <a:pt x="212261" y="112686"/>
                  <a:pt x="217256" y="113775"/>
                  <a:pt x="221894" y="116680"/>
                </a:cubicBezTo>
                <a:cubicBezTo>
                  <a:pt x="225461" y="119586"/>
                  <a:pt x="228315" y="123580"/>
                  <a:pt x="229385" y="128301"/>
                </a:cubicBezTo>
                <a:cubicBezTo>
                  <a:pt x="234023" y="127575"/>
                  <a:pt x="238304" y="128664"/>
                  <a:pt x="242585" y="131206"/>
                </a:cubicBezTo>
                <a:cubicBezTo>
                  <a:pt x="251146" y="137743"/>
                  <a:pt x="253644" y="150090"/>
                  <a:pt x="247579" y="159169"/>
                </a:cubicBezTo>
                <a:cubicBezTo>
                  <a:pt x="243655" y="164979"/>
                  <a:pt x="237590" y="167885"/>
                  <a:pt x="231169" y="167885"/>
                </a:cubicBezTo>
                <a:cubicBezTo>
                  <a:pt x="227245" y="167885"/>
                  <a:pt x="223677" y="166795"/>
                  <a:pt x="220110" y="164253"/>
                </a:cubicBezTo>
                <a:cubicBezTo>
                  <a:pt x="216542" y="161711"/>
                  <a:pt x="213688" y="157716"/>
                  <a:pt x="212618" y="152995"/>
                </a:cubicBezTo>
                <a:cubicBezTo>
                  <a:pt x="211905" y="152995"/>
                  <a:pt x="211191" y="153359"/>
                  <a:pt x="210478" y="153359"/>
                </a:cubicBezTo>
                <a:cubicBezTo>
                  <a:pt x="206554" y="153359"/>
                  <a:pt x="202986" y="151906"/>
                  <a:pt x="199419" y="150090"/>
                </a:cubicBezTo>
                <a:cubicBezTo>
                  <a:pt x="195138" y="146822"/>
                  <a:pt x="192284" y="142101"/>
                  <a:pt x="191214" y="137017"/>
                </a:cubicBezTo>
                <a:cubicBezTo>
                  <a:pt x="190500" y="131933"/>
                  <a:pt x="191570" y="126485"/>
                  <a:pt x="194424" y="122128"/>
                </a:cubicBezTo>
                <a:cubicBezTo>
                  <a:pt x="197635" y="117770"/>
                  <a:pt x="201916" y="114865"/>
                  <a:pt x="206910" y="113775"/>
                </a:cubicBezTo>
                <a:close/>
                <a:moveTo>
                  <a:pt x="53474" y="110936"/>
                </a:moveTo>
                <a:lnTo>
                  <a:pt x="89242" y="135883"/>
                </a:lnTo>
                <a:cubicBezTo>
                  <a:pt x="91367" y="137308"/>
                  <a:pt x="91721" y="139803"/>
                  <a:pt x="90305" y="141941"/>
                </a:cubicBezTo>
                <a:cubicBezTo>
                  <a:pt x="89596" y="143367"/>
                  <a:pt x="88180" y="144079"/>
                  <a:pt x="86763" y="144079"/>
                </a:cubicBezTo>
                <a:cubicBezTo>
                  <a:pt x="86055" y="144079"/>
                  <a:pt x="84992" y="143723"/>
                  <a:pt x="84284" y="143010"/>
                </a:cubicBezTo>
                <a:lnTo>
                  <a:pt x="48516" y="118420"/>
                </a:lnTo>
                <a:cubicBezTo>
                  <a:pt x="46391" y="116995"/>
                  <a:pt x="46037" y="114144"/>
                  <a:pt x="47100" y="112005"/>
                </a:cubicBezTo>
                <a:cubicBezTo>
                  <a:pt x="48516" y="109867"/>
                  <a:pt x="51349" y="109511"/>
                  <a:pt x="53474" y="110936"/>
                </a:cubicBezTo>
                <a:close/>
                <a:moveTo>
                  <a:pt x="70000" y="87109"/>
                </a:moveTo>
                <a:lnTo>
                  <a:pt x="93529" y="102631"/>
                </a:lnTo>
                <a:cubicBezTo>
                  <a:pt x="95734" y="104042"/>
                  <a:pt x="96470" y="106864"/>
                  <a:pt x="94999" y="108981"/>
                </a:cubicBezTo>
                <a:cubicBezTo>
                  <a:pt x="93896" y="110392"/>
                  <a:pt x="92426" y="110745"/>
                  <a:pt x="90955" y="110745"/>
                </a:cubicBezTo>
                <a:cubicBezTo>
                  <a:pt x="90220" y="110745"/>
                  <a:pt x="89117" y="110745"/>
                  <a:pt x="88382" y="110039"/>
                </a:cubicBezTo>
                <a:lnTo>
                  <a:pt x="64486" y="94517"/>
                </a:lnTo>
                <a:cubicBezTo>
                  <a:pt x="62648" y="93106"/>
                  <a:pt x="61912" y="90284"/>
                  <a:pt x="63383" y="88167"/>
                </a:cubicBezTo>
                <a:cubicBezTo>
                  <a:pt x="65221" y="86403"/>
                  <a:pt x="67794" y="85698"/>
                  <a:pt x="70000" y="87109"/>
                </a:cubicBezTo>
                <a:close/>
                <a:moveTo>
                  <a:pt x="103501" y="46963"/>
                </a:moveTo>
                <a:cubicBezTo>
                  <a:pt x="102791" y="46963"/>
                  <a:pt x="102081" y="47324"/>
                  <a:pt x="101726" y="47686"/>
                </a:cubicBezTo>
                <a:lnTo>
                  <a:pt x="92138" y="61776"/>
                </a:lnTo>
                <a:cubicBezTo>
                  <a:pt x="91783" y="62860"/>
                  <a:pt x="91783" y="63221"/>
                  <a:pt x="91783" y="63582"/>
                </a:cubicBezTo>
                <a:cubicBezTo>
                  <a:pt x="92138" y="63944"/>
                  <a:pt x="92138" y="64666"/>
                  <a:pt x="92848" y="65028"/>
                </a:cubicBezTo>
                <a:lnTo>
                  <a:pt x="112734" y="79118"/>
                </a:lnTo>
                <a:cubicBezTo>
                  <a:pt x="113444" y="79479"/>
                  <a:pt x="114154" y="79479"/>
                  <a:pt x="114509" y="79479"/>
                </a:cubicBezTo>
                <a:cubicBezTo>
                  <a:pt x="114864" y="79118"/>
                  <a:pt x="115219" y="79118"/>
                  <a:pt x="115930" y="78395"/>
                </a:cubicBezTo>
                <a:lnTo>
                  <a:pt x="125517" y="64305"/>
                </a:lnTo>
                <a:cubicBezTo>
                  <a:pt x="125872" y="63221"/>
                  <a:pt x="125872" y="62137"/>
                  <a:pt x="124807" y="61053"/>
                </a:cubicBezTo>
                <a:lnTo>
                  <a:pt x="104566" y="47324"/>
                </a:lnTo>
                <a:cubicBezTo>
                  <a:pt x="104211" y="46963"/>
                  <a:pt x="103856" y="46963"/>
                  <a:pt x="103501" y="46963"/>
                </a:cubicBezTo>
                <a:close/>
                <a:moveTo>
                  <a:pt x="109893" y="39737"/>
                </a:moveTo>
                <a:lnTo>
                  <a:pt x="129778" y="53828"/>
                </a:lnTo>
                <a:cubicBezTo>
                  <a:pt x="135105" y="57441"/>
                  <a:pt x="136170" y="64305"/>
                  <a:pt x="132619" y="69363"/>
                </a:cubicBezTo>
                <a:lnTo>
                  <a:pt x="123387" y="83453"/>
                </a:lnTo>
                <a:cubicBezTo>
                  <a:pt x="121611" y="85982"/>
                  <a:pt x="119125" y="87789"/>
                  <a:pt x="116285" y="88511"/>
                </a:cubicBezTo>
                <a:cubicBezTo>
                  <a:pt x="115219" y="88511"/>
                  <a:pt x="114864" y="88511"/>
                  <a:pt x="114154" y="88511"/>
                </a:cubicBezTo>
                <a:cubicBezTo>
                  <a:pt x="111668" y="88511"/>
                  <a:pt x="109893" y="87789"/>
                  <a:pt x="107762" y="86344"/>
                </a:cubicBezTo>
                <a:lnTo>
                  <a:pt x="87877" y="72253"/>
                </a:lnTo>
                <a:cubicBezTo>
                  <a:pt x="85391" y="70808"/>
                  <a:pt x="83616" y="68279"/>
                  <a:pt x="82905" y="65028"/>
                </a:cubicBezTo>
                <a:cubicBezTo>
                  <a:pt x="82550" y="62137"/>
                  <a:pt x="83260" y="59247"/>
                  <a:pt x="85036" y="56718"/>
                </a:cubicBezTo>
                <a:lnTo>
                  <a:pt x="94269" y="42628"/>
                </a:lnTo>
                <a:cubicBezTo>
                  <a:pt x="97819" y="37570"/>
                  <a:pt x="104566" y="36486"/>
                  <a:pt x="109893" y="39737"/>
                </a:cubicBezTo>
                <a:close/>
                <a:moveTo>
                  <a:pt x="97429" y="399"/>
                </a:moveTo>
                <a:cubicBezTo>
                  <a:pt x="103144" y="-681"/>
                  <a:pt x="109264" y="399"/>
                  <a:pt x="114484" y="4000"/>
                </a:cubicBezTo>
                <a:lnTo>
                  <a:pt x="281530" y="118521"/>
                </a:lnTo>
                <a:cubicBezTo>
                  <a:pt x="291970" y="125723"/>
                  <a:pt x="294490" y="139768"/>
                  <a:pt x="287290" y="150212"/>
                </a:cubicBezTo>
                <a:lnTo>
                  <a:pt x="253809" y="199189"/>
                </a:lnTo>
                <a:cubicBezTo>
                  <a:pt x="263169" y="195228"/>
                  <a:pt x="269649" y="194148"/>
                  <a:pt x="274329" y="197389"/>
                </a:cubicBezTo>
                <a:cubicBezTo>
                  <a:pt x="279010" y="200990"/>
                  <a:pt x="280090" y="205311"/>
                  <a:pt x="280090" y="208193"/>
                </a:cubicBezTo>
                <a:cubicBezTo>
                  <a:pt x="280450" y="209273"/>
                  <a:pt x="280090" y="210714"/>
                  <a:pt x="279730" y="211794"/>
                </a:cubicBezTo>
                <a:cubicBezTo>
                  <a:pt x="285130" y="210714"/>
                  <a:pt x="289090" y="210714"/>
                  <a:pt x="292330" y="213595"/>
                </a:cubicBezTo>
                <a:cubicBezTo>
                  <a:pt x="297370" y="217556"/>
                  <a:pt x="298090" y="222238"/>
                  <a:pt x="298090" y="225119"/>
                </a:cubicBezTo>
                <a:cubicBezTo>
                  <a:pt x="297370" y="234122"/>
                  <a:pt x="288010" y="240965"/>
                  <a:pt x="286930" y="241685"/>
                </a:cubicBezTo>
                <a:cubicBezTo>
                  <a:pt x="238688" y="279858"/>
                  <a:pt x="182166" y="290302"/>
                  <a:pt x="135725" y="290302"/>
                </a:cubicBezTo>
                <a:cubicBezTo>
                  <a:pt x="86043" y="290302"/>
                  <a:pt x="47522" y="278418"/>
                  <a:pt x="41762" y="276617"/>
                </a:cubicBezTo>
                <a:lnTo>
                  <a:pt x="4680" y="276617"/>
                </a:lnTo>
                <a:cubicBezTo>
                  <a:pt x="2160" y="276617"/>
                  <a:pt x="0" y="274817"/>
                  <a:pt x="0" y="272296"/>
                </a:cubicBezTo>
                <a:lnTo>
                  <a:pt x="0" y="190906"/>
                </a:lnTo>
                <a:cubicBezTo>
                  <a:pt x="0" y="188385"/>
                  <a:pt x="2160" y="186585"/>
                  <a:pt x="4680" y="186585"/>
                </a:cubicBezTo>
                <a:lnTo>
                  <a:pt x="42482" y="186585"/>
                </a:lnTo>
                <a:cubicBezTo>
                  <a:pt x="110524" y="186585"/>
                  <a:pt x="122404" y="193427"/>
                  <a:pt x="132485" y="199549"/>
                </a:cubicBezTo>
                <a:cubicBezTo>
                  <a:pt x="140765" y="204231"/>
                  <a:pt x="147965" y="208193"/>
                  <a:pt x="189367" y="207473"/>
                </a:cubicBezTo>
                <a:cubicBezTo>
                  <a:pt x="189367" y="207473"/>
                  <a:pt x="198367" y="207113"/>
                  <a:pt x="204847" y="213235"/>
                </a:cubicBezTo>
                <a:cubicBezTo>
                  <a:pt x="208807" y="217916"/>
                  <a:pt x="210967" y="224039"/>
                  <a:pt x="210247" y="232322"/>
                </a:cubicBezTo>
                <a:cubicBezTo>
                  <a:pt x="210247" y="233762"/>
                  <a:pt x="210247" y="235203"/>
                  <a:pt x="209527" y="236643"/>
                </a:cubicBezTo>
                <a:cubicBezTo>
                  <a:pt x="234008" y="230881"/>
                  <a:pt x="250929" y="223318"/>
                  <a:pt x="263169" y="218277"/>
                </a:cubicBezTo>
                <a:cubicBezTo>
                  <a:pt x="264249" y="217916"/>
                  <a:pt x="264969" y="217196"/>
                  <a:pt x="266409" y="216836"/>
                </a:cubicBezTo>
                <a:cubicBezTo>
                  <a:pt x="269289" y="213595"/>
                  <a:pt x="271449" y="210714"/>
                  <a:pt x="271449" y="208553"/>
                </a:cubicBezTo>
                <a:cubicBezTo>
                  <a:pt x="271449" y="208193"/>
                  <a:pt x="271089" y="206752"/>
                  <a:pt x="268569" y="204591"/>
                </a:cubicBezTo>
                <a:cubicBezTo>
                  <a:pt x="266409" y="203511"/>
                  <a:pt x="255249" y="208193"/>
                  <a:pt x="246969" y="211794"/>
                </a:cubicBezTo>
                <a:lnTo>
                  <a:pt x="244088" y="212875"/>
                </a:lnTo>
                <a:lnTo>
                  <a:pt x="240488" y="217916"/>
                </a:lnTo>
                <a:cubicBezTo>
                  <a:pt x="239768" y="219717"/>
                  <a:pt x="238328" y="220077"/>
                  <a:pt x="236888" y="220077"/>
                </a:cubicBezTo>
                <a:cubicBezTo>
                  <a:pt x="235808" y="220077"/>
                  <a:pt x="235088" y="220077"/>
                  <a:pt x="234728" y="219357"/>
                </a:cubicBezTo>
                <a:cubicBezTo>
                  <a:pt x="232208" y="217916"/>
                  <a:pt x="231848" y="215035"/>
                  <a:pt x="233288" y="212875"/>
                </a:cubicBezTo>
                <a:lnTo>
                  <a:pt x="279730" y="145170"/>
                </a:lnTo>
                <a:cubicBezTo>
                  <a:pt x="284050" y="139048"/>
                  <a:pt x="282610" y="130405"/>
                  <a:pt x="276489" y="126083"/>
                </a:cubicBezTo>
                <a:lnTo>
                  <a:pt x="109444" y="11563"/>
                </a:lnTo>
                <a:cubicBezTo>
                  <a:pt x="103324" y="7241"/>
                  <a:pt x="94683" y="8682"/>
                  <a:pt x="90363" y="15164"/>
                </a:cubicBezTo>
                <a:lnTo>
                  <a:pt x="23401" y="112759"/>
                </a:lnTo>
                <a:cubicBezTo>
                  <a:pt x="19081" y="118881"/>
                  <a:pt x="20521" y="127524"/>
                  <a:pt x="27001" y="131846"/>
                </a:cubicBezTo>
                <a:lnTo>
                  <a:pt x="84963" y="171460"/>
                </a:lnTo>
                <a:cubicBezTo>
                  <a:pt x="86763" y="172900"/>
                  <a:pt x="87483" y="175781"/>
                  <a:pt x="86043" y="177942"/>
                </a:cubicBezTo>
                <a:cubicBezTo>
                  <a:pt x="84603" y="180103"/>
                  <a:pt x="81723" y="180463"/>
                  <a:pt x="79563" y="179022"/>
                </a:cubicBezTo>
                <a:lnTo>
                  <a:pt x="21601" y="139048"/>
                </a:lnTo>
                <a:cubicBezTo>
                  <a:pt x="11520" y="132206"/>
                  <a:pt x="8640" y="118161"/>
                  <a:pt x="15840" y="107717"/>
                </a:cubicBezTo>
                <a:lnTo>
                  <a:pt x="82803" y="9762"/>
                </a:lnTo>
                <a:cubicBezTo>
                  <a:pt x="86403" y="4721"/>
                  <a:pt x="91713" y="1479"/>
                  <a:pt x="97429" y="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749">
            <a:extLst>
              <a:ext uri="{FF2B5EF4-FFF2-40B4-BE49-F238E27FC236}">
                <a16:creationId xmlns:a16="http://schemas.microsoft.com/office/drawing/2014/main" id="{0CA52326-3E64-E047-861D-42A56C9A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885" y="11691237"/>
            <a:ext cx="782880" cy="782880"/>
          </a:xfrm>
          <a:custGeom>
            <a:avLst/>
            <a:gdLst/>
            <a:ahLst/>
            <a:cxnLst/>
            <a:rect l="0" t="0" r="r" b="b"/>
            <a:pathLst>
              <a:path w="298090" h="298090">
                <a:moveTo>
                  <a:pt x="154805" y="248709"/>
                </a:moveTo>
                <a:lnTo>
                  <a:pt x="117724" y="285474"/>
                </a:lnTo>
                <a:cubicBezTo>
                  <a:pt x="127804" y="287997"/>
                  <a:pt x="138245" y="289079"/>
                  <a:pt x="149045" y="289079"/>
                </a:cubicBezTo>
                <a:cubicBezTo>
                  <a:pt x="162726" y="289079"/>
                  <a:pt x="176406" y="286916"/>
                  <a:pt x="189006" y="283311"/>
                </a:cubicBezTo>
                <a:lnTo>
                  <a:pt x="154805" y="248709"/>
                </a:lnTo>
                <a:close/>
                <a:moveTo>
                  <a:pt x="208807" y="194642"/>
                </a:moveTo>
                <a:lnTo>
                  <a:pt x="160926" y="242221"/>
                </a:lnTo>
                <a:lnTo>
                  <a:pt x="198727" y="280067"/>
                </a:lnTo>
                <a:cubicBezTo>
                  <a:pt x="220328" y="271417"/>
                  <a:pt x="239408" y="258080"/>
                  <a:pt x="254889" y="240418"/>
                </a:cubicBezTo>
                <a:lnTo>
                  <a:pt x="208807" y="194642"/>
                </a:lnTo>
                <a:close/>
                <a:moveTo>
                  <a:pt x="47522" y="141656"/>
                </a:moveTo>
                <a:lnTo>
                  <a:pt x="11881" y="177701"/>
                </a:lnTo>
                <a:cubicBezTo>
                  <a:pt x="22321" y="227442"/>
                  <a:pt x="59402" y="267812"/>
                  <a:pt x="107644" y="282591"/>
                </a:cubicBezTo>
                <a:lnTo>
                  <a:pt x="148325" y="242221"/>
                </a:lnTo>
                <a:lnTo>
                  <a:pt x="97203" y="191398"/>
                </a:lnTo>
                <a:lnTo>
                  <a:pt x="47522" y="141656"/>
                </a:lnTo>
                <a:close/>
                <a:moveTo>
                  <a:pt x="154805" y="140214"/>
                </a:moveTo>
                <a:lnTo>
                  <a:pt x="106924" y="188154"/>
                </a:lnTo>
                <a:lnTo>
                  <a:pt x="154805" y="236093"/>
                </a:lnTo>
                <a:lnTo>
                  <a:pt x="202327" y="188154"/>
                </a:lnTo>
                <a:lnTo>
                  <a:pt x="154805" y="140214"/>
                </a:lnTo>
                <a:close/>
                <a:moveTo>
                  <a:pt x="101884" y="87589"/>
                </a:moveTo>
                <a:lnTo>
                  <a:pt x="54002" y="135528"/>
                </a:lnTo>
                <a:lnTo>
                  <a:pt x="100443" y="181665"/>
                </a:lnTo>
                <a:lnTo>
                  <a:pt x="148325" y="133726"/>
                </a:lnTo>
                <a:lnTo>
                  <a:pt x="101884" y="87589"/>
                </a:lnTo>
                <a:close/>
                <a:moveTo>
                  <a:pt x="57602" y="43254"/>
                </a:moveTo>
                <a:cubicBezTo>
                  <a:pt x="27721" y="68846"/>
                  <a:pt x="9000" y="106693"/>
                  <a:pt x="9000" y="148865"/>
                </a:cubicBezTo>
                <a:cubicBezTo>
                  <a:pt x="9000" y="154992"/>
                  <a:pt x="9360" y="160760"/>
                  <a:pt x="10080" y="166527"/>
                </a:cubicBezTo>
                <a:lnTo>
                  <a:pt x="10703" y="165906"/>
                </a:lnTo>
                <a:lnTo>
                  <a:pt x="95763" y="81101"/>
                </a:lnTo>
                <a:lnTo>
                  <a:pt x="57602" y="43254"/>
                </a:lnTo>
                <a:close/>
                <a:moveTo>
                  <a:pt x="235744" y="40399"/>
                </a:moveTo>
                <a:cubicBezTo>
                  <a:pt x="224641" y="40399"/>
                  <a:pt x="215329" y="49408"/>
                  <a:pt x="215329" y="60939"/>
                </a:cubicBezTo>
                <a:cubicBezTo>
                  <a:pt x="215329" y="72110"/>
                  <a:pt x="224641" y="81119"/>
                  <a:pt x="235744" y="81119"/>
                </a:cubicBezTo>
                <a:cubicBezTo>
                  <a:pt x="246847" y="81119"/>
                  <a:pt x="255801" y="72110"/>
                  <a:pt x="255801" y="60939"/>
                </a:cubicBezTo>
                <a:cubicBezTo>
                  <a:pt x="255801" y="49408"/>
                  <a:pt x="246847" y="40399"/>
                  <a:pt x="235744" y="40399"/>
                </a:cubicBezTo>
                <a:close/>
                <a:moveTo>
                  <a:pt x="235744" y="31750"/>
                </a:moveTo>
                <a:cubicBezTo>
                  <a:pt x="251861" y="31750"/>
                  <a:pt x="264755" y="44723"/>
                  <a:pt x="264755" y="60939"/>
                </a:cubicBezTo>
                <a:cubicBezTo>
                  <a:pt x="264755" y="77155"/>
                  <a:pt x="251861" y="90128"/>
                  <a:pt x="235744" y="90128"/>
                </a:cubicBezTo>
                <a:cubicBezTo>
                  <a:pt x="219627" y="90128"/>
                  <a:pt x="206375" y="77155"/>
                  <a:pt x="206375" y="60939"/>
                </a:cubicBezTo>
                <a:cubicBezTo>
                  <a:pt x="206375" y="44723"/>
                  <a:pt x="219627" y="31750"/>
                  <a:pt x="235744" y="31750"/>
                </a:cubicBezTo>
                <a:close/>
                <a:moveTo>
                  <a:pt x="235565" y="8633"/>
                </a:moveTo>
                <a:cubicBezTo>
                  <a:pt x="206887" y="8633"/>
                  <a:pt x="183587" y="32373"/>
                  <a:pt x="183587" y="61148"/>
                </a:cubicBezTo>
                <a:cubicBezTo>
                  <a:pt x="183587" y="97478"/>
                  <a:pt x="223735" y="141720"/>
                  <a:pt x="235565" y="153590"/>
                </a:cubicBezTo>
                <a:cubicBezTo>
                  <a:pt x="247036" y="141720"/>
                  <a:pt x="287543" y="97478"/>
                  <a:pt x="287543" y="61148"/>
                </a:cubicBezTo>
                <a:cubicBezTo>
                  <a:pt x="287543" y="32373"/>
                  <a:pt x="263884" y="8633"/>
                  <a:pt x="235565" y="8633"/>
                </a:cubicBezTo>
                <a:close/>
                <a:moveTo>
                  <a:pt x="235565" y="0"/>
                </a:moveTo>
                <a:cubicBezTo>
                  <a:pt x="268903" y="0"/>
                  <a:pt x="296505" y="27337"/>
                  <a:pt x="296505" y="61148"/>
                </a:cubicBezTo>
                <a:cubicBezTo>
                  <a:pt x="296505" y="107549"/>
                  <a:pt x="240942" y="161144"/>
                  <a:pt x="238433" y="163661"/>
                </a:cubicBezTo>
                <a:cubicBezTo>
                  <a:pt x="237716" y="164381"/>
                  <a:pt x="236640" y="164741"/>
                  <a:pt x="235565" y="164741"/>
                </a:cubicBezTo>
                <a:cubicBezTo>
                  <a:pt x="234131" y="164741"/>
                  <a:pt x="233414" y="164381"/>
                  <a:pt x="232339" y="163661"/>
                </a:cubicBezTo>
                <a:cubicBezTo>
                  <a:pt x="230188" y="161144"/>
                  <a:pt x="174625" y="107549"/>
                  <a:pt x="174625" y="61148"/>
                </a:cubicBezTo>
                <a:cubicBezTo>
                  <a:pt x="174625" y="27337"/>
                  <a:pt x="201869" y="0"/>
                  <a:pt x="235565" y="0"/>
                </a:cubicBezTo>
                <a:close/>
                <a:moveTo>
                  <a:pt x="149045" y="0"/>
                </a:moveTo>
                <a:cubicBezTo>
                  <a:pt x="159485" y="0"/>
                  <a:pt x="170646" y="1082"/>
                  <a:pt x="181086" y="3244"/>
                </a:cubicBezTo>
                <a:cubicBezTo>
                  <a:pt x="183606" y="3965"/>
                  <a:pt x="185046" y="6488"/>
                  <a:pt x="184686" y="8651"/>
                </a:cubicBezTo>
                <a:cubicBezTo>
                  <a:pt x="183966" y="11174"/>
                  <a:pt x="181806" y="12616"/>
                  <a:pt x="179286" y="12255"/>
                </a:cubicBezTo>
                <a:cubicBezTo>
                  <a:pt x="169206" y="10093"/>
                  <a:pt x="159125" y="8651"/>
                  <a:pt x="149045" y="8651"/>
                </a:cubicBezTo>
                <a:cubicBezTo>
                  <a:pt x="117364" y="8651"/>
                  <a:pt x="88203" y="19464"/>
                  <a:pt x="64442" y="37487"/>
                </a:cubicBezTo>
                <a:lnTo>
                  <a:pt x="154805" y="127598"/>
                </a:lnTo>
                <a:lnTo>
                  <a:pt x="171726" y="110297"/>
                </a:lnTo>
                <a:cubicBezTo>
                  <a:pt x="173166" y="108855"/>
                  <a:pt x="176046" y="108855"/>
                  <a:pt x="177846" y="110297"/>
                </a:cubicBezTo>
                <a:cubicBezTo>
                  <a:pt x="179646" y="112099"/>
                  <a:pt x="179646" y="114983"/>
                  <a:pt x="177846" y="116785"/>
                </a:cubicBezTo>
                <a:lnTo>
                  <a:pt x="160926" y="133726"/>
                </a:lnTo>
                <a:lnTo>
                  <a:pt x="260649" y="233570"/>
                </a:lnTo>
                <a:cubicBezTo>
                  <a:pt x="278290" y="209780"/>
                  <a:pt x="289090" y="180584"/>
                  <a:pt x="289090" y="148865"/>
                </a:cubicBezTo>
                <a:cubicBezTo>
                  <a:pt x="289090" y="140935"/>
                  <a:pt x="288370" y="132645"/>
                  <a:pt x="286570" y="124715"/>
                </a:cubicBezTo>
                <a:cubicBezTo>
                  <a:pt x="286210" y="122192"/>
                  <a:pt x="288010" y="120029"/>
                  <a:pt x="290530" y="119669"/>
                </a:cubicBezTo>
                <a:cubicBezTo>
                  <a:pt x="293050" y="119308"/>
                  <a:pt x="295210" y="120750"/>
                  <a:pt x="295570" y="123273"/>
                </a:cubicBezTo>
                <a:cubicBezTo>
                  <a:pt x="297010" y="131563"/>
                  <a:pt x="298090" y="140214"/>
                  <a:pt x="298090" y="148865"/>
                </a:cubicBezTo>
                <a:cubicBezTo>
                  <a:pt x="298090" y="231047"/>
                  <a:pt x="231128" y="298090"/>
                  <a:pt x="149045" y="298090"/>
                </a:cubicBezTo>
                <a:cubicBezTo>
                  <a:pt x="66962" y="298090"/>
                  <a:pt x="0" y="231047"/>
                  <a:pt x="0" y="148865"/>
                </a:cubicBezTo>
                <a:cubicBezTo>
                  <a:pt x="0" y="66683"/>
                  <a:pt x="66962" y="0"/>
                  <a:pt x="1490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D6DBD-1032-7B47-883C-028EACA45364}"/>
              </a:ext>
            </a:extLst>
          </p:cNvPr>
          <p:cNvSpPr txBox="1"/>
          <p:nvPr/>
        </p:nvSpPr>
        <p:spPr>
          <a:xfrm>
            <a:off x="4589654" y="6873498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D2083A2-000D-4747-BA60-AC4EEC266CAB}"/>
              </a:ext>
            </a:extLst>
          </p:cNvPr>
          <p:cNvSpPr txBox="1">
            <a:spLocks/>
          </p:cNvSpPr>
          <p:nvPr/>
        </p:nvSpPr>
        <p:spPr>
          <a:xfrm>
            <a:off x="1678078" y="7493684"/>
            <a:ext cx="5480127" cy="10706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5EDE22-8C53-414D-967D-D43FD3A6823A}"/>
              </a:ext>
            </a:extLst>
          </p:cNvPr>
          <p:cNvSpPr txBox="1"/>
          <p:nvPr/>
        </p:nvSpPr>
        <p:spPr>
          <a:xfrm>
            <a:off x="4589654" y="9067800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9EEC2F5-F4B3-F64B-8BFA-6D05B4E06FC0}"/>
              </a:ext>
            </a:extLst>
          </p:cNvPr>
          <p:cNvSpPr txBox="1">
            <a:spLocks/>
          </p:cNvSpPr>
          <p:nvPr/>
        </p:nvSpPr>
        <p:spPr>
          <a:xfrm>
            <a:off x="1678078" y="9687986"/>
            <a:ext cx="5480127" cy="10706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9FEED-11A6-1942-80F9-2520D2CCEEA5}"/>
              </a:ext>
            </a:extLst>
          </p:cNvPr>
          <p:cNvSpPr txBox="1"/>
          <p:nvPr/>
        </p:nvSpPr>
        <p:spPr>
          <a:xfrm>
            <a:off x="4589654" y="11239500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A58C519-F568-7B47-8410-FB88B8CAF6B4}"/>
              </a:ext>
            </a:extLst>
          </p:cNvPr>
          <p:cNvSpPr txBox="1">
            <a:spLocks/>
          </p:cNvSpPr>
          <p:nvPr/>
        </p:nvSpPr>
        <p:spPr>
          <a:xfrm>
            <a:off x="1678078" y="11859686"/>
            <a:ext cx="5480127" cy="10706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E21789-332A-854A-92B0-B68DE66675A5}"/>
              </a:ext>
            </a:extLst>
          </p:cNvPr>
          <p:cNvSpPr txBox="1"/>
          <p:nvPr/>
        </p:nvSpPr>
        <p:spPr>
          <a:xfrm>
            <a:off x="17329992" y="6865313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6ECA937-C2D5-8D4B-9A1E-5F8BCBC44F33}"/>
              </a:ext>
            </a:extLst>
          </p:cNvPr>
          <p:cNvSpPr txBox="1">
            <a:spLocks/>
          </p:cNvSpPr>
          <p:nvPr/>
        </p:nvSpPr>
        <p:spPr>
          <a:xfrm>
            <a:off x="17219445" y="7485499"/>
            <a:ext cx="5480127" cy="10706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5AD99-7D1E-C443-A027-656459905B02}"/>
              </a:ext>
            </a:extLst>
          </p:cNvPr>
          <p:cNvSpPr txBox="1"/>
          <p:nvPr/>
        </p:nvSpPr>
        <p:spPr>
          <a:xfrm>
            <a:off x="17329992" y="9059615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B8D1462-E3EE-4A41-B53C-7AE91AABABE7}"/>
              </a:ext>
            </a:extLst>
          </p:cNvPr>
          <p:cNvSpPr txBox="1">
            <a:spLocks/>
          </p:cNvSpPr>
          <p:nvPr/>
        </p:nvSpPr>
        <p:spPr>
          <a:xfrm>
            <a:off x="17219445" y="9679801"/>
            <a:ext cx="5480127" cy="10706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04816C-18F7-AC40-9923-7B0355B83F4D}"/>
              </a:ext>
            </a:extLst>
          </p:cNvPr>
          <p:cNvSpPr txBox="1"/>
          <p:nvPr/>
        </p:nvSpPr>
        <p:spPr>
          <a:xfrm>
            <a:off x="17329992" y="11231315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3CF3155-573A-8546-A826-DB84A3E55F45}"/>
              </a:ext>
            </a:extLst>
          </p:cNvPr>
          <p:cNvSpPr txBox="1">
            <a:spLocks/>
          </p:cNvSpPr>
          <p:nvPr/>
        </p:nvSpPr>
        <p:spPr>
          <a:xfrm>
            <a:off x="17219445" y="11851501"/>
            <a:ext cx="5480127" cy="10706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73018F-77F7-6747-ACB0-EB56B41C1216}"/>
              </a:ext>
            </a:extLst>
          </p:cNvPr>
          <p:cNvGrpSpPr>
            <a:grpSpLocks noChangeAspect="1"/>
          </p:cNvGrpSpPr>
          <p:nvPr/>
        </p:nvGrpSpPr>
        <p:grpSpPr>
          <a:xfrm>
            <a:off x="10449295" y="2804700"/>
            <a:ext cx="3529916" cy="10241280"/>
            <a:chOff x="4235450" y="509588"/>
            <a:chExt cx="2106613" cy="6111875"/>
          </a:xfrm>
        </p:grpSpPr>
        <p:sp>
          <p:nvSpPr>
            <p:cNvPr id="33" name="Freeform 1">
              <a:extLst>
                <a:ext uri="{FF2B5EF4-FFF2-40B4-BE49-F238E27FC236}">
                  <a16:creationId xmlns:a16="http://schemas.microsoft.com/office/drawing/2014/main" id="{A022C550-485B-A24D-BDF7-CDA34DC5A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6321425"/>
              <a:ext cx="385763" cy="300038"/>
            </a:xfrm>
            <a:custGeom>
              <a:avLst/>
              <a:gdLst>
                <a:gd name="T0" fmla="*/ 533 w 1073"/>
                <a:gd name="T1" fmla="*/ 185 h 835"/>
                <a:gd name="T2" fmla="*/ 533 w 1073"/>
                <a:gd name="T3" fmla="*/ 185 h 835"/>
                <a:gd name="T4" fmla="*/ 85 w 1073"/>
                <a:gd name="T5" fmla="*/ 698 h 835"/>
                <a:gd name="T6" fmla="*/ 85 w 1073"/>
                <a:gd name="T7" fmla="*/ 698 h 835"/>
                <a:gd name="T8" fmla="*/ 961 w 1073"/>
                <a:gd name="T9" fmla="*/ 711 h 835"/>
                <a:gd name="T10" fmla="*/ 961 w 1073"/>
                <a:gd name="T11" fmla="*/ 711 h 835"/>
                <a:gd name="T12" fmla="*/ 1001 w 1073"/>
                <a:gd name="T13" fmla="*/ 441 h 835"/>
                <a:gd name="T14" fmla="*/ 1001 w 1073"/>
                <a:gd name="T15" fmla="*/ 441 h 835"/>
                <a:gd name="T16" fmla="*/ 916 w 1073"/>
                <a:gd name="T17" fmla="*/ 107 h 835"/>
                <a:gd name="T18" fmla="*/ 916 w 1073"/>
                <a:gd name="T19" fmla="*/ 107 h 835"/>
                <a:gd name="T20" fmla="*/ 533 w 1073"/>
                <a:gd name="T21" fmla="*/ 18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3" h="835">
                  <a:moveTo>
                    <a:pt x="533" y="185"/>
                  </a:moveTo>
                  <a:lnTo>
                    <a:pt x="533" y="185"/>
                  </a:lnTo>
                  <a:cubicBezTo>
                    <a:pt x="533" y="185"/>
                    <a:pt x="0" y="561"/>
                    <a:pt x="85" y="698"/>
                  </a:cubicBezTo>
                  <a:lnTo>
                    <a:pt x="85" y="698"/>
                  </a:lnTo>
                  <a:cubicBezTo>
                    <a:pt x="169" y="834"/>
                    <a:pt x="961" y="711"/>
                    <a:pt x="961" y="711"/>
                  </a:cubicBezTo>
                  <a:lnTo>
                    <a:pt x="961" y="711"/>
                  </a:lnTo>
                  <a:cubicBezTo>
                    <a:pt x="961" y="711"/>
                    <a:pt x="1072" y="691"/>
                    <a:pt x="1001" y="441"/>
                  </a:cubicBezTo>
                  <a:lnTo>
                    <a:pt x="1001" y="441"/>
                  </a:lnTo>
                  <a:cubicBezTo>
                    <a:pt x="929" y="192"/>
                    <a:pt x="913" y="143"/>
                    <a:pt x="916" y="107"/>
                  </a:cubicBezTo>
                  <a:lnTo>
                    <a:pt x="916" y="107"/>
                  </a:lnTo>
                  <a:cubicBezTo>
                    <a:pt x="919" y="71"/>
                    <a:pt x="575" y="0"/>
                    <a:pt x="533" y="185"/>
                  </a:cubicBezTo>
                </a:path>
              </a:pathLst>
            </a:custGeom>
            <a:solidFill>
              <a:srgbClr val="1A1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2">
              <a:extLst>
                <a:ext uri="{FF2B5EF4-FFF2-40B4-BE49-F238E27FC236}">
                  <a16:creationId xmlns:a16="http://schemas.microsoft.com/office/drawing/2014/main" id="{09B0B975-3E90-B241-91FB-22E410DC2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6354763"/>
              <a:ext cx="538162" cy="220662"/>
            </a:xfrm>
            <a:custGeom>
              <a:avLst/>
              <a:gdLst>
                <a:gd name="T0" fmla="*/ 44 w 1497"/>
                <a:gd name="T1" fmla="*/ 57 h 614"/>
                <a:gd name="T2" fmla="*/ 44 w 1497"/>
                <a:gd name="T3" fmla="*/ 57 h 614"/>
                <a:gd name="T4" fmla="*/ 32 w 1497"/>
                <a:gd name="T5" fmla="*/ 572 h 614"/>
                <a:gd name="T6" fmla="*/ 32 w 1497"/>
                <a:gd name="T7" fmla="*/ 572 h 614"/>
                <a:gd name="T8" fmla="*/ 1430 w 1497"/>
                <a:gd name="T9" fmla="*/ 613 h 614"/>
                <a:gd name="T10" fmla="*/ 1430 w 1497"/>
                <a:gd name="T11" fmla="*/ 613 h 614"/>
                <a:gd name="T12" fmla="*/ 1337 w 1497"/>
                <a:gd name="T13" fmla="*/ 440 h 614"/>
                <a:gd name="T14" fmla="*/ 1337 w 1497"/>
                <a:gd name="T15" fmla="*/ 440 h 614"/>
                <a:gd name="T16" fmla="*/ 590 w 1497"/>
                <a:gd name="T17" fmla="*/ 198 h 614"/>
                <a:gd name="T18" fmla="*/ 590 w 1497"/>
                <a:gd name="T19" fmla="*/ 198 h 614"/>
                <a:gd name="T20" fmla="*/ 517 w 1497"/>
                <a:gd name="T21" fmla="*/ 41 h 614"/>
                <a:gd name="T22" fmla="*/ 517 w 1497"/>
                <a:gd name="T23" fmla="*/ 41 h 614"/>
                <a:gd name="T24" fmla="*/ 44 w 1497"/>
                <a:gd name="T25" fmla="*/ 57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7" h="614">
                  <a:moveTo>
                    <a:pt x="44" y="57"/>
                  </a:moveTo>
                  <a:lnTo>
                    <a:pt x="44" y="57"/>
                  </a:lnTo>
                  <a:cubicBezTo>
                    <a:pt x="44" y="57"/>
                    <a:pt x="0" y="551"/>
                    <a:pt x="32" y="572"/>
                  </a:cubicBezTo>
                  <a:lnTo>
                    <a:pt x="32" y="572"/>
                  </a:lnTo>
                  <a:cubicBezTo>
                    <a:pt x="65" y="592"/>
                    <a:pt x="1430" y="613"/>
                    <a:pt x="1430" y="613"/>
                  </a:cubicBezTo>
                  <a:lnTo>
                    <a:pt x="1430" y="613"/>
                  </a:lnTo>
                  <a:cubicBezTo>
                    <a:pt x="1430" y="613"/>
                    <a:pt x="1496" y="500"/>
                    <a:pt x="1337" y="440"/>
                  </a:cubicBezTo>
                  <a:lnTo>
                    <a:pt x="1337" y="440"/>
                  </a:lnTo>
                  <a:cubicBezTo>
                    <a:pt x="1179" y="380"/>
                    <a:pt x="590" y="198"/>
                    <a:pt x="590" y="198"/>
                  </a:cubicBezTo>
                  <a:lnTo>
                    <a:pt x="590" y="198"/>
                  </a:lnTo>
                  <a:cubicBezTo>
                    <a:pt x="590" y="198"/>
                    <a:pt x="526" y="83"/>
                    <a:pt x="517" y="41"/>
                  </a:cubicBezTo>
                  <a:lnTo>
                    <a:pt x="517" y="41"/>
                  </a:lnTo>
                  <a:cubicBezTo>
                    <a:pt x="507" y="0"/>
                    <a:pt x="44" y="57"/>
                    <a:pt x="44" y="57"/>
                  </a:cubicBezTo>
                </a:path>
              </a:pathLst>
            </a:custGeom>
            <a:solidFill>
              <a:srgbClr val="1A1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5B6AC3F8-6DFB-CD4B-A078-D5F33BF0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563" y="3802063"/>
              <a:ext cx="944562" cy="2584450"/>
            </a:xfrm>
            <a:custGeom>
              <a:avLst/>
              <a:gdLst>
                <a:gd name="T0" fmla="*/ 1339 w 2623"/>
                <a:gd name="T1" fmla="*/ 0 h 7180"/>
                <a:gd name="T2" fmla="*/ 1284 w 2623"/>
                <a:gd name="T3" fmla="*/ 0 h 7180"/>
                <a:gd name="T4" fmla="*/ 0 w 2623"/>
                <a:gd name="T5" fmla="*/ 0 h 7180"/>
                <a:gd name="T6" fmla="*/ 36 w 2623"/>
                <a:gd name="T7" fmla="*/ 2406 h 7180"/>
                <a:gd name="T8" fmla="*/ 253 w 2623"/>
                <a:gd name="T9" fmla="*/ 7179 h 7180"/>
                <a:gd name="T10" fmla="*/ 769 w 2623"/>
                <a:gd name="T11" fmla="*/ 7179 h 7180"/>
                <a:gd name="T12" fmla="*/ 1027 w 2623"/>
                <a:gd name="T13" fmla="*/ 4146 h 7180"/>
                <a:gd name="T14" fmla="*/ 1027 w 2623"/>
                <a:gd name="T15" fmla="*/ 4146 h 7180"/>
                <a:gd name="T16" fmla="*/ 1311 w 2623"/>
                <a:gd name="T17" fmla="*/ 1033 h 7180"/>
                <a:gd name="T18" fmla="*/ 1311 w 2623"/>
                <a:gd name="T19" fmla="*/ 1033 h 7180"/>
                <a:gd name="T20" fmla="*/ 1595 w 2623"/>
                <a:gd name="T21" fmla="*/ 4146 h 7180"/>
                <a:gd name="T22" fmla="*/ 1853 w 2623"/>
                <a:gd name="T23" fmla="*/ 7179 h 7180"/>
                <a:gd name="T24" fmla="*/ 2369 w 2623"/>
                <a:gd name="T25" fmla="*/ 7179 h 7180"/>
                <a:gd name="T26" fmla="*/ 2585 w 2623"/>
                <a:gd name="T27" fmla="*/ 2406 h 7180"/>
                <a:gd name="T28" fmla="*/ 2622 w 2623"/>
                <a:gd name="T29" fmla="*/ 0 h 7180"/>
                <a:gd name="T30" fmla="*/ 1339 w 2623"/>
                <a:gd name="T31" fmla="*/ 0 h 7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3" h="7180">
                  <a:moveTo>
                    <a:pt x="1339" y="0"/>
                  </a:moveTo>
                  <a:lnTo>
                    <a:pt x="1284" y="0"/>
                  </a:lnTo>
                  <a:lnTo>
                    <a:pt x="0" y="0"/>
                  </a:lnTo>
                  <a:lnTo>
                    <a:pt x="36" y="2406"/>
                  </a:lnTo>
                  <a:lnTo>
                    <a:pt x="253" y="7179"/>
                  </a:lnTo>
                  <a:lnTo>
                    <a:pt x="769" y="7179"/>
                  </a:lnTo>
                  <a:lnTo>
                    <a:pt x="1027" y="4146"/>
                  </a:lnTo>
                  <a:lnTo>
                    <a:pt x="1027" y="4146"/>
                  </a:lnTo>
                  <a:cubicBezTo>
                    <a:pt x="1027" y="4146"/>
                    <a:pt x="1219" y="1322"/>
                    <a:pt x="1311" y="1033"/>
                  </a:cubicBezTo>
                  <a:lnTo>
                    <a:pt x="1311" y="1033"/>
                  </a:lnTo>
                  <a:cubicBezTo>
                    <a:pt x="1404" y="1322"/>
                    <a:pt x="1595" y="4146"/>
                    <a:pt x="1595" y="4146"/>
                  </a:cubicBezTo>
                  <a:lnTo>
                    <a:pt x="1853" y="7179"/>
                  </a:lnTo>
                  <a:lnTo>
                    <a:pt x="2369" y="7179"/>
                  </a:lnTo>
                  <a:lnTo>
                    <a:pt x="2585" y="2406"/>
                  </a:lnTo>
                  <a:lnTo>
                    <a:pt x="2622" y="0"/>
                  </a:lnTo>
                  <a:lnTo>
                    <a:pt x="1339" y="0"/>
                  </a:lnTo>
                </a:path>
              </a:pathLst>
            </a:custGeom>
            <a:solidFill>
              <a:srgbClr val="1222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FFCB7E4B-F18F-3140-9BF5-4557F72C4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150" y="3927475"/>
              <a:ext cx="188913" cy="149225"/>
            </a:xfrm>
            <a:custGeom>
              <a:avLst/>
              <a:gdLst>
                <a:gd name="T0" fmla="*/ 0 w 525"/>
                <a:gd name="T1" fmla="*/ 170 h 416"/>
                <a:gd name="T2" fmla="*/ 43 w 525"/>
                <a:gd name="T3" fmla="*/ 281 h 416"/>
                <a:gd name="T4" fmla="*/ 43 w 525"/>
                <a:gd name="T5" fmla="*/ 281 h 416"/>
                <a:gd name="T6" fmla="*/ 43 w 525"/>
                <a:gd name="T7" fmla="*/ 415 h 416"/>
                <a:gd name="T8" fmla="*/ 524 w 525"/>
                <a:gd name="T9" fmla="*/ 153 h 416"/>
                <a:gd name="T10" fmla="*/ 524 w 525"/>
                <a:gd name="T11" fmla="*/ 153 h 416"/>
                <a:gd name="T12" fmla="*/ 430 w 525"/>
                <a:gd name="T13" fmla="*/ 76 h 416"/>
                <a:gd name="T14" fmla="*/ 430 w 525"/>
                <a:gd name="T15" fmla="*/ 76 h 416"/>
                <a:gd name="T16" fmla="*/ 342 w 525"/>
                <a:gd name="T17" fmla="*/ 0 h 416"/>
                <a:gd name="T18" fmla="*/ 0 w 525"/>
                <a:gd name="T19" fmla="*/ 17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5" h="416">
                  <a:moveTo>
                    <a:pt x="0" y="170"/>
                  </a:moveTo>
                  <a:lnTo>
                    <a:pt x="43" y="281"/>
                  </a:lnTo>
                  <a:lnTo>
                    <a:pt x="43" y="281"/>
                  </a:lnTo>
                  <a:cubicBezTo>
                    <a:pt x="43" y="281"/>
                    <a:pt x="26" y="392"/>
                    <a:pt x="43" y="415"/>
                  </a:cubicBezTo>
                  <a:lnTo>
                    <a:pt x="524" y="153"/>
                  </a:lnTo>
                  <a:lnTo>
                    <a:pt x="524" y="153"/>
                  </a:lnTo>
                  <a:cubicBezTo>
                    <a:pt x="524" y="153"/>
                    <a:pt x="481" y="92"/>
                    <a:pt x="430" y="76"/>
                  </a:cubicBezTo>
                  <a:lnTo>
                    <a:pt x="430" y="76"/>
                  </a:lnTo>
                  <a:cubicBezTo>
                    <a:pt x="377" y="59"/>
                    <a:pt x="342" y="0"/>
                    <a:pt x="342" y="0"/>
                  </a:cubicBezTo>
                  <a:lnTo>
                    <a:pt x="0" y="170"/>
                  </a:ln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453AC2F-F306-044C-B857-7D24C641F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913" y="1916113"/>
              <a:ext cx="434975" cy="1827212"/>
            </a:xfrm>
            <a:custGeom>
              <a:avLst/>
              <a:gdLst>
                <a:gd name="T0" fmla="*/ 565 w 1207"/>
                <a:gd name="T1" fmla="*/ 121 h 5076"/>
                <a:gd name="T2" fmla="*/ 512 w 1207"/>
                <a:gd name="T3" fmla="*/ 121 h 5076"/>
                <a:gd name="T4" fmla="*/ 102 w 1207"/>
                <a:gd name="T5" fmla="*/ 0 h 5076"/>
                <a:gd name="T6" fmla="*/ 0 w 1207"/>
                <a:gd name="T7" fmla="*/ 78 h 5076"/>
                <a:gd name="T8" fmla="*/ 25 w 1207"/>
                <a:gd name="T9" fmla="*/ 5075 h 5076"/>
                <a:gd name="T10" fmla="*/ 1091 w 1207"/>
                <a:gd name="T11" fmla="*/ 5075 h 5076"/>
                <a:gd name="T12" fmla="*/ 1206 w 1207"/>
                <a:gd name="T13" fmla="*/ 233 h 5076"/>
                <a:gd name="T14" fmla="*/ 956 w 1207"/>
                <a:gd name="T15" fmla="*/ 0 h 5076"/>
                <a:gd name="T16" fmla="*/ 918 w 1207"/>
                <a:gd name="T17" fmla="*/ 0 h 5076"/>
                <a:gd name="T18" fmla="*/ 565 w 1207"/>
                <a:gd name="T19" fmla="*/ 121 h 5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7" h="5076">
                  <a:moveTo>
                    <a:pt x="565" y="121"/>
                  </a:moveTo>
                  <a:lnTo>
                    <a:pt x="512" y="121"/>
                  </a:lnTo>
                  <a:lnTo>
                    <a:pt x="102" y="0"/>
                  </a:lnTo>
                  <a:lnTo>
                    <a:pt x="0" y="78"/>
                  </a:lnTo>
                  <a:lnTo>
                    <a:pt x="25" y="5075"/>
                  </a:lnTo>
                  <a:lnTo>
                    <a:pt x="1091" y="5075"/>
                  </a:lnTo>
                  <a:lnTo>
                    <a:pt x="1206" y="233"/>
                  </a:lnTo>
                  <a:lnTo>
                    <a:pt x="956" y="0"/>
                  </a:lnTo>
                  <a:lnTo>
                    <a:pt x="918" y="0"/>
                  </a:lnTo>
                  <a:lnTo>
                    <a:pt x="565" y="121"/>
                  </a:lnTo>
                </a:path>
              </a:pathLst>
            </a:custGeom>
            <a:solidFill>
              <a:srgbClr val="F8FB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26E9B09-3D63-3547-8B46-43B73A783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513" y="2065338"/>
              <a:ext cx="174625" cy="1139825"/>
            </a:xfrm>
            <a:custGeom>
              <a:avLst/>
              <a:gdLst>
                <a:gd name="T0" fmla="*/ 484 w 485"/>
                <a:gd name="T1" fmla="*/ 2766 h 3165"/>
                <a:gd name="T2" fmla="*/ 342 w 485"/>
                <a:gd name="T3" fmla="*/ 51 h 3165"/>
                <a:gd name="T4" fmla="*/ 243 w 485"/>
                <a:gd name="T5" fmla="*/ 1 h 3165"/>
                <a:gd name="T6" fmla="*/ 243 w 485"/>
                <a:gd name="T7" fmla="*/ 0 h 3165"/>
                <a:gd name="T8" fmla="*/ 242 w 485"/>
                <a:gd name="T9" fmla="*/ 0 h 3165"/>
                <a:gd name="T10" fmla="*/ 242 w 485"/>
                <a:gd name="T11" fmla="*/ 0 h 3165"/>
                <a:gd name="T12" fmla="*/ 242 w 485"/>
                <a:gd name="T13" fmla="*/ 1 h 3165"/>
                <a:gd name="T14" fmla="*/ 143 w 485"/>
                <a:gd name="T15" fmla="*/ 51 h 3165"/>
                <a:gd name="T16" fmla="*/ 0 w 485"/>
                <a:gd name="T17" fmla="*/ 2766 h 3165"/>
                <a:gd name="T18" fmla="*/ 242 w 485"/>
                <a:gd name="T19" fmla="*/ 3164 h 3165"/>
                <a:gd name="T20" fmla="*/ 484 w 485"/>
                <a:gd name="T21" fmla="*/ 2766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5" h="3165">
                  <a:moveTo>
                    <a:pt x="484" y="2766"/>
                  </a:moveTo>
                  <a:lnTo>
                    <a:pt x="342" y="51"/>
                  </a:lnTo>
                  <a:lnTo>
                    <a:pt x="243" y="1"/>
                  </a:lnTo>
                  <a:lnTo>
                    <a:pt x="243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2" y="1"/>
                  </a:lnTo>
                  <a:lnTo>
                    <a:pt x="143" y="51"/>
                  </a:lnTo>
                  <a:lnTo>
                    <a:pt x="0" y="2766"/>
                  </a:lnTo>
                  <a:lnTo>
                    <a:pt x="242" y="3164"/>
                  </a:lnTo>
                  <a:lnTo>
                    <a:pt x="484" y="2766"/>
                  </a:lnTo>
                </a:path>
              </a:pathLst>
            </a:custGeom>
            <a:solidFill>
              <a:srgbClr val="F092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D34FB6E-1C6E-AF46-AF7A-64780E9BE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1717675"/>
              <a:ext cx="222250" cy="254000"/>
            </a:xfrm>
            <a:custGeom>
              <a:avLst/>
              <a:gdLst>
                <a:gd name="T0" fmla="*/ 617 w 618"/>
                <a:gd name="T1" fmla="*/ 705 h 706"/>
                <a:gd name="T2" fmla="*/ 0 w 618"/>
                <a:gd name="T3" fmla="*/ 705 h 706"/>
                <a:gd name="T4" fmla="*/ 0 w 618"/>
                <a:gd name="T5" fmla="*/ 0 h 706"/>
                <a:gd name="T6" fmla="*/ 617 w 618"/>
                <a:gd name="T7" fmla="*/ 0 h 706"/>
                <a:gd name="T8" fmla="*/ 617 w 618"/>
                <a:gd name="T9" fmla="*/ 70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617" y="705"/>
                  </a:moveTo>
                  <a:lnTo>
                    <a:pt x="0" y="705"/>
                  </a:lnTo>
                  <a:lnTo>
                    <a:pt x="0" y="0"/>
                  </a:lnTo>
                  <a:lnTo>
                    <a:pt x="617" y="0"/>
                  </a:lnTo>
                  <a:lnTo>
                    <a:pt x="617" y="705"/>
                  </a:ln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1A88BCC-FB42-DA42-9481-31EF9C4EA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740150"/>
              <a:ext cx="579438" cy="123825"/>
            </a:xfrm>
            <a:custGeom>
              <a:avLst/>
              <a:gdLst>
                <a:gd name="T0" fmla="*/ 1610 w 1611"/>
                <a:gd name="T1" fmla="*/ 343 h 344"/>
                <a:gd name="T2" fmla="*/ 0 w 1611"/>
                <a:gd name="T3" fmla="*/ 343 h 344"/>
                <a:gd name="T4" fmla="*/ 0 w 1611"/>
                <a:gd name="T5" fmla="*/ 0 h 344"/>
                <a:gd name="T6" fmla="*/ 1610 w 1611"/>
                <a:gd name="T7" fmla="*/ 0 h 344"/>
                <a:gd name="T8" fmla="*/ 1610 w 1611"/>
                <a:gd name="T9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344">
                  <a:moveTo>
                    <a:pt x="1610" y="343"/>
                  </a:moveTo>
                  <a:lnTo>
                    <a:pt x="0" y="343"/>
                  </a:lnTo>
                  <a:lnTo>
                    <a:pt x="0" y="0"/>
                  </a:lnTo>
                  <a:lnTo>
                    <a:pt x="1610" y="0"/>
                  </a:lnTo>
                  <a:lnTo>
                    <a:pt x="1610" y="343"/>
                  </a:lnTo>
                </a:path>
              </a:pathLst>
            </a:custGeom>
            <a:solidFill>
              <a:srgbClr val="6532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9210532-B7EC-1A4F-BE89-9FBBE98CE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400" y="3725863"/>
              <a:ext cx="223838" cy="155575"/>
            </a:xfrm>
            <a:custGeom>
              <a:avLst/>
              <a:gdLst>
                <a:gd name="T0" fmla="*/ 622 w 623"/>
                <a:gd name="T1" fmla="*/ 317 h 430"/>
                <a:gd name="T2" fmla="*/ 622 w 623"/>
                <a:gd name="T3" fmla="*/ 317 h 430"/>
                <a:gd name="T4" fmla="*/ 510 w 623"/>
                <a:gd name="T5" fmla="*/ 429 h 430"/>
                <a:gd name="T6" fmla="*/ 112 w 623"/>
                <a:gd name="T7" fmla="*/ 429 h 430"/>
                <a:gd name="T8" fmla="*/ 112 w 623"/>
                <a:gd name="T9" fmla="*/ 429 h 430"/>
                <a:gd name="T10" fmla="*/ 0 w 623"/>
                <a:gd name="T11" fmla="*/ 317 h 430"/>
                <a:gd name="T12" fmla="*/ 0 w 623"/>
                <a:gd name="T13" fmla="*/ 112 h 430"/>
                <a:gd name="T14" fmla="*/ 0 w 623"/>
                <a:gd name="T15" fmla="*/ 112 h 430"/>
                <a:gd name="T16" fmla="*/ 112 w 623"/>
                <a:gd name="T17" fmla="*/ 0 h 430"/>
                <a:gd name="T18" fmla="*/ 510 w 623"/>
                <a:gd name="T19" fmla="*/ 0 h 430"/>
                <a:gd name="T20" fmla="*/ 510 w 623"/>
                <a:gd name="T21" fmla="*/ 0 h 430"/>
                <a:gd name="T22" fmla="*/ 622 w 623"/>
                <a:gd name="T23" fmla="*/ 112 h 430"/>
                <a:gd name="T24" fmla="*/ 622 w 623"/>
                <a:gd name="T25" fmla="*/ 317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3" h="430">
                  <a:moveTo>
                    <a:pt x="622" y="317"/>
                  </a:moveTo>
                  <a:lnTo>
                    <a:pt x="622" y="317"/>
                  </a:lnTo>
                  <a:cubicBezTo>
                    <a:pt x="622" y="379"/>
                    <a:pt x="572" y="429"/>
                    <a:pt x="510" y="429"/>
                  </a:cubicBezTo>
                  <a:lnTo>
                    <a:pt x="112" y="429"/>
                  </a:lnTo>
                  <a:lnTo>
                    <a:pt x="112" y="429"/>
                  </a:lnTo>
                  <a:cubicBezTo>
                    <a:pt x="50" y="429"/>
                    <a:pt x="0" y="379"/>
                    <a:pt x="0" y="317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50"/>
                    <a:pt x="50" y="0"/>
                    <a:pt x="112" y="0"/>
                  </a:cubicBezTo>
                  <a:lnTo>
                    <a:pt x="510" y="0"/>
                  </a:lnTo>
                  <a:lnTo>
                    <a:pt x="510" y="0"/>
                  </a:lnTo>
                  <a:cubicBezTo>
                    <a:pt x="572" y="0"/>
                    <a:pt x="622" y="50"/>
                    <a:pt x="622" y="112"/>
                  </a:cubicBezTo>
                  <a:lnTo>
                    <a:pt x="622" y="317"/>
                  </a:lnTo>
                </a:path>
              </a:pathLst>
            </a:custGeom>
            <a:solidFill>
              <a:srgbClr val="E2BD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D1486E4D-DFCB-1E43-82E8-4F51F748A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388" y="3741738"/>
              <a:ext cx="169862" cy="122237"/>
            </a:xfrm>
            <a:custGeom>
              <a:avLst/>
              <a:gdLst>
                <a:gd name="T0" fmla="*/ 470 w 471"/>
                <a:gd name="T1" fmla="*/ 225 h 338"/>
                <a:gd name="T2" fmla="*/ 470 w 471"/>
                <a:gd name="T3" fmla="*/ 225 h 338"/>
                <a:gd name="T4" fmla="*/ 358 w 471"/>
                <a:gd name="T5" fmla="*/ 337 h 338"/>
                <a:gd name="T6" fmla="*/ 112 w 471"/>
                <a:gd name="T7" fmla="*/ 337 h 338"/>
                <a:gd name="T8" fmla="*/ 112 w 471"/>
                <a:gd name="T9" fmla="*/ 337 h 338"/>
                <a:gd name="T10" fmla="*/ 0 w 471"/>
                <a:gd name="T11" fmla="*/ 225 h 338"/>
                <a:gd name="T12" fmla="*/ 0 w 471"/>
                <a:gd name="T13" fmla="*/ 112 h 338"/>
                <a:gd name="T14" fmla="*/ 0 w 471"/>
                <a:gd name="T15" fmla="*/ 112 h 338"/>
                <a:gd name="T16" fmla="*/ 112 w 471"/>
                <a:gd name="T17" fmla="*/ 0 h 338"/>
                <a:gd name="T18" fmla="*/ 358 w 471"/>
                <a:gd name="T19" fmla="*/ 0 h 338"/>
                <a:gd name="T20" fmla="*/ 358 w 471"/>
                <a:gd name="T21" fmla="*/ 0 h 338"/>
                <a:gd name="T22" fmla="*/ 470 w 471"/>
                <a:gd name="T23" fmla="*/ 112 h 338"/>
                <a:gd name="T24" fmla="*/ 470 w 471"/>
                <a:gd name="T25" fmla="*/ 22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338">
                  <a:moveTo>
                    <a:pt x="470" y="225"/>
                  </a:moveTo>
                  <a:lnTo>
                    <a:pt x="470" y="225"/>
                  </a:lnTo>
                  <a:cubicBezTo>
                    <a:pt x="470" y="287"/>
                    <a:pt x="419" y="337"/>
                    <a:pt x="358" y="337"/>
                  </a:cubicBezTo>
                  <a:lnTo>
                    <a:pt x="112" y="337"/>
                  </a:lnTo>
                  <a:lnTo>
                    <a:pt x="112" y="337"/>
                  </a:lnTo>
                  <a:cubicBezTo>
                    <a:pt x="50" y="337"/>
                    <a:pt x="0" y="287"/>
                    <a:pt x="0" y="225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50"/>
                    <a:pt x="50" y="0"/>
                    <a:pt x="112" y="0"/>
                  </a:cubicBezTo>
                  <a:lnTo>
                    <a:pt x="358" y="0"/>
                  </a:lnTo>
                  <a:lnTo>
                    <a:pt x="358" y="0"/>
                  </a:lnTo>
                  <a:cubicBezTo>
                    <a:pt x="419" y="0"/>
                    <a:pt x="470" y="50"/>
                    <a:pt x="470" y="112"/>
                  </a:cubicBezTo>
                  <a:lnTo>
                    <a:pt x="470" y="225"/>
                  </a:lnTo>
                </a:path>
              </a:pathLst>
            </a:custGeom>
            <a:solidFill>
              <a:srgbClr val="F7D56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21C904EC-2185-BD42-8B32-AFFF5CA5C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4594225"/>
              <a:ext cx="1165225" cy="652463"/>
            </a:xfrm>
            <a:custGeom>
              <a:avLst/>
              <a:gdLst>
                <a:gd name="T0" fmla="*/ 1616 w 3235"/>
                <a:gd name="T1" fmla="*/ 604 h 1814"/>
                <a:gd name="T2" fmla="*/ 1616 w 3235"/>
                <a:gd name="T3" fmla="*/ 604 h 1814"/>
                <a:gd name="T4" fmla="*/ 0 w 3235"/>
                <a:gd name="T5" fmla="*/ 0 h 1814"/>
                <a:gd name="T6" fmla="*/ 0 w 3235"/>
                <a:gd name="T7" fmla="*/ 1615 h 1814"/>
                <a:gd name="T8" fmla="*/ 0 w 3235"/>
                <a:gd name="T9" fmla="*/ 1615 h 1814"/>
                <a:gd name="T10" fmla="*/ 196 w 3235"/>
                <a:gd name="T11" fmla="*/ 1813 h 1814"/>
                <a:gd name="T12" fmla="*/ 3036 w 3235"/>
                <a:gd name="T13" fmla="*/ 1813 h 1814"/>
                <a:gd name="T14" fmla="*/ 3036 w 3235"/>
                <a:gd name="T15" fmla="*/ 1813 h 1814"/>
                <a:gd name="T16" fmla="*/ 3234 w 3235"/>
                <a:gd name="T17" fmla="*/ 1615 h 1814"/>
                <a:gd name="T18" fmla="*/ 3234 w 3235"/>
                <a:gd name="T19" fmla="*/ 44 h 1814"/>
                <a:gd name="T20" fmla="*/ 3234 w 3235"/>
                <a:gd name="T21" fmla="*/ 44 h 1814"/>
                <a:gd name="T22" fmla="*/ 1616 w 3235"/>
                <a:gd name="T23" fmla="*/ 604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5" h="1814">
                  <a:moveTo>
                    <a:pt x="1616" y="604"/>
                  </a:moveTo>
                  <a:lnTo>
                    <a:pt x="1616" y="604"/>
                  </a:lnTo>
                  <a:cubicBezTo>
                    <a:pt x="891" y="604"/>
                    <a:pt x="268" y="354"/>
                    <a:pt x="0" y="0"/>
                  </a:cubicBezTo>
                  <a:lnTo>
                    <a:pt x="0" y="1615"/>
                  </a:lnTo>
                  <a:lnTo>
                    <a:pt x="0" y="1615"/>
                  </a:lnTo>
                  <a:cubicBezTo>
                    <a:pt x="0" y="1724"/>
                    <a:pt x="89" y="1813"/>
                    <a:pt x="196" y="1813"/>
                  </a:cubicBezTo>
                  <a:lnTo>
                    <a:pt x="3036" y="1813"/>
                  </a:lnTo>
                  <a:lnTo>
                    <a:pt x="3036" y="1813"/>
                  </a:lnTo>
                  <a:cubicBezTo>
                    <a:pt x="3145" y="1813"/>
                    <a:pt x="3234" y="1724"/>
                    <a:pt x="3234" y="1615"/>
                  </a:cubicBezTo>
                  <a:lnTo>
                    <a:pt x="3234" y="44"/>
                  </a:lnTo>
                  <a:lnTo>
                    <a:pt x="3234" y="44"/>
                  </a:lnTo>
                  <a:cubicBezTo>
                    <a:pt x="2964" y="397"/>
                    <a:pt x="2342" y="604"/>
                    <a:pt x="1616" y="604"/>
                  </a:cubicBezTo>
                </a:path>
              </a:pathLst>
            </a:custGeom>
            <a:solidFill>
              <a:srgbClr val="AE6C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5C4619B-C56A-7942-AB09-85B8E416D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4716463"/>
              <a:ext cx="1165225" cy="254000"/>
            </a:xfrm>
            <a:custGeom>
              <a:avLst/>
              <a:gdLst>
                <a:gd name="T0" fmla="*/ 1616 w 3235"/>
                <a:gd name="T1" fmla="*/ 602 h 707"/>
                <a:gd name="T2" fmla="*/ 1616 w 3235"/>
                <a:gd name="T3" fmla="*/ 602 h 707"/>
                <a:gd name="T4" fmla="*/ 0 w 3235"/>
                <a:gd name="T5" fmla="*/ 0 h 707"/>
                <a:gd name="T6" fmla="*/ 0 w 3235"/>
                <a:gd name="T7" fmla="*/ 103 h 707"/>
                <a:gd name="T8" fmla="*/ 0 w 3235"/>
                <a:gd name="T9" fmla="*/ 103 h 707"/>
                <a:gd name="T10" fmla="*/ 1616 w 3235"/>
                <a:gd name="T11" fmla="*/ 706 h 707"/>
                <a:gd name="T12" fmla="*/ 1616 w 3235"/>
                <a:gd name="T13" fmla="*/ 706 h 707"/>
                <a:gd name="T14" fmla="*/ 3234 w 3235"/>
                <a:gd name="T15" fmla="*/ 103 h 707"/>
                <a:gd name="T16" fmla="*/ 3234 w 3235"/>
                <a:gd name="T17" fmla="*/ 0 h 707"/>
                <a:gd name="T18" fmla="*/ 3234 w 3235"/>
                <a:gd name="T19" fmla="*/ 0 h 707"/>
                <a:gd name="T20" fmla="*/ 1616 w 3235"/>
                <a:gd name="T21" fmla="*/ 60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5" h="707">
                  <a:moveTo>
                    <a:pt x="1616" y="602"/>
                  </a:moveTo>
                  <a:lnTo>
                    <a:pt x="1616" y="602"/>
                  </a:lnTo>
                  <a:cubicBezTo>
                    <a:pt x="891" y="602"/>
                    <a:pt x="268" y="354"/>
                    <a:pt x="0" y="0"/>
                  </a:cubicBezTo>
                  <a:lnTo>
                    <a:pt x="0" y="103"/>
                  </a:lnTo>
                  <a:lnTo>
                    <a:pt x="0" y="103"/>
                  </a:lnTo>
                  <a:cubicBezTo>
                    <a:pt x="268" y="457"/>
                    <a:pt x="891" y="706"/>
                    <a:pt x="1616" y="706"/>
                  </a:cubicBezTo>
                  <a:lnTo>
                    <a:pt x="1616" y="706"/>
                  </a:lnTo>
                  <a:cubicBezTo>
                    <a:pt x="2342" y="706"/>
                    <a:pt x="2964" y="457"/>
                    <a:pt x="3234" y="103"/>
                  </a:cubicBezTo>
                  <a:lnTo>
                    <a:pt x="3234" y="0"/>
                  </a:lnTo>
                  <a:lnTo>
                    <a:pt x="3234" y="0"/>
                  </a:lnTo>
                  <a:cubicBezTo>
                    <a:pt x="2964" y="354"/>
                    <a:pt x="2342" y="602"/>
                    <a:pt x="1616" y="602"/>
                  </a:cubicBezTo>
                </a:path>
              </a:pathLst>
            </a:custGeom>
            <a:solidFill>
              <a:srgbClr val="D998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8B02375-26EE-F241-BC9E-A8478A770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4459288"/>
              <a:ext cx="1165225" cy="463550"/>
            </a:xfrm>
            <a:custGeom>
              <a:avLst/>
              <a:gdLst>
                <a:gd name="T0" fmla="*/ 3036 w 3235"/>
                <a:gd name="T1" fmla="*/ 0 h 1286"/>
                <a:gd name="T2" fmla="*/ 196 w 3235"/>
                <a:gd name="T3" fmla="*/ 0 h 1286"/>
                <a:gd name="T4" fmla="*/ 196 w 3235"/>
                <a:gd name="T5" fmla="*/ 0 h 1286"/>
                <a:gd name="T6" fmla="*/ 0 w 3235"/>
                <a:gd name="T7" fmla="*/ 198 h 1286"/>
                <a:gd name="T8" fmla="*/ 0 w 3235"/>
                <a:gd name="T9" fmla="*/ 683 h 1286"/>
                <a:gd name="T10" fmla="*/ 0 w 3235"/>
                <a:gd name="T11" fmla="*/ 683 h 1286"/>
                <a:gd name="T12" fmla="*/ 1616 w 3235"/>
                <a:gd name="T13" fmla="*/ 1285 h 1286"/>
                <a:gd name="T14" fmla="*/ 1616 w 3235"/>
                <a:gd name="T15" fmla="*/ 1285 h 1286"/>
                <a:gd name="T16" fmla="*/ 3234 w 3235"/>
                <a:gd name="T17" fmla="*/ 683 h 1286"/>
                <a:gd name="T18" fmla="*/ 3234 w 3235"/>
                <a:gd name="T19" fmla="*/ 198 h 1286"/>
                <a:gd name="T20" fmla="*/ 3234 w 3235"/>
                <a:gd name="T21" fmla="*/ 198 h 1286"/>
                <a:gd name="T22" fmla="*/ 3036 w 3235"/>
                <a:gd name="T23" fmla="*/ 0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5" h="1286">
                  <a:moveTo>
                    <a:pt x="3036" y="0"/>
                  </a:moveTo>
                  <a:lnTo>
                    <a:pt x="196" y="0"/>
                  </a:lnTo>
                  <a:lnTo>
                    <a:pt x="196" y="0"/>
                  </a:lnTo>
                  <a:cubicBezTo>
                    <a:pt x="89" y="0"/>
                    <a:pt x="0" y="89"/>
                    <a:pt x="0" y="198"/>
                  </a:cubicBezTo>
                  <a:lnTo>
                    <a:pt x="0" y="683"/>
                  </a:lnTo>
                  <a:lnTo>
                    <a:pt x="0" y="683"/>
                  </a:lnTo>
                  <a:cubicBezTo>
                    <a:pt x="268" y="1037"/>
                    <a:pt x="891" y="1285"/>
                    <a:pt x="1616" y="1285"/>
                  </a:cubicBezTo>
                  <a:lnTo>
                    <a:pt x="1616" y="1285"/>
                  </a:lnTo>
                  <a:cubicBezTo>
                    <a:pt x="2342" y="1285"/>
                    <a:pt x="2964" y="1037"/>
                    <a:pt x="3234" y="683"/>
                  </a:cubicBezTo>
                  <a:lnTo>
                    <a:pt x="3234" y="198"/>
                  </a:lnTo>
                  <a:lnTo>
                    <a:pt x="3234" y="198"/>
                  </a:lnTo>
                  <a:cubicBezTo>
                    <a:pt x="3234" y="89"/>
                    <a:pt x="3145" y="0"/>
                    <a:pt x="3036" y="0"/>
                  </a:cubicBezTo>
                </a:path>
              </a:pathLst>
            </a:custGeom>
            <a:solidFill>
              <a:srgbClr val="D998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C7A093FF-727E-C84D-B13D-1B81DDCAB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900" y="4459288"/>
              <a:ext cx="163513" cy="447675"/>
            </a:xfrm>
            <a:custGeom>
              <a:avLst/>
              <a:gdLst>
                <a:gd name="T0" fmla="*/ 455 w 456"/>
                <a:gd name="T1" fmla="*/ 1243 h 1244"/>
                <a:gd name="T2" fmla="*/ 0 w 456"/>
                <a:gd name="T3" fmla="*/ 1243 h 1244"/>
                <a:gd name="T4" fmla="*/ 0 w 456"/>
                <a:gd name="T5" fmla="*/ 0 h 1244"/>
                <a:gd name="T6" fmla="*/ 455 w 456"/>
                <a:gd name="T7" fmla="*/ 0 h 1244"/>
                <a:gd name="T8" fmla="*/ 455 w 456"/>
                <a:gd name="T9" fmla="*/ 124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244">
                  <a:moveTo>
                    <a:pt x="455" y="1243"/>
                  </a:moveTo>
                  <a:lnTo>
                    <a:pt x="0" y="1243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1243"/>
                  </a:lnTo>
                </a:path>
              </a:pathLst>
            </a:custGeom>
            <a:solidFill>
              <a:srgbClr val="AE6C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AAC4ACF3-A173-AB4A-A686-AB780B0C5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138" y="4905375"/>
              <a:ext cx="173037" cy="106363"/>
            </a:xfrm>
            <a:custGeom>
              <a:avLst/>
              <a:gdLst>
                <a:gd name="T0" fmla="*/ 0 w 479"/>
                <a:gd name="T1" fmla="*/ 0 h 295"/>
                <a:gd name="T2" fmla="*/ 0 w 479"/>
                <a:gd name="T3" fmla="*/ 0 h 295"/>
                <a:gd name="T4" fmla="*/ 239 w 479"/>
                <a:gd name="T5" fmla="*/ 294 h 295"/>
                <a:gd name="T6" fmla="*/ 239 w 479"/>
                <a:gd name="T7" fmla="*/ 294 h 295"/>
                <a:gd name="T8" fmla="*/ 478 w 479"/>
                <a:gd name="T9" fmla="*/ 0 h 295"/>
                <a:gd name="T10" fmla="*/ 0 w 479"/>
                <a:gd name="T1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295">
                  <a:moveTo>
                    <a:pt x="0" y="0"/>
                  </a:moveTo>
                  <a:lnTo>
                    <a:pt x="0" y="0"/>
                  </a:lnTo>
                  <a:cubicBezTo>
                    <a:pt x="0" y="162"/>
                    <a:pt x="107" y="294"/>
                    <a:pt x="239" y="294"/>
                  </a:cubicBezTo>
                  <a:lnTo>
                    <a:pt x="239" y="294"/>
                  </a:lnTo>
                  <a:cubicBezTo>
                    <a:pt x="371" y="294"/>
                    <a:pt x="478" y="162"/>
                    <a:pt x="478" y="0"/>
                  </a:cubicBezTo>
                  <a:lnTo>
                    <a:pt x="0" y="0"/>
                  </a:lnTo>
                </a:path>
              </a:pathLst>
            </a:custGeom>
            <a:solidFill>
              <a:srgbClr val="E5B1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C80D5E98-9267-314E-93DD-93293C494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188" y="4918075"/>
              <a:ext cx="131762" cy="80963"/>
            </a:xfrm>
            <a:custGeom>
              <a:avLst/>
              <a:gdLst>
                <a:gd name="T0" fmla="*/ 0 w 367"/>
                <a:gd name="T1" fmla="*/ 0 h 226"/>
                <a:gd name="T2" fmla="*/ 0 w 367"/>
                <a:gd name="T3" fmla="*/ 0 h 226"/>
                <a:gd name="T4" fmla="*/ 183 w 367"/>
                <a:gd name="T5" fmla="*/ 225 h 226"/>
                <a:gd name="T6" fmla="*/ 183 w 367"/>
                <a:gd name="T7" fmla="*/ 225 h 226"/>
                <a:gd name="T8" fmla="*/ 366 w 367"/>
                <a:gd name="T9" fmla="*/ 0 h 226"/>
                <a:gd name="T10" fmla="*/ 0 w 367"/>
                <a:gd name="T1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226">
                  <a:moveTo>
                    <a:pt x="0" y="0"/>
                  </a:moveTo>
                  <a:lnTo>
                    <a:pt x="0" y="0"/>
                  </a:lnTo>
                  <a:cubicBezTo>
                    <a:pt x="0" y="124"/>
                    <a:pt x="82" y="225"/>
                    <a:pt x="183" y="225"/>
                  </a:cubicBezTo>
                  <a:lnTo>
                    <a:pt x="183" y="225"/>
                  </a:lnTo>
                  <a:cubicBezTo>
                    <a:pt x="285" y="225"/>
                    <a:pt x="366" y="124"/>
                    <a:pt x="366" y="0"/>
                  </a:cubicBezTo>
                  <a:lnTo>
                    <a:pt x="0" y="0"/>
                  </a:lnTo>
                </a:path>
              </a:pathLst>
            </a:custGeom>
            <a:solidFill>
              <a:srgbClr val="C291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CD4877A-AA57-1848-AB5F-AFBD397A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650" y="4433888"/>
              <a:ext cx="73025" cy="23812"/>
            </a:xfrm>
            <a:custGeom>
              <a:avLst/>
              <a:gdLst>
                <a:gd name="T0" fmla="*/ 200 w 201"/>
                <a:gd name="T1" fmla="*/ 33 h 68"/>
                <a:gd name="T2" fmla="*/ 200 w 201"/>
                <a:gd name="T3" fmla="*/ 33 h 68"/>
                <a:gd name="T4" fmla="*/ 166 w 201"/>
                <a:gd name="T5" fmla="*/ 67 h 68"/>
                <a:gd name="T6" fmla="*/ 34 w 201"/>
                <a:gd name="T7" fmla="*/ 67 h 68"/>
                <a:gd name="T8" fmla="*/ 34 w 201"/>
                <a:gd name="T9" fmla="*/ 67 h 68"/>
                <a:gd name="T10" fmla="*/ 0 w 201"/>
                <a:gd name="T11" fmla="*/ 33 h 68"/>
                <a:gd name="T12" fmla="*/ 0 w 201"/>
                <a:gd name="T13" fmla="*/ 33 h 68"/>
                <a:gd name="T14" fmla="*/ 34 w 201"/>
                <a:gd name="T15" fmla="*/ 0 h 68"/>
                <a:gd name="T16" fmla="*/ 166 w 201"/>
                <a:gd name="T17" fmla="*/ 0 h 68"/>
                <a:gd name="T18" fmla="*/ 166 w 201"/>
                <a:gd name="T19" fmla="*/ 0 h 68"/>
                <a:gd name="T20" fmla="*/ 200 w 201"/>
                <a:gd name="T2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68">
                  <a:moveTo>
                    <a:pt x="200" y="33"/>
                  </a:moveTo>
                  <a:lnTo>
                    <a:pt x="200" y="33"/>
                  </a:lnTo>
                  <a:cubicBezTo>
                    <a:pt x="200" y="52"/>
                    <a:pt x="185" y="67"/>
                    <a:pt x="166" y="67"/>
                  </a:cubicBezTo>
                  <a:lnTo>
                    <a:pt x="34" y="67"/>
                  </a:lnTo>
                  <a:lnTo>
                    <a:pt x="34" y="67"/>
                  </a:lnTo>
                  <a:cubicBezTo>
                    <a:pt x="15" y="67"/>
                    <a:pt x="0" y="52"/>
                    <a:pt x="0" y="33"/>
                  </a:cubicBezTo>
                  <a:lnTo>
                    <a:pt x="0" y="33"/>
                  </a:lnTo>
                  <a:cubicBezTo>
                    <a:pt x="0" y="14"/>
                    <a:pt x="15" y="0"/>
                    <a:pt x="34" y="0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85" y="0"/>
                    <a:pt x="200" y="14"/>
                    <a:pt x="200" y="33"/>
                  </a:cubicBezTo>
                </a:path>
              </a:pathLst>
            </a:custGeom>
            <a:solidFill>
              <a:srgbClr val="E5B1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0A4A42C1-80D7-2945-AA56-D04F3810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638" y="4433888"/>
              <a:ext cx="73025" cy="23812"/>
            </a:xfrm>
            <a:custGeom>
              <a:avLst/>
              <a:gdLst>
                <a:gd name="T0" fmla="*/ 202 w 203"/>
                <a:gd name="T1" fmla="*/ 33 h 68"/>
                <a:gd name="T2" fmla="*/ 202 w 203"/>
                <a:gd name="T3" fmla="*/ 33 h 68"/>
                <a:gd name="T4" fmla="*/ 168 w 203"/>
                <a:gd name="T5" fmla="*/ 67 h 68"/>
                <a:gd name="T6" fmla="*/ 34 w 203"/>
                <a:gd name="T7" fmla="*/ 67 h 68"/>
                <a:gd name="T8" fmla="*/ 34 w 203"/>
                <a:gd name="T9" fmla="*/ 67 h 68"/>
                <a:gd name="T10" fmla="*/ 0 w 203"/>
                <a:gd name="T11" fmla="*/ 33 h 68"/>
                <a:gd name="T12" fmla="*/ 0 w 203"/>
                <a:gd name="T13" fmla="*/ 33 h 68"/>
                <a:gd name="T14" fmla="*/ 34 w 203"/>
                <a:gd name="T15" fmla="*/ 0 h 68"/>
                <a:gd name="T16" fmla="*/ 168 w 203"/>
                <a:gd name="T17" fmla="*/ 0 h 68"/>
                <a:gd name="T18" fmla="*/ 168 w 203"/>
                <a:gd name="T19" fmla="*/ 0 h 68"/>
                <a:gd name="T20" fmla="*/ 202 w 203"/>
                <a:gd name="T2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68">
                  <a:moveTo>
                    <a:pt x="202" y="33"/>
                  </a:moveTo>
                  <a:lnTo>
                    <a:pt x="202" y="33"/>
                  </a:lnTo>
                  <a:cubicBezTo>
                    <a:pt x="202" y="52"/>
                    <a:pt x="186" y="67"/>
                    <a:pt x="168" y="67"/>
                  </a:cubicBezTo>
                  <a:lnTo>
                    <a:pt x="34" y="67"/>
                  </a:lnTo>
                  <a:lnTo>
                    <a:pt x="34" y="67"/>
                  </a:lnTo>
                  <a:cubicBezTo>
                    <a:pt x="15" y="67"/>
                    <a:pt x="0" y="52"/>
                    <a:pt x="0" y="33"/>
                  </a:cubicBezTo>
                  <a:lnTo>
                    <a:pt x="0" y="33"/>
                  </a:lnTo>
                  <a:cubicBezTo>
                    <a:pt x="0" y="14"/>
                    <a:pt x="15" y="0"/>
                    <a:pt x="34" y="0"/>
                  </a:cubicBezTo>
                  <a:lnTo>
                    <a:pt x="168" y="0"/>
                  </a:lnTo>
                  <a:lnTo>
                    <a:pt x="168" y="0"/>
                  </a:lnTo>
                  <a:cubicBezTo>
                    <a:pt x="186" y="0"/>
                    <a:pt x="202" y="14"/>
                    <a:pt x="202" y="33"/>
                  </a:cubicBezTo>
                </a:path>
              </a:pathLst>
            </a:custGeom>
            <a:solidFill>
              <a:srgbClr val="E5B1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F6EAAE49-B15C-6D49-9C59-BAD78D7A1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463" y="4387850"/>
              <a:ext cx="25400" cy="55563"/>
            </a:xfrm>
            <a:custGeom>
              <a:avLst/>
              <a:gdLst>
                <a:gd name="T0" fmla="*/ 70 w 71"/>
                <a:gd name="T1" fmla="*/ 0 h 153"/>
                <a:gd name="T2" fmla="*/ 0 w 71"/>
                <a:gd name="T3" fmla="*/ 0 h 153"/>
                <a:gd name="T4" fmla="*/ 0 w 71"/>
                <a:gd name="T5" fmla="*/ 152 h 153"/>
                <a:gd name="T6" fmla="*/ 70 w 71"/>
                <a:gd name="T7" fmla="*/ 152 h 153"/>
                <a:gd name="T8" fmla="*/ 70 w 71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3">
                  <a:moveTo>
                    <a:pt x="70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0" y="152"/>
                  </a:lnTo>
                  <a:lnTo>
                    <a:pt x="70" y="0"/>
                  </a:lnTo>
                </a:path>
              </a:pathLst>
            </a:custGeom>
            <a:solidFill>
              <a:srgbClr val="E5B1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CCE0B9-2114-BF4E-A494-C66A57235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863" y="4387850"/>
              <a:ext cx="25400" cy="55563"/>
            </a:xfrm>
            <a:custGeom>
              <a:avLst/>
              <a:gdLst>
                <a:gd name="T0" fmla="*/ 70 w 71"/>
                <a:gd name="T1" fmla="*/ 0 h 153"/>
                <a:gd name="T2" fmla="*/ 0 w 71"/>
                <a:gd name="T3" fmla="*/ 0 h 153"/>
                <a:gd name="T4" fmla="*/ 0 w 71"/>
                <a:gd name="T5" fmla="*/ 152 h 153"/>
                <a:gd name="T6" fmla="*/ 70 w 71"/>
                <a:gd name="T7" fmla="*/ 152 h 153"/>
                <a:gd name="T8" fmla="*/ 70 w 71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3">
                  <a:moveTo>
                    <a:pt x="70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0" y="152"/>
                  </a:lnTo>
                  <a:lnTo>
                    <a:pt x="70" y="0"/>
                  </a:lnTo>
                </a:path>
              </a:pathLst>
            </a:custGeom>
            <a:solidFill>
              <a:srgbClr val="E5B1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244468EE-5C7B-7045-968A-11FFFBD20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308475"/>
              <a:ext cx="330200" cy="79375"/>
            </a:xfrm>
            <a:custGeom>
              <a:avLst/>
              <a:gdLst>
                <a:gd name="T0" fmla="*/ 0 w 917"/>
                <a:gd name="T1" fmla="*/ 220 h 221"/>
                <a:gd name="T2" fmla="*/ 0 w 917"/>
                <a:gd name="T3" fmla="*/ 220 h 221"/>
                <a:gd name="T4" fmla="*/ 453 w 917"/>
                <a:gd name="T5" fmla="*/ 0 h 221"/>
                <a:gd name="T6" fmla="*/ 453 w 917"/>
                <a:gd name="T7" fmla="*/ 0 h 221"/>
                <a:gd name="T8" fmla="*/ 916 w 917"/>
                <a:gd name="T9" fmla="*/ 220 h 221"/>
                <a:gd name="T10" fmla="*/ 769 w 917"/>
                <a:gd name="T11" fmla="*/ 220 h 221"/>
                <a:gd name="T12" fmla="*/ 769 w 917"/>
                <a:gd name="T13" fmla="*/ 220 h 221"/>
                <a:gd name="T14" fmla="*/ 457 w 917"/>
                <a:gd name="T15" fmla="*/ 88 h 221"/>
                <a:gd name="T16" fmla="*/ 457 w 917"/>
                <a:gd name="T17" fmla="*/ 88 h 221"/>
                <a:gd name="T18" fmla="*/ 146 w 917"/>
                <a:gd name="T19" fmla="*/ 220 h 221"/>
                <a:gd name="T20" fmla="*/ 0 w 917"/>
                <a:gd name="T21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7" h="221">
                  <a:moveTo>
                    <a:pt x="0" y="220"/>
                  </a:moveTo>
                  <a:lnTo>
                    <a:pt x="0" y="220"/>
                  </a:lnTo>
                  <a:cubicBezTo>
                    <a:pt x="0" y="220"/>
                    <a:pt x="42" y="0"/>
                    <a:pt x="453" y="0"/>
                  </a:cubicBezTo>
                  <a:lnTo>
                    <a:pt x="453" y="0"/>
                  </a:lnTo>
                  <a:cubicBezTo>
                    <a:pt x="866" y="0"/>
                    <a:pt x="916" y="220"/>
                    <a:pt x="916" y="220"/>
                  </a:cubicBezTo>
                  <a:lnTo>
                    <a:pt x="769" y="220"/>
                  </a:lnTo>
                  <a:lnTo>
                    <a:pt x="769" y="220"/>
                  </a:lnTo>
                  <a:cubicBezTo>
                    <a:pt x="769" y="220"/>
                    <a:pt x="748" y="88"/>
                    <a:pt x="457" y="88"/>
                  </a:cubicBezTo>
                  <a:lnTo>
                    <a:pt x="457" y="88"/>
                  </a:lnTo>
                  <a:cubicBezTo>
                    <a:pt x="167" y="88"/>
                    <a:pt x="146" y="220"/>
                    <a:pt x="146" y="220"/>
                  </a:cubicBezTo>
                  <a:lnTo>
                    <a:pt x="0" y="220"/>
                  </a:lnTo>
                </a:path>
              </a:pathLst>
            </a:custGeom>
            <a:solidFill>
              <a:srgbClr val="AE6C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DA2B8F59-F403-BD42-AFBA-F5E5044BE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4459288"/>
              <a:ext cx="1587" cy="447675"/>
            </a:xfrm>
            <a:custGeom>
              <a:avLst/>
              <a:gdLst>
                <a:gd name="T0" fmla="*/ 0 w 1"/>
                <a:gd name="T1" fmla="*/ 0 h 1244"/>
                <a:gd name="T2" fmla="*/ 0 w 1"/>
                <a:gd name="T3" fmla="*/ 1243 h 1244"/>
                <a:gd name="T4" fmla="*/ 0 w 1"/>
                <a:gd name="T5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244">
                  <a:moveTo>
                    <a:pt x="0" y="0"/>
                  </a:moveTo>
                  <a:lnTo>
                    <a:pt x="0" y="1243"/>
                  </a:lnTo>
                  <a:lnTo>
                    <a:pt x="0" y="0"/>
                  </a:lnTo>
                </a:path>
              </a:pathLst>
            </a:custGeom>
            <a:solidFill>
              <a:srgbClr val="EC6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866E9C5-B012-744C-81F0-EF1E962ED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363" y="4459288"/>
              <a:ext cx="12700" cy="447675"/>
            </a:xfrm>
            <a:custGeom>
              <a:avLst/>
              <a:gdLst>
                <a:gd name="T0" fmla="*/ 33 w 34"/>
                <a:gd name="T1" fmla="*/ 1243 h 1244"/>
                <a:gd name="T2" fmla="*/ 0 w 34"/>
                <a:gd name="T3" fmla="*/ 1243 h 1244"/>
                <a:gd name="T4" fmla="*/ 0 w 34"/>
                <a:gd name="T5" fmla="*/ 0 h 1244"/>
                <a:gd name="T6" fmla="*/ 33 w 34"/>
                <a:gd name="T7" fmla="*/ 0 h 1244"/>
                <a:gd name="T8" fmla="*/ 33 w 34"/>
                <a:gd name="T9" fmla="*/ 124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244">
                  <a:moveTo>
                    <a:pt x="33" y="1243"/>
                  </a:moveTo>
                  <a:lnTo>
                    <a:pt x="0" y="1243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1243"/>
                  </a:lnTo>
                </a:path>
              </a:pathLst>
            </a:custGeom>
            <a:solidFill>
              <a:srgbClr val="D998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F18F8FCE-7774-0643-BACA-7C46DD29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013" y="4459288"/>
              <a:ext cx="1587" cy="447675"/>
            </a:xfrm>
            <a:custGeom>
              <a:avLst/>
              <a:gdLst>
                <a:gd name="T0" fmla="*/ 0 w 1"/>
                <a:gd name="T1" fmla="*/ 0 h 1244"/>
                <a:gd name="T2" fmla="*/ 0 w 1"/>
                <a:gd name="T3" fmla="*/ 1243 h 1244"/>
                <a:gd name="T4" fmla="*/ 0 w 1"/>
                <a:gd name="T5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244">
                  <a:moveTo>
                    <a:pt x="0" y="0"/>
                  </a:moveTo>
                  <a:lnTo>
                    <a:pt x="0" y="1243"/>
                  </a:lnTo>
                  <a:lnTo>
                    <a:pt x="0" y="0"/>
                  </a:lnTo>
                </a:path>
              </a:pathLst>
            </a:custGeom>
            <a:solidFill>
              <a:srgbClr val="EC6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E819DC97-D555-E040-B9A2-ECC310D2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663" y="4459288"/>
              <a:ext cx="12700" cy="447675"/>
            </a:xfrm>
            <a:custGeom>
              <a:avLst/>
              <a:gdLst>
                <a:gd name="T0" fmla="*/ 33 w 34"/>
                <a:gd name="T1" fmla="*/ 1243 h 1244"/>
                <a:gd name="T2" fmla="*/ 0 w 34"/>
                <a:gd name="T3" fmla="*/ 1243 h 1244"/>
                <a:gd name="T4" fmla="*/ 0 w 34"/>
                <a:gd name="T5" fmla="*/ 0 h 1244"/>
                <a:gd name="T6" fmla="*/ 33 w 34"/>
                <a:gd name="T7" fmla="*/ 0 h 1244"/>
                <a:gd name="T8" fmla="*/ 33 w 34"/>
                <a:gd name="T9" fmla="*/ 124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244">
                  <a:moveTo>
                    <a:pt x="33" y="1243"/>
                  </a:moveTo>
                  <a:lnTo>
                    <a:pt x="0" y="1243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1243"/>
                  </a:lnTo>
                </a:path>
              </a:pathLst>
            </a:custGeom>
            <a:solidFill>
              <a:srgbClr val="D998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59573FB4-0813-3D41-BFAA-D79AE31BC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108075"/>
              <a:ext cx="127000" cy="244475"/>
            </a:xfrm>
            <a:custGeom>
              <a:avLst/>
              <a:gdLst>
                <a:gd name="T0" fmla="*/ 24 w 353"/>
                <a:gd name="T1" fmla="*/ 315 h 678"/>
                <a:gd name="T2" fmla="*/ 24 w 353"/>
                <a:gd name="T3" fmla="*/ 315 h 678"/>
                <a:gd name="T4" fmla="*/ 131 w 353"/>
                <a:gd name="T5" fmla="*/ 664 h 678"/>
                <a:gd name="T6" fmla="*/ 131 w 353"/>
                <a:gd name="T7" fmla="*/ 664 h 678"/>
                <a:gd name="T8" fmla="*/ 327 w 353"/>
                <a:gd name="T9" fmla="*/ 362 h 678"/>
                <a:gd name="T10" fmla="*/ 327 w 353"/>
                <a:gd name="T11" fmla="*/ 362 h 678"/>
                <a:gd name="T12" fmla="*/ 221 w 353"/>
                <a:gd name="T13" fmla="*/ 13 h 678"/>
                <a:gd name="T14" fmla="*/ 221 w 353"/>
                <a:gd name="T15" fmla="*/ 13 h 678"/>
                <a:gd name="T16" fmla="*/ 24 w 353"/>
                <a:gd name="T17" fmla="*/ 315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678">
                  <a:moveTo>
                    <a:pt x="24" y="315"/>
                  </a:moveTo>
                  <a:lnTo>
                    <a:pt x="24" y="315"/>
                  </a:lnTo>
                  <a:cubicBezTo>
                    <a:pt x="0" y="494"/>
                    <a:pt x="47" y="651"/>
                    <a:pt x="131" y="664"/>
                  </a:cubicBezTo>
                  <a:lnTo>
                    <a:pt x="131" y="664"/>
                  </a:lnTo>
                  <a:cubicBezTo>
                    <a:pt x="215" y="677"/>
                    <a:pt x="302" y="542"/>
                    <a:pt x="327" y="362"/>
                  </a:cubicBezTo>
                  <a:lnTo>
                    <a:pt x="327" y="362"/>
                  </a:lnTo>
                  <a:cubicBezTo>
                    <a:pt x="352" y="182"/>
                    <a:pt x="304" y="26"/>
                    <a:pt x="221" y="13"/>
                  </a:cubicBezTo>
                  <a:lnTo>
                    <a:pt x="221" y="13"/>
                  </a:lnTo>
                  <a:cubicBezTo>
                    <a:pt x="137" y="0"/>
                    <a:pt x="50" y="135"/>
                    <a:pt x="24" y="315"/>
                  </a:cubicBezTo>
                </a:path>
              </a:pathLst>
            </a:custGeom>
            <a:solidFill>
              <a:srgbClr val="EFD4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257B5D18-D17E-D940-AA84-E3AF70A16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1101725"/>
              <a:ext cx="112712" cy="236538"/>
            </a:xfrm>
            <a:custGeom>
              <a:avLst/>
              <a:gdLst>
                <a:gd name="T0" fmla="*/ 294 w 311"/>
                <a:gd name="T1" fmla="*/ 315 h 659"/>
                <a:gd name="T2" fmla="*/ 294 w 311"/>
                <a:gd name="T3" fmla="*/ 315 h 659"/>
                <a:gd name="T4" fmla="*/ 184 w 311"/>
                <a:gd name="T5" fmla="*/ 651 h 659"/>
                <a:gd name="T6" fmla="*/ 184 w 311"/>
                <a:gd name="T7" fmla="*/ 651 h 659"/>
                <a:gd name="T8" fmla="*/ 16 w 311"/>
                <a:gd name="T9" fmla="*/ 344 h 659"/>
                <a:gd name="T10" fmla="*/ 16 w 311"/>
                <a:gd name="T11" fmla="*/ 344 h 659"/>
                <a:gd name="T12" fmla="*/ 126 w 311"/>
                <a:gd name="T13" fmla="*/ 8 h 659"/>
                <a:gd name="T14" fmla="*/ 126 w 311"/>
                <a:gd name="T15" fmla="*/ 8 h 659"/>
                <a:gd name="T16" fmla="*/ 294 w 311"/>
                <a:gd name="T17" fmla="*/ 315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659">
                  <a:moveTo>
                    <a:pt x="294" y="315"/>
                  </a:moveTo>
                  <a:lnTo>
                    <a:pt x="294" y="315"/>
                  </a:lnTo>
                  <a:cubicBezTo>
                    <a:pt x="310" y="492"/>
                    <a:pt x="261" y="643"/>
                    <a:pt x="184" y="651"/>
                  </a:cubicBezTo>
                  <a:lnTo>
                    <a:pt x="184" y="651"/>
                  </a:lnTo>
                  <a:cubicBezTo>
                    <a:pt x="108" y="658"/>
                    <a:pt x="32" y="521"/>
                    <a:pt x="16" y="344"/>
                  </a:cubicBezTo>
                  <a:lnTo>
                    <a:pt x="16" y="344"/>
                  </a:lnTo>
                  <a:cubicBezTo>
                    <a:pt x="0" y="166"/>
                    <a:pt x="49" y="16"/>
                    <a:pt x="126" y="8"/>
                  </a:cubicBezTo>
                  <a:lnTo>
                    <a:pt x="126" y="8"/>
                  </a:lnTo>
                  <a:cubicBezTo>
                    <a:pt x="202" y="0"/>
                    <a:pt x="277" y="138"/>
                    <a:pt x="294" y="315"/>
                  </a:cubicBez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9E09EEB4-1D8C-024F-A407-CCB5A6E56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013" y="723900"/>
              <a:ext cx="415925" cy="1023938"/>
            </a:xfrm>
            <a:custGeom>
              <a:avLst/>
              <a:gdLst>
                <a:gd name="T0" fmla="*/ 1126 w 1154"/>
                <a:gd name="T1" fmla="*/ 29 h 2843"/>
                <a:gd name="T2" fmla="*/ 1126 w 1154"/>
                <a:gd name="T3" fmla="*/ 29 h 2843"/>
                <a:gd name="T4" fmla="*/ 0 w 1154"/>
                <a:gd name="T5" fmla="*/ 1281 h 2843"/>
                <a:gd name="T6" fmla="*/ 0 w 1154"/>
                <a:gd name="T7" fmla="*/ 1281 h 2843"/>
                <a:gd name="T8" fmla="*/ 1126 w 1154"/>
                <a:gd name="T9" fmla="*/ 2841 h 2843"/>
                <a:gd name="T10" fmla="*/ 1126 w 1154"/>
                <a:gd name="T11" fmla="*/ 2841 h 2843"/>
                <a:gd name="T12" fmla="*/ 1152 w 1154"/>
                <a:gd name="T13" fmla="*/ 2842 h 2843"/>
                <a:gd name="T14" fmla="*/ 1153 w 1154"/>
                <a:gd name="T15" fmla="*/ 2842 h 2843"/>
                <a:gd name="T16" fmla="*/ 1153 w 1154"/>
                <a:gd name="T17" fmla="*/ 29 h 2843"/>
                <a:gd name="T18" fmla="*/ 1153 w 1154"/>
                <a:gd name="T19" fmla="*/ 29 h 2843"/>
                <a:gd name="T20" fmla="*/ 1126 w 1154"/>
                <a:gd name="T21" fmla="*/ 29 h 2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4" h="2843">
                  <a:moveTo>
                    <a:pt x="1126" y="29"/>
                  </a:moveTo>
                  <a:lnTo>
                    <a:pt x="1126" y="29"/>
                  </a:lnTo>
                  <a:cubicBezTo>
                    <a:pt x="113" y="0"/>
                    <a:pt x="0" y="444"/>
                    <a:pt x="0" y="1281"/>
                  </a:cubicBezTo>
                  <a:lnTo>
                    <a:pt x="0" y="1281"/>
                  </a:lnTo>
                  <a:cubicBezTo>
                    <a:pt x="0" y="2131"/>
                    <a:pt x="502" y="2822"/>
                    <a:pt x="1126" y="2841"/>
                  </a:cubicBezTo>
                  <a:lnTo>
                    <a:pt x="1126" y="2841"/>
                  </a:lnTo>
                  <a:cubicBezTo>
                    <a:pt x="1135" y="2841"/>
                    <a:pt x="1144" y="2842"/>
                    <a:pt x="1152" y="2842"/>
                  </a:cubicBezTo>
                  <a:lnTo>
                    <a:pt x="1153" y="2842"/>
                  </a:lnTo>
                  <a:lnTo>
                    <a:pt x="1153" y="29"/>
                  </a:lnTo>
                  <a:lnTo>
                    <a:pt x="1153" y="29"/>
                  </a:lnTo>
                  <a:cubicBezTo>
                    <a:pt x="1144" y="29"/>
                    <a:pt x="1135" y="29"/>
                    <a:pt x="1126" y="29"/>
                  </a:cubicBez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E4920980-8DF6-8341-84CB-09BF3CD7B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733425"/>
              <a:ext cx="414338" cy="1012825"/>
            </a:xfrm>
            <a:custGeom>
              <a:avLst/>
              <a:gdLst>
                <a:gd name="T0" fmla="*/ 1151 w 1152"/>
                <a:gd name="T1" fmla="*/ 1253 h 2815"/>
                <a:gd name="T2" fmla="*/ 1151 w 1152"/>
                <a:gd name="T3" fmla="*/ 1253 h 2815"/>
                <a:gd name="T4" fmla="*/ 25 w 1152"/>
                <a:gd name="T5" fmla="*/ 0 h 2815"/>
                <a:gd name="T6" fmla="*/ 25 w 1152"/>
                <a:gd name="T7" fmla="*/ 0 h 2815"/>
                <a:gd name="T8" fmla="*/ 0 w 1152"/>
                <a:gd name="T9" fmla="*/ 1 h 2815"/>
                <a:gd name="T10" fmla="*/ 0 w 1152"/>
                <a:gd name="T11" fmla="*/ 2814 h 2815"/>
                <a:gd name="T12" fmla="*/ 0 w 1152"/>
                <a:gd name="T13" fmla="*/ 2814 h 2815"/>
                <a:gd name="T14" fmla="*/ 1151 w 1152"/>
                <a:gd name="T15" fmla="*/ 125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2" h="2815">
                  <a:moveTo>
                    <a:pt x="1151" y="1253"/>
                  </a:moveTo>
                  <a:lnTo>
                    <a:pt x="1151" y="1253"/>
                  </a:lnTo>
                  <a:cubicBezTo>
                    <a:pt x="1151" y="392"/>
                    <a:pt x="661" y="0"/>
                    <a:pt x="25" y="0"/>
                  </a:cubicBezTo>
                  <a:lnTo>
                    <a:pt x="25" y="0"/>
                  </a:lnTo>
                  <a:cubicBezTo>
                    <a:pt x="16" y="0"/>
                    <a:pt x="8" y="0"/>
                    <a:pt x="0" y="1"/>
                  </a:cubicBezTo>
                  <a:lnTo>
                    <a:pt x="0" y="2814"/>
                  </a:lnTo>
                  <a:lnTo>
                    <a:pt x="0" y="2814"/>
                  </a:lnTo>
                  <a:cubicBezTo>
                    <a:pt x="635" y="2814"/>
                    <a:pt x="1151" y="2115"/>
                    <a:pt x="1151" y="1253"/>
                  </a:cubicBezTo>
                </a:path>
              </a:pathLst>
            </a:custGeom>
            <a:solidFill>
              <a:srgbClr val="EFD4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C95A11B3-A767-5746-B79B-BDC4095C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563" y="509588"/>
              <a:ext cx="889000" cy="741362"/>
            </a:xfrm>
            <a:custGeom>
              <a:avLst/>
              <a:gdLst>
                <a:gd name="T0" fmla="*/ 116 w 2468"/>
                <a:gd name="T1" fmla="*/ 1975 h 2061"/>
                <a:gd name="T2" fmla="*/ 116 w 2468"/>
                <a:gd name="T3" fmla="*/ 1975 h 2061"/>
                <a:gd name="T4" fmla="*/ 88 w 2468"/>
                <a:gd name="T5" fmla="*/ 984 h 2061"/>
                <a:gd name="T6" fmla="*/ 88 w 2468"/>
                <a:gd name="T7" fmla="*/ 984 h 2061"/>
                <a:gd name="T8" fmla="*/ 223 w 2468"/>
                <a:gd name="T9" fmla="*/ 918 h 2061"/>
                <a:gd name="T10" fmla="*/ 223 w 2468"/>
                <a:gd name="T11" fmla="*/ 918 h 2061"/>
                <a:gd name="T12" fmla="*/ 150 w 2468"/>
                <a:gd name="T13" fmla="*/ 658 h 2061"/>
                <a:gd name="T14" fmla="*/ 150 w 2468"/>
                <a:gd name="T15" fmla="*/ 658 h 2061"/>
                <a:gd name="T16" fmla="*/ 1461 w 2468"/>
                <a:gd name="T17" fmla="*/ 128 h 2061"/>
                <a:gd name="T18" fmla="*/ 1461 w 2468"/>
                <a:gd name="T19" fmla="*/ 128 h 2061"/>
                <a:gd name="T20" fmla="*/ 2467 w 2468"/>
                <a:gd name="T21" fmla="*/ 1193 h 2061"/>
                <a:gd name="T22" fmla="*/ 2467 w 2468"/>
                <a:gd name="T23" fmla="*/ 1193 h 2061"/>
                <a:gd name="T24" fmla="*/ 2412 w 2468"/>
                <a:gd name="T25" fmla="*/ 2060 h 2061"/>
                <a:gd name="T26" fmla="*/ 2361 w 2468"/>
                <a:gd name="T27" fmla="*/ 2053 h 2061"/>
                <a:gd name="T28" fmla="*/ 2258 w 2468"/>
                <a:gd name="T29" fmla="*/ 1162 h 2061"/>
                <a:gd name="T30" fmla="*/ 2258 w 2468"/>
                <a:gd name="T31" fmla="*/ 1162 h 2061"/>
                <a:gd name="T32" fmla="*/ 1786 w 2468"/>
                <a:gd name="T33" fmla="*/ 1255 h 2061"/>
                <a:gd name="T34" fmla="*/ 1786 w 2468"/>
                <a:gd name="T35" fmla="*/ 1255 h 2061"/>
                <a:gd name="T36" fmla="*/ 344 w 2468"/>
                <a:gd name="T37" fmla="*/ 933 h 2061"/>
                <a:gd name="T38" fmla="*/ 344 w 2468"/>
                <a:gd name="T39" fmla="*/ 933 h 2061"/>
                <a:gd name="T40" fmla="*/ 238 w 2468"/>
                <a:gd name="T41" fmla="*/ 1130 h 2061"/>
                <a:gd name="T42" fmla="*/ 238 w 2468"/>
                <a:gd name="T43" fmla="*/ 1130 h 2061"/>
                <a:gd name="T44" fmla="*/ 172 w 2468"/>
                <a:gd name="T45" fmla="*/ 2033 h 2061"/>
                <a:gd name="T46" fmla="*/ 116 w 2468"/>
                <a:gd name="T47" fmla="*/ 1975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8" h="2061">
                  <a:moveTo>
                    <a:pt x="116" y="1975"/>
                  </a:moveTo>
                  <a:lnTo>
                    <a:pt x="116" y="1975"/>
                  </a:lnTo>
                  <a:cubicBezTo>
                    <a:pt x="116" y="1975"/>
                    <a:pt x="0" y="1081"/>
                    <a:pt x="88" y="984"/>
                  </a:cubicBezTo>
                  <a:lnTo>
                    <a:pt x="88" y="984"/>
                  </a:lnTo>
                  <a:cubicBezTo>
                    <a:pt x="176" y="887"/>
                    <a:pt x="223" y="918"/>
                    <a:pt x="223" y="918"/>
                  </a:cubicBezTo>
                  <a:lnTo>
                    <a:pt x="223" y="918"/>
                  </a:lnTo>
                  <a:cubicBezTo>
                    <a:pt x="223" y="918"/>
                    <a:pt x="113" y="739"/>
                    <a:pt x="150" y="658"/>
                  </a:cubicBezTo>
                  <a:lnTo>
                    <a:pt x="150" y="658"/>
                  </a:lnTo>
                  <a:cubicBezTo>
                    <a:pt x="186" y="577"/>
                    <a:pt x="505" y="0"/>
                    <a:pt x="1461" y="128"/>
                  </a:cubicBezTo>
                  <a:lnTo>
                    <a:pt x="1461" y="128"/>
                  </a:lnTo>
                  <a:cubicBezTo>
                    <a:pt x="2415" y="255"/>
                    <a:pt x="2467" y="1193"/>
                    <a:pt x="2467" y="1193"/>
                  </a:cubicBezTo>
                  <a:lnTo>
                    <a:pt x="2467" y="1193"/>
                  </a:lnTo>
                  <a:cubicBezTo>
                    <a:pt x="2467" y="1193"/>
                    <a:pt x="2441" y="1925"/>
                    <a:pt x="2412" y="2060"/>
                  </a:cubicBezTo>
                  <a:lnTo>
                    <a:pt x="2361" y="2053"/>
                  </a:lnTo>
                  <a:lnTo>
                    <a:pt x="2258" y="1162"/>
                  </a:lnTo>
                  <a:lnTo>
                    <a:pt x="2258" y="1162"/>
                  </a:lnTo>
                  <a:cubicBezTo>
                    <a:pt x="2258" y="1162"/>
                    <a:pt x="2141" y="1382"/>
                    <a:pt x="1786" y="1255"/>
                  </a:cubicBezTo>
                  <a:lnTo>
                    <a:pt x="1786" y="1255"/>
                  </a:lnTo>
                  <a:cubicBezTo>
                    <a:pt x="1431" y="1127"/>
                    <a:pt x="999" y="523"/>
                    <a:pt x="344" y="933"/>
                  </a:cubicBezTo>
                  <a:lnTo>
                    <a:pt x="344" y="933"/>
                  </a:lnTo>
                  <a:cubicBezTo>
                    <a:pt x="344" y="933"/>
                    <a:pt x="242" y="1069"/>
                    <a:pt x="238" y="1130"/>
                  </a:cubicBezTo>
                  <a:lnTo>
                    <a:pt x="238" y="1130"/>
                  </a:lnTo>
                  <a:cubicBezTo>
                    <a:pt x="234" y="1193"/>
                    <a:pt x="128" y="1859"/>
                    <a:pt x="172" y="2033"/>
                  </a:cubicBezTo>
                  <a:lnTo>
                    <a:pt x="116" y="1975"/>
                  </a:lnTo>
                </a:path>
              </a:pathLst>
            </a:custGeom>
            <a:solidFill>
              <a:srgbClr val="4029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8C2F65FF-C9CB-E94D-8B8C-EDB4EEB04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513" y="1012825"/>
              <a:ext cx="274637" cy="66675"/>
            </a:xfrm>
            <a:custGeom>
              <a:avLst/>
              <a:gdLst>
                <a:gd name="T0" fmla="*/ 53 w 763"/>
                <a:gd name="T1" fmla="*/ 183 h 184"/>
                <a:gd name="T2" fmla="*/ 53 w 763"/>
                <a:gd name="T3" fmla="*/ 183 h 184"/>
                <a:gd name="T4" fmla="*/ 12 w 763"/>
                <a:gd name="T5" fmla="*/ 156 h 184"/>
                <a:gd name="T6" fmla="*/ 12 w 763"/>
                <a:gd name="T7" fmla="*/ 156 h 184"/>
                <a:gd name="T8" fmla="*/ 33 w 763"/>
                <a:gd name="T9" fmla="*/ 91 h 184"/>
                <a:gd name="T10" fmla="*/ 33 w 763"/>
                <a:gd name="T11" fmla="*/ 91 h 184"/>
                <a:gd name="T12" fmla="*/ 231 w 763"/>
                <a:gd name="T13" fmla="*/ 30 h 184"/>
                <a:gd name="T14" fmla="*/ 231 w 763"/>
                <a:gd name="T15" fmla="*/ 30 h 184"/>
                <a:gd name="T16" fmla="*/ 724 w 763"/>
                <a:gd name="T17" fmla="*/ 64 h 184"/>
                <a:gd name="T18" fmla="*/ 724 w 763"/>
                <a:gd name="T19" fmla="*/ 64 h 184"/>
                <a:gd name="T20" fmla="*/ 755 w 763"/>
                <a:gd name="T21" fmla="*/ 123 h 184"/>
                <a:gd name="T22" fmla="*/ 755 w 763"/>
                <a:gd name="T23" fmla="*/ 123 h 184"/>
                <a:gd name="T24" fmla="*/ 697 w 763"/>
                <a:gd name="T25" fmla="*/ 156 h 184"/>
                <a:gd name="T26" fmla="*/ 697 w 763"/>
                <a:gd name="T27" fmla="*/ 156 h 184"/>
                <a:gd name="T28" fmla="*/ 73 w 763"/>
                <a:gd name="T29" fmla="*/ 179 h 184"/>
                <a:gd name="T30" fmla="*/ 73 w 763"/>
                <a:gd name="T31" fmla="*/ 179 h 184"/>
                <a:gd name="T32" fmla="*/ 53 w 763"/>
                <a:gd name="T33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3" h="184">
                  <a:moveTo>
                    <a:pt x="53" y="183"/>
                  </a:moveTo>
                  <a:lnTo>
                    <a:pt x="53" y="183"/>
                  </a:lnTo>
                  <a:cubicBezTo>
                    <a:pt x="36" y="183"/>
                    <a:pt x="20" y="173"/>
                    <a:pt x="12" y="156"/>
                  </a:cubicBezTo>
                  <a:lnTo>
                    <a:pt x="12" y="156"/>
                  </a:lnTo>
                  <a:cubicBezTo>
                    <a:pt x="0" y="132"/>
                    <a:pt x="10" y="103"/>
                    <a:pt x="33" y="91"/>
                  </a:cubicBezTo>
                  <a:lnTo>
                    <a:pt x="33" y="91"/>
                  </a:lnTo>
                  <a:cubicBezTo>
                    <a:pt x="36" y="90"/>
                    <a:pt x="109" y="52"/>
                    <a:pt x="231" y="30"/>
                  </a:cubicBezTo>
                  <a:lnTo>
                    <a:pt x="231" y="30"/>
                  </a:lnTo>
                  <a:cubicBezTo>
                    <a:pt x="342" y="10"/>
                    <a:pt x="518" y="0"/>
                    <a:pt x="724" y="64"/>
                  </a:cubicBezTo>
                  <a:lnTo>
                    <a:pt x="724" y="64"/>
                  </a:lnTo>
                  <a:cubicBezTo>
                    <a:pt x="747" y="71"/>
                    <a:pt x="762" y="98"/>
                    <a:pt x="755" y="123"/>
                  </a:cubicBezTo>
                  <a:lnTo>
                    <a:pt x="755" y="123"/>
                  </a:lnTo>
                  <a:cubicBezTo>
                    <a:pt x="747" y="150"/>
                    <a:pt x="722" y="164"/>
                    <a:pt x="697" y="156"/>
                  </a:cubicBezTo>
                  <a:lnTo>
                    <a:pt x="697" y="156"/>
                  </a:lnTo>
                  <a:cubicBezTo>
                    <a:pt x="337" y="45"/>
                    <a:pt x="76" y="177"/>
                    <a:pt x="73" y="179"/>
                  </a:cubicBezTo>
                  <a:lnTo>
                    <a:pt x="73" y="179"/>
                  </a:lnTo>
                  <a:cubicBezTo>
                    <a:pt x="67" y="182"/>
                    <a:pt x="60" y="183"/>
                    <a:pt x="53" y="183"/>
                  </a:cubicBezTo>
                </a:path>
              </a:pathLst>
            </a:custGeom>
            <a:solidFill>
              <a:srgbClr val="4029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55255926-9C95-2B41-BABA-D5280ECC4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213" y="1012825"/>
              <a:ext cx="274637" cy="66675"/>
            </a:xfrm>
            <a:custGeom>
              <a:avLst/>
              <a:gdLst>
                <a:gd name="T0" fmla="*/ 708 w 761"/>
                <a:gd name="T1" fmla="*/ 183 h 184"/>
                <a:gd name="T2" fmla="*/ 708 w 761"/>
                <a:gd name="T3" fmla="*/ 183 h 184"/>
                <a:gd name="T4" fmla="*/ 687 w 761"/>
                <a:gd name="T5" fmla="*/ 179 h 184"/>
                <a:gd name="T6" fmla="*/ 687 w 761"/>
                <a:gd name="T7" fmla="*/ 179 h 184"/>
                <a:gd name="T8" fmla="*/ 510 w 761"/>
                <a:gd name="T9" fmla="*/ 125 h 184"/>
                <a:gd name="T10" fmla="*/ 510 w 761"/>
                <a:gd name="T11" fmla="*/ 125 h 184"/>
                <a:gd name="T12" fmla="*/ 64 w 761"/>
                <a:gd name="T13" fmla="*/ 156 h 184"/>
                <a:gd name="T14" fmla="*/ 64 w 761"/>
                <a:gd name="T15" fmla="*/ 156 h 184"/>
                <a:gd name="T16" fmla="*/ 7 w 761"/>
                <a:gd name="T17" fmla="*/ 123 h 184"/>
                <a:gd name="T18" fmla="*/ 7 w 761"/>
                <a:gd name="T19" fmla="*/ 123 h 184"/>
                <a:gd name="T20" fmla="*/ 38 w 761"/>
                <a:gd name="T21" fmla="*/ 64 h 184"/>
                <a:gd name="T22" fmla="*/ 38 w 761"/>
                <a:gd name="T23" fmla="*/ 64 h 184"/>
                <a:gd name="T24" fmla="*/ 530 w 761"/>
                <a:gd name="T25" fmla="*/ 30 h 184"/>
                <a:gd name="T26" fmla="*/ 530 w 761"/>
                <a:gd name="T27" fmla="*/ 30 h 184"/>
                <a:gd name="T28" fmla="*/ 728 w 761"/>
                <a:gd name="T29" fmla="*/ 91 h 184"/>
                <a:gd name="T30" fmla="*/ 728 w 761"/>
                <a:gd name="T31" fmla="*/ 91 h 184"/>
                <a:gd name="T32" fmla="*/ 749 w 761"/>
                <a:gd name="T33" fmla="*/ 156 h 184"/>
                <a:gd name="T34" fmla="*/ 749 w 761"/>
                <a:gd name="T35" fmla="*/ 156 h 184"/>
                <a:gd name="T36" fmla="*/ 708 w 761"/>
                <a:gd name="T37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1" h="184">
                  <a:moveTo>
                    <a:pt x="708" y="183"/>
                  </a:moveTo>
                  <a:lnTo>
                    <a:pt x="708" y="183"/>
                  </a:lnTo>
                  <a:cubicBezTo>
                    <a:pt x="701" y="183"/>
                    <a:pt x="694" y="182"/>
                    <a:pt x="687" y="179"/>
                  </a:cubicBezTo>
                  <a:lnTo>
                    <a:pt x="687" y="179"/>
                  </a:lnTo>
                  <a:cubicBezTo>
                    <a:pt x="686" y="178"/>
                    <a:pt x="620" y="145"/>
                    <a:pt x="510" y="125"/>
                  </a:cubicBezTo>
                  <a:lnTo>
                    <a:pt x="510" y="125"/>
                  </a:lnTo>
                  <a:cubicBezTo>
                    <a:pt x="409" y="108"/>
                    <a:pt x="251" y="99"/>
                    <a:pt x="64" y="156"/>
                  </a:cubicBezTo>
                  <a:lnTo>
                    <a:pt x="64" y="156"/>
                  </a:lnTo>
                  <a:cubicBezTo>
                    <a:pt x="40" y="164"/>
                    <a:pt x="14" y="150"/>
                    <a:pt x="7" y="123"/>
                  </a:cubicBezTo>
                  <a:lnTo>
                    <a:pt x="7" y="123"/>
                  </a:lnTo>
                  <a:cubicBezTo>
                    <a:pt x="0" y="98"/>
                    <a:pt x="14" y="71"/>
                    <a:pt x="38" y="64"/>
                  </a:cubicBezTo>
                  <a:lnTo>
                    <a:pt x="38" y="64"/>
                  </a:lnTo>
                  <a:cubicBezTo>
                    <a:pt x="244" y="0"/>
                    <a:pt x="418" y="10"/>
                    <a:pt x="530" y="30"/>
                  </a:cubicBezTo>
                  <a:lnTo>
                    <a:pt x="530" y="30"/>
                  </a:lnTo>
                  <a:cubicBezTo>
                    <a:pt x="651" y="52"/>
                    <a:pt x="725" y="90"/>
                    <a:pt x="728" y="91"/>
                  </a:cubicBezTo>
                  <a:lnTo>
                    <a:pt x="728" y="91"/>
                  </a:lnTo>
                  <a:cubicBezTo>
                    <a:pt x="751" y="103"/>
                    <a:pt x="760" y="132"/>
                    <a:pt x="749" y="156"/>
                  </a:cubicBezTo>
                  <a:lnTo>
                    <a:pt x="749" y="156"/>
                  </a:lnTo>
                  <a:cubicBezTo>
                    <a:pt x="741" y="173"/>
                    <a:pt x="724" y="183"/>
                    <a:pt x="708" y="183"/>
                  </a:cubicBezTo>
                </a:path>
              </a:pathLst>
            </a:custGeom>
            <a:solidFill>
              <a:srgbClr val="4029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9BF91D6E-2856-1B46-BEA1-AEAC7D3CE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1220788"/>
              <a:ext cx="841375" cy="550862"/>
            </a:xfrm>
            <a:custGeom>
              <a:avLst/>
              <a:gdLst>
                <a:gd name="T0" fmla="*/ 2287 w 2336"/>
                <a:gd name="T1" fmla="*/ 24 h 1528"/>
                <a:gd name="T2" fmla="*/ 2287 w 2336"/>
                <a:gd name="T3" fmla="*/ 24 h 1528"/>
                <a:gd name="T4" fmla="*/ 1708 w 2336"/>
                <a:gd name="T5" fmla="*/ 757 h 1528"/>
                <a:gd name="T6" fmla="*/ 1708 w 2336"/>
                <a:gd name="T7" fmla="*/ 757 h 1528"/>
                <a:gd name="T8" fmla="*/ 1489 w 2336"/>
                <a:gd name="T9" fmla="*/ 577 h 1528"/>
                <a:gd name="T10" fmla="*/ 1489 w 2336"/>
                <a:gd name="T11" fmla="*/ 577 h 1528"/>
                <a:gd name="T12" fmla="*/ 1273 w 2336"/>
                <a:gd name="T13" fmla="*/ 539 h 1528"/>
                <a:gd name="T14" fmla="*/ 1273 w 2336"/>
                <a:gd name="T15" fmla="*/ 539 h 1528"/>
                <a:gd name="T16" fmla="*/ 1216 w 2336"/>
                <a:gd name="T17" fmla="*/ 537 h 1528"/>
                <a:gd name="T18" fmla="*/ 1146 w 2336"/>
                <a:gd name="T19" fmla="*/ 537 h 1528"/>
                <a:gd name="T20" fmla="*/ 1146 w 2336"/>
                <a:gd name="T21" fmla="*/ 537 h 1528"/>
                <a:gd name="T22" fmla="*/ 1089 w 2336"/>
                <a:gd name="T23" fmla="*/ 539 h 1528"/>
                <a:gd name="T24" fmla="*/ 1089 w 2336"/>
                <a:gd name="T25" fmla="*/ 539 h 1528"/>
                <a:gd name="T26" fmla="*/ 878 w 2336"/>
                <a:gd name="T27" fmla="*/ 576 h 1528"/>
                <a:gd name="T28" fmla="*/ 878 w 2336"/>
                <a:gd name="T29" fmla="*/ 576 h 1528"/>
                <a:gd name="T30" fmla="*/ 654 w 2336"/>
                <a:gd name="T31" fmla="*/ 756 h 1528"/>
                <a:gd name="T32" fmla="*/ 654 w 2336"/>
                <a:gd name="T33" fmla="*/ 756 h 1528"/>
                <a:gd name="T34" fmla="*/ 74 w 2336"/>
                <a:gd name="T35" fmla="*/ 24 h 1528"/>
                <a:gd name="T36" fmla="*/ 26 w 2336"/>
                <a:gd name="T37" fmla="*/ 0 h 1528"/>
                <a:gd name="T38" fmla="*/ 26 w 2336"/>
                <a:gd name="T39" fmla="*/ 0 h 1528"/>
                <a:gd name="T40" fmla="*/ 1062 w 2336"/>
                <a:gd name="T41" fmla="*/ 1412 h 1528"/>
                <a:gd name="T42" fmla="*/ 1157 w 2336"/>
                <a:gd name="T43" fmla="*/ 1462 h 1528"/>
                <a:gd name="T44" fmla="*/ 1157 w 2336"/>
                <a:gd name="T45" fmla="*/ 1462 h 1528"/>
                <a:gd name="T46" fmla="*/ 1157 w 2336"/>
                <a:gd name="T47" fmla="*/ 1462 h 1528"/>
                <a:gd name="T48" fmla="*/ 1157 w 2336"/>
                <a:gd name="T49" fmla="*/ 1462 h 1528"/>
                <a:gd name="T50" fmla="*/ 1154 w 2336"/>
                <a:gd name="T51" fmla="*/ 1525 h 1528"/>
                <a:gd name="T52" fmla="*/ 1154 w 2336"/>
                <a:gd name="T53" fmla="*/ 1525 h 1528"/>
                <a:gd name="T54" fmla="*/ 1184 w 2336"/>
                <a:gd name="T55" fmla="*/ 1463 h 1528"/>
                <a:gd name="T56" fmla="*/ 1184 w 2336"/>
                <a:gd name="T57" fmla="*/ 1463 h 1528"/>
                <a:gd name="T58" fmla="*/ 2335 w 2336"/>
                <a:gd name="T59" fmla="*/ 0 h 1528"/>
                <a:gd name="T60" fmla="*/ 2287 w 2336"/>
                <a:gd name="T61" fmla="*/ 24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36" h="1528">
                  <a:moveTo>
                    <a:pt x="2287" y="24"/>
                  </a:moveTo>
                  <a:lnTo>
                    <a:pt x="2287" y="24"/>
                  </a:lnTo>
                  <a:cubicBezTo>
                    <a:pt x="2129" y="580"/>
                    <a:pt x="1840" y="721"/>
                    <a:pt x="1708" y="757"/>
                  </a:cubicBezTo>
                  <a:lnTo>
                    <a:pt x="1708" y="757"/>
                  </a:lnTo>
                  <a:cubicBezTo>
                    <a:pt x="1698" y="726"/>
                    <a:pt x="1658" y="620"/>
                    <a:pt x="1489" y="577"/>
                  </a:cubicBezTo>
                  <a:lnTo>
                    <a:pt x="1489" y="577"/>
                  </a:lnTo>
                  <a:cubicBezTo>
                    <a:pt x="1418" y="556"/>
                    <a:pt x="1336" y="539"/>
                    <a:pt x="1273" y="539"/>
                  </a:cubicBezTo>
                  <a:lnTo>
                    <a:pt x="1273" y="539"/>
                  </a:lnTo>
                  <a:cubicBezTo>
                    <a:pt x="1255" y="539"/>
                    <a:pt x="1236" y="537"/>
                    <a:pt x="1216" y="537"/>
                  </a:cubicBezTo>
                  <a:lnTo>
                    <a:pt x="1146" y="537"/>
                  </a:lnTo>
                  <a:lnTo>
                    <a:pt x="1146" y="537"/>
                  </a:lnTo>
                  <a:cubicBezTo>
                    <a:pt x="1126" y="537"/>
                    <a:pt x="1108" y="539"/>
                    <a:pt x="1089" y="539"/>
                  </a:cubicBezTo>
                  <a:lnTo>
                    <a:pt x="1089" y="539"/>
                  </a:lnTo>
                  <a:cubicBezTo>
                    <a:pt x="1028" y="539"/>
                    <a:pt x="948" y="556"/>
                    <a:pt x="878" y="576"/>
                  </a:cubicBezTo>
                  <a:lnTo>
                    <a:pt x="878" y="576"/>
                  </a:lnTo>
                  <a:cubicBezTo>
                    <a:pt x="705" y="618"/>
                    <a:pt x="663" y="725"/>
                    <a:pt x="654" y="756"/>
                  </a:cubicBezTo>
                  <a:lnTo>
                    <a:pt x="654" y="756"/>
                  </a:lnTo>
                  <a:cubicBezTo>
                    <a:pt x="521" y="720"/>
                    <a:pt x="233" y="579"/>
                    <a:pt x="74" y="24"/>
                  </a:cubicBezTo>
                  <a:lnTo>
                    <a:pt x="26" y="0"/>
                  </a:lnTo>
                  <a:lnTo>
                    <a:pt x="26" y="0"/>
                  </a:lnTo>
                  <a:cubicBezTo>
                    <a:pt x="26" y="0"/>
                    <a:pt x="0" y="1399"/>
                    <a:pt x="1062" y="1412"/>
                  </a:cubicBezTo>
                  <a:lnTo>
                    <a:pt x="1157" y="1462"/>
                  </a:lnTo>
                  <a:lnTo>
                    <a:pt x="1157" y="1462"/>
                  </a:lnTo>
                  <a:cubicBezTo>
                    <a:pt x="1157" y="1462"/>
                    <a:pt x="1155" y="1462"/>
                    <a:pt x="1157" y="1462"/>
                  </a:cubicBezTo>
                  <a:lnTo>
                    <a:pt x="1157" y="1462"/>
                  </a:lnTo>
                  <a:cubicBezTo>
                    <a:pt x="1157" y="1462"/>
                    <a:pt x="1128" y="1326"/>
                    <a:pt x="1154" y="1525"/>
                  </a:cubicBezTo>
                  <a:lnTo>
                    <a:pt x="1154" y="1525"/>
                  </a:lnTo>
                  <a:cubicBezTo>
                    <a:pt x="1154" y="1527"/>
                    <a:pt x="1184" y="1463"/>
                    <a:pt x="1184" y="1463"/>
                  </a:cubicBezTo>
                  <a:lnTo>
                    <a:pt x="1184" y="1463"/>
                  </a:lnTo>
                  <a:cubicBezTo>
                    <a:pt x="2244" y="1450"/>
                    <a:pt x="2335" y="0"/>
                    <a:pt x="2335" y="0"/>
                  </a:cubicBezTo>
                  <a:lnTo>
                    <a:pt x="2287" y="24"/>
                  </a:lnTo>
                </a:path>
              </a:pathLst>
            </a:custGeom>
            <a:solidFill>
              <a:srgbClr val="4029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1B78670D-A323-6A4D-8774-0F1796CD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338" y="1336675"/>
              <a:ext cx="90487" cy="66675"/>
            </a:xfrm>
            <a:custGeom>
              <a:avLst/>
              <a:gdLst>
                <a:gd name="T0" fmla="*/ 251 w 252"/>
                <a:gd name="T1" fmla="*/ 92 h 184"/>
                <a:gd name="T2" fmla="*/ 251 w 252"/>
                <a:gd name="T3" fmla="*/ 92 h 184"/>
                <a:gd name="T4" fmla="*/ 125 w 252"/>
                <a:gd name="T5" fmla="*/ 183 h 184"/>
                <a:gd name="T6" fmla="*/ 125 w 252"/>
                <a:gd name="T7" fmla="*/ 183 h 184"/>
                <a:gd name="T8" fmla="*/ 0 w 252"/>
                <a:gd name="T9" fmla="*/ 92 h 184"/>
                <a:gd name="T10" fmla="*/ 0 w 252"/>
                <a:gd name="T11" fmla="*/ 92 h 184"/>
                <a:gd name="T12" fmla="*/ 125 w 252"/>
                <a:gd name="T13" fmla="*/ 0 h 184"/>
                <a:gd name="T14" fmla="*/ 125 w 252"/>
                <a:gd name="T15" fmla="*/ 0 h 184"/>
                <a:gd name="T16" fmla="*/ 251 w 252"/>
                <a:gd name="T17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84">
                  <a:moveTo>
                    <a:pt x="251" y="92"/>
                  </a:moveTo>
                  <a:lnTo>
                    <a:pt x="251" y="92"/>
                  </a:lnTo>
                  <a:cubicBezTo>
                    <a:pt x="251" y="142"/>
                    <a:pt x="195" y="183"/>
                    <a:pt x="125" y="183"/>
                  </a:cubicBezTo>
                  <a:lnTo>
                    <a:pt x="125" y="183"/>
                  </a:lnTo>
                  <a:cubicBezTo>
                    <a:pt x="56" y="183"/>
                    <a:pt x="0" y="142"/>
                    <a:pt x="0" y="92"/>
                  </a:cubicBezTo>
                  <a:lnTo>
                    <a:pt x="0" y="92"/>
                  </a:lnTo>
                  <a:cubicBezTo>
                    <a:pt x="0" y="41"/>
                    <a:pt x="56" y="0"/>
                    <a:pt x="125" y="0"/>
                  </a:cubicBezTo>
                  <a:lnTo>
                    <a:pt x="125" y="0"/>
                  </a:lnTo>
                  <a:cubicBezTo>
                    <a:pt x="195" y="0"/>
                    <a:pt x="251" y="41"/>
                    <a:pt x="251" y="92"/>
                  </a:cubicBez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E6C91CB1-0096-2F48-91BE-0C9F2317E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36675"/>
              <a:ext cx="90488" cy="66675"/>
            </a:xfrm>
            <a:custGeom>
              <a:avLst/>
              <a:gdLst>
                <a:gd name="T0" fmla="*/ 251 w 252"/>
                <a:gd name="T1" fmla="*/ 92 h 184"/>
                <a:gd name="T2" fmla="*/ 251 w 252"/>
                <a:gd name="T3" fmla="*/ 92 h 184"/>
                <a:gd name="T4" fmla="*/ 126 w 252"/>
                <a:gd name="T5" fmla="*/ 183 h 184"/>
                <a:gd name="T6" fmla="*/ 126 w 252"/>
                <a:gd name="T7" fmla="*/ 183 h 184"/>
                <a:gd name="T8" fmla="*/ 0 w 252"/>
                <a:gd name="T9" fmla="*/ 92 h 184"/>
                <a:gd name="T10" fmla="*/ 0 w 252"/>
                <a:gd name="T11" fmla="*/ 92 h 184"/>
                <a:gd name="T12" fmla="*/ 126 w 252"/>
                <a:gd name="T13" fmla="*/ 0 h 184"/>
                <a:gd name="T14" fmla="*/ 126 w 252"/>
                <a:gd name="T15" fmla="*/ 0 h 184"/>
                <a:gd name="T16" fmla="*/ 251 w 252"/>
                <a:gd name="T17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84">
                  <a:moveTo>
                    <a:pt x="251" y="92"/>
                  </a:moveTo>
                  <a:lnTo>
                    <a:pt x="251" y="92"/>
                  </a:lnTo>
                  <a:cubicBezTo>
                    <a:pt x="251" y="142"/>
                    <a:pt x="195" y="183"/>
                    <a:pt x="126" y="183"/>
                  </a:cubicBezTo>
                  <a:lnTo>
                    <a:pt x="126" y="183"/>
                  </a:lnTo>
                  <a:cubicBezTo>
                    <a:pt x="57" y="183"/>
                    <a:pt x="0" y="142"/>
                    <a:pt x="0" y="92"/>
                  </a:cubicBezTo>
                  <a:lnTo>
                    <a:pt x="0" y="92"/>
                  </a:lnTo>
                  <a:cubicBezTo>
                    <a:pt x="0" y="41"/>
                    <a:pt x="57" y="0"/>
                    <a:pt x="126" y="0"/>
                  </a:cubicBezTo>
                  <a:lnTo>
                    <a:pt x="126" y="0"/>
                  </a:lnTo>
                  <a:cubicBezTo>
                    <a:pt x="195" y="0"/>
                    <a:pt x="251" y="41"/>
                    <a:pt x="251" y="92"/>
                  </a:cubicBezTo>
                </a:path>
              </a:pathLst>
            </a:custGeom>
            <a:solidFill>
              <a:srgbClr val="EFD4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E2A97267-0B91-454F-8E60-B72D95917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1354138"/>
              <a:ext cx="44450" cy="66675"/>
            </a:xfrm>
            <a:custGeom>
              <a:avLst/>
              <a:gdLst>
                <a:gd name="T0" fmla="*/ 0 w 123"/>
                <a:gd name="T1" fmla="*/ 92 h 185"/>
                <a:gd name="T2" fmla="*/ 0 w 123"/>
                <a:gd name="T3" fmla="*/ 92 h 185"/>
                <a:gd name="T4" fmla="*/ 122 w 123"/>
                <a:gd name="T5" fmla="*/ 184 h 185"/>
                <a:gd name="T6" fmla="*/ 122 w 123"/>
                <a:gd name="T7" fmla="*/ 0 h 185"/>
                <a:gd name="T8" fmla="*/ 122 w 123"/>
                <a:gd name="T9" fmla="*/ 0 h 185"/>
                <a:gd name="T10" fmla="*/ 0 w 123"/>
                <a:gd name="T11" fmla="*/ 9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85">
                  <a:moveTo>
                    <a:pt x="0" y="92"/>
                  </a:moveTo>
                  <a:lnTo>
                    <a:pt x="0" y="92"/>
                  </a:lnTo>
                  <a:cubicBezTo>
                    <a:pt x="0" y="142"/>
                    <a:pt x="54" y="182"/>
                    <a:pt x="122" y="184"/>
                  </a:cubicBezTo>
                  <a:lnTo>
                    <a:pt x="122" y="0"/>
                  </a:lnTo>
                  <a:lnTo>
                    <a:pt x="122" y="0"/>
                  </a:lnTo>
                  <a:cubicBezTo>
                    <a:pt x="54" y="2"/>
                    <a:pt x="0" y="43"/>
                    <a:pt x="0" y="92"/>
                  </a:cubicBez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203F724D-38A3-D14D-99CD-B97F58D4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1354138"/>
              <a:ext cx="46038" cy="66675"/>
            </a:xfrm>
            <a:custGeom>
              <a:avLst/>
              <a:gdLst>
                <a:gd name="T0" fmla="*/ 3 w 129"/>
                <a:gd name="T1" fmla="*/ 0 h 185"/>
                <a:gd name="T2" fmla="*/ 3 w 129"/>
                <a:gd name="T3" fmla="*/ 0 h 185"/>
                <a:gd name="T4" fmla="*/ 0 w 129"/>
                <a:gd name="T5" fmla="*/ 0 h 185"/>
                <a:gd name="T6" fmla="*/ 0 w 129"/>
                <a:gd name="T7" fmla="*/ 184 h 185"/>
                <a:gd name="T8" fmla="*/ 0 w 129"/>
                <a:gd name="T9" fmla="*/ 184 h 185"/>
                <a:gd name="T10" fmla="*/ 3 w 129"/>
                <a:gd name="T11" fmla="*/ 184 h 185"/>
                <a:gd name="T12" fmla="*/ 3 w 129"/>
                <a:gd name="T13" fmla="*/ 184 h 185"/>
                <a:gd name="T14" fmla="*/ 128 w 129"/>
                <a:gd name="T15" fmla="*/ 92 h 185"/>
                <a:gd name="T16" fmla="*/ 128 w 129"/>
                <a:gd name="T17" fmla="*/ 92 h 185"/>
                <a:gd name="T18" fmla="*/ 3 w 129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85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1" y="0"/>
                    <a:pt x="0" y="0"/>
                  </a:cubicBezTo>
                  <a:lnTo>
                    <a:pt x="0" y="184"/>
                  </a:lnTo>
                  <a:lnTo>
                    <a:pt x="0" y="184"/>
                  </a:lnTo>
                  <a:cubicBezTo>
                    <a:pt x="1" y="184"/>
                    <a:pt x="2" y="184"/>
                    <a:pt x="3" y="184"/>
                  </a:cubicBezTo>
                  <a:lnTo>
                    <a:pt x="3" y="184"/>
                  </a:lnTo>
                  <a:cubicBezTo>
                    <a:pt x="72" y="184"/>
                    <a:pt x="128" y="142"/>
                    <a:pt x="128" y="92"/>
                  </a:cubicBezTo>
                  <a:lnTo>
                    <a:pt x="128" y="92"/>
                  </a:lnTo>
                  <a:cubicBezTo>
                    <a:pt x="128" y="41"/>
                    <a:pt x="72" y="0"/>
                    <a:pt x="3" y="0"/>
                  </a:cubicBezTo>
                </a:path>
              </a:pathLst>
            </a:custGeom>
            <a:solidFill>
              <a:srgbClr val="EFD4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D9940567-8A86-FB4A-8037-B996EBB0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1127125"/>
              <a:ext cx="169863" cy="77788"/>
            </a:xfrm>
            <a:custGeom>
              <a:avLst/>
              <a:gdLst>
                <a:gd name="T0" fmla="*/ 473 w 474"/>
                <a:gd name="T1" fmla="*/ 107 h 215"/>
                <a:gd name="T2" fmla="*/ 473 w 474"/>
                <a:gd name="T3" fmla="*/ 107 h 215"/>
                <a:gd name="T4" fmla="*/ 237 w 474"/>
                <a:gd name="T5" fmla="*/ 214 h 215"/>
                <a:gd name="T6" fmla="*/ 237 w 474"/>
                <a:gd name="T7" fmla="*/ 214 h 215"/>
                <a:gd name="T8" fmla="*/ 0 w 474"/>
                <a:gd name="T9" fmla="*/ 107 h 215"/>
                <a:gd name="T10" fmla="*/ 0 w 474"/>
                <a:gd name="T11" fmla="*/ 107 h 215"/>
                <a:gd name="T12" fmla="*/ 237 w 474"/>
                <a:gd name="T13" fmla="*/ 0 h 215"/>
                <a:gd name="T14" fmla="*/ 237 w 474"/>
                <a:gd name="T15" fmla="*/ 0 h 215"/>
                <a:gd name="T16" fmla="*/ 473 w 474"/>
                <a:gd name="T17" fmla="*/ 1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215">
                  <a:moveTo>
                    <a:pt x="473" y="107"/>
                  </a:moveTo>
                  <a:lnTo>
                    <a:pt x="473" y="107"/>
                  </a:lnTo>
                  <a:cubicBezTo>
                    <a:pt x="473" y="107"/>
                    <a:pt x="367" y="214"/>
                    <a:pt x="237" y="214"/>
                  </a:cubicBezTo>
                  <a:lnTo>
                    <a:pt x="237" y="214"/>
                  </a:lnTo>
                  <a:cubicBezTo>
                    <a:pt x="106" y="214"/>
                    <a:pt x="0" y="107"/>
                    <a:pt x="0" y="107"/>
                  </a:cubicBezTo>
                  <a:lnTo>
                    <a:pt x="0" y="107"/>
                  </a:lnTo>
                  <a:cubicBezTo>
                    <a:pt x="0" y="107"/>
                    <a:pt x="106" y="0"/>
                    <a:pt x="237" y="0"/>
                  </a:cubicBezTo>
                  <a:lnTo>
                    <a:pt x="237" y="0"/>
                  </a:lnTo>
                  <a:cubicBezTo>
                    <a:pt x="367" y="0"/>
                    <a:pt x="473" y="107"/>
                    <a:pt x="473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57CB44B5-A4D9-B547-903B-491A74D41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1130300"/>
              <a:ext cx="69850" cy="74613"/>
            </a:xfrm>
            <a:custGeom>
              <a:avLst/>
              <a:gdLst>
                <a:gd name="T0" fmla="*/ 194 w 195"/>
                <a:gd name="T1" fmla="*/ 102 h 206"/>
                <a:gd name="T2" fmla="*/ 194 w 195"/>
                <a:gd name="T3" fmla="*/ 102 h 206"/>
                <a:gd name="T4" fmla="*/ 97 w 195"/>
                <a:gd name="T5" fmla="*/ 205 h 206"/>
                <a:gd name="T6" fmla="*/ 97 w 195"/>
                <a:gd name="T7" fmla="*/ 205 h 206"/>
                <a:gd name="T8" fmla="*/ 0 w 195"/>
                <a:gd name="T9" fmla="*/ 102 h 206"/>
                <a:gd name="T10" fmla="*/ 0 w 195"/>
                <a:gd name="T11" fmla="*/ 102 h 206"/>
                <a:gd name="T12" fmla="*/ 97 w 195"/>
                <a:gd name="T13" fmla="*/ 0 h 206"/>
                <a:gd name="T14" fmla="*/ 97 w 195"/>
                <a:gd name="T15" fmla="*/ 0 h 206"/>
                <a:gd name="T16" fmla="*/ 194 w 195"/>
                <a:gd name="T17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206">
                  <a:moveTo>
                    <a:pt x="194" y="102"/>
                  </a:moveTo>
                  <a:lnTo>
                    <a:pt x="194" y="102"/>
                  </a:lnTo>
                  <a:cubicBezTo>
                    <a:pt x="194" y="159"/>
                    <a:pt x="151" y="205"/>
                    <a:pt x="97" y="205"/>
                  </a:cubicBezTo>
                  <a:lnTo>
                    <a:pt x="97" y="205"/>
                  </a:lnTo>
                  <a:cubicBezTo>
                    <a:pt x="44" y="205"/>
                    <a:pt x="0" y="159"/>
                    <a:pt x="0" y="102"/>
                  </a:cubicBezTo>
                  <a:lnTo>
                    <a:pt x="0" y="102"/>
                  </a:lnTo>
                  <a:cubicBezTo>
                    <a:pt x="0" y="46"/>
                    <a:pt x="44" y="0"/>
                    <a:pt x="97" y="0"/>
                  </a:cubicBezTo>
                  <a:lnTo>
                    <a:pt x="97" y="0"/>
                  </a:lnTo>
                  <a:cubicBezTo>
                    <a:pt x="151" y="0"/>
                    <a:pt x="194" y="46"/>
                    <a:pt x="194" y="102"/>
                  </a:cubicBezTo>
                </a:path>
              </a:pathLst>
            </a:custGeom>
            <a:solidFill>
              <a:srgbClr val="1D15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7A09BE54-4338-864E-B9C6-F55E2E97B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213" y="1144588"/>
              <a:ext cx="23812" cy="25400"/>
            </a:xfrm>
            <a:custGeom>
              <a:avLst/>
              <a:gdLst>
                <a:gd name="T0" fmla="*/ 66 w 67"/>
                <a:gd name="T1" fmla="*/ 35 h 70"/>
                <a:gd name="T2" fmla="*/ 66 w 67"/>
                <a:gd name="T3" fmla="*/ 35 h 70"/>
                <a:gd name="T4" fmla="*/ 33 w 67"/>
                <a:gd name="T5" fmla="*/ 69 h 70"/>
                <a:gd name="T6" fmla="*/ 33 w 67"/>
                <a:gd name="T7" fmla="*/ 69 h 70"/>
                <a:gd name="T8" fmla="*/ 0 w 67"/>
                <a:gd name="T9" fmla="*/ 35 h 70"/>
                <a:gd name="T10" fmla="*/ 0 w 67"/>
                <a:gd name="T11" fmla="*/ 35 h 70"/>
                <a:gd name="T12" fmla="*/ 33 w 67"/>
                <a:gd name="T13" fmla="*/ 0 h 70"/>
                <a:gd name="T14" fmla="*/ 33 w 67"/>
                <a:gd name="T15" fmla="*/ 0 h 70"/>
                <a:gd name="T16" fmla="*/ 66 w 67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0">
                  <a:moveTo>
                    <a:pt x="66" y="35"/>
                  </a:moveTo>
                  <a:lnTo>
                    <a:pt x="66" y="35"/>
                  </a:lnTo>
                  <a:cubicBezTo>
                    <a:pt x="66" y="54"/>
                    <a:pt x="51" y="69"/>
                    <a:pt x="33" y="69"/>
                  </a:cubicBezTo>
                  <a:lnTo>
                    <a:pt x="33" y="69"/>
                  </a:lnTo>
                  <a:cubicBezTo>
                    <a:pt x="15" y="69"/>
                    <a:pt x="0" y="54"/>
                    <a:pt x="0" y="35"/>
                  </a:cubicBezTo>
                  <a:lnTo>
                    <a:pt x="0" y="35"/>
                  </a:lnTo>
                  <a:cubicBezTo>
                    <a:pt x="0" y="16"/>
                    <a:pt x="15" y="0"/>
                    <a:pt x="33" y="0"/>
                  </a:cubicBezTo>
                  <a:lnTo>
                    <a:pt x="33" y="0"/>
                  </a:lnTo>
                  <a:cubicBezTo>
                    <a:pt x="51" y="0"/>
                    <a:pt x="66" y="16"/>
                    <a:pt x="66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id="{6EB6F0EF-CB29-F149-860C-2ACFF7632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000" y="1127125"/>
              <a:ext cx="169863" cy="77788"/>
            </a:xfrm>
            <a:custGeom>
              <a:avLst/>
              <a:gdLst>
                <a:gd name="T0" fmla="*/ 472 w 473"/>
                <a:gd name="T1" fmla="*/ 107 h 215"/>
                <a:gd name="T2" fmla="*/ 472 w 473"/>
                <a:gd name="T3" fmla="*/ 107 h 215"/>
                <a:gd name="T4" fmla="*/ 236 w 473"/>
                <a:gd name="T5" fmla="*/ 214 h 215"/>
                <a:gd name="T6" fmla="*/ 236 w 473"/>
                <a:gd name="T7" fmla="*/ 214 h 215"/>
                <a:gd name="T8" fmla="*/ 0 w 473"/>
                <a:gd name="T9" fmla="*/ 107 h 215"/>
                <a:gd name="T10" fmla="*/ 0 w 473"/>
                <a:gd name="T11" fmla="*/ 107 h 215"/>
                <a:gd name="T12" fmla="*/ 236 w 473"/>
                <a:gd name="T13" fmla="*/ 0 h 215"/>
                <a:gd name="T14" fmla="*/ 236 w 473"/>
                <a:gd name="T15" fmla="*/ 0 h 215"/>
                <a:gd name="T16" fmla="*/ 472 w 473"/>
                <a:gd name="T17" fmla="*/ 1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215">
                  <a:moveTo>
                    <a:pt x="472" y="107"/>
                  </a:moveTo>
                  <a:lnTo>
                    <a:pt x="472" y="107"/>
                  </a:lnTo>
                  <a:cubicBezTo>
                    <a:pt x="472" y="107"/>
                    <a:pt x="366" y="214"/>
                    <a:pt x="236" y="214"/>
                  </a:cubicBezTo>
                  <a:lnTo>
                    <a:pt x="236" y="214"/>
                  </a:lnTo>
                  <a:cubicBezTo>
                    <a:pt x="105" y="214"/>
                    <a:pt x="0" y="107"/>
                    <a:pt x="0" y="107"/>
                  </a:cubicBezTo>
                  <a:lnTo>
                    <a:pt x="0" y="107"/>
                  </a:lnTo>
                  <a:cubicBezTo>
                    <a:pt x="0" y="107"/>
                    <a:pt x="105" y="0"/>
                    <a:pt x="236" y="0"/>
                  </a:cubicBezTo>
                  <a:lnTo>
                    <a:pt x="236" y="0"/>
                  </a:lnTo>
                  <a:cubicBezTo>
                    <a:pt x="366" y="0"/>
                    <a:pt x="472" y="107"/>
                    <a:pt x="472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CE10A655-6592-254D-BAE7-6E24F585C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1130300"/>
              <a:ext cx="69850" cy="74613"/>
            </a:xfrm>
            <a:custGeom>
              <a:avLst/>
              <a:gdLst>
                <a:gd name="T0" fmla="*/ 193 w 194"/>
                <a:gd name="T1" fmla="*/ 102 h 206"/>
                <a:gd name="T2" fmla="*/ 193 w 194"/>
                <a:gd name="T3" fmla="*/ 102 h 206"/>
                <a:gd name="T4" fmla="*/ 96 w 194"/>
                <a:gd name="T5" fmla="*/ 205 h 206"/>
                <a:gd name="T6" fmla="*/ 96 w 194"/>
                <a:gd name="T7" fmla="*/ 205 h 206"/>
                <a:gd name="T8" fmla="*/ 0 w 194"/>
                <a:gd name="T9" fmla="*/ 102 h 206"/>
                <a:gd name="T10" fmla="*/ 0 w 194"/>
                <a:gd name="T11" fmla="*/ 102 h 206"/>
                <a:gd name="T12" fmla="*/ 96 w 194"/>
                <a:gd name="T13" fmla="*/ 0 h 206"/>
                <a:gd name="T14" fmla="*/ 96 w 194"/>
                <a:gd name="T15" fmla="*/ 0 h 206"/>
                <a:gd name="T16" fmla="*/ 193 w 194"/>
                <a:gd name="T17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06">
                  <a:moveTo>
                    <a:pt x="193" y="102"/>
                  </a:moveTo>
                  <a:lnTo>
                    <a:pt x="193" y="102"/>
                  </a:lnTo>
                  <a:cubicBezTo>
                    <a:pt x="193" y="159"/>
                    <a:pt x="150" y="205"/>
                    <a:pt x="96" y="205"/>
                  </a:cubicBezTo>
                  <a:lnTo>
                    <a:pt x="96" y="205"/>
                  </a:lnTo>
                  <a:cubicBezTo>
                    <a:pt x="43" y="205"/>
                    <a:pt x="0" y="159"/>
                    <a:pt x="0" y="102"/>
                  </a:cubicBezTo>
                  <a:lnTo>
                    <a:pt x="0" y="102"/>
                  </a:lnTo>
                  <a:cubicBezTo>
                    <a:pt x="0" y="46"/>
                    <a:pt x="43" y="0"/>
                    <a:pt x="96" y="0"/>
                  </a:cubicBezTo>
                  <a:lnTo>
                    <a:pt x="96" y="0"/>
                  </a:lnTo>
                  <a:cubicBezTo>
                    <a:pt x="150" y="0"/>
                    <a:pt x="193" y="46"/>
                    <a:pt x="193" y="102"/>
                  </a:cubicBezTo>
                </a:path>
              </a:pathLst>
            </a:custGeom>
            <a:solidFill>
              <a:srgbClr val="1D15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5" name="Freeform 43">
              <a:extLst>
                <a:ext uri="{FF2B5EF4-FFF2-40B4-BE49-F238E27FC236}">
                  <a16:creationId xmlns:a16="http://schemas.microsoft.com/office/drawing/2014/main" id="{2AB17085-26E3-E648-ADC6-43B430704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550" y="1144588"/>
              <a:ext cx="23813" cy="25400"/>
            </a:xfrm>
            <a:custGeom>
              <a:avLst/>
              <a:gdLst>
                <a:gd name="T0" fmla="*/ 65 w 66"/>
                <a:gd name="T1" fmla="*/ 35 h 70"/>
                <a:gd name="T2" fmla="*/ 65 w 66"/>
                <a:gd name="T3" fmla="*/ 35 h 70"/>
                <a:gd name="T4" fmla="*/ 32 w 66"/>
                <a:gd name="T5" fmla="*/ 69 h 70"/>
                <a:gd name="T6" fmla="*/ 32 w 66"/>
                <a:gd name="T7" fmla="*/ 69 h 70"/>
                <a:gd name="T8" fmla="*/ 0 w 66"/>
                <a:gd name="T9" fmla="*/ 35 h 70"/>
                <a:gd name="T10" fmla="*/ 0 w 66"/>
                <a:gd name="T11" fmla="*/ 35 h 70"/>
                <a:gd name="T12" fmla="*/ 32 w 66"/>
                <a:gd name="T13" fmla="*/ 0 h 70"/>
                <a:gd name="T14" fmla="*/ 32 w 66"/>
                <a:gd name="T15" fmla="*/ 0 h 70"/>
                <a:gd name="T16" fmla="*/ 65 w 66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0">
                  <a:moveTo>
                    <a:pt x="65" y="35"/>
                  </a:moveTo>
                  <a:lnTo>
                    <a:pt x="65" y="35"/>
                  </a:lnTo>
                  <a:cubicBezTo>
                    <a:pt x="65" y="54"/>
                    <a:pt x="50" y="69"/>
                    <a:pt x="32" y="69"/>
                  </a:cubicBezTo>
                  <a:lnTo>
                    <a:pt x="32" y="69"/>
                  </a:lnTo>
                  <a:cubicBezTo>
                    <a:pt x="14" y="69"/>
                    <a:pt x="0" y="54"/>
                    <a:pt x="0" y="35"/>
                  </a:cubicBezTo>
                  <a:lnTo>
                    <a:pt x="0" y="35"/>
                  </a:lnTo>
                  <a:cubicBezTo>
                    <a:pt x="0" y="16"/>
                    <a:pt x="14" y="0"/>
                    <a:pt x="32" y="0"/>
                  </a:cubicBezTo>
                  <a:lnTo>
                    <a:pt x="32" y="0"/>
                  </a:lnTo>
                  <a:cubicBezTo>
                    <a:pt x="50" y="0"/>
                    <a:pt x="65" y="16"/>
                    <a:pt x="65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890BF146-117E-1740-B917-44E1E6D8F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8" y="1519238"/>
              <a:ext cx="217487" cy="100012"/>
            </a:xfrm>
            <a:custGeom>
              <a:avLst/>
              <a:gdLst>
                <a:gd name="T0" fmla="*/ 0 w 602"/>
                <a:gd name="T1" fmla="*/ 0 h 276"/>
                <a:gd name="T2" fmla="*/ 0 w 602"/>
                <a:gd name="T3" fmla="*/ 0 h 276"/>
                <a:gd name="T4" fmla="*/ 10 w 602"/>
                <a:gd name="T5" fmla="*/ 34 h 276"/>
                <a:gd name="T6" fmla="*/ 10 w 602"/>
                <a:gd name="T7" fmla="*/ 34 h 276"/>
                <a:gd name="T8" fmla="*/ 142 w 602"/>
                <a:gd name="T9" fmla="*/ 218 h 276"/>
                <a:gd name="T10" fmla="*/ 142 w 602"/>
                <a:gd name="T11" fmla="*/ 218 h 276"/>
                <a:gd name="T12" fmla="*/ 300 w 602"/>
                <a:gd name="T13" fmla="*/ 275 h 276"/>
                <a:gd name="T14" fmla="*/ 300 w 602"/>
                <a:gd name="T15" fmla="*/ 275 h 276"/>
                <a:gd name="T16" fmla="*/ 459 w 602"/>
                <a:gd name="T17" fmla="*/ 218 h 276"/>
                <a:gd name="T18" fmla="*/ 459 w 602"/>
                <a:gd name="T19" fmla="*/ 218 h 276"/>
                <a:gd name="T20" fmla="*/ 591 w 602"/>
                <a:gd name="T21" fmla="*/ 34 h 276"/>
                <a:gd name="T22" fmla="*/ 591 w 602"/>
                <a:gd name="T23" fmla="*/ 34 h 276"/>
                <a:gd name="T24" fmla="*/ 601 w 602"/>
                <a:gd name="T25" fmla="*/ 0 h 276"/>
                <a:gd name="T26" fmla="*/ 0 w 602"/>
                <a:gd name="T2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2" h="27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" y="14"/>
                    <a:pt x="10" y="34"/>
                  </a:cubicBezTo>
                  <a:lnTo>
                    <a:pt x="10" y="34"/>
                  </a:lnTo>
                  <a:cubicBezTo>
                    <a:pt x="27" y="80"/>
                    <a:pt x="66" y="162"/>
                    <a:pt x="142" y="218"/>
                  </a:cubicBezTo>
                  <a:lnTo>
                    <a:pt x="142" y="218"/>
                  </a:lnTo>
                  <a:cubicBezTo>
                    <a:pt x="183" y="248"/>
                    <a:pt x="235" y="270"/>
                    <a:pt x="300" y="275"/>
                  </a:cubicBezTo>
                  <a:lnTo>
                    <a:pt x="300" y="275"/>
                  </a:lnTo>
                  <a:cubicBezTo>
                    <a:pt x="366" y="270"/>
                    <a:pt x="418" y="248"/>
                    <a:pt x="459" y="218"/>
                  </a:cubicBezTo>
                  <a:lnTo>
                    <a:pt x="459" y="218"/>
                  </a:lnTo>
                  <a:cubicBezTo>
                    <a:pt x="535" y="162"/>
                    <a:pt x="574" y="80"/>
                    <a:pt x="591" y="34"/>
                  </a:cubicBezTo>
                  <a:lnTo>
                    <a:pt x="591" y="34"/>
                  </a:lnTo>
                  <a:cubicBezTo>
                    <a:pt x="598" y="14"/>
                    <a:pt x="601" y="0"/>
                    <a:pt x="601" y="0"/>
                  </a:cubicBezTo>
                  <a:lnTo>
                    <a:pt x="0" y="0"/>
                  </a:lnTo>
                </a:path>
              </a:pathLst>
            </a:custGeom>
            <a:solidFill>
              <a:srgbClr val="E87B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12E30CBA-C538-4448-B1D5-E962003A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463" y="1512888"/>
              <a:ext cx="233362" cy="115887"/>
            </a:xfrm>
            <a:custGeom>
              <a:avLst/>
              <a:gdLst>
                <a:gd name="T0" fmla="*/ 56 w 650"/>
                <a:gd name="T1" fmla="*/ 48 h 322"/>
                <a:gd name="T2" fmla="*/ 56 w 650"/>
                <a:gd name="T3" fmla="*/ 48 h 322"/>
                <a:gd name="T4" fmla="*/ 56 w 650"/>
                <a:gd name="T5" fmla="*/ 48 h 322"/>
                <a:gd name="T6" fmla="*/ 56 w 650"/>
                <a:gd name="T7" fmla="*/ 48 h 322"/>
                <a:gd name="T8" fmla="*/ 180 w 650"/>
                <a:gd name="T9" fmla="*/ 219 h 322"/>
                <a:gd name="T10" fmla="*/ 180 w 650"/>
                <a:gd name="T11" fmla="*/ 219 h 322"/>
                <a:gd name="T12" fmla="*/ 324 w 650"/>
                <a:gd name="T13" fmla="*/ 272 h 322"/>
                <a:gd name="T14" fmla="*/ 324 w 650"/>
                <a:gd name="T15" fmla="*/ 272 h 322"/>
                <a:gd name="T16" fmla="*/ 470 w 650"/>
                <a:gd name="T17" fmla="*/ 219 h 322"/>
                <a:gd name="T18" fmla="*/ 470 w 650"/>
                <a:gd name="T19" fmla="*/ 219 h 322"/>
                <a:gd name="T20" fmla="*/ 594 w 650"/>
                <a:gd name="T21" fmla="*/ 48 h 322"/>
                <a:gd name="T22" fmla="*/ 594 w 650"/>
                <a:gd name="T23" fmla="*/ 48 h 322"/>
                <a:gd name="T24" fmla="*/ 594 w 650"/>
                <a:gd name="T25" fmla="*/ 48 h 322"/>
                <a:gd name="T26" fmla="*/ 56 w 650"/>
                <a:gd name="T27" fmla="*/ 48 h 322"/>
                <a:gd name="T28" fmla="*/ 324 w 650"/>
                <a:gd name="T29" fmla="*/ 321 h 322"/>
                <a:gd name="T30" fmla="*/ 324 w 650"/>
                <a:gd name="T31" fmla="*/ 321 h 322"/>
                <a:gd name="T32" fmla="*/ 323 w 650"/>
                <a:gd name="T33" fmla="*/ 321 h 322"/>
                <a:gd name="T34" fmla="*/ 323 w 650"/>
                <a:gd name="T35" fmla="*/ 321 h 322"/>
                <a:gd name="T36" fmla="*/ 153 w 650"/>
                <a:gd name="T37" fmla="*/ 259 h 322"/>
                <a:gd name="T38" fmla="*/ 153 w 650"/>
                <a:gd name="T39" fmla="*/ 259 h 322"/>
                <a:gd name="T40" fmla="*/ 13 w 650"/>
                <a:gd name="T41" fmla="*/ 64 h 322"/>
                <a:gd name="T42" fmla="*/ 13 w 650"/>
                <a:gd name="T43" fmla="*/ 64 h 322"/>
                <a:gd name="T44" fmla="*/ 1 w 650"/>
                <a:gd name="T45" fmla="*/ 28 h 322"/>
                <a:gd name="T46" fmla="*/ 1 w 650"/>
                <a:gd name="T47" fmla="*/ 28 h 322"/>
                <a:gd name="T48" fmla="*/ 6 w 650"/>
                <a:gd name="T49" fmla="*/ 8 h 322"/>
                <a:gd name="T50" fmla="*/ 6 w 650"/>
                <a:gd name="T51" fmla="*/ 8 h 322"/>
                <a:gd name="T52" fmla="*/ 24 w 650"/>
                <a:gd name="T53" fmla="*/ 0 h 322"/>
                <a:gd name="T54" fmla="*/ 625 w 650"/>
                <a:gd name="T55" fmla="*/ 0 h 322"/>
                <a:gd name="T56" fmla="*/ 625 w 650"/>
                <a:gd name="T57" fmla="*/ 0 h 322"/>
                <a:gd name="T58" fmla="*/ 644 w 650"/>
                <a:gd name="T59" fmla="*/ 8 h 322"/>
                <a:gd name="T60" fmla="*/ 644 w 650"/>
                <a:gd name="T61" fmla="*/ 8 h 322"/>
                <a:gd name="T62" fmla="*/ 648 w 650"/>
                <a:gd name="T63" fmla="*/ 28 h 322"/>
                <a:gd name="T64" fmla="*/ 648 w 650"/>
                <a:gd name="T65" fmla="*/ 28 h 322"/>
                <a:gd name="T66" fmla="*/ 636 w 650"/>
                <a:gd name="T67" fmla="*/ 65 h 322"/>
                <a:gd name="T68" fmla="*/ 636 w 650"/>
                <a:gd name="T69" fmla="*/ 65 h 322"/>
                <a:gd name="T70" fmla="*/ 496 w 650"/>
                <a:gd name="T71" fmla="*/ 259 h 322"/>
                <a:gd name="T72" fmla="*/ 496 w 650"/>
                <a:gd name="T73" fmla="*/ 259 h 322"/>
                <a:gd name="T74" fmla="*/ 326 w 650"/>
                <a:gd name="T75" fmla="*/ 321 h 322"/>
                <a:gd name="T76" fmla="*/ 326 w 650"/>
                <a:gd name="T77" fmla="*/ 321 h 322"/>
                <a:gd name="T78" fmla="*/ 324 w 650"/>
                <a:gd name="T7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0" h="322">
                  <a:moveTo>
                    <a:pt x="56" y="48"/>
                  </a:moveTo>
                  <a:lnTo>
                    <a:pt x="56" y="48"/>
                  </a:lnTo>
                  <a:lnTo>
                    <a:pt x="56" y="48"/>
                  </a:lnTo>
                  <a:lnTo>
                    <a:pt x="56" y="48"/>
                  </a:lnTo>
                  <a:cubicBezTo>
                    <a:pt x="71" y="89"/>
                    <a:pt x="107" y="167"/>
                    <a:pt x="180" y="219"/>
                  </a:cubicBezTo>
                  <a:lnTo>
                    <a:pt x="180" y="219"/>
                  </a:lnTo>
                  <a:cubicBezTo>
                    <a:pt x="221" y="250"/>
                    <a:pt x="271" y="267"/>
                    <a:pt x="324" y="272"/>
                  </a:cubicBezTo>
                  <a:lnTo>
                    <a:pt x="324" y="272"/>
                  </a:lnTo>
                  <a:cubicBezTo>
                    <a:pt x="379" y="267"/>
                    <a:pt x="428" y="250"/>
                    <a:pt x="470" y="219"/>
                  </a:cubicBezTo>
                  <a:lnTo>
                    <a:pt x="470" y="219"/>
                  </a:lnTo>
                  <a:cubicBezTo>
                    <a:pt x="542" y="167"/>
                    <a:pt x="578" y="89"/>
                    <a:pt x="594" y="48"/>
                  </a:cubicBezTo>
                  <a:lnTo>
                    <a:pt x="594" y="48"/>
                  </a:lnTo>
                  <a:lnTo>
                    <a:pt x="594" y="48"/>
                  </a:lnTo>
                  <a:lnTo>
                    <a:pt x="56" y="48"/>
                  </a:lnTo>
                  <a:close/>
                  <a:moveTo>
                    <a:pt x="324" y="321"/>
                  </a:moveTo>
                  <a:lnTo>
                    <a:pt x="324" y="321"/>
                  </a:lnTo>
                  <a:lnTo>
                    <a:pt x="323" y="321"/>
                  </a:lnTo>
                  <a:lnTo>
                    <a:pt x="323" y="321"/>
                  </a:lnTo>
                  <a:cubicBezTo>
                    <a:pt x="259" y="315"/>
                    <a:pt x="202" y="295"/>
                    <a:pt x="153" y="259"/>
                  </a:cubicBezTo>
                  <a:lnTo>
                    <a:pt x="153" y="259"/>
                  </a:lnTo>
                  <a:cubicBezTo>
                    <a:pt x="71" y="199"/>
                    <a:pt x="30" y="111"/>
                    <a:pt x="13" y="64"/>
                  </a:cubicBezTo>
                  <a:lnTo>
                    <a:pt x="13" y="64"/>
                  </a:lnTo>
                  <a:cubicBezTo>
                    <a:pt x="5" y="42"/>
                    <a:pt x="1" y="28"/>
                    <a:pt x="1" y="28"/>
                  </a:cubicBezTo>
                  <a:lnTo>
                    <a:pt x="1" y="28"/>
                  </a:lnTo>
                  <a:cubicBezTo>
                    <a:pt x="0" y="20"/>
                    <a:pt x="1" y="14"/>
                    <a:pt x="6" y="8"/>
                  </a:cubicBezTo>
                  <a:lnTo>
                    <a:pt x="6" y="8"/>
                  </a:lnTo>
                  <a:cubicBezTo>
                    <a:pt x="10" y="2"/>
                    <a:pt x="17" y="0"/>
                    <a:pt x="24" y="0"/>
                  </a:cubicBezTo>
                  <a:lnTo>
                    <a:pt x="625" y="0"/>
                  </a:lnTo>
                  <a:lnTo>
                    <a:pt x="625" y="0"/>
                  </a:lnTo>
                  <a:cubicBezTo>
                    <a:pt x="632" y="0"/>
                    <a:pt x="639" y="2"/>
                    <a:pt x="644" y="8"/>
                  </a:cubicBezTo>
                  <a:lnTo>
                    <a:pt x="644" y="8"/>
                  </a:lnTo>
                  <a:cubicBezTo>
                    <a:pt x="648" y="14"/>
                    <a:pt x="649" y="21"/>
                    <a:pt x="648" y="28"/>
                  </a:cubicBezTo>
                  <a:lnTo>
                    <a:pt x="648" y="28"/>
                  </a:lnTo>
                  <a:cubicBezTo>
                    <a:pt x="648" y="29"/>
                    <a:pt x="644" y="43"/>
                    <a:pt x="636" y="65"/>
                  </a:cubicBezTo>
                  <a:lnTo>
                    <a:pt x="636" y="65"/>
                  </a:lnTo>
                  <a:cubicBezTo>
                    <a:pt x="619" y="112"/>
                    <a:pt x="578" y="199"/>
                    <a:pt x="496" y="259"/>
                  </a:cubicBezTo>
                  <a:lnTo>
                    <a:pt x="496" y="259"/>
                  </a:lnTo>
                  <a:cubicBezTo>
                    <a:pt x="447" y="295"/>
                    <a:pt x="390" y="315"/>
                    <a:pt x="326" y="321"/>
                  </a:cubicBezTo>
                  <a:lnTo>
                    <a:pt x="326" y="321"/>
                  </a:lnTo>
                  <a:cubicBezTo>
                    <a:pt x="326" y="321"/>
                    <a:pt x="325" y="321"/>
                    <a:pt x="324" y="321"/>
                  </a:cubicBezTo>
                  <a:close/>
                </a:path>
              </a:pathLst>
            </a:custGeom>
            <a:solidFill>
              <a:srgbClr val="EFD4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A3405EC7-CB69-304C-9BF4-C298AC31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8" y="1598613"/>
              <a:ext cx="114300" cy="20637"/>
            </a:xfrm>
            <a:custGeom>
              <a:avLst/>
              <a:gdLst>
                <a:gd name="T0" fmla="*/ 317 w 318"/>
                <a:gd name="T1" fmla="*/ 0 h 58"/>
                <a:gd name="T2" fmla="*/ 0 w 318"/>
                <a:gd name="T3" fmla="*/ 0 h 58"/>
                <a:gd name="T4" fmla="*/ 0 w 318"/>
                <a:gd name="T5" fmla="*/ 0 h 58"/>
                <a:gd name="T6" fmla="*/ 158 w 318"/>
                <a:gd name="T7" fmla="*/ 57 h 58"/>
                <a:gd name="T8" fmla="*/ 158 w 318"/>
                <a:gd name="T9" fmla="*/ 57 h 58"/>
                <a:gd name="T10" fmla="*/ 317 w 318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58">
                  <a:moveTo>
                    <a:pt x="31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41" y="30"/>
                    <a:pt x="93" y="53"/>
                    <a:pt x="158" y="57"/>
                  </a:cubicBezTo>
                  <a:lnTo>
                    <a:pt x="158" y="57"/>
                  </a:lnTo>
                  <a:cubicBezTo>
                    <a:pt x="224" y="53"/>
                    <a:pt x="276" y="30"/>
                    <a:pt x="3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CF00EE85-5586-6343-A814-52A971851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8" y="1520825"/>
              <a:ext cx="217487" cy="20638"/>
            </a:xfrm>
            <a:custGeom>
              <a:avLst/>
              <a:gdLst>
                <a:gd name="T0" fmla="*/ 0 w 602"/>
                <a:gd name="T1" fmla="*/ 0 h 56"/>
                <a:gd name="T2" fmla="*/ 0 w 602"/>
                <a:gd name="T3" fmla="*/ 0 h 56"/>
                <a:gd name="T4" fmla="*/ 10 w 602"/>
                <a:gd name="T5" fmla="*/ 33 h 56"/>
                <a:gd name="T6" fmla="*/ 10 w 602"/>
                <a:gd name="T7" fmla="*/ 33 h 56"/>
                <a:gd name="T8" fmla="*/ 18 w 602"/>
                <a:gd name="T9" fmla="*/ 55 h 56"/>
                <a:gd name="T10" fmla="*/ 582 w 602"/>
                <a:gd name="T11" fmla="*/ 55 h 56"/>
                <a:gd name="T12" fmla="*/ 582 w 602"/>
                <a:gd name="T13" fmla="*/ 55 h 56"/>
                <a:gd name="T14" fmla="*/ 591 w 602"/>
                <a:gd name="T15" fmla="*/ 33 h 56"/>
                <a:gd name="T16" fmla="*/ 591 w 602"/>
                <a:gd name="T17" fmla="*/ 33 h 56"/>
                <a:gd name="T18" fmla="*/ 601 w 602"/>
                <a:gd name="T19" fmla="*/ 0 h 56"/>
                <a:gd name="T20" fmla="*/ 0 w 602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2" h="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" y="13"/>
                    <a:pt x="10" y="33"/>
                  </a:cubicBezTo>
                  <a:lnTo>
                    <a:pt x="10" y="33"/>
                  </a:lnTo>
                  <a:cubicBezTo>
                    <a:pt x="13" y="40"/>
                    <a:pt x="15" y="47"/>
                    <a:pt x="18" y="55"/>
                  </a:cubicBezTo>
                  <a:lnTo>
                    <a:pt x="582" y="55"/>
                  </a:lnTo>
                  <a:lnTo>
                    <a:pt x="582" y="55"/>
                  </a:lnTo>
                  <a:cubicBezTo>
                    <a:pt x="586" y="47"/>
                    <a:pt x="588" y="40"/>
                    <a:pt x="591" y="33"/>
                  </a:cubicBezTo>
                  <a:lnTo>
                    <a:pt x="591" y="33"/>
                  </a:lnTo>
                  <a:cubicBezTo>
                    <a:pt x="598" y="13"/>
                    <a:pt x="601" y="0"/>
                    <a:pt x="601" y="0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0" name="Freeform 48">
              <a:extLst>
                <a:ext uri="{FF2B5EF4-FFF2-40B4-BE49-F238E27FC236}">
                  <a16:creationId xmlns:a16="http://schemas.microsoft.com/office/drawing/2014/main" id="{73C759C5-144E-A14F-8C64-5DBC3220C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338" y="1539875"/>
              <a:ext cx="203200" cy="58738"/>
            </a:xfrm>
            <a:custGeom>
              <a:avLst/>
              <a:gdLst>
                <a:gd name="T0" fmla="*/ 0 w 565"/>
                <a:gd name="T1" fmla="*/ 0 h 163"/>
                <a:gd name="T2" fmla="*/ 0 w 565"/>
                <a:gd name="T3" fmla="*/ 0 h 163"/>
                <a:gd name="T4" fmla="*/ 124 w 565"/>
                <a:gd name="T5" fmla="*/ 162 h 163"/>
                <a:gd name="T6" fmla="*/ 441 w 565"/>
                <a:gd name="T7" fmla="*/ 162 h 163"/>
                <a:gd name="T8" fmla="*/ 441 w 565"/>
                <a:gd name="T9" fmla="*/ 162 h 163"/>
                <a:gd name="T10" fmla="*/ 564 w 565"/>
                <a:gd name="T11" fmla="*/ 0 h 163"/>
                <a:gd name="T12" fmla="*/ 0 w 565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163">
                  <a:moveTo>
                    <a:pt x="0" y="0"/>
                  </a:moveTo>
                  <a:lnTo>
                    <a:pt x="0" y="0"/>
                  </a:lnTo>
                  <a:cubicBezTo>
                    <a:pt x="20" y="46"/>
                    <a:pt x="58" y="114"/>
                    <a:pt x="124" y="162"/>
                  </a:cubicBezTo>
                  <a:lnTo>
                    <a:pt x="441" y="162"/>
                  </a:lnTo>
                  <a:lnTo>
                    <a:pt x="441" y="162"/>
                  </a:lnTo>
                  <a:cubicBezTo>
                    <a:pt x="507" y="114"/>
                    <a:pt x="544" y="46"/>
                    <a:pt x="564" y="0"/>
                  </a:cubicBezTo>
                  <a:lnTo>
                    <a:pt x="0" y="0"/>
                  </a:lnTo>
                </a:path>
              </a:pathLst>
            </a:custGeom>
            <a:solidFill>
              <a:srgbClr val="E87B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4B3AD34A-FF82-A243-B695-1FBB26BC5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00" y="1952625"/>
              <a:ext cx="655638" cy="2265363"/>
            </a:xfrm>
            <a:custGeom>
              <a:avLst/>
              <a:gdLst>
                <a:gd name="T0" fmla="*/ 211 w 1820"/>
                <a:gd name="T1" fmla="*/ 417 h 6293"/>
                <a:gd name="T2" fmla="*/ 281 w 1820"/>
                <a:gd name="T3" fmla="*/ 0 h 6293"/>
                <a:gd name="T4" fmla="*/ 1256 w 1820"/>
                <a:gd name="T5" fmla="*/ 321 h 6293"/>
                <a:gd name="T6" fmla="*/ 1256 w 1820"/>
                <a:gd name="T7" fmla="*/ 321 h 6293"/>
                <a:gd name="T8" fmla="*/ 1752 w 1820"/>
                <a:gd name="T9" fmla="*/ 986 h 6293"/>
                <a:gd name="T10" fmla="*/ 1752 w 1820"/>
                <a:gd name="T11" fmla="*/ 986 h 6293"/>
                <a:gd name="T12" fmla="*/ 1790 w 1820"/>
                <a:gd name="T13" fmla="*/ 4594 h 6293"/>
                <a:gd name="T14" fmla="*/ 1745 w 1820"/>
                <a:gd name="T15" fmla="*/ 6292 h 6293"/>
                <a:gd name="T16" fmla="*/ 1238 w 1820"/>
                <a:gd name="T17" fmla="*/ 6292 h 6293"/>
                <a:gd name="T18" fmla="*/ 1137 w 1820"/>
                <a:gd name="T19" fmla="*/ 4099 h 6293"/>
                <a:gd name="T20" fmla="*/ 1038 w 1820"/>
                <a:gd name="T21" fmla="*/ 2849 h 6293"/>
                <a:gd name="T22" fmla="*/ 968 w 1820"/>
                <a:gd name="T23" fmla="*/ 5253 h 6293"/>
                <a:gd name="T24" fmla="*/ 0 w 1820"/>
                <a:gd name="T25" fmla="*/ 5505 h 6293"/>
                <a:gd name="T26" fmla="*/ 0 w 1820"/>
                <a:gd name="T27" fmla="*/ 1937 h 6293"/>
                <a:gd name="T28" fmla="*/ 0 w 1820"/>
                <a:gd name="T29" fmla="*/ 1937 h 6293"/>
                <a:gd name="T30" fmla="*/ 211 w 1820"/>
                <a:gd name="T31" fmla="*/ 417 h 6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0" h="6293">
                  <a:moveTo>
                    <a:pt x="211" y="417"/>
                  </a:moveTo>
                  <a:lnTo>
                    <a:pt x="281" y="0"/>
                  </a:lnTo>
                  <a:lnTo>
                    <a:pt x="1256" y="321"/>
                  </a:lnTo>
                  <a:lnTo>
                    <a:pt x="1256" y="321"/>
                  </a:lnTo>
                  <a:cubicBezTo>
                    <a:pt x="1256" y="321"/>
                    <a:pt x="1684" y="480"/>
                    <a:pt x="1752" y="986"/>
                  </a:cubicBezTo>
                  <a:lnTo>
                    <a:pt x="1752" y="986"/>
                  </a:lnTo>
                  <a:cubicBezTo>
                    <a:pt x="1819" y="1493"/>
                    <a:pt x="1790" y="4594"/>
                    <a:pt x="1790" y="4594"/>
                  </a:cubicBezTo>
                  <a:lnTo>
                    <a:pt x="1745" y="6292"/>
                  </a:lnTo>
                  <a:lnTo>
                    <a:pt x="1238" y="6292"/>
                  </a:lnTo>
                  <a:lnTo>
                    <a:pt x="1137" y="4099"/>
                  </a:lnTo>
                  <a:lnTo>
                    <a:pt x="1038" y="2849"/>
                  </a:lnTo>
                  <a:lnTo>
                    <a:pt x="968" y="5253"/>
                  </a:lnTo>
                  <a:lnTo>
                    <a:pt x="0" y="5505"/>
                  </a:lnTo>
                  <a:lnTo>
                    <a:pt x="0" y="1937"/>
                  </a:lnTo>
                  <a:lnTo>
                    <a:pt x="0" y="1937"/>
                  </a:lnTo>
                  <a:cubicBezTo>
                    <a:pt x="0" y="1937"/>
                    <a:pt x="40" y="484"/>
                    <a:pt x="211" y="417"/>
                  </a:cubicBezTo>
                </a:path>
              </a:pathLst>
            </a:custGeom>
            <a:solidFill>
              <a:srgbClr val="153D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2" name="Freeform 50">
              <a:extLst>
                <a:ext uri="{FF2B5EF4-FFF2-40B4-BE49-F238E27FC236}">
                  <a16:creationId xmlns:a16="http://schemas.microsoft.com/office/drawing/2014/main" id="{84E25E50-8538-2045-8802-D5315FB0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00" y="1916113"/>
              <a:ext cx="203200" cy="1354137"/>
            </a:xfrm>
            <a:custGeom>
              <a:avLst/>
              <a:gdLst>
                <a:gd name="T0" fmla="*/ 0 w 564"/>
                <a:gd name="T1" fmla="*/ 0 h 3761"/>
                <a:gd name="T2" fmla="*/ 563 w 564"/>
                <a:gd name="T3" fmla="*/ 202 h 3761"/>
                <a:gd name="T4" fmla="*/ 281 w 564"/>
                <a:gd name="T5" fmla="*/ 1193 h 3761"/>
                <a:gd name="T6" fmla="*/ 89 w 564"/>
                <a:gd name="T7" fmla="*/ 1317 h 3761"/>
                <a:gd name="T8" fmla="*/ 281 w 564"/>
                <a:gd name="T9" fmla="*/ 1508 h 3761"/>
                <a:gd name="T10" fmla="*/ 0 w 564"/>
                <a:gd name="T11" fmla="*/ 3760 h 3761"/>
                <a:gd name="T12" fmla="*/ 0 w 564"/>
                <a:gd name="T13" fmla="*/ 0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761">
                  <a:moveTo>
                    <a:pt x="0" y="0"/>
                  </a:moveTo>
                  <a:lnTo>
                    <a:pt x="563" y="202"/>
                  </a:lnTo>
                  <a:lnTo>
                    <a:pt x="281" y="1193"/>
                  </a:lnTo>
                  <a:lnTo>
                    <a:pt x="89" y="1317"/>
                  </a:lnTo>
                  <a:lnTo>
                    <a:pt x="281" y="1508"/>
                  </a:lnTo>
                  <a:lnTo>
                    <a:pt x="0" y="3760"/>
                  </a:lnTo>
                  <a:lnTo>
                    <a:pt x="0" y="0"/>
                  </a:lnTo>
                </a:path>
              </a:pathLst>
            </a:custGeom>
            <a:solidFill>
              <a:srgbClr val="2352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3" name="Freeform 51">
              <a:extLst>
                <a:ext uri="{FF2B5EF4-FFF2-40B4-BE49-F238E27FC236}">
                  <a16:creationId xmlns:a16="http://schemas.microsoft.com/office/drawing/2014/main" id="{3B7BBC5B-E88B-A749-B73C-1CB4D9ED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825" y="2173288"/>
              <a:ext cx="357188" cy="1760537"/>
            </a:xfrm>
            <a:custGeom>
              <a:avLst/>
              <a:gdLst>
                <a:gd name="T0" fmla="*/ 0 w 991"/>
                <a:gd name="T1" fmla="*/ 1411 h 4890"/>
                <a:gd name="T2" fmla="*/ 0 w 991"/>
                <a:gd name="T3" fmla="*/ 3640 h 4890"/>
                <a:gd name="T4" fmla="*/ 157 w 991"/>
                <a:gd name="T5" fmla="*/ 4478 h 4890"/>
                <a:gd name="T6" fmla="*/ 990 w 991"/>
                <a:gd name="T7" fmla="*/ 4889 h 4890"/>
                <a:gd name="T8" fmla="*/ 990 w 991"/>
                <a:gd name="T9" fmla="*/ 1163 h 4890"/>
                <a:gd name="T10" fmla="*/ 853 w 991"/>
                <a:gd name="T11" fmla="*/ 0 h 4890"/>
                <a:gd name="T12" fmla="*/ 853 w 991"/>
                <a:gd name="T13" fmla="*/ 0 h 4890"/>
                <a:gd name="T14" fmla="*/ 0 w 991"/>
                <a:gd name="T15" fmla="*/ 1411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1" h="4890">
                  <a:moveTo>
                    <a:pt x="0" y="1411"/>
                  </a:moveTo>
                  <a:lnTo>
                    <a:pt x="0" y="3640"/>
                  </a:lnTo>
                  <a:lnTo>
                    <a:pt x="157" y="4478"/>
                  </a:lnTo>
                  <a:lnTo>
                    <a:pt x="990" y="4889"/>
                  </a:lnTo>
                  <a:lnTo>
                    <a:pt x="990" y="1163"/>
                  </a:lnTo>
                  <a:lnTo>
                    <a:pt x="853" y="0"/>
                  </a:lnTo>
                  <a:lnTo>
                    <a:pt x="853" y="0"/>
                  </a:lnTo>
                  <a:cubicBezTo>
                    <a:pt x="853" y="0"/>
                    <a:pt x="22" y="820"/>
                    <a:pt x="0" y="1411"/>
                  </a:cubicBezTo>
                </a:path>
              </a:pathLst>
            </a:custGeom>
            <a:solidFill>
              <a:srgbClr val="153D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4" name="Freeform 52">
              <a:extLst>
                <a:ext uri="{FF2B5EF4-FFF2-40B4-BE49-F238E27FC236}">
                  <a16:creationId xmlns:a16="http://schemas.microsoft.com/office/drawing/2014/main" id="{6B43A1C8-1D77-9B49-8BD4-8165FD1DB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0" y="1958975"/>
              <a:ext cx="123825" cy="123825"/>
            </a:xfrm>
            <a:custGeom>
              <a:avLst/>
              <a:gdLst>
                <a:gd name="T0" fmla="*/ 172 w 346"/>
                <a:gd name="T1" fmla="*/ 1 h 346"/>
                <a:gd name="T2" fmla="*/ 172 w 346"/>
                <a:gd name="T3" fmla="*/ 0 h 346"/>
                <a:gd name="T4" fmla="*/ 172 w 346"/>
                <a:gd name="T5" fmla="*/ 0 h 346"/>
                <a:gd name="T6" fmla="*/ 172 w 346"/>
                <a:gd name="T7" fmla="*/ 0 h 346"/>
                <a:gd name="T8" fmla="*/ 172 w 346"/>
                <a:gd name="T9" fmla="*/ 1 h 346"/>
                <a:gd name="T10" fmla="*/ 0 w 346"/>
                <a:gd name="T11" fmla="*/ 102 h 346"/>
                <a:gd name="T12" fmla="*/ 9 w 346"/>
                <a:gd name="T13" fmla="*/ 252 h 346"/>
                <a:gd name="T14" fmla="*/ 70 w 346"/>
                <a:gd name="T15" fmla="*/ 345 h 346"/>
                <a:gd name="T16" fmla="*/ 172 w 346"/>
                <a:gd name="T17" fmla="*/ 345 h 346"/>
                <a:gd name="T18" fmla="*/ 172 w 346"/>
                <a:gd name="T19" fmla="*/ 345 h 346"/>
                <a:gd name="T20" fmla="*/ 275 w 346"/>
                <a:gd name="T21" fmla="*/ 345 h 346"/>
                <a:gd name="T22" fmla="*/ 335 w 346"/>
                <a:gd name="T23" fmla="*/ 252 h 346"/>
                <a:gd name="T24" fmla="*/ 345 w 346"/>
                <a:gd name="T25" fmla="*/ 102 h 346"/>
                <a:gd name="T26" fmla="*/ 172 w 346"/>
                <a:gd name="T27" fmla="*/ 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346">
                  <a:moveTo>
                    <a:pt x="172" y="1"/>
                  </a:move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1"/>
                  </a:lnTo>
                  <a:lnTo>
                    <a:pt x="0" y="102"/>
                  </a:lnTo>
                  <a:lnTo>
                    <a:pt x="9" y="252"/>
                  </a:lnTo>
                  <a:lnTo>
                    <a:pt x="70" y="345"/>
                  </a:lnTo>
                  <a:lnTo>
                    <a:pt x="172" y="345"/>
                  </a:lnTo>
                  <a:lnTo>
                    <a:pt x="172" y="345"/>
                  </a:lnTo>
                  <a:lnTo>
                    <a:pt x="275" y="345"/>
                  </a:lnTo>
                  <a:lnTo>
                    <a:pt x="335" y="252"/>
                  </a:lnTo>
                  <a:lnTo>
                    <a:pt x="345" y="102"/>
                  </a:lnTo>
                  <a:lnTo>
                    <a:pt x="172" y="1"/>
                  </a:lnTo>
                </a:path>
              </a:pathLst>
            </a:custGeom>
            <a:solidFill>
              <a:srgbClr val="B970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5" name="Freeform 53">
              <a:extLst>
                <a:ext uri="{FF2B5EF4-FFF2-40B4-BE49-F238E27FC236}">
                  <a16:creationId xmlns:a16="http://schemas.microsoft.com/office/drawing/2014/main" id="{87202395-E778-5741-9DD9-8A17CA94A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425" y="1846263"/>
              <a:ext cx="153988" cy="211137"/>
            </a:xfrm>
            <a:custGeom>
              <a:avLst/>
              <a:gdLst>
                <a:gd name="T0" fmla="*/ 0 w 428"/>
                <a:gd name="T1" fmla="*/ 191 h 586"/>
                <a:gd name="T2" fmla="*/ 119 w 428"/>
                <a:gd name="T3" fmla="*/ 0 h 586"/>
                <a:gd name="T4" fmla="*/ 427 w 428"/>
                <a:gd name="T5" fmla="*/ 312 h 586"/>
                <a:gd name="T6" fmla="*/ 251 w 428"/>
                <a:gd name="T7" fmla="*/ 585 h 586"/>
                <a:gd name="T8" fmla="*/ 0 w 428"/>
                <a:gd name="T9" fmla="*/ 19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586">
                  <a:moveTo>
                    <a:pt x="0" y="191"/>
                  </a:moveTo>
                  <a:lnTo>
                    <a:pt x="119" y="0"/>
                  </a:lnTo>
                  <a:lnTo>
                    <a:pt x="427" y="312"/>
                  </a:lnTo>
                  <a:lnTo>
                    <a:pt x="251" y="585"/>
                  </a:lnTo>
                  <a:lnTo>
                    <a:pt x="0" y="191"/>
                  </a:lnTo>
                </a:path>
              </a:pathLst>
            </a:custGeom>
            <a:solidFill>
              <a:srgbClr val="B2D0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6" name="Freeform 54">
              <a:extLst>
                <a:ext uri="{FF2B5EF4-FFF2-40B4-BE49-F238E27FC236}">
                  <a16:creationId xmlns:a16="http://schemas.microsoft.com/office/drawing/2014/main" id="{D586AD9D-6A56-0844-B4DD-42C9D50F0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413" y="1846263"/>
              <a:ext cx="153987" cy="211137"/>
            </a:xfrm>
            <a:custGeom>
              <a:avLst/>
              <a:gdLst>
                <a:gd name="T0" fmla="*/ 427 w 428"/>
                <a:gd name="T1" fmla="*/ 191 h 586"/>
                <a:gd name="T2" fmla="*/ 309 w 428"/>
                <a:gd name="T3" fmla="*/ 0 h 586"/>
                <a:gd name="T4" fmla="*/ 0 w 428"/>
                <a:gd name="T5" fmla="*/ 312 h 586"/>
                <a:gd name="T6" fmla="*/ 177 w 428"/>
                <a:gd name="T7" fmla="*/ 585 h 586"/>
                <a:gd name="T8" fmla="*/ 427 w 428"/>
                <a:gd name="T9" fmla="*/ 19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586">
                  <a:moveTo>
                    <a:pt x="427" y="191"/>
                  </a:moveTo>
                  <a:lnTo>
                    <a:pt x="309" y="0"/>
                  </a:lnTo>
                  <a:lnTo>
                    <a:pt x="0" y="312"/>
                  </a:lnTo>
                  <a:lnTo>
                    <a:pt x="177" y="585"/>
                  </a:lnTo>
                  <a:lnTo>
                    <a:pt x="427" y="191"/>
                  </a:lnTo>
                </a:path>
              </a:pathLst>
            </a:custGeom>
            <a:solidFill>
              <a:srgbClr val="B2D0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7" name="Freeform 55">
              <a:extLst>
                <a:ext uri="{FF2B5EF4-FFF2-40B4-BE49-F238E27FC236}">
                  <a16:creationId xmlns:a16="http://schemas.microsoft.com/office/drawing/2014/main" id="{F3032F43-5E09-1B45-9DC9-44143A607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1252538"/>
              <a:ext cx="407988" cy="574675"/>
            </a:xfrm>
            <a:custGeom>
              <a:avLst/>
              <a:gdLst>
                <a:gd name="T0" fmla="*/ 603 w 1133"/>
                <a:gd name="T1" fmla="*/ 939 h 1598"/>
                <a:gd name="T2" fmla="*/ 366 w 1133"/>
                <a:gd name="T3" fmla="*/ 799 h 1598"/>
                <a:gd name="T4" fmla="*/ 34 w 1133"/>
                <a:gd name="T5" fmla="*/ 35 h 1598"/>
                <a:gd name="T6" fmla="*/ 0 w 1133"/>
                <a:gd name="T7" fmla="*/ 0 h 1598"/>
                <a:gd name="T8" fmla="*/ 0 w 1133"/>
                <a:gd name="T9" fmla="*/ 0 h 1598"/>
                <a:gd name="T10" fmla="*/ 82 w 1133"/>
                <a:gd name="T11" fmla="*/ 785 h 1598"/>
                <a:gd name="T12" fmla="*/ 82 w 1133"/>
                <a:gd name="T13" fmla="*/ 785 h 1598"/>
                <a:gd name="T14" fmla="*/ 1132 w 1133"/>
                <a:gd name="T15" fmla="*/ 1597 h 1598"/>
                <a:gd name="T16" fmla="*/ 1132 w 1133"/>
                <a:gd name="T17" fmla="*/ 1282 h 1598"/>
                <a:gd name="T18" fmla="*/ 603 w 1133"/>
                <a:gd name="T19" fmla="*/ 939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3" h="1598">
                  <a:moveTo>
                    <a:pt x="603" y="939"/>
                  </a:moveTo>
                  <a:lnTo>
                    <a:pt x="366" y="799"/>
                  </a:lnTo>
                  <a:lnTo>
                    <a:pt x="34" y="35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28"/>
                    <a:pt x="82" y="785"/>
                    <a:pt x="82" y="785"/>
                  </a:cubicBezTo>
                  <a:lnTo>
                    <a:pt x="82" y="785"/>
                  </a:lnTo>
                  <a:cubicBezTo>
                    <a:pt x="82" y="785"/>
                    <a:pt x="332" y="1296"/>
                    <a:pt x="1132" y="1597"/>
                  </a:cubicBezTo>
                  <a:lnTo>
                    <a:pt x="1132" y="1282"/>
                  </a:lnTo>
                  <a:lnTo>
                    <a:pt x="603" y="939"/>
                  </a:lnTo>
                </a:path>
              </a:pathLst>
            </a:custGeom>
            <a:solidFill>
              <a:srgbClr val="4029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8" name="Freeform 56">
              <a:extLst>
                <a:ext uri="{FF2B5EF4-FFF2-40B4-BE49-F238E27FC236}">
                  <a16:creationId xmlns:a16="http://schemas.microsoft.com/office/drawing/2014/main" id="{BC2A7BBB-737E-2C49-B60C-15378CA39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38" y="1252538"/>
              <a:ext cx="406400" cy="574675"/>
            </a:xfrm>
            <a:custGeom>
              <a:avLst/>
              <a:gdLst>
                <a:gd name="T0" fmla="*/ 527 w 1131"/>
                <a:gd name="T1" fmla="*/ 939 h 1598"/>
                <a:gd name="T2" fmla="*/ 764 w 1131"/>
                <a:gd name="T3" fmla="*/ 799 h 1598"/>
                <a:gd name="T4" fmla="*/ 1096 w 1131"/>
                <a:gd name="T5" fmla="*/ 35 h 1598"/>
                <a:gd name="T6" fmla="*/ 1130 w 1131"/>
                <a:gd name="T7" fmla="*/ 0 h 1598"/>
                <a:gd name="T8" fmla="*/ 1130 w 1131"/>
                <a:gd name="T9" fmla="*/ 0 h 1598"/>
                <a:gd name="T10" fmla="*/ 1049 w 1131"/>
                <a:gd name="T11" fmla="*/ 785 h 1598"/>
                <a:gd name="T12" fmla="*/ 1049 w 1131"/>
                <a:gd name="T13" fmla="*/ 785 h 1598"/>
                <a:gd name="T14" fmla="*/ 0 w 1131"/>
                <a:gd name="T15" fmla="*/ 1597 h 1598"/>
                <a:gd name="T16" fmla="*/ 0 w 1131"/>
                <a:gd name="T17" fmla="*/ 1282 h 1598"/>
                <a:gd name="T18" fmla="*/ 527 w 1131"/>
                <a:gd name="T19" fmla="*/ 939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1" h="1598">
                  <a:moveTo>
                    <a:pt x="527" y="939"/>
                  </a:moveTo>
                  <a:lnTo>
                    <a:pt x="764" y="799"/>
                  </a:lnTo>
                  <a:lnTo>
                    <a:pt x="1096" y="35"/>
                  </a:lnTo>
                  <a:lnTo>
                    <a:pt x="1130" y="0"/>
                  </a:lnTo>
                  <a:lnTo>
                    <a:pt x="1130" y="0"/>
                  </a:lnTo>
                  <a:cubicBezTo>
                    <a:pt x="1130" y="28"/>
                    <a:pt x="1049" y="785"/>
                    <a:pt x="1049" y="785"/>
                  </a:cubicBezTo>
                  <a:lnTo>
                    <a:pt x="1049" y="785"/>
                  </a:lnTo>
                  <a:cubicBezTo>
                    <a:pt x="1049" y="785"/>
                    <a:pt x="798" y="1296"/>
                    <a:pt x="0" y="1597"/>
                  </a:cubicBezTo>
                  <a:lnTo>
                    <a:pt x="0" y="1282"/>
                  </a:lnTo>
                  <a:lnTo>
                    <a:pt x="527" y="939"/>
                  </a:lnTo>
                </a:path>
              </a:pathLst>
            </a:custGeom>
            <a:solidFill>
              <a:srgbClr val="4029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9" name="Freeform 57">
              <a:extLst>
                <a:ext uri="{FF2B5EF4-FFF2-40B4-BE49-F238E27FC236}">
                  <a16:creationId xmlns:a16="http://schemas.microsoft.com/office/drawing/2014/main" id="{77906333-3D55-E846-AEC1-F0345AAC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4217988"/>
              <a:ext cx="247650" cy="212725"/>
            </a:xfrm>
            <a:custGeom>
              <a:avLst/>
              <a:gdLst>
                <a:gd name="T0" fmla="*/ 303 w 689"/>
                <a:gd name="T1" fmla="*/ 0 h 590"/>
                <a:gd name="T2" fmla="*/ 303 w 689"/>
                <a:gd name="T3" fmla="*/ 0 h 590"/>
                <a:gd name="T4" fmla="*/ 245 w 689"/>
                <a:gd name="T5" fmla="*/ 121 h 590"/>
                <a:gd name="T6" fmla="*/ 245 w 689"/>
                <a:gd name="T7" fmla="*/ 121 h 590"/>
                <a:gd name="T8" fmla="*/ 9 w 689"/>
                <a:gd name="T9" fmla="*/ 339 h 590"/>
                <a:gd name="T10" fmla="*/ 9 w 689"/>
                <a:gd name="T11" fmla="*/ 339 h 590"/>
                <a:gd name="T12" fmla="*/ 106 w 689"/>
                <a:gd name="T13" fmla="*/ 353 h 590"/>
                <a:gd name="T14" fmla="*/ 106 w 689"/>
                <a:gd name="T15" fmla="*/ 353 h 590"/>
                <a:gd name="T16" fmla="*/ 237 w 689"/>
                <a:gd name="T17" fmla="*/ 275 h 590"/>
                <a:gd name="T18" fmla="*/ 237 w 689"/>
                <a:gd name="T19" fmla="*/ 275 h 590"/>
                <a:gd name="T20" fmla="*/ 257 w 689"/>
                <a:gd name="T21" fmla="*/ 431 h 590"/>
                <a:gd name="T22" fmla="*/ 257 w 689"/>
                <a:gd name="T23" fmla="*/ 431 h 590"/>
                <a:gd name="T24" fmla="*/ 295 w 689"/>
                <a:gd name="T25" fmla="*/ 573 h 590"/>
                <a:gd name="T26" fmla="*/ 295 w 689"/>
                <a:gd name="T27" fmla="*/ 573 h 590"/>
                <a:gd name="T28" fmla="*/ 376 w 689"/>
                <a:gd name="T29" fmla="*/ 585 h 590"/>
                <a:gd name="T30" fmla="*/ 376 w 689"/>
                <a:gd name="T31" fmla="*/ 585 h 590"/>
                <a:gd name="T32" fmla="*/ 441 w 689"/>
                <a:gd name="T33" fmla="*/ 577 h 590"/>
                <a:gd name="T34" fmla="*/ 441 w 689"/>
                <a:gd name="T35" fmla="*/ 577 h 590"/>
                <a:gd name="T36" fmla="*/ 522 w 689"/>
                <a:gd name="T37" fmla="*/ 566 h 590"/>
                <a:gd name="T38" fmla="*/ 522 w 689"/>
                <a:gd name="T39" fmla="*/ 566 h 590"/>
                <a:gd name="T40" fmla="*/ 598 w 689"/>
                <a:gd name="T41" fmla="*/ 533 h 590"/>
                <a:gd name="T42" fmla="*/ 598 w 689"/>
                <a:gd name="T43" fmla="*/ 533 h 590"/>
                <a:gd name="T44" fmla="*/ 666 w 689"/>
                <a:gd name="T45" fmla="*/ 495 h 590"/>
                <a:gd name="T46" fmla="*/ 666 w 689"/>
                <a:gd name="T47" fmla="*/ 495 h 590"/>
                <a:gd name="T48" fmla="*/ 688 w 689"/>
                <a:gd name="T49" fmla="*/ 330 h 590"/>
                <a:gd name="T50" fmla="*/ 688 w 689"/>
                <a:gd name="T51" fmla="*/ 330 h 590"/>
                <a:gd name="T52" fmla="*/ 662 w 689"/>
                <a:gd name="T53" fmla="*/ 76 h 590"/>
                <a:gd name="T54" fmla="*/ 662 w 689"/>
                <a:gd name="T55" fmla="*/ 76 h 590"/>
                <a:gd name="T56" fmla="*/ 647 w 689"/>
                <a:gd name="T57" fmla="*/ 0 h 590"/>
                <a:gd name="T58" fmla="*/ 303 w 689"/>
                <a:gd name="T5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9" h="590">
                  <a:moveTo>
                    <a:pt x="303" y="0"/>
                  </a:moveTo>
                  <a:lnTo>
                    <a:pt x="303" y="0"/>
                  </a:lnTo>
                  <a:cubicBezTo>
                    <a:pt x="303" y="0"/>
                    <a:pt x="290" y="83"/>
                    <a:pt x="245" y="121"/>
                  </a:cubicBezTo>
                  <a:lnTo>
                    <a:pt x="245" y="121"/>
                  </a:lnTo>
                  <a:cubicBezTo>
                    <a:pt x="201" y="159"/>
                    <a:pt x="0" y="308"/>
                    <a:pt x="9" y="339"/>
                  </a:cubicBezTo>
                  <a:lnTo>
                    <a:pt x="9" y="339"/>
                  </a:lnTo>
                  <a:cubicBezTo>
                    <a:pt x="19" y="369"/>
                    <a:pt x="61" y="382"/>
                    <a:pt x="106" y="353"/>
                  </a:cubicBezTo>
                  <a:lnTo>
                    <a:pt x="106" y="353"/>
                  </a:lnTo>
                  <a:cubicBezTo>
                    <a:pt x="151" y="325"/>
                    <a:pt x="223" y="278"/>
                    <a:pt x="237" y="275"/>
                  </a:cubicBezTo>
                  <a:lnTo>
                    <a:pt x="237" y="275"/>
                  </a:lnTo>
                  <a:cubicBezTo>
                    <a:pt x="251" y="273"/>
                    <a:pt x="257" y="396"/>
                    <a:pt x="257" y="431"/>
                  </a:cubicBezTo>
                  <a:lnTo>
                    <a:pt x="257" y="431"/>
                  </a:lnTo>
                  <a:cubicBezTo>
                    <a:pt x="257" y="467"/>
                    <a:pt x="271" y="564"/>
                    <a:pt x="295" y="573"/>
                  </a:cubicBezTo>
                  <a:lnTo>
                    <a:pt x="295" y="573"/>
                  </a:lnTo>
                  <a:cubicBezTo>
                    <a:pt x="319" y="583"/>
                    <a:pt x="363" y="589"/>
                    <a:pt x="376" y="585"/>
                  </a:cubicBezTo>
                  <a:lnTo>
                    <a:pt x="376" y="585"/>
                  </a:lnTo>
                  <a:cubicBezTo>
                    <a:pt x="387" y="580"/>
                    <a:pt x="418" y="587"/>
                    <a:pt x="441" y="577"/>
                  </a:cubicBezTo>
                  <a:lnTo>
                    <a:pt x="441" y="577"/>
                  </a:lnTo>
                  <a:cubicBezTo>
                    <a:pt x="466" y="568"/>
                    <a:pt x="494" y="578"/>
                    <a:pt x="522" y="566"/>
                  </a:cubicBezTo>
                  <a:lnTo>
                    <a:pt x="522" y="566"/>
                  </a:lnTo>
                  <a:cubicBezTo>
                    <a:pt x="551" y="555"/>
                    <a:pt x="577" y="542"/>
                    <a:pt x="598" y="533"/>
                  </a:cubicBezTo>
                  <a:lnTo>
                    <a:pt x="598" y="533"/>
                  </a:lnTo>
                  <a:cubicBezTo>
                    <a:pt x="619" y="523"/>
                    <a:pt x="662" y="521"/>
                    <a:pt x="666" y="495"/>
                  </a:cubicBezTo>
                  <a:lnTo>
                    <a:pt x="666" y="495"/>
                  </a:lnTo>
                  <a:cubicBezTo>
                    <a:pt x="671" y="469"/>
                    <a:pt x="688" y="417"/>
                    <a:pt x="688" y="330"/>
                  </a:cubicBezTo>
                  <a:lnTo>
                    <a:pt x="688" y="330"/>
                  </a:lnTo>
                  <a:cubicBezTo>
                    <a:pt x="688" y="242"/>
                    <a:pt x="671" y="145"/>
                    <a:pt x="662" y="76"/>
                  </a:cubicBezTo>
                  <a:lnTo>
                    <a:pt x="662" y="76"/>
                  </a:lnTo>
                  <a:cubicBezTo>
                    <a:pt x="652" y="8"/>
                    <a:pt x="647" y="0"/>
                    <a:pt x="647" y="0"/>
                  </a:cubicBezTo>
                  <a:lnTo>
                    <a:pt x="303" y="0"/>
                  </a:ln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0" name="Freeform 58">
              <a:extLst>
                <a:ext uri="{FF2B5EF4-FFF2-40B4-BE49-F238E27FC236}">
                  <a16:creationId xmlns:a16="http://schemas.microsoft.com/office/drawing/2014/main" id="{988C99B3-3655-CE49-A6D6-9DF6DBB0D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063" y="3217863"/>
              <a:ext cx="187325" cy="630237"/>
            </a:xfrm>
            <a:custGeom>
              <a:avLst/>
              <a:gdLst>
                <a:gd name="T0" fmla="*/ 0 w 519"/>
                <a:gd name="T1" fmla="*/ 97 h 1750"/>
                <a:gd name="T2" fmla="*/ 10 w 519"/>
                <a:gd name="T3" fmla="*/ 32 h 1750"/>
                <a:gd name="T4" fmla="*/ 10 w 519"/>
                <a:gd name="T5" fmla="*/ 0 h 1750"/>
                <a:gd name="T6" fmla="*/ 518 w 519"/>
                <a:gd name="T7" fmla="*/ 1749 h 1750"/>
                <a:gd name="T8" fmla="*/ 488 w 519"/>
                <a:gd name="T9" fmla="*/ 1734 h 1750"/>
                <a:gd name="T10" fmla="*/ 0 w 519"/>
                <a:gd name="T11" fmla="*/ 97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1750">
                  <a:moveTo>
                    <a:pt x="0" y="97"/>
                  </a:moveTo>
                  <a:lnTo>
                    <a:pt x="10" y="32"/>
                  </a:lnTo>
                  <a:lnTo>
                    <a:pt x="10" y="0"/>
                  </a:lnTo>
                  <a:lnTo>
                    <a:pt x="518" y="1749"/>
                  </a:lnTo>
                  <a:lnTo>
                    <a:pt x="488" y="1734"/>
                  </a:lnTo>
                  <a:lnTo>
                    <a:pt x="0" y="97"/>
                  </a:lnTo>
                </a:path>
              </a:pathLst>
            </a:custGeom>
            <a:solidFill>
              <a:srgbClr val="0F32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EBCD2735-80FF-0742-B0D4-7F8DD7102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238" y="2678113"/>
              <a:ext cx="77787" cy="207962"/>
            </a:xfrm>
            <a:custGeom>
              <a:avLst/>
              <a:gdLst>
                <a:gd name="T0" fmla="*/ 154 w 218"/>
                <a:gd name="T1" fmla="*/ 31 h 578"/>
                <a:gd name="T2" fmla="*/ 217 w 218"/>
                <a:gd name="T3" fmla="*/ 0 h 578"/>
                <a:gd name="T4" fmla="*/ 3 w 218"/>
                <a:gd name="T5" fmla="*/ 577 h 578"/>
                <a:gd name="T6" fmla="*/ 0 w 218"/>
                <a:gd name="T7" fmla="*/ 528 h 578"/>
                <a:gd name="T8" fmla="*/ 154 w 218"/>
                <a:gd name="T9" fmla="*/ 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578">
                  <a:moveTo>
                    <a:pt x="154" y="31"/>
                  </a:moveTo>
                  <a:lnTo>
                    <a:pt x="217" y="0"/>
                  </a:lnTo>
                  <a:lnTo>
                    <a:pt x="3" y="577"/>
                  </a:lnTo>
                  <a:lnTo>
                    <a:pt x="0" y="528"/>
                  </a:lnTo>
                  <a:lnTo>
                    <a:pt x="154" y="31"/>
                  </a:lnTo>
                </a:path>
              </a:pathLst>
            </a:custGeom>
            <a:solidFill>
              <a:srgbClr val="0F32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4954BE97-719D-DB45-A8CB-22EAE1DF6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50" y="1958975"/>
              <a:ext cx="665163" cy="2055813"/>
            </a:xfrm>
            <a:custGeom>
              <a:avLst/>
              <a:gdLst>
                <a:gd name="T0" fmla="*/ 1138 w 1848"/>
                <a:gd name="T1" fmla="*/ 1995 h 5711"/>
                <a:gd name="T2" fmla="*/ 1138 w 1848"/>
                <a:gd name="T3" fmla="*/ 1995 h 5711"/>
                <a:gd name="T4" fmla="*/ 777 w 1848"/>
                <a:gd name="T5" fmla="*/ 3076 h 5711"/>
                <a:gd name="T6" fmla="*/ 777 w 1848"/>
                <a:gd name="T7" fmla="*/ 3076 h 5711"/>
                <a:gd name="T8" fmla="*/ 1486 w 1848"/>
                <a:gd name="T9" fmla="*/ 5485 h 5711"/>
                <a:gd name="T10" fmla="*/ 1036 w 1848"/>
                <a:gd name="T11" fmla="*/ 5710 h 5711"/>
                <a:gd name="T12" fmla="*/ 1036 w 1848"/>
                <a:gd name="T13" fmla="*/ 5710 h 5711"/>
                <a:gd name="T14" fmla="*/ 0 w 1848"/>
                <a:gd name="T15" fmla="*/ 3470 h 5711"/>
                <a:gd name="T16" fmla="*/ 0 w 1848"/>
                <a:gd name="T17" fmla="*/ 3470 h 5711"/>
                <a:gd name="T18" fmla="*/ 349 w 1848"/>
                <a:gd name="T19" fmla="*/ 791 h 5711"/>
                <a:gd name="T20" fmla="*/ 349 w 1848"/>
                <a:gd name="T21" fmla="*/ 791 h 5711"/>
                <a:gd name="T22" fmla="*/ 1576 w 1848"/>
                <a:gd name="T23" fmla="*/ 0 h 5711"/>
                <a:gd name="T24" fmla="*/ 1847 w 1848"/>
                <a:gd name="T25" fmla="*/ 802 h 5711"/>
                <a:gd name="T26" fmla="*/ 1847 w 1848"/>
                <a:gd name="T27" fmla="*/ 1444 h 5711"/>
                <a:gd name="T28" fmla="*/ 1138 w 1848"/>
                <a:gd name="T29" fmla="*/ 1995 h 5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8" h="5711">
                  <a:moveTo>
                    <a:pt x="1138" y="1995"/>
                  </a:moveTo>
                  <a:lnTo>
                    <a:pt x="1138" y="1995"/>
                  </a:lnTo>
                  <a:cubicBezTo>
                    <a:pt x="1138" y="1995"/>
                    <a:pt x="720" y="2986"/>
                    <a:pt x="777" y="3076"/>
                  </a:cubicBezTo>
                  <a:lnTo>
                    <a:pt x="777" y="3076"/>
                  </a:lnTo>
                  <a:cubicBezTo>
                    <a:pt x="833" y="3166"/>
                    <a:pt x="1486" y="5485"/>
                    <a:pt x="1486" y="5485"/>
                  </a:cubicBezTo>
                  <a:lnTo>
                    <a:pt x="1036" y="5710"/>
                  </a:lnTo>
                  <a:lnTo>
                    <a:pt x="1036" y="5710"/>
                  </a:lnTo>
                  <a:cubicBezTo>
                    <a:pt x="1036" y="5710"/>
                    <a:pt x="0" y="3538"/>
                    <a:pt x="0" y="3470"/>
                  </a:cubicBezTo>
                  <a:lnTo>
                    <a:pt x="0" y="3470"/>
                  </a:lnTo>
                  <a:cubicBezTo>
                    <a:pt x="0" y="3403"/>
                    <a:pt x="315" y="892"/>
                    <a:pt x="349" y="791"/>
                  </a:cubicBezTo>
                  <a:lnTo>
                    <a:pt x="349" y="791"/>
                  </a:lnTo>
                  <a:cubicBezTo>
                    <a:pt x="383" y="689"/>
                    <a:pt x="314" y="471"/>
                    <a:pt x="1576" y="0"/>
                  </a:cubicBezTo>
                  <a:lnTo>
                    <a:pt x="1847" y="802"/>
                  </a:lnTo>
                  <a:lnTo>
                    <a:pt x="1847" y="1444"/>
                  </a:lnTo>
                  <a:lnTo>
                    <a:pt x="1138" y="1995"/>
                  </a:lnTo>
                </a:path>
              </a:pathLst>
            </a:custGeom>
            <a:solidFill>
              <a:srgbClr val="153D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088E23CA-A113-E14F-8CE4-E3F7D89A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225" y="1916113"/>
              <a:ext cx="203200" cy="1354137"/>
            </a:xfrm>
            <a:custGeom>
              <a:avLst/>
              <a:gdLst>
                <a:gd name="T0" fmla="*/ 563 w 564"/>
                <a:gd name="T1" fmla="*/ 0 h 3761"/>
                <a:gd name="T2" fmla="*/ 0 w 564"/>
                <a:gd name="T3" fmla="*/ 202 h 3761"/>
                <a:gd name="T4" fmla="*/ 282 w 564"/>
                <a:gd name="T5" fmla="*/ 1193 h 3761"/>
                <a:gd name="T6" fmla="*/ 473 w 564"/>
                <a:gd name="T7" fmla="*/ 1317 h 3761"/>
                <a:gd name="T8" fmla="*/ 282 w 564"/>
                <a:gd name="T9" fmla="*/ 1508 h 3761"/>
                <a:gd name="T10" fmla="*/ 563 w 564"/>
                <a:gd name="T11" fmla="*/ 3760 h 3761"/>
                <a:gd name="T12" fmla="*/ 563 w 564"/>
                <a:gd name="T13" fmla="*/ 0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761">
                  <a:moveTo>
                    <a:pt x="563" y="0"/>
                  </a:moveTo>
                  <a:lnTo>
                    <a:pt x="0" y="202"/>
                  </a:lnTo>
                  <a:lnTo>
                    <a:pt x="282" y="1193"/>
                  </a:lnTo>
                  <a:lnTo>
                    <a:pt x="473" y="1317"/>
                  </a:lnTo>
                  <a:lnTo>
                    <a:pt x="282" y="1508"/>
                  </a:lnTo>
                  <a:lnTo>
                    <a:pt x="563" y="3760"/>
                  </a:lnTo>
                  <a:lnTo>
                    <a:pt x="563" y="0"/>
                  </a:lnTo>
                </a:path>
              </a:pathLst>
            </a:custGeom>
            <a:solidFill>
              <a:srgbClr val="2352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62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BF25E-2050-B94C-88F2-AF5853E0C892}"/>
              </a:ext>
            </a:extLst>
          </p:cNvPr>
          <p:cNvSpPr txBox="1"/>
          <p:nvPr/>
        </p:nvSpPr>
        <p:spPr>
          <a:xfrm>
            <a:off x="6473979" y="612372"/>
            <a:ext cx="11429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THREE-OPTION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01AC5-9783-D844-BB71-17F358CB11E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AA5A3668-ABCA-CE4E-942A-48926816705B}"/>
              </a:ext>
            </a:extLst>
          </p:cNvPr>
          <p:cNvSpPr/>
          <p:nvPr/>
        </p:nvSpPr>
        <p:spPr>
          <a:xfrm>
            <a:off x="1215652" y="3254542"/>
            <a:ext cx="11045166" cy="11045166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0BAEA94B-7986-024E-92D5-3E2EFAC60700}"/>
              </a:ext>
            </a:extLst>
          </p:cNvPr>
          <p:cNvSpPr/>
          <p:nvPr/>
        </p:nvSpPr>
        <p:spPr>
          <a:xfrm>
            <a:off x="9715521" y="4538584"/>
            <a:ext cx="8459939" cy="8459940"/>
          </a:xfrm>
          <a:prstGeom prst="blockArc">
            <a:avLst>
              <a:gd name="adj1" fmla="val 10800000"/>
              <a:gd name="adj2" fmla="val 21597632"/>
              <a:gd name="adj3" fmla="val 301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751BB740-6212-0B4A-A3A7-B163196C7949}"/>
              </a:ext>
            </a:extLst>
          </p:cNvPr>
          <p:cNvSpPr/>
          <p:nvPr/>
        </p:nvSpPr>
        <p:spPr>
          <a:xfrm>
            <a:off x="17561367" y="6074780"/>
            <a:ext cx="5404686" cy="5404686"/>
          </a:xfrm>
          <a:prstGeom prst="blockArc">
            <a:avLst>
              <a:gd name="adj1" fmla="val 10800000"/>
              <a:gd name="adj2" fmla="val 0"/>
              <a:gd name="adj3" fmla="val 34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504175-636A-DF40-B0FD-AC54FD943DED}"/>
              </a:ext>
            </a:extLst>
          </p:cNvPr>
          <p:cNvSpPr/>
          <p:nvPr/>
        </p:nvSpPr>
        <p:spPr>
          <a:xfrm>
            <a:off x="6494764" y="8494230"/>
            <a:ext cx="507059" cy="5070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8ED317-68D8-1845-9657-11CFD21A089C}"/>
              </a:ext>
            </a:extLst>
          </p:cNvPr>
          <p:cNvSpPr/>
          <p:nvPr/>
        </p:nvSpPr>
        <p:spPr>
          <a:xfrm>
            <a:off x="13691893" y="8494230"/>
            <a:ext cx="507059" cy="5070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2215C-346A-7645-98A2-52FDC3DEB2F2}"/>
              </a:ext>
            </a:extLst>
          </p:cNvPr>
          <p:cNvSpPr/>
          <p:nvPr/>
        </p:nvSpPr>
        <p:spPr>
          <a:xfrm>
            <a:off x="20010113" y="8494230"/>
            <a:ext cx="507059" cy="5070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A744B0-649F-FD4D-B0DF-AEDD0FFDFD01}"/>
              </a:ext>
            </a:extLst>
          </p:cNvPr>
          <p:cNvCxnSpPr/>
          <p:nvPr/>
        </p:nvCxnSpPr>
        <p:spPr>
          <a:xfrm>
            <a:off x="6735083" y="8747760"/>
            <a:ext cx="0" cy="136357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ACDA3D-7424-1643-BA41-FCCBEB057ED3}"/>
              </a:ext>
            </a:extLst>
          </p:cNvPr>
          <p:cNvCxnSpPr/>
          <p:nvPr/>
        </p:nvCxnSpPr>
        <p:spPr>
          <a:xfrm>
            <a:off x="13946325" y="8747760"/>
            <a:ext cx="0" cy="136357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09E83-5ECB-9442-9C9B-907C890AFDA6}"/>
              </a:ext>
            </a:extLst>
          </p:cNvPr>
          <p:cNvCxnSpPr/>
          <p:nvPr/>
        </p:nvCxnSpPr>
        <p:spPr>
          <a:xfrm>
            <a:off x="20263643" y="8747760"/>
            <a:ext cx="0" cy="136357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E7E0E7-EDB2-B94C-9588-448344F66906}"/>
              </a:ext>
            </a:extLst>
          </p:cNvPr>
          <p:cNvSpPr txBox="1"/>
          <p:nvPr/>
        </p:nvSpPr>
        <p:spPr>
          <a:xfrm>
            <a:off x="5522600" y="1033280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EAC0486-9462-4B40-97AB-917C343C67CE}"/>
              </a:ext>
            </a:extLst>
          </p:cNvPr>
          <p:cNvSpPr txBox="1">
            <a:spLocks/>
          </p:cNvSpPr>
          <p:nvPr/>
        </p:nvSpPr>
        <p:spPr>
          <a:xfrm>
            <a:off x="3950587" y="11056866"/>
            <a:ext cx="5568992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265B6E-1809-D84F-B622-F7F3698FE573}"/>
              </a:ext>
            </a:extLst>
          </p:cNvPr>
          <p:cNvSpPr txBox="1"/>
          <p:nvPr/>
        </p:nvSpPr>
        <p:spPr>
          <a:xfrm>
            <a:off x="12726618" y="1033280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EF3C1E1-A4A1-8243-A699-61785F686435}"/>
              </a:ext>
            </a:extLst>
          </p:cNvPr>
          <p:cNvSpPr txBox="1">
            <a:spLocks/>
          </p:cNvSpPr>
          <p:nvPr/>
        </p:nvSpPr>
        <p:spPr>
          <a:xfrm>
            <a:off x="11154605" y="11056866"/>
            <a:ext cx="5568992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973C60-3D60-294B-AB33-833655048687}"/>
              </a:ext>
            </a:extLst>
          </p:cNvPr>
          <p:cNvSpPr txBox="1"/>
          <p:nvPr/>
        </p:nvSpPr>
        <p:spPr>
          <a:xfrm>
            <a:off x="19036056" y="1033280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456DBBE-800D-A349-803B-87F765D1B5CD}"/>
              </a:ext>
            </a:extLst>
          </p:cNvPr>
          <p:cNvSpPr txBox="1">
            <a:spLocks/>
          </p:cNvSpPr>
          <p:nvPr/>
        </p:nvSpPr>
        <p:spPr>
          <a:xfrm>
            <a:off x="17464043" y="11056866"/>
            <a:ext cx="5568992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A3FFEC-7E57-3546-B6D5-120168C80425}"/>
              </a:ext>
            </a:extLst>
          </p:cNvPr>
          <p:cNvSpPr txBox="1"/>
          <p:nvPr/>
        </p:nvSpPr>
        <p:spPr>
          <a:xfrm>
            <a:off x="5522600" y="4246196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E2A21-07A4-6A48-8275-B0892A397050}"/>
              </a:ext>
            </a:extLst>
          </p:cNvPr>
          <p:cNvSpPr txBox="1"/>
          <p:nvPr/>
        </p:nvSpPr>
        <p:spPr>
          <a:xfrm>
            <a:off x="12715048" y="5527604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40684-5B56-D24A-A1D2-0C2A020BCA63}"/>
              </a:ext>
            </a:extLst>
          </p:cNvPr>
          <p:cNvSpPr txBox="1"/>
          <p:nvPr/>
        </p:nvSpPr>
        <p:spPr>
          <a:xfrm>
            <a:off x="19036056" y="6828137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586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11 - Light">
      <a:dk1>
        <a:srgbClr val="737572"/>
      </a:dk1>
      <a:lt1>
        <a:srgbClr val="FFFFFF"/>
      </a:lt1>
      <a:dk2>
        <a:srgbClr val="171717"/>
      </a:dk2>
      <a:lt2>
        <a:srgbClr val="FFFFFF"/>
      </a:lt2>
      <a:accent1>
        <a:srgbClr val="53B09C"/>
      </a:accent1>
      <a:accent2>
        <a:srgbClr val="4B5050"/>
      </a:accent2>
      <a:accent3>
        <a:srgbClr val="53AF9C"/>
      </a:accent3>
      <a:accent4>
        <a:srgbClr val="4B5050"/>
      </a:accent4>
      <a:accent5>
        <a:srgbClr val="53AF9C"/>
      </a:accent5>
      <a:accent6>
        <a:srgbClr val="4B505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86225</TotalTime>
  <Words>1568</Words>
  <Application>Microsoft Macintosh PowerPoint</Application>
  <PresentationFormat>Custom</PresentationFormat>
  <Paragraphs>292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Lato Light</vt:lpstr>
      <vt:lpstr>League Spartan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15275</cp:revision>
  <dcterms:created xsi:type="dcterms:W3CDTF">2014-11-12T21:47:38Z</dcterms:created>
  <dcterms:modified xsi:type="dcterms:W3CDTF">2019-04-25T00:44:43Z</dcterms:modified>
  <cp:category/>
</cp:coreProperties>
</file>