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Ex1.xml" ContentType="application/vnd.ms-office.chartex+xml"/>
  <Override PartName="/ppt/charts/style38.xml" ContentType="application/vnd.ms-office.chartstyle+xml"/>
  <Override PartName="/ppt/charts/colors38.xml" ContentType="application/vnd.ms-office.chartcolorstyle+xml"/>
  <Override PartName="/ppt/charts/chart38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9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0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1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2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3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4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drawings/drawing1.xml" ContentType="application/vnd.openxmlformats-officedocument.drawingml.chartshapes+xml"/>
  <Override PartName="/ppt/charts/chart45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drawings/drawing2.xml" ContentType="application/vnd.openxmlformats-officedocument.drawingml.chartshapes+xml"/>
  <Override PartName="/ppt/charts/chart46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7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8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9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0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1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2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3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4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5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6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7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8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59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0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1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54" autoAdjust="0"/>
    <p:restoredTop sz="95439" autoAdjust="0"/>
  </p:normalViewPr>
  <p:slideViewPr>
    <p:cSldViewPr snapToGrid="0" snapToObjects="1">
      <p:cViewPr varScale="1">
        <p:scale>
          <a:sx n="53" d="100"/>
          <a:sy n="53" d="100"/>
        </p:scale>
        <p:origin x="240" y="520"/>
      </p:cViewPr>
      <p:guideLst>
        <p:guide pos="958"/>
        <p:guide orient="horz" pos="480"/>
        <p:guide orient="horz" pos="816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Relationship Id="rId4" Type="http://schemas.openxmlformats.org/officeDocument/2006/relationships/chartUserShapes" Target="../drawings/drawing1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Relationship Id="rId4" Type="http://schemas.openxmlformats.org/officeDocument/2006/relationships/chartUserShapes" Target="../drawings/drawing2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Microsoft_Excel_Worksheet3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spPr>
            <a:ln w="3810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3.5</c:v>
                </c:pt>
                <c:pt idx="5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33-2743-89A6-3DDF21413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503088"/>
        <c:axId val="769504768"/>
      </c:lineChart>
      <c:catAx>
        <c:axId val="76950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769504768"/>
        <c:crosses val="autoZero"/>
        <c:auto val="1"/>
        <c:lblAlgn val="ctr"/>
        <c:lblOffset val="100"/>
        <c:noMultiLvlLbl val="0"/>
      </c:catAx>
      <c:valAx>
        <c:axId val="769504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950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75-9646-A74D-D399ADDEE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75-9646-A74D-D399ADDEE1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75-9646-A74D-D399ADDEE1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75-9646-A74D-D399ADDEE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2622432"/>
        <c:axId val="309986720"/>
      </c:barChart>
      <c:catAx>
        <c:axId val="78262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9986720"/>
        <c:crosses val="autoZero"/>
        <c:auto val="1"/>
        <c:lblAlgn val="ctr"/>
        <c:lblOffset val="100"/>
        <c:noMultiLvlLbl val="0"/>
      </c:catAx>
      <c:valAx>
        <c:axId val="30998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262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D-654A-A962-0C9F29B866B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5-AB4A-904A-52ADF5E24983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5-AB4A-904A-52ADF5E24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A1-574D-978A-B1D389BFD05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5-AB4A-904A-52ADF5E24983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5-AB4A-904A-52ADF5E24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A1-574D-978A-B1D389BFD05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5-AB4A-904A-52ADF5E24983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5-AB4A-904A-52ADF5E24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A1-574D-978A-B1D389BFD05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5-AB4A-904A-52ADF5E24983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5-AB4A-904A-52ADF5E24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1128576617192"/>
          <c:y val="0"/>
          <c:w val="0.87698871423382807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Sample Text</c:v>
                </c:pt>
                <c:pt idx="1">
                  <c:v>Sample Text</c:v>
                </c:pt>
                <c:pt idx="2">
                  <c:v>Sample Text</c:v>
                </c:pt>
                <c:pt idx="3">
                  <c:v>Sample 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A-1F4D-9CE4-208EC44898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Sample Text</c:v>
                </c:pt>
                <c:pt idx="1">
                  <c:v>Sample Text</c:v>
                </c:pt>
                <c:pt idx="2">
                  <c:v>Sample Text</c:v>
                </c:pt>
                <c:pt idx="3">
                  <c:v>Sample Text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A-1F4D-9CE4-208EC44898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Sample Text</c:v>
                </c:pt>
                <c:pt idx="1">
                  <c:v>Sample Text</c:v>
                </c:pt>
                <c:pt idx="2">
                  <c:v>Sample Text</c:v>
                </c:pt>
                <c:pt idx="3">
                  <c:v>Sample Text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A-1F4D-9CE4-208EC448983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100"/>
        <c:axId val="782145072"/>
        <c:axId val="782919328"/>
      </c:barChart>
      <c:catAx>
        <c:axId val="78214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2919328"/>
        <c:crosses val="autoZero"/>
        <c:auto val="1"/>
        <c:lblAlgn val="ctr"/>
        <c:lblOffset val="100"/>
        <c:noMultiLvlLbl val="0"/>
      </c:catAx>
      <c:valAx>
        <c:axId val="782919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214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E-3C45-B89E-7673801DAA8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E-3C45-B89E-7673801DAA8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0E-3C45-B89E-7673801DAA8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0E-3C45-B89E-7673801DAA8F}"/>
              </c:ext>
            </c:extLst>
          </c:dPt>
          <c:cat>
            <c:strRef>
              <c:f>Sheet1!$A$2:$A$5</c:f>
              <c:strCache>
                <c:ptCount val="4"/>
                <c:pt idx="0">
                  <c:v>Sample Text</c:v>
                </c:pt>
                <c:pt idx="1">
                  <c:v>Sample Text</c:v>
                </c:pt>
                <c:pt idx="2">
                  <c:v>Sample Text</c:v>
                </c:pt>
                <c:pt idx="3">
                  <c:v>Sample 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0E-3C45-B89E-7673801DA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28"/>
        <c:axId val="780560352"/>
        <c:axId val="768661936"/>
      </c:barChart>
      <c:catAx>
        <c:axId val="780560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8661936"/>
        <c:crosses val="autoZero"/>
        <c:auto val="1"/>
        <c:lblAlgn val="ctr"/>
        <c:lblOffset val="100"/>
        <c:noMultiLvlLbl val="0"/>
      </c:catAx>
      <c:valAx>
        <c:axId val="76866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056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E-3C45-B89E-7673801DAA8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E-3C45-B89E-7673801DAA8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0E-3C45-B89E-7673801DAA8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0E-3C45-B89E-7673801DAA8F}"/>
              </c:ext>
            </c:extLst>
          </c:dPt>
          <c:cat>
            <c:strRef>
              <c:f>Sheet1!$A$2:$A$5</c:f>
              <c:strCache>
                <c:ptCount val="4"/>
                <c:pt idx="0">
                  <c:v>Sample Text</c:v>
                </c:pt>
                <c:pt idx="1">
                  <c:v>Sample Text</c:v>
                </c:pt>
                <c:pt idx="2">
                  <c:v>Sample Text</c:v>
                </c:pt>
                <c:pt idx="3">
                  <c:v>Sample 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0E-3C45-B89E-7673801DA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28"/>
        <c:axId val="780560352"/>
        <c:axId val="768661936"/>
      </c:barChart>
      <c:catAx>
        <c:axId val="780560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8661936"/>
        <c:crosses val="autoZero"/>
        <c:auto val="1"/>
        <c:lblAlgn val="ctr"/>
        <c:lblOffset val="100"/>
        <c:noMultiLvlLbl val="0"/>
      </c:catAx>
      <c:valAx>
        <c:axId val="76866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056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4E-0847-A7EA-0A67E72608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4E-0847-A7EA-0A67E72608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4E-0847-A7EA-0A67E72608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4E-0847-A7EA-0A67E72608D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4E-0847-A7EA-0A67E7260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85-5145-9EF1-F463F92A76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85-5145-9EF1-F463F92A76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85-5145-9EF1-F463F92A7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503088"/>
        <c:axId val="769504768"/>
      </c:lineChart>
      <c:catAx>
        <c:axId val="769503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9504768"/>
        <c:crosses val="autoZero"/>
        <c:auto val="1"/>
        <c:lblAlgn val="ctr"/>
        <c:lblOffset val="100"/>
        <c:noMultiLvlLbl val="0"/>
      </c:catAx>
      <c:valAx>
        <c:axId val="7695047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76950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5.0999999999999996</c:v>
                </c:pt>
                <c:pt idx="5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E-CF44-AE2D-C3D21EACC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0560352"/>
        <c:axId val="768661936"/>
      </c:barChart>
      <c:catAx>
        <c:axId val="78056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768661936"/>
        <c:crosses val="autoZero"/>
        <c:auto val="1"/>
        <c:lblAlgn val="ctr"/>
        <c:lblOffset val="100"/>
        <c:noMultiLvlLbl val="0"/>
      </c:catAx>
      <c:valAx>
        <c:axId val="768661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056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F-A14A-900E-371AB89CD3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73</c:v>
                </c:pt>
                <c:pt idx="6">
                  <c:v>26</c:v>
                </c:pt>
                <c:pt idx="7">
                  <c:v>45</c:v>
                </c:pt>
                <c:pt idx="8">
                  <c:v>96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FF-A14A-900E-371AB89CD3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73</c:v>
                </c:pt>
                <c:pt idx="1">
                  <c:v>26</c:v>
                </c:pt>
                <c:pt idx="2">
                  <c:v>45</c:v>
                </c:pt>
                <c:pt idx="3">
                  <c:v>96</c:v>
                </c:pt>
                <c:pt idx="4">
                  <c:v>21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FF-A14A-900E-371AB89CD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490384"/>
        <c:axId val="311492064"/>
      </c:areaChart>
      <c:dateAx>
        <c:axId val="311490384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1492064"/>
        <c:crosses val="autoZero"/>
        <c:auto val="1"/>
        <c:lblOffset val="100"/>
        <c:baseTimeUnit val="months"/>
      </c:dateAx>
      <c:valAx>
        <c:axId val="31149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149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81-2F4E-984C-9D8EF5D71A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81-2F4E-984C-9D8EF5D71A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81-2F4E-984C-9D8EF5D71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503088"/>
        <c:axId val="769504768"/>
      </c:lineChart>
      <c:catAx>
        <c:axId val="769503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9504768"/>
        <c:crosses val="autoZero"/>
        <c:auto val="1"/>
        <c:lblAlgn val="ctr"/>
        <c:lblOffset val="100"/>
        <c:noMultiLvlLbl val="0"/>
      </c:catAx>
      <c:valAx>
        <c:axId val="76950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950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81-2F4E-984C-9D8EF5D71A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81-2F4E-984C-9D8EF5D71A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81-2F4E-984C-9D8EF5D71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503088"/>
        <c:axId val="769504768"/>
      </c:lineChart>
      <c:catAx>
        <c:axId val="769503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9504768"/>
        <c:crosses val="autoZero"/>
        <c:auto val="1"/>
        <c:lblAlgn val="ctr"/>
        <c:lblOffset val="100"/>
        <c:noMultiLvlLbl val="0"/>
      </c:catAx>
      <c:valAx>
        <c:axId val="76950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950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29-A94F-99C3-3D797657698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29-A94F-99C3-3D797657698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29-A94F-99C3-3D797657698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629-A94F-99C3-3D797657698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29-A94F-99C3-3D7976576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28"/>
        <c:axId val="780560352"/>
        <c:axId val="768661936"/>
      </c:barChart>
      <c:catAx>
        <c:axId val="78056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8661936"/>
        <c:crosses val="autoZero"/>
        <c:auto val="1"/>
        <c:lblAlgn val="ctr"/>
        <c:lblOffset val="100"/>
        <c:noMultiLvlLbl val="0"/>
      </c:catAx>
      <c:valAx>
        <c:axId val="76866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056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38-9F41-BF8A-6B6C120A95A4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E38-9F41-BF8A-6B6C120A95A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38-9F41-BF8A-6B6C120A9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D-EE4A-B9AF-EA47258F80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D-EE4A-B9AF-EA47258F80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D-EE4A-B9AF-EA47258F8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6126832"/>
        <c:axId val="665496864"/>
      </c:barChart>
      <c:catAx>
        <c:axId val="78612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65496864"/>
        <c:crosses val="autoZero"/>
        <c:auto val="1"/>
        <c:lblAlgn val="ctr"/>
        <c:lblOffset val="100"/>
        <c:noMultiLvlLbl val="0"/>
      </c:catAx>
      <c:valAx>
        <c:axId val="66549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612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h:mm\ AM/PM</c:formatCode>
                <c:ptCount val="10"/>
                <c:pt idx="0">
                  <c:v>0.25</c:v>
                </c:pt>
                <c:pt idx="1">
                  <c:v>0.29166666666666669</c:v>
                </c:pt>
                <c:pt idx="2">
                  <c:v>0.33333333333333331</c:v>
                </c:pt>
                <c:pt idx="3">
                  <c:v>0.375</c:v>
                </c:pt>
                <c:pt idx="4">
                  <c:v>0.41666666666666702</c:v>
                </c:pt>
                <c:pt idx="5">
                  <c:v>0.45833333333333398</c:v>
                </c:pt>
                <c:pt idx="6">
                  <c:v>0.5</c:v>
                </c:pt>
                <c:pt idx="7">
                  <c:v>0.54166666666666696</c:v>
                </c:pt>
                <c:pt idx="8">
                  <c:v>0.58333333333333304</c:v>
                </c:pt>
                <c:pt idx="9">
                  <c:v>0.625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4.5</c:v>
                </c:pt>
                <c:pt idx="4">
                  <c:v>4.2</c:v>
                </c:pt>
                <c:pt idx="5">
                  <c:v>4.0999999999999996</c:v>
                </c:pt>
                <c:pt idx="6">
                  <c:v>3.5</c:v>
                </c:pt>
                <c:pt idx="7">
                  <c:v>6.1</c:v>
                </c:pt>
                <c:pt idx="8">
                  <c:v>5.4</c:v>
                </c:pt>
                <c:pt idx="9">
                  <c:v>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21-534E-AA77-CB58BA8A30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h:mm\ AM/PM</c:formatCode>
                <c:ptCount val="10"/>
                <c:pt idx="0">
                  <c:v>0.25</c:v>
                </c:pt>
                <c:pt idx="1">
                  <c:v>0.29166666666666669</c:v>
                </c:pt>
                <c:pt idx="2">
                  <c:v>0.33333333333333331</c:v>
                </c:pt>
                <c:pt idx="3">
                  <c:v>0.375</c:v>
                </c:pt>
                <c:pt idx="4">
                  <c:v>0.41666666666666702</c:v>
                </c:pt>
                <c:pt idx="5">
                  <c:v>0.45833333333333398</c:v>
                </c:pt>
                <c:pt idx="6">
                  <c:v>0.5</c:v>
                </c:pt>
                <c:pt idx="7">
                  <c:v>0.54166666666666696</c:v>
                </c:pt>
                <c:pt idx="8">
                  <c:v>0.58333333333333304</c:v>
                </c:pt>
                <c:pt idx="9">
                  <c:v>0.625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1.8</c:v>
                </c:pt>
                <c:pt idx="3">
                  <c:v>2.8</c:v>
                </c:pt>
                <c:pt idx="4">
                  <c:v>5.4</c:v>
                </c:pt>
                <c:pt idx="5">
                  <c:v>3.7</c:v>
                </c:pt>
                <c:pt idx="6">
                  <c:v>2.2999999999999998</c:v>
                </c:pt>
                <c:pt idx="7">
                  <c:v>4.0999999999999996</c:v>
                </c:pt>
                <c:pt idx="8">
                  <c:v>4.5999999999999996</c:v>
                </c:pt>
                <c:pt idx="9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21-534E-AA77-CB58BA8A3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354064"/>
        <c:axId val="768527792"/>
      </c:lineChart>
      <c:catAx>
        <c:axId val="300354064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8527792"/>
        <c:crosses val="autoZero"/>
        <c:auto val="1"/>
        <c:lblAlgn val="ctr"/>
        <c:lblOffset val="100"/>
        <c:noMultiLvlLbl val="0"/>
      </c:catAx>
      <c:valAx>
        <c:axId val="7685277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035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85583720765418"/>
          <c:y val="4.7123804677395416E-2"/>
          <c:w val="0.5909185705062685"/>
          <c:h val="0.925948306935521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36-3A46-96A6-DB0A19B75E7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36-3A46-96A6-DB0A19B75E7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36-3A46-96A6-DB0A19B75E73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E36-3A46-96A6-DB0A19B75E73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36-3A46-96A6-DB0A19B75E73}"/>
              </c:ext>
            </c:extLst>
          </c:dPt>
          <c:dPt>
            <c:idx val="5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E36-3A46-96A6-DB0A19B75E73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E36-3A46-96A6-DB0A19B75E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AEF-3B4E-A860-F295370F9B45}"/>
              </c:ext>
            </c:extLst>
          </c:dPt>
          <c:cat>
            <c:strRef>
              <c:f>Sheet1!$A$2:$A$9</c:f>
              <c:strCache>
                <c:ptCount val="8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  <c:pt idx="7">
                  <c:v>Data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70</c:v>
                </c:pt>
                <c:pt idx="1">
                  <c:v>30</c:v>
                </c:pt>
                <c:pt idx="2">
                  <c:v>45</c:v>
                </c:pt>
                <c:pt idx="3">
                  <c:v>27</c:v>
                </c:pt>
                <c:pt idx="4">
                  <c:v>58</c:v>
                </c:pt>
                <c:pt idx="5">
                  <c:v>15</c:v>
                </c:pt>
                <c:pt idx="6">
                  <c:v>29</c:v>
                </c:pt>
                <c:pt idx="7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36-3A46-96A6-DB0A19B75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1176321445467414E-3"/>
          <c:y val="0.31792294807370186"/>
          <c:w val="0.29723087050733399"/>
          <c:h val="0.682077051926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A-B04B-B07E-73500A9033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73</c:v>
                </c:pt>
                <c:pt idx="6">
                  <c:v>26</c:v>
                </c:pt>
                <c:pt idx="7">
                  <c:v>45</c:v>
                </c:pt>
                <c:pt idx="8">
                  <c:v>96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A-B04B-B07E-73500A9033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73</c:v>
                </c:pt>
                <c:pt idx="1">
                  <c:v>26</c:v>
                </c:pt>
                <c:pt idx="2">
                  <c:v>45</c:v>
                </c:pt>
                <c:pt idx="3">
                  <c:v>96</c:v>
                </c:pt>
                <c:pt idx="4">
                  <c:v>21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A-B04B-B07E-73500A903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490384"/>
        <c:axId val="311492064"/>
      </c:areaChart>
      <c:dateAx>
        <c:axId val="311490384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1492064"/>
        <c:crosses val="autoZero"/>
        <c:auto val="1"/>
        <c:lblOffset val="100"/>
        <c:baseTimeUnit val="months"/>
      </c:dateAx>
      <c:valAx>
        <c:axId val="31149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149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5-EF49-952E-CF0DE6C090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5-EF49-952E-CF0DE6C090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55-EF49-952E-CF0DE6C090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4.8</c:v>
                </c:pt>
                <c:pt idx="2">
                  <c:v>2.2999999999999998</c:v>
                </c:pt>
                <c:pt idx="3">
                  <c:v>3.9</c:v>
                </c:pt>
                <c:pt idx="4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55-EF49-952E-CF0DE6C09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axId val="317064752"/>
        <c:axId val="317309232"/>
      </c:barChart>
      <c:catAx>
        <c:axId val="317064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309232"/>
        <c:crosses val="autoZero"/>
        <c:auto val="1"/>
        <c:lblAlgn val="ctr"/>
        <c:lblOffset val="100"/>
        <c:noMultiLvlLbl val="0"/>
      </c:catAx>
      <c:valAx>
        <c:axId val="317309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706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2E-3D49-9943-0425AD30821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32E-3D49-9943-0425AD308215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2E-3D49-9943-0425AD308215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32E-3D49-9943-0425AD30821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E-3D49-9943-0425AD308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7740963874359E-2"/>
          <c:y val="5.3742406528798352E-2"/>
          <c:w val="0.97072259036125641"/>
          <c:h val="0.892515186942403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BE-A947-BD0D-CCEE6C6D87D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7BE-A947-BD0D-CCEE6C6D87D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BE-A947-BD0D-CCEE6C6D87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18</c:v>
                </c:pt>
                <c:pt idx="2">
                  <c:v>19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E-A947-BD0D-CCEE6C6D87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317333280"/>
        <c:axId val="317334960"/>
      </c:barChart>
      <c:catAx>
        <c:axId val="31733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7334960"/>
        <c:crosses val="autoZero"/>
        <c:auto val="1"/>
        <c:lblAlgn val="ctr"/>
        <c:lblOffset val="100"/>
        <c:noMultiLvlLbl val="0"/>
      </c:catAx>
      <c:valAx>
        <c:axId val="31733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33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78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91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24-0B4D-B95C-993CD1A729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56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65</c:v>
                </c:pt>
                <c:pt idx="6">
                  <c:v>26</c:v>
                </c:pt>
                <c:pt idx="7">
                  <c:v>45</c:v>
                </c:pt>
                <c:pt idx="8">
                  <c:v>71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24-0B4D-B95C-993CD1A729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73</c:v>
                </c:pt>
                <c:pt idx="1">
                  <c:v>26</c:v>
                </c:pt>
                <c:pt idx="2">
                  <c:v>45</c:v>
                </c:pt>
                <c:pt idx="3">
                  <c:v>36</c:v>
                </c:pt>
                <c:pt idx="4">
                  <c:v>21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24-0B4D-B95C-993CD1A7297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Sheet1!$A$2:$A$11</c:f>
              <c:numCache>
                <c:formatCode>m/d;@</c:formatCode>
                <c:ptCount val="10"/>
                <c:pt idx="0">
                  <c:v>43476</c:v>
                </c:pt>
                <c:pt idx="1">
                  <c:v>43507</c:v>
                </c:pt>
                <c:pt idx="2">
                  <c:v>43535</c:v>
                </c:pt>
                <c:pt idx="3">
                  <c:v>43566</c:v>
                </c:pt>
                <c:pt idx="4">
                  <c:v>43596</c:v>
                </c:pt>
                <c:pt idx="5">
                  <c:v>43627</c:v>
                </c:pt>
                <c:pt idx="6">
                  <c:v>43657</c:v>
                </c:pt>
                <c:pt idx="7">
                  <c:v>43688</c:v>
                </c:pt>
                <c:pt idx="8">
                  <c:v>43719</c:v>
                </c:pt>
                <c:pt idx="9">
                  <c:v>43749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19</c:v>
                </c:pt>
                <c:pt idx="3">
                  <c:v>35</c:v>
                </c:pt>
                <c:pt idx="4">
                  <c:v>19</c:v>
                </c:pt>
                <c:pt idx="5">
                  <c:v>50</c:v>
                </c:pt>
                <c:pt idx="6">
                  <c:v>27</c:v>
                </c:pt>
                <c:pt idx="7">
                  <c:v>28</c:v>
                </c:pt>
                <c:pt idx="8">
                  <c:v>56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24-0B4D-B95C-993CD1A72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490384"/>
        <c:axId val="311492064"/>
      </c:areaChart>
      <c:dateAx>
        <c:axId val="311490384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311492064"/>
        <c:crosses val="autoZero"/>
        <c:auto val="1"/>
        <c:lblOffset val="100"/>
        <c:baseTimeUnit val="months"/>
      </c:dateAx>
      <c:valAx>
        <c:axId val="3114920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149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  <c:pt idx="5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3C-3144-BA65-89C009A13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503088"/>
        <c:axId val="769504768"/>
      </c:lineChart>
      <c:catAx>
        <c:axId val="769503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9504768"/>
        <c:crosses val="autoZero"/>
        <c:auto val="1"/>
        <c:lblAlgn val="ctr"/>
        <c:lblOffset val="100"/>
        <c:noMultiLvlLbl val="0"/>
      </c:catAx>
      <c:valAx>
        <c:axId val="769504768"/>
        <c:scaling>
          <c:orientation val="minMax"/>
        </c:scaling>
        <c:delete val="1"/>
        <c:axPos val="l"/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crossAx val="76950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5</c:v>
                </c:pt>
                <c:pt idx="6">
                  <c:v>7</c:v>
                </c:pt>
                <c:pt idx="7">
                  <c:v>6</c:v>
                </c:pt>
                <c:pt idx="8">
                  <c:v>9</c:v>
                </c:pt>
                <c:pt idx="9">
                  <c:v>3</c:v>
                </c:pt>
                <c:pt idx="10">
                  <c:v>9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A-2D4C-BE2E-785D17D265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6</c:v>
                </c:pt>
                <c:pt idx="6">
                  <c:v>9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0A-2D4C-BE2E-785D17D26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100"/>
        <c:axId val="317064752"/>
        <c:axId val="317309232"/>
      </c:barChart>
      <c:catAx>
        <c:axId val="317064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7309232"/>
        <c:crosses val="autoZero"/>
        <c:auto val="1"/>
        <c:lblAlgn val="ctr"/>
        <c:lblOffset val="100"/>
        <c:noMultiLvlLbl val="0"/>
      </c:catAx>
      <c:valAx>
        <c:axId val="3173092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706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54-BF45-8FEC-4AC3FF15DDFF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54-BF45-8FEC-4AC3FF15DDF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54-BF45-8FEC-4AC3FF15D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55672809815032"/>
          <c:y val="1.9607935848855236E-2"/>
          <c:w val="0.69616807519375601"/>
          <c:h val="0.782837285686563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11-484F-8FCC-AE595FDAC1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11-484F-8FCC-AE595FDAC1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E6-4341-B628-FBED81DCAE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E6-4341-B628-FBED81DCA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This is a sample text.</c:v>
                </c:pt>
                <c:pt idx="1">
                  <c:v>This is a sample text.</c:v>
                </c:pt>
                <c:pt idx="2">
                  <c:v>This is a sample text.</c:v>
                </c:pt>
                <c:pt idx="3">
                  <c:v>This is a sample text.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33</c:v>
                </c:pt>
                <c:pt idx="2">
                  <c:v>7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11-484F-8FCC-AE595FDAC18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40776007650206"/>
          <c:w val="1"/>
          <c:h val="0.12817046125048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1299635213799665E-3"/>
          <c:w val="0.98331010560461785"/>
          <c:h val="0.997870036478620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62-014A-996C-2713FBDDD4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62-014A-996C-2713FBDDD4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62-014A-996C-2713FBDDD4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62-014A-996C-2713FBDDD4C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962-014A-996C-2713FBDDD4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Aspect 1</c:v>
                </c:pt>
                <c:pt idx="1">
                  <c:v>Aspect 2</c:v>
                </c:pt>
                <c:pt idx="2">
                  <c:v>Aspect 3</c:v>
                </c:pt>
                <c:pt idx="3">
                  <c:v>Aspect 4</c:v>
                </c:pt>
                <c:pt idx="4">
                  <c:v>Aspect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9-6F4F-AC74-52A172136D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6-D241-ACE0-FD5EF793E34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2C6-D241-ACE0-FD5EF793E34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C6-D241-ACE0-FD5EF793E34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6-D241-ACE0-FD5EF793E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0310848"/>
        <c:axId val="321075456"/>
      </c:barChart>
      <c:catAx>
        <c:axId val="320310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1075456"/>
        <c:crosses val="autoZero"/>
        <c:auto val="1"/>
        <c:lblAlgn val="ctr"/>
        <c:lblOffset val="100"/>
        <c:noMultiLvlLbl val="0"/>
      </c:catAx>
      <c:valAx>
        <c:axId val="32107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031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43384</c:v>
                </c:pt>
                <c:pt idx="1">
                  <c:v>43415</c:v>
                </c:pt>
                <c:pt idx="2">
                  <c:v>43445</c:v>
                </c:pt>
                <c:pt idx="3">
                  <c:v>43476</c:v>
                </c:pt>
                <c:pt idx="4">
                  <c:v>43507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35</c:v>
                </c:pt>
                <c:pt idx="2">
                  <c:v>43</c:v>
                </c:pt>
                <c:pt idx="3">
                  <c:v>21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1-9F4A-9FC6-408191DE2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6129680"/>
        <c:axId val="1016912048"/>
      </c:areaChart>
      <c:dateAx>
        <c:axId val="1016129680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016912048"/>
        <c:crosses val="autoZero"/>
        <c:auto val="1"/>
        <c:lblOffset val="100"/>
        <c:baseTimeUnit val="months"/>
      </c:dateAx>
      <c:valAx>
        <c:axId val="1016912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12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43384</c:v>
                </c:pt>
                <c:pt idx="1">
                  <c:v>43415</c:v>
                </c:pt>
                <c:pt idx="2">
                  <c:v>43445</c:v>
                </c:pt>
                <c:pt idx="3">
                  <c:v>43476</c:v>
                </c:pt>
                <c:pt idx="4">
                  <c:v>43507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1-9F4A-9FC6-408191DE2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6129680"/>
        <c:axId val="1016912048"/>
      </c:areaChart>
      <c:dateAx>
        <c:axId val="1016129680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016912048"/>
        <c:crosses val="autoZero"/>
        <c:auto val="1"/>
        <c:lblOffset val="100"/>
        <c:baseTimeUnit val="months"/>
      </c:dateAx>
      <c:valAx>
        <c:axId val="1016912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12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1128576617192"/>
          <c:y val="0"/>
          <c:w val="0.72478145194499188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 YEAR</c:v>
                </c:pt>
                <c:pt idx="1">
                  <c:v>3 YEARS</c:v>
                </c:pt>
                <c:pt idx="2">
                  <c:v>5 YEARS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AC-AF4D-84C3-168F9FF0C6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 YEAR</c:v>
                </c:pt>
                <c:pt idx="1">
                  <c:v>3 YEARS</c:v>
                </c:pt>
                <c:pt idx="2">
                  <c:v>5 YEARS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AC-AF4D-84C3-168F9FF0C6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100"/>
        <c:axId val="782145072"/>
        <c:axId val="782919328"/>
      </c:barChart>
      <c:catAx>
        <c:axId val="782145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en-US"/>
          </a:p>
        </c:txPr>
        <c:crossAx val="782919328"/>
        <c:crosses val="autoZero"/>
        <c:auto val="1"/>
        <c:lblAlgn val="ctr"/>
        <c:lblOffset val="100"/>
        <c:noMultiLvlLbl val="0"/>
      </c:catAx>
      <c:valAx>
        <c:axId val="782919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214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43384</c:v>
                </c:pt>
                <c:pt idx="1">
                  <c:v>43415</c:v>
                </c:pt>
                <c:pt idx="2">
                  <c:v>43445</c:v>
                </c:pt>
                <c:pt idx="3">
                  <c:v>43476</c:v>
                </c:pt>
                <c:pt idx="4">
                  <c:v>43507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12</c:v>
                </c:pt>
                <c:pt idx="3">
                  <c:v>27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1-9F4A-9FC6-408191DE2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6129680"/>
        <c:axId val="1016912048"/>
      </c:areaChart>
      <c:dateAx>
        <c:axId val="1016129680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016912048"/>
        <c:crosses val="autoZero"/>
        <c:auto val="1"/>
        <c:lblOffset val="100"/>
        <c:baseTimeUnit val="months"/>
      </c:dateAx>
      <c:valAx>
        <c:axId val="1016912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12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43384</c:v>
                </c:pt>
                <c:pt idx="1">
                  <c:v>43415</c:v>
                </c:pt>
                <c:pt idx="2">
                  <c:v>43445</c:v>
                </c:pt>
                <c:pt idx="3">
                  <c:v>43476</c:v>
                </c:pt>
                <c:pt idx="4">
                  <c:v>43507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34</c:v>
                </c:pt>
                <c:pt idx="2">
                  <c:v>19</c:v>
                </c:pt>
                <c:pt idx="3">
                  <c:v>26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1-9F4A-9FC6-408191DE2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6129680"/>
        <c:axId val="1016912048"/>
      </c:areaChart>
      <c:dateAx>
        <c:axId val="1016129680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016912048"/>
        <c:crosses val="autoZero"/>
        <c:auto val="1"/>
        <c:lblOffset val="100"/>
        <c:baseTimeUnit val="months"/>
      </c:dateAx>
      <c:valAx>
        <c:axId val="1016912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12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1299635213799665E-3"/>
          <c:w val="0.98331010560461785"/>
          <c:h val="0.997870036478620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BE-7D4F-BCE8-80279DDFE3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BE-7D4F-BCE8-80279DDFE3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BE-7D4F-BCE8-80279DDFE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BE-7D4F-BCE8-80279DDFE3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2BE-7D4F-BCE8-80279DDFE3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Aspect 1</c:v>
                </c:pt>
                <c:pt idx="1">
                  <c:v>Aspect 2</c:v>
                </c:pt>
                <c:pt idx="2">
                  <c:v>Aspect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BE-7D4F-BCE8-80279DDFE3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34</c:v>
                </c:pt>
                <c:pt idx="2">
                  <c:v>19</c:v>
                </c:pt>
                <c:pt idx="3">
                  <c:v>26</c:v>
                </c:pt>
                <c:pt idx="4">
                  <c:v>15</c:v>
                </c:pt>
                <c:pt idx="5">
                  <c:v>23</c:v>
                </c:pt>
                <c:pt idx="6">
                  <c:v>36</c:v>
                </c:pt>
                <c:pt idx="7">
                  <c:v>32</c:v>
                </c:pt>
                <c:pt idx="8">
                  <c:v>28</c:v>
                </c:pt>
                <c:pt idx="9">
                  <c:v>21</c:v>
                </c:pt>
                <c:pt idx="10">
                  <c:v>19</c:v>
                </c:pt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E-0048-A325-1092BF40C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6129680"/>
        <c:axId val="1016912048"/>
      </c:areaChart>
      <c:catAx>
        <c:axId val="1016129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016912048"/>
        <c:crosses val="autoZero"/>
        <c:auto val="1"/>
        <c:lblAlgn val="ctr"/>
        <c:lblOffset val="100"/>
        <c:noMultiLvlLbl val="0"/>
      </c:catAx>
      <c:valAx>
        <c:axId val="1016912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01612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Text 1</c:v>
                </c:pt>
              </c:strCache>
            </c:strRef>
          </c:tx>
          <c:spPr>
            <a:ln w="6350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xVal>
          <c:yVal>
            <c:numRef>
              <c:f>Sheet1!$B$2:$B$7</c:f>
              <c:numCache>
                <c:formatCode>"$"#,##0</c:formatCode>
                <c:ptCount val="6"/>
                <c:pt idx="0">
                  <c:v>0</c:v>
                </c:pt>
                <c:pt idx="1">
                  <c:v>10000</c:v>
                </c:pt>
                <c:pt idx="2">
                  <c:v>7500</c:v>
                </c:pt>
                <c:pt idx="3">
                  <c:v>29000</c:v>
                </c:pt>
                <c:pt idx="4">
                  <c:v>17000</c:v>
                </c:pt>
                <c:pt idx="5">
                  <c:v>30000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6C-3347-88D9-71A2F9B80A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Your Text 2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xVal>
          <c:yVal>
            <c:numRef>
              <c:f>Sheet1!$C$2:$C$7</c:f>
              <c:numCache>
                <c:formatCode>"$"#,##0</c:formatCode>
                <c:ptCount val="6"/>
                <c:pt idx="0">
                  <c:v>5000</c:v>
                </c:pt>
                <c:pt idx="1">
                  <c:v>17000</c:v>
                </c:pt>
                <c:pt idx="2">
                  <c:v>13000</c:v>
                </c:pt>
                <c:pt idx="3">
                  <c:v>29000</c:v>
                </c:pt>
                <c:pt idx="4">
                  <c:v>22500</c:v>
                </c:pt>
                <c:pt idx="5">
                  <c:v>37500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66C-3347-88D9-71A2F9B80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931104"/>
        <c:axId val="1124207472"/>
      </c:scatterChart>
      <c:valAx>
        <c:axId val="112493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24207472"/>
        <c:crosses val="autoZero"/>
        <c:crossBetween val="midCat"/>
      </c:valAx>
      <c:valAx>
        <c:axId val="11242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24931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Text 1</c:v>
                </c:pt>
              </c:strCache>
            </c:strRef>
          </c:tx>
          <c:spPr>
            <a:ln w="635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xVal>
          <c:yVal>
            <c:numRef>
              <c:f>Sheet1!$B$2:$B$7</c:f>
              <c:numCache>
                <c:formatCode>"$"#,##0</c:formatCode>
                <c:ptCount val="6"/>
                <c:pt idx="0">
                  <c:v>0</c:v>
                </c:pt>
                <c:pt idx="1">
                  <c:v>10000</c:v>
                </c:pt>
                <c:pt idx="2">
                  <c:v>7500</c:v>
                </c:pt>
                <c:pt idx="3">
                  <c:v>29000</c:v>
                </c:pt>
                <c:pt idx="4">
                  <c:v>17000</c:v>
                </c:pt>
                <c:pt idx="5">
                  <c:v>30000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5FC-034C-A887-EAC5358B8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4931104"/>
        <c:axId val="1124207472"/>
      </c:scatterChart>
      <c:valAx>
        <c:axId val="112493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24207472"/>
        <c:crosses val="autoZero"/>
        <c:crossBetween val="midCat"/>
      </c:valAx>
      <c:valAx>
        <c:axId val="11242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24931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01-D340-BE1A-698DFC98AC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01-D340-BE1A-698DFC98AC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01-D340-BE1A-698DFC98AC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01-D340-BE1A-698DFC98AC1E}"/>
              </c:ext>
            </c:extLst>
          </c:dPt>
          <c:cat>
            <c:strRef>
              <c:f>Sheet1!$A$2:$A$5</c:f>
              <c:strCache>
                <c:ptCount val="4"/>
                <c:pt idx="0">
                  <c:v>ANDROID</c:v>
                </c:pt>
                <c:pt idx="1">
                  <c:v>IOS</c:v>
                </c:pt>
                <c:pt idx="2">
                  <c:v>WEB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65-3A4D-939C-E75BD857FD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2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 i="0"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 Example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4.5</c:v>
                </c:pt>
                <c:pt idx="4">
                  <c:v>4.2</c:v>
                </c:pt>
                <c:pt idx="5">
                  <c:v>4.0999999999999996</c:v>
                </c:pt>
                <c:pt idx="6">
                  <c:v>3.5</c:v>
                </c:pt>
                <c:pt idx="7">
                  <c:v>6.1</c:v>
                </c:pt>
                <c:pt idx="8">
                  <c:v>5.4</c:v>
                </c:pt>
                <c:pt idx="9">
                  <c:v>6.2</c:v>
                </c:pt>
                <c:pt idx="10">
                  <c:v>7.1</c:v>
                </c:pt>
                <c:pt idx="11">
                  <c:v>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4F-5A4A-AE35-3ED697084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354064"/>
        <c:axId val="768527792"/>
      </c:lineChart>
      <c:catAx>
        <c:axId val="30035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defRPr>
            </a:pPr>
            <a:endParaRPr lang="en-US"/>
          </a:p>
        </c:txPr>
        <c:crossAx val="768527792"/>
        <c:crosses val="autoZero"/>
        <c:auto val="1"/>
        <c:lblAlgn val="ctr"/>
        <c:lblOffset val="100"/>
        <c:noMultiLvlLbl val="0"/>
      </c:catAx>
      <c:valAx>
        <c:axId val="768527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035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Poppins" pitchFamily="2" charset="77"/>
              <a:ea typeface="Lato Light" panose="020F0502020204030203" pitchFamily="34" charset="0"/>
              <a:cs typeface="Poppins" pitchFamily="2" charset="77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 i="0">
          <a:solidFill>
            <a:schemeClr val="tx2"/>
          </a:solidFill>
          <a:latin typeface="Poppins" pitchFamily="2" charset="77"/>
          <a:ea typeface="Lato Light" panose="020F0502020204030203" pitchFamily="34" charset="0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910</c:v>
                </c:pt>
                <c:pt idx="1">
                  <c:v>630</c:v>
                </c:pt>
                <c:pt idx="2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B-324E-8A16-55B30775C4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640</c:v>
                </c:pt>
                <c:pt idx="1">
                  <c:v>1100</c:v>
                </c:pt>
                <c:pt idx="2">
                  <c:v>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FB-324E-8A16-55B30775C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989360"/>
        <c:axId val="11991040"/>
      </c:barChart>
      <c:catAx>
        <c:axId val="1198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991040"/>
        <c:crosses val="autoZero"/>
        <c:auto val="1"/>
        <c:lblAlgn val="ctr"/>
        <c:lblOffset val="100"/>
        <c:noMultiLvlLbl val="0"/>
      </c:catAx>
      <c:valAx>
        <c:axId val="1199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98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6406562599417"/>
          <c:y val="3.7798263336198644E-2"/>
          <c:w val="0.84625782799652394"/>
          <c:h val="0.8249653606108545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Name 1</c:v>
                </c:pt>
                <c:pt idx="1">
                  <c:v>Name 2</c:v>
                </c:pt>
                <c:pt idx="2">
                  <c:v>Name 3</c:v>
                </c:pt>
                <c:pt idx="3">
                  <c:v>Name 4</c:v>
                </c:pt>
                <c:pt idx="4">
                  <c:v>Name 5</c:v>
                </c:pt>
                <c:pt idx="5">
                  <c:v>Name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40</c:v>
                </c:pt>
                <c:pt idx="2">
                  <c:v>70</c:v>
                </c:pt>
                <c:pt idx="3">
                  <c:v>20</c:v>
                </c:pt>
                <c:pt idx="4">
                  <c:v>80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B-324E-8A16-55B30775C4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Name 1</c:v>
                </c:pt>
                <c:pt idx="1">
                  <c:v>Name 2</c:v>
                </c:pt>
                <c:pt idx="2">
                  <c:v>Name 3</c:v>
                </c:pt>
                <c:pt idx="3">
                  <c:v>Name 4</c:v>
                </c:pt>
                <c:pt idx="4">
                  <c:v>Name 5</c:v>
                </c:pt>
                <c:pt idx="5">
                  <c:v>Name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60</c:v>
                </c:pt>
                <c:pt idx="2">
                  <c:v>30</c:v>
                </c:pt>
                <c:pt idx="3">
                  <c:v>80</c:v>
                </c:pt>
                <c:pt idx="4">
                  <c:v>20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E-A641-9C42-D2B526F26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989360"/>
        <c:axId val="11991040"/>
      </c:barChart>
      <c:catAx>
        <c:axId val="11989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991040"/>
        <c:crosses val="autoZero"/>
        <c:auto val="1"/>
        <c:lblAlgn val="ctr"/>
        <c:lblOffset val="100"/>
        <c:noMultiLvlLbl val="0"/>
      </c:catAx>
      <c:valAx>
        <c:axId val="1199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98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D0-0A4A-8425-FB853039DF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45-9040-B009-DAF9E947AE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0D0-0A4A-8425-FB853039DF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D0-0A4A-8425-FB853039DF46}"/>
              </c:ext>
            </c:extLst>
          </c:dPt>
          <c:dLbls>
            <c:dLbl>
              <c:idx val="2"/>
              <c:layout>
                <c:manualLayout>
                  <c:x val="-4.8503562961145011E-2"/>
                  <c:y val="0.2225992927163051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D0-0A4A-8425-FB853039DF46}"/>
                </c:ext>
              </c:extLst>
            </c:dLbl>
            <c:dLbl>
              <c:idx val="3"/>
              <c:layout>
                <c:manualLayout>
                  <c:x val="-8.8571723668177837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D0-0A4A-8425-FB853039DF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D0-0A4A-8425-FB853039D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Text 1</c:v>
                </c:pt>
              </c:strCache>
            </c:strRef>
          </c:tx>
          <c:spPr>
            <a:ln w="1270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905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49</c:v>
                </c:pt>
                <c:pt idx="1">
                  <c:v>28</c:v>
                </c:pt>
                <c:pt idx="2">
                  <c:v>35</c:v>
                </c:pt>
                <c:pt idx="3">
                  <c:v>50</c:v>
                </c:pt>
                <c:pt idx="4">
                  <c:v>12</c:v>
                </c:pt>
                <c:pt idx="5">
                  <c:v>18</c:v>
                </c:pt>
                <c:pt idx="6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D2-3C43-AA45-158139B24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4931104"/>
        <c:axId val="1124207472"/>
      </c:lineChart>
      <c:catAx>
        <c:axId val="112493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24207472"/>
        <c:crosses val="autoZero"/>
        <c:auto val="1"/>
        <c:lblAlgn val="ctr"/>
        <c:lblOffset val="100"/>
        <c:noMultiLvlLbl val="0"/>
      </c:catAx>
      <c:valAx>
        <c:axId val="1124207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2493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E-D948-96E5-69E1ED0560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4E-D948-96E5-69E1ED0560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4E-D948-96E5-69E1ED0560A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4E-D948-96E5-69E1ED0560A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460-0F46-80FC-E97264FE05C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460-0F46-80FC-E97264FE05C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460-0F46-80FC-E97264FE05C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460-0F46-80FC-E97264FE05CF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1.8</c:v>
                </c:pt>
                <c:pt idx="5">
                  <c:v>5</c:v>
                </c:pt>
                <c:pt idx="6">
                  <c:v>3.9</c:v>
                </c:pt>
                <c:pt idx="7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4E-D948-96E5-69E1ED056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28"/>
        <c:axId val="780560352"/>
        <c:axId val="768661936"/>
      </c:barChart>
      <c:catAx>
        <c:axId val="780560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8661936"/>
        <c:crosses val="autoZero"/>
        <c:auto val="1"/>
        <c:lblAlgn val="ctr"/>
        <c:lblOffset val="100"/>
        <c:noMultiLvlLbl val="0"/>
      </c:catAx>
      <c:valAx>
        <c:axId val="768661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8056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989525343882424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C5-9945-A7B0-1DB1A65EF3D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B6-5440-BBDE-0098FB444C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6-5440-BBDE-0098FB444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989525343882424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CA-6C47-852D-4250F71CD92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B6-5440-BBDE-0098FB444C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6-5440-BBDE-0098FB444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4.2</c:v>
                </c:pt>
                <c:pt idx="5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7-704B-BC15-5A8619A25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77-704B-BC15-5A8619A25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5486496"/>
        <c:axId val="1071391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EXPENSES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77-704B-BC15-5A8619A25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21568"/>
        <c:axId val="2126706991"/>
      </c:lineChart>
      <c:catAx>
        <c:axId val="17548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07139184"/>
        <c:crosses val="autoZero"/>
        <c:auto val="1"/>
        <c:lblAlgn val="ctr"/>
        <c:lblOffset val="100"/>
        <c:noMultiLvlLbl val="0"/>
      </c:catAx>
      <c:valAx>
        <c:axId val="10713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5486496"/>
        <c:crosses val="autoZero"/>
        <c:crossBetween val="between"/>
      </c:valAx>
      <c:valAx>
        <c:axId val="2126706991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172021568"/>
        <c:crosses val="max"/>
        <c:crossBetween val="between"/>
      </c:valAx>
      <c:catAx>
        <c:axId val="172021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6706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989525343882424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18-A84D-886A-E04B7F397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18-A84D-886A-E04B7F3979E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18-A84D-886A-E04B7F397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FE-5046-B309-F85322D6233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FE-5046-B309-F85322D6233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FE-5046-B309-F85322D6233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FE-5046-B309-F85322D6233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FE-5046-B309-F85322D6233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7FE-5046-B309-F85322D6233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7FE-5046-B309-F85322D6233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7FE-5046-B309-F85322D62339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90</c:v>
                </c:pt>
                <c:pt idx="2">
                  <c:v>70</c:v>
                </c:pt>
                <c:pt idx="3">
                  <c:v>100</c:v>
                </c:pt>
                <c:pt idx="4">
                  <c:v>80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7FE-5046-B309-F85322D62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28"/>
        <c:axId val="780560352"/>
        <c:axId val="768661936"/>
      </c:barChart>
      <c:catAx>
        <c:axId val="78056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8661936"/>
        <c:crosses val="autoZero"/>
        <c:auto val="1"/>
        <c:lblAlgn val="ctr"/>
        <c:lblOffset val="100"/>
        <c:noMultiLvlLbl val="0"/>
      </c:catAx>
      <c:valAx>
        <c:axId val="7686619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056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Text 1</c:v>
                </c:pt>
              </c:strCache>
            </c:strRef>
          </c:tx>
          <c:spPr>
            <a:ln w="889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90500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49</c:v>
                </c:pt>
                <c:pt idx="1">
                  <c:v>28</c:v>
                </c:pt>
                <c:pt idx="2">
                  <c:v>35</c:v>
                </c:pt>
                <c:pt idx="3">
                  <c:v>50</c:v>
                </c:pt>
                <c:pt idx="4">
                  <c:v>12</c:v>
                </c:pt>
                <c:pt idx="5">
                  <c:v>18</c:v>
                </c:pt>
                <c:pt idx="6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93-AB48-91F9-90ADFA4DF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4931104"/>
        <c:axId val="1124207472"/>
      </c:lineChart>
      <c:catAx>
        <c:axId val="112493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24207472"/>
        <c:crosses val="autoZero"/>
        <c:auto val="1"/>
        <c:lblAlgn val="ctr"/>
        <c:lblOffset val="100"/>
        <c:noMultiLvlLbl val="0"/>
      </c:catAx>
      <c:valAx>
        <c:axId val="1124207472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2493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1A-FA42-A12F-828EAE02A7F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A2-A74A-8207-C993187D86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A2-A74A-8207-C993187D8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79-CD45-988C-5558FC3143FD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A2-A74A-8207-C993187D86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A2-A74A-8207-C993187D8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D0-0A4A-8425-FB853039DF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4D-7344-B4BB-F97495B7E1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0D0-0A4A-8425-FB853039DF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D0-0A4A-8425-FB853039DF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C4D-7344-B4BB-F97495B7E19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32E-3446-AAAF-F8222B008665}"/>
              </c:ext>
            </c:extLst>
          </c:dPt>
          <c:dLbls>
            <c:dLbl>
              <c:idx val="1"/>
              <c:layout>
                <c:manualLayout>
                  <c:x val="9.4898275358761969E-2"/>
                  <c:y val="-8.513413821963066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4D-7344-B4BB-F97495B7E19B}"/>
                </c:ext>
              </c:extLst>
            </c:dLbl>
            <c:dLbl>
              <c:idx val="2"/>
              <c:layout>
                <c:manualLayout>
                  <c:x val="-6.3265516905841703E-3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D0-0A4A-8425-FB853039DF46}"/>
                </c:ext>
              </c:extLst>
            </c:dLbl>
            <c:dLbl>
              <c:idx val="3"/>
              <c:layout>
                <c:manualLayout>
                  <c:x val="-2.9523907889392614E-2"/>
                  <c:y val="-7.236401748668605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D0-0A4A-8425-FB853039DF46}"/>
                </c:ext>
              </c:extLst>
            </c:dLbl>
            <c:dLbl>
              <c:idx val="4"/>
              <c:layout>
                <c:manualLayout>
                  <c:x val="-2.1088505635280439E-3"/>
                  <c:y val="-5.959389675374145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C4D-7344-B4BB-F97495B7E1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Aspect 1</c:v>
                </c:pt>
                <c:pt idx="1">
                  <c:v>Aspect 2</c:v>
                </c:pt>
                <c:pt idx="2">
                  <c:v>Aspect 3</c:v>
                </c:pt>
                <c:pt idx="3">
                  <c:v>Aspect 4</c:v>
                </c:pt>
                <c:pt idx="4">
                  <c:v>Aspect 5</c:v>
                </c:pt>
                <c:pt idx="5">
                  <c:v>Aspect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D0-0A4A-8425-FB853039D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79-CD45-988C-5558FC3143FD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A2-A74A-8207-C993187D86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A2-A74A-8207-C993187D8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Text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0-744C-87D6-C5149E5BE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Your Text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60-744C-87D6-C5149E5BE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458368"/>
        <c:axId val="110557168"/>
      </c:barChart>
      <c:catAx>
        <c:axId val="162458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557168"/>
        <c:crosses val="autoZero"/>
        <c:auto val="1"/>
        <c:lblAlgn val="ctr"/>
        <c:lblOffset val="100"/>
        <c:noMultiLvlLbl val="0"/>
      </c:catAx>
      <c:valAx>
        <c:axId val="11055716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245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643357080364935E-2"/>
          <c:y val="0.92244417138040646"/>
          <c:w val="0.96268138357705291"/>
          <c:h val="5.99687402197785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D0-0A4A-8425-FB853039DF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4D-7344-B4BB-F97495B7E1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0D0-0A4A-8425-FB853039DF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D0-0A4A-8425-FB853039DF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D21-934F-8B85-6E7E712DC7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544-5043-A463-A27806689CB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44-5043-A463-A27806689CBA}"/>
              </c:ext>
            </c:extLst>
          </c:dPt>
          <c:dLbls>
            <c:dLbl>
              <c:idx val="2"/>
              <c:layout>
                <c:manualLayout>
                  <c:x val="-2.7415057325864571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D0-0A4A-8425-FB853039DF46}"/>
                </c:ext>
              </c:extLst>
            </c:dLbl>
            <c:dLbl>
              <c:idx val="3"/>
              <c:layout>
                <c:manualLayout>
                  <c:x val="-0.12442218324815459"/>
                  <c:y val="-2.128353455490766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D0-0A4A-8425-FB853039DF46}"/>
                </c:ext>
              </c:extLst>
            </c:dLbl>
            <c:dLbl>
              <c:idx val="5"/>
              <c:layout>
                <c:manualLayout>
                  <c:x val="-2.3197356198808503E-2"/>
                  <c:y val="9.790425895257527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44-5043-A463-A27806689CBA}"/>
                </c:ext>
              </c:extLst>
            </c:dLbl>
            <c:dLbl>
              <c:idx val="6"/>
              <c:layout>
                <c:manualLayout>
                  <c:x val="-7.5918620287009617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44-5043-A463-A27806689C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Aspect 1</c:v>
                </c:pt>
                <c:pt idx="1">
                  <c:v>Aspect 2</c:v>
                </c:pt>
                <c:pt idx="2">
                  <c:v>Aspect 3</c:v>
                </c:pt>
                <c:pt idx="3">
                  <c:v>Aspect 4</c:v>
                </c:pt>
                <c:pt idx="4">
                  <c:v>Aspect 5</c:v>
                </c:pt>
                <c:pt idx="5">
                  <c:v>Aspect 6</c:v>
                </c:pt>
                <c:pt idx="6">
                  <c:v>Aspect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D0-0A4A-8425-FB853039D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3F-DE47-8089-CC97828A77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3F-DE47-8089-CC97828A77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3F-DE47-8089-CC97828A7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9503088"/>
        <c:axId val="769504768"/>
      </c:lineChart>
      <c:catAx>
        <c:axId val="769503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9504768"/>
        <c:crosses val="autoZero"/>
        <c:auto val="1"/>
        <c:lblAlgn val="ctr"/>
        <c:lblOffset val="100"/>
        <c:noMultiLvlLbl val="0"/>
      </c:catAx>
      <c:valAx>
        <c:axId val="7695047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76950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WORTH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BC-B34E-BAD2-47293ADADC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BC-B34E-BAD2-47293ADADC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BC-B34E-BAD2-47293ADADC6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BC-B34E-BAD2-47293ADADC6D}"/>
              </c:ext>
            </c:extLst>
          </c:dPt>
          <c:cat>
            <c:strRef>
              <c:f>Sheet1!$A$2:$A$5</c:f>
              <c:strCache>
                <c:ptCount val="4"/>
                <c:pt idx="0">
                  <c:v>Sample Text</c:v>
                </c:pt>
                <c:pt idx="1">
                  <c:v>Sample Text</c:v>
                </c:pt>
                <c:pt idx="2">
                  <c:v>Sample Text</c:v>
                </c:pt>
                <c:pt idx="3">
                  <c:v>Sample 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5A-3D4D-9C04-E5B951FD8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8"/>
        <c:axId val="780560352"/>
        <c:axId val="768661936"/>
      </c:barChart>
      <c:catAx>
        <c:axId val="780560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8661936"/>
        <c:crosses val="autoZero"/>
        <c:auto val="1"/>
        <c:lblAlgn val="ctr"/>
        <c:lblOffset val="100"/>
        <c:noMultiLvlLbl val="0"/>
      </c:catAx>
      <c:valAx>
        <c:axId val="768661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056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plotArea>
      <cx:plotAreaRegion>
        <cx:series layoutId="sunburst" uniqueId="{046DA3C4-A54D-E042-B2B3-D6032E59B07D}">
          <cx:tx>
            <cx:txData>
              <cx:f>Sheet1!$D$1</cx:f>
              <cx:v>Series1</cx:v>
            </cx:txData>
          </cx:tx>
          <cx:dataPt idx="0"/>
          <cx:dataPt idx="17"/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600" b="0" i="0">
                    <a:solidFill>
                      <a:srgbClr val="FFFFFF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600" b="0" i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  <cx:legend pos="l" align="ctr" overlay="0">
      <cx:txPr>
        <a:bodyPr vertOverflow="overflow" horzOverflow="overflow" wrap="square" lIns="0" tIns="0" rIns="0" bIns="0"/>
        <a:lstStyle/>
        <a:p>
          <a:pPr algn="ctr" rtl="0">
            <a:defRPr sz="3200" b="0" i="0">
              <a:solidFill>
                <a:srgbClr val="88888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 sz="3200" b="0" i="0">
            <a:latin typeface="Lato Light" panose="020F0502020204030203" pitchFamily="34" charset="0"/>
            <a:ea typeface="Lato Light" panose="020F0502020204030203" pitchFamily="34" charset="0"/>
            <a:cs typeface="Lato Light" panose="020F0502020204030203" pitchFamily="34" charset="0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0.59065</cdr:x>
      <cdr:y>0.22882</cdr:y>
    </cdr:from>
    <cdr:to>
      <cdr:x>0.62374</cdr:x>
      <cdr:y>0.28132</cdr:y>
    </cdr:to>
    <cdr:sp macro="" textlink="">
      <cdr:nvSpPr>
        <cdr:cNvPr id="2" name="Donut 1">
          <a:extLst xmlns:a="http://schemas.openxmlformats.org/drawingml/2006/main">
            <a:ext uri="{FF2B5EF4-FFF2-40B4-BE49-F238E27FC236}">
              <a16:creationId xmlns:a16="http://schemas.microsoft.com/office/drawing/2014/main" id="{406D2F7E-2AC3-4849-827D-184B18D38E91}"/>
            </a:ext>
          </a:extLst>
        </cdr:cNvPr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4897101" y="1195646"/>
          <a:ext cx="274320" cy="274320"/>
        </a:xfrm>
        <a:prstGeom xmlns:a="http://schemas.openxmlformats.org/drawingml/2006/main" prst="donut">
          <a:avLst>
            <a:gd name="adj" fmla="val 32139"/>
          </a:avLst>
        </a:prstGeom>
        <a:solidFill xmlns:a="http://schemas.openxmlformats.org/drawingml/2006/main">
          <a:schemeClr val="accent2">
            <a:lumMod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latin typeface="Lato Light" panose="020F0502020204030203" pitchFamily="34" charset="0"/>
          </a:endParaRPr>
        </a:p>
      </cdr:txBody>
    </cdr:sp>
  </cdr:relSizeAnchor>
  <cdr:relSizeAnchor xmlns:cdr="http://schemas.openxmlformats.org/drawingml/2006/chartDrawing">
    <cdr:from>
      <cdr:x>0.52859</cdr:x>
      <cdr:y>0.04623</cdr:y>
    </cdr:from>
    <cdr:to>
      <cdr:x>0.66747</cdr:x>
      <cdr:y>0.16847</cdr:y>
    </cdr:to>
    <cdr:sp macro="" textlink="">
      <cdr:nvSpPr>
        <cdr:cNvPr id="3" name="Rounded Rectangular Callout 2">
          <a:extLst xmlns:a="http://schemas.openxmlformats.org/drawingml/2006/main">
            <a:ext uri="{FF2B5EF4-FFF2-40B4-BE49-F238E27FC236}">
              <a16:creationId xmlns:a16="http://schemas.microsoft.com/office/drawing/2014/main" id="{1BECAFAC-0667-7148-9395-11A037B00C04}"/>
            </a:ext>
          </a:extLst>
        </cdr:cNvPr>
        <cdr:cNvSpPr/>
      </cdr:nvSpPr>
      <cdr:spPr>
        <a:xfrm xmlns:a="http://schemas.openxmlformats.org/drawingml/2006/main">
          <a:off x="4382546" y="215842"/>
          <a:ext cx="1151467" cy="570677"/>
        </a:xfrm>
        <a:prstGeom xmlns:a="http://schemas.openxmlformats.org/drawingml/2006/main" prst="wedgeRoundRectCallout">
          <a:avLst>
            <a:gd name="adj1" fmla="val 735"/>
            <a:gd name="adj2" fmla="val 78325"/>
            <a:gd name="adj3" fmla="val 16667"/>
          </a:avLst>
        </a:prstGeom>
        <a:solidFill xmlns:a="http://schemas.openxmlformats.org/drawingml/2006/main">
          <a:schemeClr val="accent2">
            <a:lumMod val="60000"/>
            <a:lumOff val="40000"/>
            <a:alpha val="63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latin typeface="Lato Light" panose="020F0502020204030203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0.5809</cdr:x>
      <cdr:y>0.15537</cdr:y>
    </cdr:from>
    <cdr:to>
      <cdr:x>0.60167</cdr:x>
      <cdr:y>0.22368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406D2F7E-2AC3-4849-827D-184B18D38E91}"/>
            </a:ext>
          </a:extLst>
        </cdr:cNvPr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8587387" y="716877"/>
          <a:ext cx="306953" cy="31522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4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latin typeface="Lato Light" panose="020F0502020204030203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chart" Target="../charts/chart39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11" Type="http://schemas.openxmlformats.org/officeDocument/2006/relationships/image" Target="../media/image6.png"/><Relationship Id="rId5" Type="http://schemas.openxmlformats.org/officeDocument/2006/relationships/chart" Target="../charts/chart41.xml"/><Relationship Id="rId10" Type="http://schemas.openxmlformats.org/officeDocument/2006/relationships/image" Target="../media/image5.svg"/><Relationship Id="rId4" Type="http://schemas.openxmlformats.org/officeDocument/2006/relationships/chart" Target="../charts/chart40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3.xml"/><Relationship Id="rId4" Type="http://schemas.openxmlformats.org/officeDocument/2006/relationships/chart" Target="../charts/char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1.xml"/><Relationship Id="rId5" Type="http://schemas.openxmlformats.org/officeDocument/2006/relationships/chart" Target="../charts/chart60.xml"/><Relationship Id="rId4" Type="http://schemas.openxmlformats.org/officeDocument/2006/relationships/chart" Target="../charts/chart5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8541850" y="612372"/>
            <a:ext cx="7293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DASHBOARD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62FF1D-F7EE-174E-8F1F-8970480BF702}"/>
              </a:ext>
            </a:extLst>
          </p:cNvPr>
          <p:cNvSpPr/>
          <p:nvPr/>
        </p:nvSpPr>
        <p:spPr>
          <a:xfrm>
            <a:off x="1520825" y="3325094"/>
            <a:ext cx="8715375" cy="4699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EF0F6-9A52-D149-AA60-164F75A37422}"/>
              </a:ext>
            </a:extLst>
          </p:cNvPr>
          <p:cNvSpPr/>
          <p:nvPr/>
        </p:nvSpPr>
        <p:spPr>
          <a:xfrm>
            <a:off x="1520825" y="8252308"/>
            <a:ext cx="8715375" cy="4699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2573D-EDBB-E84E-9782-09E0B2F508C0}"/>
              </a:ext>
            </a:extLst>
          </p:cNvPr>
          <p:cNvSpPr/>
          <p:nvPr/>
        </p:nvSpPr>
        <p:spPr>
          <a:xfrm>
            <a:off x="10454481" y="8252308"/>
            <a:ext cx="6815935" cy="46993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35BA-084D-4949-A2A0-2E6687ECA264}"/>
              </a:ext>
            </a:extLst>
          </p:cNvPr>
          <p:cNvSpPr/>
          <p:nvPr/>
        </p:nvSpPr>
        <p:spPr>
          <a:xfrm>
            <a:off x="17488697" y="8252308"/>
            <a:ext cx="5368129" cy="46993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DFC47-E1E0-7D4E-BB1E-FFB84E9F9DDF}"/>
              </a:ext>
            </a:extLst>
          </p:cNvPr>
          <p:cNvSpPr/>
          <p:nvPr/>
        </p:nvSpPr>
        <p:spPr>
          <a:xfrm>
            <a:off x="17488697" y="3325094"/>
            <a:ext cx="5368129" cy="4699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2752D-BB13-8942-87E1-7A07B28965FC}"/>
              </a:ext>
            </a:extLst>
          </p:cNvPr>
          <p:cNvSpPr/>
          <p:nvPr/>
        </p:nvSpPr>
        <p:spPr>
          <a:xfrm>
            <a:off x="10454481" y="3325094"/>
            <a:ext cx="3298827" cy="4699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D03F1-A122-E44B-AD4B-39BC92875066}"/>
              </a:ext>
            </a:extLst>
          </p:cNvPr>
          <p:cNvSpPr/>
          <p:nvPr/>
        </p:nvSpPr>
        <p:spPr>
          <a:xfrm>
            <a:off x="13971589" y="3325094"/>
            <a:ext cx="3298827" cy="4699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24CEB-4D7D-F241-8D0D-F765FB62291C}"/>
              </a:ext>
            </a:extLst>
          </p:cNvPr>
          <p:cNvSpPr txBox="1"/>
          <p:nvPr/>
        </p:nvSpPr>
        <p:spPr>
          <a:xfrm>
            <a:off x="1895084" y="3654532"/>
            <a:ext cx="206338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VISITORS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19023-99B5-D048-963C-2919297AAD8E}"/>
              </a:ext>
            </a:extLst>
          </p:cNvPr>
          <p:cNvSpPr txBox="1"/>
          <p:nvPr/>
        </p:nvSpPr>
        <p:spPr>
          <a:xfrm>
            <a:off x="10767371" y="3654531"/>
            <a:ext cx="25971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E6090-CD6F-E849-9E28-E64715761747}"/>
              </a:ext>
            </a:extLst>
          </p:cNvPr>
          <p:cNvSpPr txBox="1"/>
          <p:nvPr/>
        </p:nvSpPr>
        <p:spPr>
          <a:xfrm>
            <a:off x="14286427" y="3654531"/>
            <a:ext cx="146546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44C53-6D18-3B45-8ACC-5347164E1A9E}"/>
              </a:ext>
            </a:extLst>
          </p:cNvPr>
          <p:cNvSpPr txBox="1"/>
          <p:nvPr/>
        </p:nvSpPr>
        <p:spPr>
          <a:xfrm>
            <a:off x="17860899" y="3654531"/>
            <a:ext cx="11993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6BBD3-F9C8-734D-8310-8E4C9DE456CA}"/>
              </a:ext>
            </a:extLst>
          </p:cNvPr>
          <p:cNvSpPr txBox="1"/>
          <p:nvPr/>
        </p:nvSpPr>
        <p:spPr>
          <a:xfrm>
            <a:off x="1895084" y="8567651"/>
            <a:ext cx="26901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PAGE VIEWS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5061A-C390-384E-93A0-F3265B686A2B}"/>
              </a:ext>
            </a:extLst>
          </p:cNvPr>
          <p:cNvSpPr txBox="1"/>
          <p:nvPr/>
        </p:nvSpPr>
        <p:spPr>
          <a:xfrm>
            <a:off x="10767371" y="8567650"/>
            <a:ext cx="16642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CLICKS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1A941F-9678-8040-AB77-60477D433B5F}"/>
              </a:ext>
            </a:extLst>
          </p:cNvPr>
          <p:cNvSpPr txBox="1"/>
          <p:nvPr/>
        </p:nvSpPr>
        <p:spPr>
          <a:xfrm>
            <a:off x="17860899" y="8567650"/>
            <a:ext cx="20136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REVENUE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2FE741A-DBEC-4E45-A216-F00F2125B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22587"/>
              </p:ext>
            </p:extLst>
          </p:nvPr>
        </p:nvGraphicFramePr>
        <p:xfrm>
          <a:off x="1895084" y="4366692"/>
          <a:ext cx="8036315" cy="342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68AA83EE-2B9C-5249-9F15-FCC7A54F3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132696"/>
              </p:ext>
            </p:extLst>
          </p:nvPr>
        </p:nvGraphicFramePr>
        <p:xfrm>
          <a:off x="1895084" y="9467769"/>
          <a:ext cx="8036315" cy="322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Freeform 950">
            <a:extLst>
              <a:ext uri="{FF2B5EF4-FFF2-40B4-BE49-F238E27FC236}">
                <a16:creationId xmlns:a16="http://schemas.microsoft.com/office/drawing/2014/main" id="{F9FE1841-152B-0945-BE3A-A44AB859C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62149" y="4766336"/>
            <a:ext cx="1853350" cy="1853350"/>
          </a:xfrm>
          <a:custGeom>
            <a:avLst/>
            <a:gdLst>
              <a:gd name="T0" fmla="*/ 453156 w 291740"/>
              <a:gd name="T1" fmla="*/ 739626 h 291739"/>
              <a:gd name="T2" fmla="*/ 453156 w 291740"/>
              <a:gd name="T3" fmla="*/ 759565 h 291739"/>
              <a:gd name="T4" fmla="*/ 432446 w 291740"/>
              <a:gd name="T5" fmla="*/ 759565 h 291739"/>
              <a:gd name="T6" fmla="*/ 432446 w 291740"/>
              <a:gd name="T7" fmla="*/ 739626 h 291739"/>
              <a:gd name="T8" fmla="*/ 178662 w 291740"/>
              <a:gd name="T9" fmla="*/ 739626 h 291739"/>
              <a:gd name="T10" fmla="*/ 178662 w 291740"/>
              <a:gd name="T11" fmla="*/ 759565 h 291739"/>
              <a:gd name="T12" fmla="*/ 157955 w 291740"/>
              <a:gd name="T13" fmla="*/ 759565 h 291739"/>
              <a:gd name="T14" fmla="*/ 157955 w 291740"/>
              <a:gd name="T15" fmla="*/ 739626 h 291739"/>
              <a:gd name="T16" fmla="*/ 320778 w 291740"/>
              <a:gd name="T17" fmla="*/ 748960 h 291739"/>
              <a:gd name="T18" fmla="*/ 290326 w 291740"/>
              <a:gd name="T19" fmla="*/ 748960 h 291739"/>
              <a:gd name="T20" fmla="*/ 75543 w 291740"/>
              <a:gd name="T21" fmla="*/ 435290 h 291739"/>
              <a:gd name="T22" fmla="*/ 29974 w 291740"/>
              <a:gd name="T23" fmla="*/ 799829 h 291739"/>
              <a:gd name="T24" fmla="*/ 377724 w 291740"/>
              <a:gd name="T25" fmla="*/ 845399 h 291739"/>
              <a:gd name="T26" fmla="*/ 583971 w 291740"/>
              <a:gd name="T27" fmla="*/ 929338 h 291739"/>
              <a:gd name="T28" fmla="*/ 504828 w 291740"/>
              <a:gd name="T29" fmla="*/ 567194 h 291739"/>
              <a:gd name="T30" fmla="*/ 249417 w 291740"/>
              <a:gd name="T31" fmla="*/ 683514 h 291739"/>
              <a:gd name="T32" fmla="*/ 233825 w 291740"/>
              <a:gd name="T33" fmla="*/ 683514 h 291739"/>
              <a:gd name="T34" fmla="*/ 226630 w 291740"/>
              <a:gd name="T35" fmla="*/ 435290 h 291739"/>
              <a:gd name="T36" fmla="*/ 362817 w 291740"/>
              <a:gd name="T37" fmla="*/ 406468 h 291739"/>
              <a:gd name="T38" fmla="*/ 711422 w 291740"/>
              <a:gd name="T39" fmla="*/ 421086 h 291739"/>
              <a:gd name="T40" fmla="*/ 362817 w 291740"/>
              <a:gd name="T41" fmla="*/ 436927 h 291739"/>
              <a:gd name="T42" fmla="*/ 362817 w 291740"/>
              <a:gd name="T43" fmla="*/ 406468 h 291739"/>
              <a:gd name="T44" fmla="*/ 834177 w 291740"/>
              <a:gd name="T45" fmla="*/ 269219 h 291739"/>
              <a:gd name="T46" fmla="*/ 834177 w 291740"/>
              <a:gd name="T47" fmla="*/ 299625 h 291739"/>
              <a:gd name="T48" fmla="*/ 538429 w 291740"/>
              <a:gd name="T49" fmla="*/ 284419 h 291739"/>
              <a:gd name="T50" fmla="*/ 362541 w 291740"/>
              <a:gd name="T51" fmla="*/ 269219 h 291739"/>
              <a:gd name="T52" fmla="*/ 468626 w 291740"/>
              <a:gd name="T53" fmla="*/ 284419 h 291739"/>
              <a:gd name="T54" fmla="*/ 362541 w 291740"/>
              <a:gd name="T55" fmla="*/ 299625 h 291739"/>
              <a:gd name="T56" fmla="*/ 362541 w 291740"/>
              <a:gd name="T57" fmla="*/ 269219 h 291739"/>
              <a:gd name="T58" fmla="*/ 834082 w 291740"/>
              <a:gd name="T59" fmla="*/ 131964 h 291739"/>
              <a:gd name="T60" fmla="*/ 834082 w 291740"/>
              <a:gd name="T61" fmla="*/ 162378 h 291739"/>
              <a:gd name="T62" fmla="*/ 712621 w 291740"/>
              <a:gd name="T63" fmla="*/ 147175 h 291739"/>
              <a:gd name="T64" fmla="*/ 362699 w 291740"/>
              <a:gd name="T65" fmla="*/ 131964 h 291739"/>
              <a:gd name="T66" fmla="*/ 642813 w 291740"/>
              <a:gd name="T67" fmla="*/ 147175 h 291739"/>
              <a:gd name="T68" fmla="*/ 362699 w 291740"/>
              <a:gd name="T69" fmla="*/ 162378 h 291739"/>
              <a:gd name="T70" fmla="*/ 362699 w 291740"/>
              <a:gd name="T71" fmla="*/ 131964 h 291739"/>
              <a:gd name="T72" fmla="*/ 270999 w 291740"/>
              <a:gd name="T73" fmla="*/ 41978 h 291739"/>
              <a:gd name="T74" fmla="*/ 256609 w 291740"/>
              <a:gd name="T75" fmla="*/ 645140 h 291739"/>
              <a:gd name="T76" fmla="*/ 504828 w 291740"/>
              <a:gd name="T77" fmla="*/ 537219 h 291739"/>
              <a:gd name="T78" fmla="*/ 926912 w 291740"/>
              <a:gd name="T79" fmla="*/ 524026 h 291739"/>
              <a:gd name="T80" fmla="*/ 940105 w 291740"/>
              <a:gd name="T81" fmla="*/ 74351 h 291739"/>
              <a:gd name="T82" fmla="*/ 894540 w 291740"/>
              <a:gd name="T83" fmla="*/ 28785 h 291739"/>
              <a:gd name="T84" fmla="*/ 302174 w 291740"/>
              <a:gd name="T85" fmla="*/ 0 h 291739"/>
              <a:gd name="T86" fmla="*/ 947301 w 291740"/>
              <a:gd name="T87" fmla="*/ 20392 h 291739"/>
              <a:gd name="T88" fmla="*/ 970082 w 291740"/>
              <a:gd name="T89" fmla="*/ 491649 h 291739"/>
              <a:gd name="T90" fmla="*/ 894540 w 291740"/>
              <a:gd name="T91" fmla="*/ 567194 h 291739"/>
              <a:gd name="T92" fmla="*/ 612750 w 291740"/>
              <a:gd name="T93" fmla="*/ 954519 h 291739"/>
              <a:gd name="T94" fmla="*/ 598356 w 291740"/>
              <a:gd name="T95" fmla="*/ 970106 h 291739"/>
              <a:gd name="T96" fmla="*/ 471254 w 291740"/>
              <a:gd name="T97" fmla="*/ 899361 h 291739"/>
              <a:gd name="T98" fmla="*/ 75543 w 291740"/>
              <a:gd name="T99" fmla="*/ 875380 h 291739"/>
              <a:gd name="T100" fmla="*/ 0 w 291740"/>
              <a:gd name="T101" fmla="*/ 482053 h 291739"/>
              <a:gd name="T102" fmla="*/ 226630 w 291740"/>
              <a:gd name="T103" fmla="*/ 405313 h 291739"/>
              <a:gd name="T104" fmla="*/ 250613 w 291740"/>
              <a:gd name="T105" fmla="*/ 20392 h 2917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1740" h="291739">
                <a:moveTo>
                  <a:pt x="130053" y="222426"/>
                </a:moveTo>
                <a:cubicBezTo>
                  <a:pt x="131518" y="220662"/>
                  <a:pt x="134449" y="220662"/>
                  <a:pt x="136281" y="222426"/>
                </a:cubicBezTo>
                <a:cubicBezTo>
                  <a:pt x="137013" y="223484"/>
                  <a:pt x="137746" y="224190"/>
                  <a:pt x="137746" y="225601"/>
                </a:cubicBezTo>
                <a:cubicBezTo>
                  <a:pt x="137746" y="226659"/>
                  <a:pt x="137013" y="227718"/>
                  <a:pt x="136281" y="228423"/>
                </a:cubicBezTo>
                <a:cubicBezTo>
                  <a:pt x="135548" y="229482"/>
                  <a:pt x="134082" y="229834"/>
                  <a:pt x="132983" y="229834"/>
                </a:cubicBezTo>
                <a:cubicBezTo>
                  <a:pt x="131884" y="229834"/>
                  <a:pt x="130785" y="229482"/>
                  <a:pt x="130053" y="228423"/>
                </a:cubicBezTo>
                <a:cubicBezTo>
                  <a:pt x="128954" y="227718"/>
                  <a:pt x="128587" y="226659"/>
                  <a:pt x="128587" y="225601"/>
                </a:cubicBezTo>
                <a:cubicBezTo>
                  <a:pt x="128587" y="224190"/>
                  <a:pt x="128954" y="223484"/>
                  <a:pt x="130053" y="222426"/>
                </a:cubicBezTo>
                <a:close/>
                <a:moveTo>
                  <a:pt x="47502" y="222426"/>
                </a:moveTo>
                <a:cubicBezTo>
                  <a:pt x="48968" y="220662"/>
                  <a:pt x="52265" y="220662"/>
                  <a:pt x="53730" y="222426"/>
                </a:cubicBezTo>
                <a:cubicBezTo>
                  <a:pt x="54463" y="223484"/>
                  <a:pt x="55195" y="224190"/>
                  <a:pt x="55195" y="225601"/>
                </a:cubicBezTo>
                <a:cubicBezTo>
                  <a:pt x="55195" y="226659"/>
                  <a:pt x="54463" y="227718"/>
                  <a:pt x="53730" y="228423"/>
                </a:cubicBezTo>
                <a:cubicBezTo>
                  <a:pt x="52997" y="229482"/>
                  <a:pt x="51898" y="229834"/>
                  <a:pt x="50799" y="229834"/>
                </a:cubicBezTo>
                <a:cubicBezTo>
                  <a:pt x="49334" y="229834"/>
                  <a:pt x="48601" y="229482"/>
                  <a:pt x="47502" y="228423"/>
                </a:cubicBezTo>
                <a:cubicBezTo>
                  <a:pt x="46769" y="227718"/>
                  <a:pt x="46037" y="226659"/>
                  <a:pt x="46037" y="225601"/>
                </a:cubicBezTo>
                <a:cubicBezTo>
                  <a:pt x="46037" y="224190"/>
                  <a:pt x="46769" y="223484"/>
                  <a:pt x="47502" y="222426"/>
                </a:cubicBezTo>
                <a:close/>
                <a:moveTo>
                  <a:pt x="92074" y="220662"/>
                </a:moveTo>
                <a:cubicBezTo>
                  <a:pt x="94639" y="220662"/>
                  <a:pt x="96470" y="222567"/>
                  <a:pt x="96470" y="225234"/>
                </a:cubicBezTo>
                <a:cubicBezTo>
                  <a:pt x="96470" y="227520"/>
                  <a:pt x="94639" y="229806"/>
                  <a:pt x="92074" y="229806"/>
                </a:cubicBezTo>
                <a:cubicBezTo>
                  <a:pt x="89510" y="229806"/>
                  <a:pt x="87312" y="227520"/>
                  <a:pt x="87312" y="225234"/>
                </a:cubicBezTo>
                <a:cubicBezTo>
                  <a:pt x="87312" y="222567"/>
                  <a:pt x="89510" y="220662"/>
                  <a:pt x="92074" y="220662"/>
                </a:cubicBezTo>
                <a:close/>
                <a:moveTo>
                  <a:pt x="22719" y="130904"/>
                </a:moveTo>
                <a:cubicBezTo>
                  <a:pt x="15146" y="130904"/>
                  <a:pt x="9015" y="137035"/>
                  <a:pt x="9015" y="144968"/>
                </a:cubicBezTo>
                <a:lnTo>
                  <a:pt x="9015" y="240532"/>
                </a:lnTo>
                <a:cubicBezTo>
                  <a:pt x="9015" y="248105"/>
                  <a:pt x="15146" y="254235"/>
                  <a:pt x="22719" y="254235"/>
                </a:cubicBezTo>
                <a:lnTo>
                  <a:pt x="113595" y="254235"/>
                </a:lnTo>
                <a:cubicBezTo>
                  <a:pt x="124774" y="254235"/>
                  <a:pt x="135953" y="257120"/>
                  <a:pt x="145690" y="262890"/>
                </a:cubicBezTo>
                <a:lnTo>
                  <a:pt x="175621" y="279478"/>
                </a:lnTo>
                <a:lnTo>
                  <a:pt x="175621" y="170572"/>
                </a:lnTo>
                <a:lnTo>
                  <a:pt x="151820" y="170572"/>
                </a:lnTo>
                <a:cubicBezTo>
                  <a:pt x="142083" y="170572"/>
                  <a:pt x="132707" y="172736"/>
                  <a:pt x="124053" y="177784"/>
                </a:cubicBezTo>
                <a:lnTo>
                  <a:pt x="75008" y="205552"/>
                </a:lnTo>
                <a:cubicBezTo>
                  <a:pt x="74287" y="205913"/>
                  <a:pt x="73566" y="206273"/>
                  <a:pt x="72844" y="206273"/>
                </a:cubicBezTo>
                <a:cubicBezTo>
                  <a:pt x="71763" y="206273"/>
                  <a:pt x="71402" y="205913"/>
                  <a:pt x="70320" y="205552"/>
                </a:cubicBezTo>
                <a:cubicBezTo>
                  <a:pt x="69238" y="204831"/>
                  <a:pt x="68156" y="203388"/>
                  <a:pt x="68156" y="201585"/>
                </a:cubicBezTo>
                <a:lnTo>
                  <a:pt x="68156" y="130904"/>
                </a:lnTo>
                <a:lnTo>
                  <a:pt x="22719" y="130904"/>
                </a:lnTo>
                <a:close/>
                <a:moveTo>
                  <a:pt x="109113" y="122237"/>
                </a:moveTo>
                <a:lnTo>
                  <a:pt x="209613" y="122237"/>
                </a:lnTo>
                <a:cubicBezTo>
                  <a:pt x="212143" y="122237"/>
                  <a:pt x="213951" y="124435"/>
                  <a:pt x="213951" y="126633"/>
                </a:cubicBezTo>
                <a:cubicBezTo>
                  <a:pt x="213951" y="129198"/>
                  <a:pt x="212143" y="131396"/>
                  <a:pt x="209613" y="131396"/>
                </a:cubicBezTo>
                <a:lnTo>
                  <a:pt x="109113" y="131396"/>
                </a:lnTo>
                <a:cubicBezTo>
                  <a:pt x="106583" y="131396"/>
                  <a:pt x="104775" y="129198"/>
                  <a:pt x="104775" y="126633"/>
                </a:cubicBezTo>
                <a:cubicBezTo>
                  <a:pt x="104775" y="124435"/>
                  <a:pt x="106583" y="122237"/>
                  <a:pt x="109113" y="122237"/>
                </a:cubicBezTo>
                <a:close/>
                <a:moveTo>
                  <a:pt x="166282" y="80962"/>
                </a:moveTo>
                <a:lnTo>
                  <a:pt x="250868" y="80962"/>
                </a:lnTo>
                <a:cubicBezTo>
                  <a:pt x="253409" y="80962"/>
                  <a:pt x="255224" y="82867"/>
                  <a:pt x="255224" y="85534"/>
                </a:cubicBezTo>
                <a:cubicBezTo>
                  <a:pt x="255224" y="88201"/>
                  <a:pt x="253409" y="90106"/>
                  <a:pt x="250868" y="90106"/>
                </a:cubicBezTo>
                <a:lnTo>
                  <a:pt x="166282" y="90106"/>
                </a:lnTo>
                <a:cubicBezTo>
                  <a:pt x="163740" y="90106"/>
                  <a:pt x="161925" y="88201"/>
                  <a:pt x="161925" y="85534"/>
                </a:cubicBezTo>
                <a:cubicBezTo>
                  <a:pt x="161925" y="82867"/>
                  <a:pt x="163740" y="80962"/>
                  <a:pt x="166282" y="80962"/>
                </a:cubicBezTo>
                <a:close/>
                <a:moveTo>
                  <a:pt x="109029" y="80962"/>
                </a:moveTo>
                <a:lnTo>
                  <a:pt x="136324" y="80962"/>
                </a:lnTo>
                <a:cubicBezTo>
                  <a:pt x="138806" y="80962"/>
                  <a:pt x="140933" y="82867"/>
                  <a:pt x="140933" y="85534"/>
                </a:cubicBezTo>
                <a:cubicBezTo>
                  <a:pt x="140933" y="88201"/>
                  <a:pt x="138806" y="90106"/>
                  <a:pt x="136324" y="90106"/>
                </a:cubicBezTo>
                <a:lnTo>
                  <a:pt x="109029" y="90106"/>
                </a:lnTo>
                <a:cubicBezTo>
                  <a:pt x="106548" y="90106"/>
                  <a:pt x="104775" y="88201"/>
                  <a:pt x="104775" y="85534"/>
                </a:cubicBezTo>
                <a:cubicBezTo>
                  <a:pt x="104775" y="82867"/>
                  <a:pt x="106548" y="80962"/>
                  <a:pt x="109029" y="80962"/>
                </a:cubicBezTo>
                <a:close/>
                <a:moveTo>
                  <a:pt x="218695" y="39687"/>
                </a:moveTo>
                <a:lnTo>
                  <a:pt x="250839" y="39687"/>
                </a:lnTo>
                <a:cubicBezTo>
                  <a:pt x="253396" y="39687"/>
                  <a:pt x="255222" y="41592"/>
                  <a:pt x="255222" y="44259"/>
                </a:cubicBezTo>
                <a:cubicBezTo>
                  <a:pt x="255222" y="46545"/>
                  <a:pt x="253396" y="48831"/>
                  <a:pt x="250839" y="48831"/>
                </a:cubicBezTo>
                <a:lnTo>
                  <a:pt x="218695" y="48831"/>
                </a:lnTo>
                <a:cubicBezTo>
                  <a:pt x="216139" y="48831"/>
                  <a:pt x="214312" y="46545"/>
                  <a:pt x="214312" y="44259"/>
                </a:cubicBezTo>
                <a:cubicBezTo>
                  <a:pt x="214312" y="41592"/>
                  <a:pt x="216139" y="39687"/>
                  <a:pt x="218695" y="39687"/>
                </a:cubicBezTo>
                <a:close/>
                <a:moveTo>
                  <a:pt x="109077" y="39687"/>
                </a:moveTo>
                <a:lnTo>
                  <a:pt x="188657" y="39687"/>
                </a:lnTo>
                <a:cubicBezTo>
                  <a:pt x="191166" y="39687"/>
                  <a:pt x="193317" y="41592"/>
                  <a:pt x="193317" y="44259"/>
                </a:cubicBezTo>
                <a:cubicBezTo>
                  <a:pt x="193317" y="46545"/>
                  <a:pt x="191166" y="48831"/>
                  <a:pt x="188657" y="48831"/>
                </a:cubicBezTo>
                <a:lnTo>
                  <a:pt x="109077" y="48831"/>
                </a:lnTo>
                <a:cubicBezTo>
                  <a:pt x="106568" y="48831"/>
                  <a:pt x="104775" y="46545"/>
                  <a:pt x="104775" y="44259"/>
                </a:cubicBezTo>
                <a:cubicBezTo>
                  <a:pt x="104775" y="41592"/>
                  <a:pt x="106568" y="39687"/>
                  <a:pt x="109077" y="39687"/>
                </a:cubicBezTo>
                <a:close/>
                <a:moveTo>
                  <a:pt x="90875" y="8655"/>
                </a:moveTo>
                <a:cubicBezTo>
                  <a:pt x="87269" y="8655"/>
                  <a:pt x="84024" y="10097"/>
                  <a:pt x="81499" y="12622"/>
                </a:cubicBezTo>
                <a:cubicBezTo>
                  <a:pt x="78614" y="15146"/>
                  <a:pt x="77172" y="18752"/>
                  <a:pt x="77172" y="22358"/>
                </a:cubicBezTo>
                <a:lnTo>
                  <a:pt x="77172" y="194012"/>
                </a:lnTo>
                <a:lnTo>
                  <a:pt x="119725" y="169851"/>
                </a:lnTo>
                <a:cubicBezTo>
                  <a:pt x="129462" y="164442"/>
                  <a:pt x="140641" y="161557"/>
                  <a:pt x="151820" y="161557"/>
                </a:cubicBezTo>
                <a:lnTo>
                  <a:pt x="269021" y="161557"/>
                </a:lnTo>
                <a:cubicBezTo>
                  <a:pt x="272627" y="161557"/>
                  <a:pt x="276233" y="160114"/>
                  <a:pt x="278757" y="157590"/>
                </a:cubicBezTo>
                <a:cubicBezTo>
                  <a:pt x="281282" y="155066"/>
                  <a:pt x="282724" y="151459"/>
                  <a:pt x="282724" y="147853"/>
                </a:cubicBezTo>
                <a:lnTo>
                  <a:pt x="282724" y="22358"/>
                </a:lnTo>
                <a:cubicBezTo>
                  <a:pt x="282724" y="18752"/>
                  <a:pt x="281282" y="15146"/>
                  <a:pt x="278757" y="12622"/>
                </a:cubicBezTo>
                <a:cubicBezTo>
                  <a:pt x="275872" y="10097"/>
                  <a:pt x="272627" y="8655"/>
                  <a:pt x="269021" y="8655"/>
                </a:cubicBezTo>
                <a:lnTo>
                  <a:pt x="90875" y="8655"/>
                </a:lnTo>
                <a:close/>
                <a:moveTo>
                  <a:pt x="90875" y="0"/>
                </a:moveTo>
                <a:lnTo>
                  <a:pt x="269021" y="0"/>
                </a:lnTo>
                <a:cubicBezTo>
                  <a:pt x="274791" y="0"/>
                  <a:pt x="280200" y="2164"/>
                  <a:pt x="284888" y="6130"/>
                </a:cubicBezTo>
                <a:cubicBezTo>
                  <a:pt x="289215" y="10458"/>
                  <a:pt x="291740" y="16588"/>
                  <a:pt x="291740" y="22358"/>
                </a:cubicBezTo>
                <a:lnTo>
                  <a:pt x="291740" y="147853"/>
                </a:lnTo>
                <a:cubicBezTo>
                  <a:pt x="291740" y="153984"/>
                  <a:pt x="289215" y="159754"/>
                  <a:pt x="284888" y="164081"/>
                </a:cubicBezTo>
                <a:cubicBezTo>
                  <a:pt x="280560" y="168048"/>
                  <a:pt x="274791" y="170572"/>
                  <a:pt x="269021" y="170572"/>
                </a:cubicBezTo>
                <a:lnTo>
                  <a:pt x="184276" y="170572"/>
                </a:lnTo>
                <a:lnTo>
                  <a:pt x="184276" y="287051"/>
                </a:lnTo>
                <a:cubicBezTo>
                  <a:pt x="184276" y="288855"/>
                  <a:pt x="183554" y="289936"/>
                  <a:pt x="182112" y="291018"/>
                </a:cubicBezTo>
                <a:cubicBezTo>
                  <a:pt x="181751" y="291379"/>
                  <a:pt x="180670" y="291739"/>
                  <a:pt x="179948" y="291739"/>
                </a:cubicBezTo>
                <a:cubicBezTo>
                  <a:pt x="179227" y="291739"/>
                  <a:pt x="178506" y="291379"/>
                  <a:pt x="177785" y="291018"/>
                </a:cubicBezTo>
                <a:lnTo>
                  <a:pt x="141723" y="270463"/>
                </a:lnTo>
                <a:cubicBezTo>
                  <a:pt x="133068" y="265775"/>
                  <a:pt x="123331" y="263251"/>
                  <a:pt x="113595" y="263251"/>
                </a:cubicBezTo>
                <a:lnTo>
                  <a:pt x="22719" y="263251"/>
                </a:lnTo>
                <a:cubicBezTo>
                  <a:pt x="10097" y="263251"/>
                  <a:pt x="0" y="252793"/>
                  <a:pt x="0" y="240532"/>
                </a:cubicBezTo>
                <a:lnTo>
                  <a:pt x="0" y="144968"/>
                </a:lnTo>
                <a:cubicBezTo>
                  <a:pt x="0" y="131986"/>
                  <a:pt x="10097" y="121889"/>
                  <a:pt x="22719" y="121889"/>
                </a:cubicBezTo>
                <a:lnTo>
                  <a:pt x="68156" y="121889"/>
                </a:lnTo>
                <a:lnTo>
                  <a:pt x="68156" y="22358"/>
                </a:lnTo>
                <a:cubicBezTo>
                  <a:pt x="68156" y="16588"/>
                  <a:pt x="71041" y="10458"/>
                  <a:pt x="75369" y="6130"/>
                </a:cubicBezTo>
                <a:cubicBezTo>
                  <a:pt x="79696" y="2164"/>
                  <a:pt x="85466" y="0"/>
                  <a:pt x="90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D0358-CD34-D249-9640-8D4BAE0D8E13}"/>
              </a:ext>
            </a:extLst>
          </p:cNvPr>
          <p:cNvSpPr txBox="1"/>
          <p:nvPr/>
        </p:nvSpPr>
        <p:spPr>
          <a:xfrm>
            <a:off x="12086341" y="725062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100,000</a:t>
            </a:r>
          </a:p>
        </p:txBody>
      </p:sp>
      <p:sp>
        <p:nvSpPr>
          <p:cNvPr id="22" name="Freeform 1048">
            <a:extLst>
              <a:ext uri="{FF2B5EF4-FFF2-40B4-BE49-F238E27FC236}">
                <a16:creationId xmlns:a16="http://schemas.microsoft.com/office/drawing/2014/main" id="{CEC53E14-C966-904A-8681-BF565385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15786" y="4775305"/>
            <a:ext cx="1810432" cy="1844382"/>
          </a:xfrm>
          <a:custGeom>
            <a:avLst/>
            <a:gdLst>
              <a:gd name="T0" fmla="*/ 771003 w 279041"/>
              <a:gd name="T1" fmla="*/ 851580 h 285396"/>
              <a:gd name="T2" fmla="*/ 755771 w 279041"/>
              <a:gd name="T3" fmla="*/ 946888 h 285396"/>
              <a:gd name="T4" fmla="*/ 740535 w 279041"/>
              <a:gd name="T5" fmla="*/ 851580 h 285396"/>
              <a:gd name="T6" fmla="*/ 178620 w 279041"/>
              <a:gd name="T7" fmla="*/ 837457 h 285396"/>
              <a:gd name="T8" fmla="*/ 194492 w 279041"/>
              <a:gd name="T9" fmla="*/ 932771 h 285396"/>
              <a:gd name="T10" fmla="*/ 163978 w 279041"/>
              <a:gd name="T11" fmla="*/ 932771 h 285396"/>
              <a:gd name="T12" fmla="*/ 178620 w 279041"/>
              <a:gd name="T13" fmla="*/ 837457 h 285396"/>
              <a:gd name="T14" fmla="*/ 364965 w 279041"/>
              <a:gd name="T15" fmla="*/ 597461 h 285396"/>
              <a:gd name="T16" fmla="*/ 464280 w 279041"/>
              <a:gd name="T17" fmla="*/ 815694 h 285396"/>
              <a:gd name="T18" fmla="*/ 565998 w 279041"/>
              <a:gd name="T19" fmla="*/ 597461 h 285396"/>
              <a:gd name="T20" fmla="*/ 464280 w 279041"/>
              <a:gd name="T21" fmla="*/ 622506 h 285396"/>
              <a:gd name="T22" fmla="*/ 561656 w 279041"/>
              <a:gd name="T23" fmla="*/ 260123 h 285396"/>
              <a:gd name="T24" fmla="*/ 278807 w 279041"/>
              <a:gd name="T25" fmla="*/ 294556 h 285396"/>
              <a:gd name="T26" fmla="*/ 464280 w 279041"/>
              <a:gd name="T27" fmla="*/ 595077 h 285396"/>
              <a:gd name="T28" fmla="*/ 650955 w 279041"/>
              <a:gd name="T29" fmla="*/ 289787 h 285396"/>
              <a:gd name="T30" fmla="*/ 464280 w 279041"/>
              <a:gd name="T31" fmla="*/ 29810 h 285396"/>
              <a:gd name="T32" fmla="*/ 210603 w 279041"/>
              <a:gd name="T33" fmla="*/ 666628 h 285396"/>
              <a:gd name="T34" fmla="*/ 338641 w 279041"/>
              <a:gd name="T35" fmla="*/ 590308 h 285396"/>
              <a:gd name="T36" fmla="*/ 241716 w 279041"/>
              <a:gd name="T37" fmla="*/ 355378 h 285396"/>
              <a:gd name="T38" fmla="*/ 265649 w 279041"/>
              <a:gd name="T39" fmla="*/ 259974 h 285396"/>
              <a:gd name="T40" fmla="*/ 455904 w 279041"/>
              <a:gd name="T41" fmla="*/ 262358 h 285396"/>
              <a:gd name="T42" fmla="*/ 677281 w 279041"/>
              <a:gd name="T43" fmla="*/ 276671 h 285396"/>
              <a:gd name="T44" fmla="*/ 589925 w 279041"/>
              <a:gd name="T45" fmla="*/ 578379 h 285396"/>
              <a:gd name="T46" fmla="*/ 662921 w 279041"/>
              <a:gd name="T47" fmla="*/ 657088 h 285396"/>
              <a:gd name="T48" fmla="*/ 787366 w 279041"/>
              <a:gd name="T49" fmla="*/ 397114 h 285396"/>
              <a:gd name="T50" fmla="*/ 464280 w 279041"/>
              <a:gd name="T51" fmla="*/ 0 h 285396"/>
              <a:gd name="T52" fmla="*/ 750273 w 279041"/>
              <a:gd name="T53" fmla="*/ 671401 h 285396"/>
              <a:gd name="T54" fmla="*/ 929760 w 279041"/>
              <a:gd name="T55" fmla="*/ 875320 h 285396"/>
              <a:gd name="T56" fmla="*/ 915403 w 279041"/>
              <a:gd name="T57" fmla="*/ 946872 h 285396"/>
              <a:gd name="T58" fmla="*/ 902241 w 279041"/>
              <a:gd name="T59" fmla="*/ 875320 h 285396"/>
              <a:gd name="T60" fmla="*/ 682065 w 279041"/>
              <a:gd name="T61" fmla="*/ 689286 h 285396"/>
              <a:gd name="T62" fmla="*/ 478646 w 279041"/>
              <a:gd name="T63" fmla="*/ 932566 h 285396"/>
              <a:gd name="T64" fmla="*/ 451120 w 279041"/>
              <a:gd name="T65" fmla="*/ 932566 h 285396"/>
              <a:gd name="T66" fmla="*/ 247698 w 279041"/>
              <a:gd name="T67" fmla="*/ 689286 h 285396"/>
              <a:gd name="T68" fmla="*/ 29922 w 279041"/>
              <a:gd name="T69" fmla="*/ 875320 h 285396"/>
              <a:gd name="T70" fmla="*/ 14369 w 279041"/>
              <a:gd name="T71" fmla="*/ 946872 h 285396"/>
              <a:gd name="T72" fmla="*/ 0 w 279041"/>
              <a:gd name="T73" fmla="*/ 875320 h 285396"/>
              <a:gd name="T74" fmla="*/ 179491 w 279041"/>
              <a:gd name="T75" fmla="*/ 671401 h 285396"/>
              <a:gd name="T76" fmla="*/ 464280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A09AF-2C7B-9049-8700-80EEE985A09B}"/>
              </a:ext>
            </a:extLst>
          </p:cNvPr>
          <p:cNvSpPr txBox="1"/>
          <p:nvPr/>
        </p:nvSpPr>
        <p:spPr>
          <a:xfrm>
            <a:off x="15603090" y="725062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100,000</a:t>
            </a:r>
          </a:p>
        </p:txBody>
      </p:sp>
      <p:sp>
        <p:nvSpPr>
          <p:cNvPr id="24" name="Freeform 959">
            <a:extLst>
              <a:ext uri="{FF2B5EF4-FFF2-40B4-BE49-F238E27FC236}">
                <a16:creationId xmlns:a16="http://schemas.microsoft.com/office/drawing/2014/main" id="{61692538-76A4-0C45-AD20-BC20513168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23770" y="4766335"/>
            <a:ext cx="1697982" cy="1853352"/>
          </a:xfrm>
          <a:custGeom>
            <a:avLst/>
            <a:gdLst>
              <a:gd name="T0" fmla="*/ 284947 w 267928"/>
              <a:gd name="T1" fmla="*/ 818199 h 291740"/>
              <a:gd name="T2" fmla="*/ 284947 w 267928"/>
              <a:gd name="T3" fmla="*/ 848651 h 291740"/>
              <a:gd name="T4" fmla="*/ 94857 w 267928"/>
              <a:gd name="T5" fmla="*/ 834035 h 291740"/>
              <a:gd name="T6" fmla="*/ 457962 w 267928"/>
              <a:gd name="T7" fmla="*/ 702069 h 291740"/>
              <a:gd name="T8" fmla="*/ 594337 w 267928"/>
              <a:gd name="T9" fmla="*/ 716683 h 291740"/>
              <a:gd name="T10" fmla="*/ 457962 w 267928"/>
              <a:gd name="T11" fmla="*/ 732524 h 291740"/>
              <a:gd name="T12" fmla="*/ 457962 w 267928"/>
              <a:gd name="T13" fmla="*/ 702069 h 291740"/>
              <a:gd name="T14" fmla="*/ 358519 w 267928"/>
              <a:gd name="T15" fmla="*/ 702069 h 291740"/>
              <a:gd name="T16" fmla="*/ 358519 w 267928"/>
              <a:gd name="T17" fmla="*/ 732524 h 291740"/>
              <a:gd name="T18" fmla="*/ 94857 w 267928"/>
              <a:gd name="T19" fmla="*/ 716683 h 291740"/>
              <a:gd name="T20" fmla="*/ 320036 w 267928"/>
              <a:gd name="T21" fmla="*/ 585936 h 291740"/>
              <a:gd name="T22" fmla="*/ 594310 w 267928"/>
              <a:gd name="T23" fmla="*/ 600550 h 291740"/>
              <a:gd name="T24" fmla="*/ 320036 w 267928"/>
              <a:gd name="T25" fmla="*/ 616391 h 291740"/>
              <a:gd name="T26" fmla="*/ 320036 w 267928"/>
              <a:gd name="T27" fmla="*/ 585936 h 291740"/>
              <a:gd name="T28" fmla="*/ 220549 w 267928"/>
              <a:gd name="T29" fmla="*/ 585936 h 291740"/>
              <a:gd name="T30" fmla="*/ 220549 w 267928"/>
              <a:gd name="T31" fmla="*/ 616391 h 291740"/>
              <a:gd name="T32" fmla="*/ 94857 w 267928"/>
              <a:gd name="T33" fmla="*/ 600550 h 291740"/>
              <a:gd name="T34" fmla="*/ 488415 w 267928"/>
              <a:gd name="T35" fmla="*/ 469802 h 291740"/>
              <a:gd name="T36" fmla="*/ 594337 w 267928"/>
              <a:gd name="T37" fmla="*/ 484420 h 291740"/>
              <a:gd name="T38" fmla="*/ 488415 w 267928"/>
              <a:gd name="T39" fmla="*/ 500261 h 291740"/>
              <a:gd name="T40" fmla="*/ 488415 w 267928"/>
              <a:gd name="T41" fmla="*/ 469802 h 291740"/>
              <a:gd name="T42" fmla="*/ 391330 w 267928"/>
              <a:gd name="T43" fmla="*/ 469802 h 291740"/>
              <a:gd name="T44" fmla="*/ 391330 w 267928"/>
              <a:gd name="T45" fmla="*/ 500261 h 291740"/>
              <a:gd name="T46" fmla="*/ 94857 w 267928"/>
              <a:gd name="T47" fmla="*/ 484420 h 291740"/>
              <a:gd name="T48" fmla="*/ 109178 w 267928"/>
              <a:gd name="T49" fmla="*/ 348394 h 291740"/>
              <a:gd name="T50" fmla="*/ 436218 w 267928"/>
              <a:gd name="T51" fmla="*/ 363597 h 291740"/>
              <a:gd name="T52" fmla="*/ 109178 w 267928"/>
              <a:gd name="T53" fmla="*/ 378800 h 291740"/>
              <a:gd name="T54" fmla="*/ 109178 w 267928"/>
              <a:gd name="T55" fmla="*/ 348394 h 291740"/>
              <a:gd name="T56" fmla="*/ 537486 w 267928"/>
              <a:gd name="T57" fmla="*/ 352536 h 291740"/>
              <a:gd name="T58" fmla="*/ 537486 w 267928"/>
              <a:gd name="T59" fmla="*/ 245817 h 291740"/>
              <a:gd name="T60" fmla="*/ 28736 w 267928"/>
              <a:gd name="T61" fmla="*/ 940105 h 291740"/>
              <a:gd name="T62" fmla="*/ 664380 w 267928"/>
              <a:gd name="T63" fmla="*/ 381317 h 291740"/>
              <a:gd name="T64" fmla="*/ 508758 w 267928"/>
              <a:gd name="T65" fmla="*/ 366930 h 291740"/>
              <a:gd name="T66" fmla="*/ 28736 w 267928"/>
              <a:gd name="T67" fmla="*/ 225434 h 291740"/>
              <a:gd name="T68" fmla="*/ 126888 w 267928"/>
              <a:gd name="T69" fmla="*/ 196649 h 291740"/>
              <a:gd name="T70" fmla="*/ 532698 w 267928"/>
              <a:gd name="T71" fmla="*/ 200251 h 291740"/>
              <a:gd name="T72" fmla="*/ 694305 w 267928"/>
              <a:gd name="T73" fmla="*/ 366930 h 291740"/>
              <a:gd name="T74" fmla="*/ 762540 w 267928"/>
              <a:gd name="T75" fmla="*/ 842977 h 291740"/>
              <a:gd name="T76" fmla="*/ 126888 w 267928"/>
              <a:gd name="T77" fmla="*/ 127098 h 291740"/>
              <a:gd name="T78" fmla="*/ 223859 w 267928"/>
              <a:gd name="T79" fmla="*/ 98334 h 291740"/>
              <a:gd name="T80" fmla="*/ 791272 w 267928"/>
              <a:gd name="T81" fmla="*/ 112717 h 291740"/>
              <a:gd name="T82" fmla="*/ 860698 w 267928"/>
              <a:gd name="T83" fmla="*/ 744647 h 291740"/>
              <a:gd name="T84" fmla="*/ 223859 w 267928"/>
              <a:gd name="T85" fmla="*/ 28785 h 291740"/>
              <a:gd name="T86" fmla="*/ 875067 w 267928"/>
              <a:gd name="T87" fmla="*/ 0 h 291740"/>
              <a:gd name="T88" fmla="*/ 889427 w 267928"/>
              <a:gd name="T89" fmla="*/ 759037 h 291740"/>
              <a:gd name="T90" fmla="*/ 791272 w 267928"/>
              <a:gd name="T91" fmla="*/ 773426 h 291740"/>
              <a:gd name="T92" fmla="*/ 776903 w 267928"/>
              <a:gd name="T93" fmla="*/ 871758 h 291740"/>
              <a:gd name="T94" fmla="*/ 694305 w 267928"/>
              <a:gd name="T95" fmla="*/ 954492 h 291740"/>
              <a:gd name="T96" fmla="*/ 14367 w 267928"/>
              <a:gd name="T97" fmla="*/ 970082 h 291740"/>
              <a:gd name="T98" fmla="*/ 0 w 267928"/>
              <a:gd name="T99" fmla="*/ 211047 h 291740"/>
              <a:gd name="T100" fmla="*/ 96958 w 267928"/>
              <a:gd name="T101" fmla="*/ 196649 h 291740"/>
              <a:gd name="T102" fmla="*/ 111325 w 267928"/>
              <a:gd name="T103" fmla="*/ 98334 h 291740"/>
              <a:gd name="T104" fmla="*/ 195120 w 267928"/>
              <a:gd name="T105" fmla="*/ 14382 h 291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928" h="291740">
                <a:moveTo>
                  <a:pt x="32870" y="246062"/>
                </a:moveTo>
                <a:lnTo>
                  <a:pt x="85836" y="246062"/>
                </a:lnTo>
                <a:cubicBezTo>
                  <a:pt x="87983" y="246062"/>
                  <a:pt x="90130" y="247894"/>
                  <a:pt x="90130" y="250825"/>
                </a:cubicBezTo>
                <a:cubicBezTo>
                  <a:pt x="90130" y="253023"/>
                  <a:pt x="87983" y="255221"/>
                  <a:pt x="85836" y="255221"/>
                </a:cubicBezTo>
                <a:lnTo>
                  <a:pt x="32870" y="255221"/>
                </a:lnTo>
                <a:cubicBezTo>
                  <a:pt x="30722" y="255221"/>
                  <a:pt x="28575" y="253023"/>
                  <a:pt x="28575" y="250825"/>
                </a:cubicBezTo>
                <a:cubicBezTo>
                  <a:pt x="28575" y="247894"/>
                  <a:pt x="30722" y="246062"/>
                  <a:pt x="32870" y="246062"/>
                </a:cubicBezTo>
                <a:close/>
                <a:moveTo>
                  <a:pt x="137954" y="211137"/>
                </a:moveTo>
                <a:lnTo>
                  <a:pt x="174784" y="211137"/>
                </a:lnTo>
                <a:cubicBezTo>
                  <a:pt x="176909" y="211137"/>
                  <a:pt x="179034" y="213335"/>
                  <a:pt x="179034" y="215533"/>
                </a:cubicBezTo>
                <a:cubicBezTo>
                  <a:pt x="179034" y="218464"/>
                  <a:pt x="176909" y="220296"/>
                  <a:pt x="174784" y="220296"/>
                </a:cubicBezTo>
                <a:lnTo>
                  <a:pt x="137954" y="220296"/>
                </a:lnTo>
                <a:cubicBezTo>
                  <a:pt x="135475" y="220296"/>
                  <a:pt x="133350" y="218464"/>
                  <a:pt x="133350" y="215533"/>
                </a:cubicBezTo>
                <a:cubicBezTo>
                  <a:pt x="133350" y="213335"/>
                  <a:pt x="135475" y="211137"/>
                  <a:pt x="137954" y="211137"/>
                </a:cubicBezTo>
                <a:close/>
                <a:moveTo>
                  <a:pt x="32927" y="211137"/>
                </a:moveTo>
                <a:lnTo>
                  <a:pt x="107998" y="211137"/>
                </a:lnTo>
                <a:cubicBezTo>
                  <a:pt x="110537" y="211137"/>
                  <a:pt x="112350" y="213335"/>
                  <a:pt x="112350" y="215533"/>
                </a:cubicBezTo>
                <a:cubicBezTo>
                  <a:pt x="112350" y="218464"/>
                  <a:pt x="110537" y="220296"/>
                  <a:pt x="107998" y="220296"/>
                </a:cubicBezTo>
                <a:lnTo>
                  <a:pt x="32927" y="220296"/>
                </a:lnTo>
                <a:cubicBezTo>
                  <a:pt x="30751" y="220296"/>
                  <a:pt x="28575" y="218464"/>
                  <a:pt x="28575" y="215533"/>
                </a:cubicBezTo>
                <a:cubicBezTo>
                  <a:pt x="28575" y="213335"/>
                  <a:pt x="30751" y="211137"/>
                  <a:pt x="32927" y="211137"/>
                </a:cubicBezTo>
                <a:close/>
                <a:moveTo>
                  <a:pt x="96405" y="176212"/>
                </a:moveTo>
                <a:lnTo>
                  <a:pt x="174698" y="176212"/>
                </a:lnTo>
                <a:cubicBezTo>
                  <a:pt x="176863" y="176212"/>
                  <a:pt x="179027" y="178410"/>
                  <a:pt x="179027" y="180608"/>
                </a:cubicBezTo>
                <a:cubicBezTo>
                  <a:pt x="179027" y="183173"/>
                  <a:pt x="176863" y="185371"/>
                  <a:pt x="174698" y="185371"/>
                </a:cubicBezTo>
                <a:lnTo>
                  <a:pt x="96405" y="185371"/>
                </a:lnTo>
                <a:cubicBezTo>
                  <a:pt x="94240" y="185371"/>
                  <a:pt x="92075" y="183173"/>
                  <a:pt x="92075" y="180608"/>
                </a:cubicBezTo>
                <a:cubicBezTo>
                  <a:pt x="92075" y="178410"/>
                  <a:pt x="94240" y="176212"/>
                  <a:pt x="96405" y="176212"/>
                </a:cubicBezTo>
                <a:close/>
                <a:moveTo>
                  <a:pt x="32861" y="176212"/>
                </a:moveTo>
                <a:lnTo>
                  <a:pt x="66437" y="176212"/>
                </a:lnTo>
                <a:cubicBezTo>
                  <a:pt x="69295" y="176212"/>
                  <a:pt x="71081" y="178410"/>
                  <a:pt x="71081" y="180608"/>
                </a:cubicBezTo>
                <a:cubicBezTo>
                  <a:pt x="71081" y="183173"/>
                  <a:pt x="69295" y="185371"/>
                  <a:pt x="66437" y="185371"/>
                </a:cubicBezTo>
                <a:lnTo>
                  <a:pt x="32861" y="185371"/>
                </a:lnTo>
                <a:cubicBezTo>
                  <a:pt x="30718" y="185371"/>
                  <a:pt x="28575" y="183173"/>
                  <a:pt x="28575" y="180608"/>
                </a:cubicBezTo>
                <a:cubicBezTo>
                  <a:pt x="28575" y="178410"/>
                  <a:pt x="30718" y="176212"/>
                  <a:pt x="32861" y="176212"/>
                </a:cubicBezTo>
                <a:close/>
                <a:moveTo>
                  <a:pt x="147129" y="141287"/>
                </a:moveTo>
                <a:lnTo>
                  <a:pt x="174780" y="141287"/>
                </a:lnTo>
                <a:cubicBezTo>
                  <a:pt x="176907" y="141287"/>
                  <a:pt x="179034" y="143485"/>
                  <a:pt x="179034" y="145683"/>
                </a:cubicBezTo>
                <a:cubicBezTo>
                  <a:pt x="179034" y="148248"/>
                  <a:pt x="176907" y="150446"/>
                  <a:pt x="174780" y="150446"/>
                </a:cubicBezTo>
                <a:lnTo>
                  <a:pt x="147129" y="150446"/>
                </a:lnTo>
                <a:cubicBezTo>
                  <a:pt x="144648" y="150446"/>
                  <a:pt x="142875" y="148248"/>
                  <a:pt x="142875" y="145683"/>
                </a:cubicBezTo>
                <a:cubicBezTo>
                  <a:pt x="142875" y="143485"/>
                  <a:pt x="144648" y="141287"/>
                  <a:pt x="147129" y="141287"/>
                </a:cubicBezTo>
                <a:close/>
                <a:moveTo>
                  <a:pt x="32932" y="141287"/>
                </a:moveTo>
                <a:lnTo>
                  <a:pt x="117882" y="141287"/>
                </a:lnTo>
                <a:cubicBezTo>
                  <a:pt x="120060" y="141287"/>
                  <a:pt x="121875" y="143485"/>
                  <a:pt x="121875" y="145683"/>
                </a:cubicBezTo>
                <a:cubicBezTo>
                  <a:pt x="121875" y="148248"/>
                  <a:pt x="120060" y="150446"/>
                  <a:pt x="117882" y="150446"/>
                </a:cubicBezTo>
                <a:lnTo>
                  <a:pt x="32932" y="150446"/>
                </a:lnTo>
                <a:cubicBezTo>
                  <a:pt x="30753" y="150446"/>
                  <a:pt x="28575" y="148248"/>
                  <a:pt x="28575" y="145683"/>
                </a:cubicBezTo>
                <a:cubicBezTo>
                  <a:pt x="28575" y="143485"/>
                  <a:pt x="30753" y="141287"/>
                  <a:pt x="32932" y="141287"/>
                </a:cubicBezTo>
                <a:close/>
                <a:moveTo>
                  <a:pt x="32890" y="104775"/>
                </a:moveTo>
                <a:lnTo>
                  <a:pt x="127089" y="104775"/>
                </a:lnTo>
                <a:cubicBezTo>
                  <a:pt x="129606" y="104775"/>
                  <a:pt x="131404" y="107061"/>
                  <a:pt x="131404" y="109347"/>
                </a:cubicBezTo>
                <a:cubicBezTo>
                  <a:pt x="131404" y="112014"/>
                  <a:pt x="129606" y="113919"/>
                  <a:pt x="127089" y="113919"/>
                </a:cubicBezTo>
                <a:lnTo>
                  <a:pt x="32890" y="113919"/>
                </a:lnTo>
                <a:cubicBezTo>
                  <a:pt x="30732" y="113919"/>
                  <a:pt x="28575" y="112014"/>
                  <a:pt x="28575" y="109347"/>
                </a:cubicBezTo>
                <a:cubicBezTo>
                  <a:pt x="28575" y="107061"/>
                  <a:pt x="30732" y="104775"/>
                  <a:pt x="32890" y="104775"/>
                </a:cubicBezTo>
                <a:close/>
                <a:moveTo>
                  <a:pt x="161910" y="73926"/>
                </a:moveTo>
                <a:lnTo>
                  <a:pt x="161910" y="106021"/>
                </a:lnTo>
                <a:lnTo>
                  <a:pt x="194004" y="106021"/>
                </a:lnTo>
                <a:lnTo>
                  <a:pt x="161910" y="73926"/>
                </a:lnTo>
                <a:close/>
                <a:moveTo>
                  <a:pt x="8654" y="67796"/>
                </a:moveTo>
                <a:lnTo>
                  <a:pt x="8654" y="282724"/>
                </a:lnTo>
                <a:lnTo>
                  <a:pt x="200134" y="282724"/>
                </a:lnTo>
                <a:lnTo>
                  <a:pt x="200134" y="114676"/>
                </a:lnTo>
                <a:lnTo>
                  <a:pt x="157583" y="114676"/>
                </a:lnTo>
                <a:cubicBezTo>
                  <a:pt x="155059" y="114676"/>
                  <a:pt x="153256" y="112873"/>
                  <a:pt x="153256" y="110349"/>
                </a:cubicBezTo>
                <a:lnTo>
                  <a:pt x="153256" y="67796"/>
                </a:lnTo>
                <a:lnTo>
                  <a:pt x="8654" y="67796"/>
                </a:lnTo>
                <a:close/>
                <a:moveTo>
                  <a:pt x="38224" y="38225"/>
                </a:moveTo>
                <a:lnTo>
                  <a:pt x="38224" y="59141"/>
                </a:lnTo>
                <a:lnTo>
                  <a:pt x="157583" y="59141"/>
                </a:lnTo>
                <a:cubicBezTo>
                  <a:pt x="158665" y="59141"/>
                  <a:pt x="159747" y="59502"/>
                  <a:pt x="160468" y="60223"/>
                </a:cubicBezTo>
                <a:lnTo>
                  <a:pt x="207707" y="107103"/>
                </a:lnTo>
                <a:cubicBezTo>
                  <a:pt x="208789" y="108185"/>
                  <a:pt x="209149" y="109267"/>
                  <a:pt x="209149" y="110349"/>
                </a:cubicBezTo>
                <a:lnTo>
                  <a:pt x="209149" y="253514"/>
                </a:lnTo>
                <a:lnTo>
                  <a:pt x="229704" y="253514"/>
                </a:lnTo>
                <a:lnTo>
                  <a:pt x="229704" y="38225"/>
                </a:lnTo>
                <a:lnTo>
                  <a:pt x="38224" y="38225"/>
                </a:lnTo>
                <a:close/>
                <a:moveTo>
                  <a:pt x="67433" y="8655"/>
                </a:moveTo>
                <a:lnTo>
                  <a:pt x="67433" y="29571"/>
                </a:lnTo>
                <a:lnTo>
                  <a:pt x="234031" y="29571"/>
                </a:lnTo>
                <a:cubicBezTo>
                  <a:pt x="236555" y="29571"/>
                  <a:pt x="238358" y="31374"/>
                  <a:pt x="238358" y="33898"/>
                </a:cubicBezTo>
                <a:lnTo>
                  <a:pt x="238358" y="223943"/>
                </a:lnTo>
                <a:lnTo>
                  <a:pt x="259273" y="223943"/>
                </a:lnTo>
                <a:lnTo>
                  <a:pt x="259273" y="8655"/>
                </a:lnTo>
                <a:lnTo>
                  <a:pt x="67433" y="8655"/>
                </a:lnTo>
                <a:close/>
                <a:moveTo>
                  <a:pt x="63106" y="0"/>
                </a:moveTo>
                <a:lnTo>
                  <a:pt x="263600" y="0"/>
                </a:lnTo>
                <a:cubicBezTo>
                  <a:pt x="266125" y="0"/>
                  <a:pt x="267928" y="1803"/>
                  <a:pt x="267928" y="4327"/>
                </a:cubicBezTo>
                <a:lnTo>
                  <a:pt x="267928" y="228271"/>
                </a:lnTo>
                <a:cubicBezTo>
                  <a:pt x="267928" y="230795"/>
                  <a:pt x="266125" y="232598"/>
                  <a:pt x="263600" y="232598"/>
                </a:cubicBezTo>
                <a:lnTo>
                  <a:pt x="238358" y="232598"/>
                </a:lnTo>
                <a:lnTo>
                  <a:pt x="238358" y="257841"/>
                </a:lnTo>
                <a:cubicBezTo>
                  <a:pt x="238358" y="260005"/>
                  <a:pt x="236555" y="262169"/>
                  <a:pt x="234031" y="262169"/>
                </a:cubicBezTo>
                <a:lnTo>
                  <a:pt x="209149" y="262169"/>
                </a:lnTo>
                <a:lnTo>
                  <a:pt x="209149" y="287051"/>
                </a:lnTo>
                <a:cubicBezTo>
                  <a:pt x="209149" y="289576"/>
                  <a:pt x="206986" y="291740"/>
                  <a:pt x="204822" y="291740"/>
                </a:cubicBezTo>
                <a:lnTo>
                  <a:pt x="4327" y="291740"/>
                </a:lnTo>
                <a:cubicBezTo>
                  <a:pt x="1803" y="291740"/>
                  <a:pt x="0" y="289576"/>
                  <a:pt x="0" y="287051"/>
                </a:cubicBezTo>
                <a:lnTo>
                  <a:pt x="0" y="63469"/>
                </a:lnTo>
                <a:cubicBezTo>
                  <a:pt x="0" y="60944"/>
                  <a:pt x="1803" y="59141"/>
                  <a:pt x="4327" y="59141"/>
                </a:cubicBezTo>
                <a:lnTo>
                  <a:pt x="29209" y="59141"/>
                </a:lnTo>
                <a:lnTo>
                  <a:pt x="29209" y="33898"/>
                </a:lnTo>
                <a:cubicBezTo>
                  <a:pt x="29209" y="31374"/>
                  <a:pt x="31373" y="29571"/>
                  <a:pt x="33536" y="29571"/>
                </a:cubicBezTo>
                <a:lnTo>
                  <a:pt x="58778" y="29571"/>
                </a:lnTo>
                <a:lnTo>
                  <a:pt x="58778" y="4327"/>
                </a:lnTo>
                <a:cubicBezTo>
                  <a:pt x="58778" y="1803"/>
                  <a:pt x="60942" y="0"/>
                  <a:pt x="631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01E637-DD57-BC4F-9B78-1E912A948463}"/>
              </a:ext>
            </a:extLst>
          </p:cNvPr>
          <p:cNvSpPr txBox="1"/>
          <p:nvPr/>
        </p:nvSpPr>
        <p:spPr>
          <a:xfrm>
            <a:off x="21212320" y="725062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100,000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6CA88D4-A4F9-E44A-AF28-9A2E64457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562389"/>
              </p:ext>
            </p:extLst>
          </p:nvPr>
        </p:nvGraphicFramePr>
        <p:xfrm>
          <a:off x="11932413" y="9152425"/>
          <a:ext cx="3819480" cy="354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Freeform 976">
            <a:extLst>
              <a:ext uri="{FF2B5EF4-FFF2-40B4-BE49-F238E27FC236}">
                <a16:creationId xmlns:a16="http://schemas.microsoft.com/office/drawing/2014/main" id="{C2E8756C-831B-3C4D-B20C-0AF2171DA5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23770" y="9697392"/>
            <a:ext cx="1697982" cy="1708273"/>
          </a:xfrm>
          <a:custGeom>
            <a:avLst/>
            <a:gdLst>
              <a:gd name="T0" fmla="*/ 445464 w 288565"/>
              <a:gd name="T1" fmla="*/ 930594 h 290375"/>
              <a:gd name="T2" fmla="*/ 849719 w 288565"/>
              <a:gd name="T3" fmla="*/ 865115 h 290375"/>
              <a:gd name="T4" fmla="*/ 488521 w 288565"/>
              <a:gd name="T5" fmla="*/ 865115 h 290375"/>
              <a:gd name="T6" fmla="*/ 801878 w 288565"/>
              <a:gd name="T7" fmla="*/ 836539 h 290375"/>
              <a:gd name="T8" fmla="*/ 612905 w 288565"/>
              <a:gd name="T9" fmla="*/ 490086 h 290375"/>
              <a:gd name="T10" fmla="*/ 726532 w 288565"/>
              <a:gd name="T11" fmla="*/ 490086 h 290375"/>
              <a:gd name="T12" fmla="*/ 398843 w 288565"/>
              <a:gd name="T13" fmla="*/ 439751 h 290375"/>
              <a:gd name="T14" fmla="*/ 449565 w 288565"/>
              <a:gd name="T15" fmla="*/ 521803 h 290375"/>
              <a:gd name="T16" fmla="*/ 334838 w 288565"/>
              <a:gd name="T17" fmla="*/ 527751 h 290375"/>
              <a:gd name="T18" fmla="*/ 398843 w 288565"/>
              <a:gd name="T19" fmla="*/ 710871 h 290375"/>
              <a:gd name="T20" fmla="*/ 369860 w 288565"/>
              <a:gd name="T21" fmla="*/ 729898 h 290375"/>
              <a:gd name="T22" fmla="*/ 319138 w 288565"/>
              <a:gd name="T23" fmla="*/ 647846 h 290375"/>
              <a:gd name="T24" fmla="*/ 432658 w 288565"/>
              <a:gd name="T25" fmla="*/ 641904 h 290375"/>
              <a:gd name="T26" fmla="*/ 369860 w 288565"/>
              <a:gd name="T27" fmla="*/ 458782 h 290375"/>
              <a:gd name="T28" fmla="*/ 583008 w 288565"/>
              <a:gd name="T29" fmla="*/ 347208 h 290375"/>
              <a:gd name="T30" fmla="*/ 756429 w 288565"/>
              <a:gd name="T31" fmla="*/ 347208 h 290375"/>
              <a:gd name="T32" fmla="*/ 684666 w 288565"/>
              <a:gd name="T33" fmla="*/ 261489 h 290375"/>
              <a:gd name="T34" fmla="*/ 788724 w 288565"/>
              <a:gd name="T35" fmla="*/ 324588 h 290375"/>
              <a:gd name="T36" fmla="*/ 776762 w 288565"/>
              <a:gd name="T37" fmla="*/ 461499 h 290375"/>
              <a:gd name="T38" fmla="*/ 756429 w 288565"/>
              <a:gd name="T39" fmla="*/ 490086 h 290375"/>
              <a:gd name="T40" fmla="*/ 792311 w 288565"/>
              <a:gd name="T41" fmla="*/ 571031 h 290375"/>
              <a:gd name="T42" fmla="*/ 842541 w 288565"/>
              <a:gd name="T43" fmla="*/ 836539 h 290375"/>
              <a:gd name="T44" fmla="*/ 922680 w 288565"/>
              <a:gd name="T45" fmla="*/ 930594 h 290375"/>
              <a:gd name="T46" fmla="*/ 944202 w 288565"/>
              <a:gd name="T47" fmla="*/ 959168 h 290375"/>
              <a:gd name="T48" fmla="*/ 394038 w 288565"/>
              <a:gd name="T49" fmla="*/ 930594 h 290375"/>
              <a:gd name="T50" fmla="*/ 488521 w 288565"/>
              <a:gd name="T51" fmla="*/ 836539 h 290375"/>
              <a:gd name="T52" fmla="*/ 561478 w 288565"/>
              <a:gd name="T53" fmla="*/ 585317 h 290375"/>
              <a:gd name="T54" fmla="*/ 583008 w 288565"/>
              <a:gd name="T55" fmla="*/ 556746 h 290375"/>
              <a:gd name="T56" fmla="*/ 547125 w 288565"/>
              <a:gd name="T57" fmla="*/ 475791 h 290375"/>
              <a:gd name="T58" fmla="*/ 548320 w 288565"/>
              <a:gd name="T59" fmla="*/ 337688 h 290375"/>
              <a:gd name="T60" fmla="*/ 654767 w 288565"/>
              <a:gd name="T61" fmla="*/ 318633 h 290375"/>
              <a:gd name="T62" fmla="*/ 276148 w 288565"/>
              <a:gd name="T63" fmla="*/ 31067 h 290375"/>
              <a:gd name="T64" fmla="*/ 296470 w 288565"/>
              <a:gd name="T65" fmla="*/ 209001 h 290375"/>
              <a:gd name="T66" fmla="*/ 338314 w 288565"/>
              <a:gd name="T67" fmla="*/ 117669 h 290375"/>
              <a:gd name="T68" fmla="*/ 386131 w 288565"/>
              <a:gd name="T69" fmla="*/ 243402 h 290375"/>
              <a:gd name="T70" fmla="*/ 433949 w 288565"/>
              <a:gd name="T71" fmla="*/ 117669 h 290375"/>
              <a:gd name="T72" fmla="*/ 475791 w 288565"/>
              <a:gd name="T73" fmla="*/ 209001 h 290375"/>
              <a:gd name="T74" fmla="*/ 494917 w 288565"/>
              <a:gd name="T75" fmla="*/ 31067 h 290375"/>
              <a:gd name="T76" fmla="*/ 276148 w 288565"/>
              <a:gd name="T77" fmla="*/ 31067 h 290375"/>
              <a:gd name="T78" fmla="*/ 414821 w 288565"/>
              <a:gd name="T79" fmla="*/ 29885 h 290375"/>
              <a:gd name="T80" fmla="*/ 554689 w 288565"/>
              <a:gd name="T81" fmla="*/ 70218 h 290375"/>
              <a:gd name="T82" fmla="*/ 557080 w 288565"/>
              <a:gd name="T83" fmla="*/ 282553 h 290375"/>
              <a:gd name="T84" fmla="*/ 386131 w 288565"/>
              <a:gd name="T85" fmla="*/ 271868 h 290375"/>
              <a:gd name="T86" fmla="*/ 46630 w 288565"/>
              <a:gd name="T87" fmla="*/ 840053 h 290375"/>
              <a:gd name="T88" fmla="*/ 331140 w 288565"/>
              <a:gd name="T89" fmla="*/ 924274 h 290375"/>
              <a:gd name="T90" fmla="*/ 295274 w 288565"/>
              <a:gd name="T91" fmla="*/ 953926 h 290375"/>
              <a:gd name="T92" fmla="*/ 0 w 288565"/>
              <a:gd name="T93" fmla="*/ 915973 h 290375"/>
              <a:gd name="T94" fmla="*/ 265390 w 288565"/>
              <a:gd name="T95" fmla="*/ 211366 h 290375"/>
              <a:gd name="T96" fmla="*/ 286906 w 288565"/>
              <a:gd name="T97" fmla="*/ 3804 h 29037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8565" h="290375">
                <a:moveTo>
                  <a:pt x="147065" y="261900"/>
                </a:moveTo>
                <a:cubicBezTo>
                  <a:pt x="139864" y="261900"/>
                  <a:pt x="134103" y="267667"/>
                  <a:pt x="134103" y="274876"/>
                </a:cubicBezTo>
                <a:lnTo>
                  <a:pt x="134103" y="281724"/>
                </a:lnTo>
                <a:lnTo>
                  <a:pt x="269122" y="281724"/>
                </a:lnTo>
                <a:lnTo>
                  <a:pt x="269122" y="274876"/>
                </a:lnTo>
                <a:cubicBezTo>
                  <a:pt x="269122" y="267667"/>
                  <a:pt x="263361" y="261900"/>
                  <a:pt x="255800" y="261900"/>
                </a:cubicBezTo>
                <a:lnTo>
                  <a:pt x="251840" y="261900"/>
                </a:lnTo>
                <a:lnTo>
                  <a:pt x="151385" y="261900"/>
                </a:lnTo>
                <a:lnTo>
                  <a:pt x="147065" y="261900"/>
                </a:lnTo>
                <a:close/>
                <a:moveTo>
                  <a:pt x="184150" y="177198"/>
                </a:moveTo>
                <a:cubicBezTo>
                  <a:pt x="183430" y="218648"/>
                  <a:pt x="170468" y="242077"/>
                  <a:pt x="161467" y="253250"/>
                </a:cubicBezTo>
                <a:lnTo>
                  <a:pt x="241398" y="253250"/>
                </a:lnTo>
                <a:cubicBezTo>
                  <a:pt x="232757" y="242077"/>
                  <a:pt x="219795" y="218648"/>
                  <a:pt x="219075" y="177198"/>
                </a:cubicBezTo>
                <a:lnTo>
                  <a:pt x="184150" y="177198"/>
                </a:lnTo>
                <a:close/>
                <a:moveTo>
                  <a:pt x="184510" y="148364"/>
                </a:moveTo>
                <a:lnTo>
                  <a:pt x="184510" y="168548"/>
                </a:lnTo>
                <a:lnTo>
                  <a:pt x="218715" y="168548"/>
                </a:lnTo>
                <a:lnTo>
                  <a:pt x="218715" y="148364"/>
                </a:lnTo>
                <a:lnTo>
                  <a:pt x="184510" y="148364"/>
                </a:lnTo>
                <a:close/>
                <a:moveTo>
                  <a:pt x="115706" y="128810"/>
                </a:moveTo>
                <a:cubicBezTo>
                  <a:pt x="118251" y="128810"/>
                  <a:pt x="120068" y="130610"/>
                  <a:pt x="120068" y="133130"/>
                </a:cubicBezTo>
                <a:lnTo>
                  <a:pt x="120068" y="138890"/>
                </a:lnTo>
                <a:cubicBezTo>
                  <a:pt x="128067" y="139970"/>
                  <a:pt x="134610" y="145010"/>
                  <a:pt x="137519" y="152209"/>
                </a:cubicBezTo>
                <a:cubicBezTo>
                  <a:pt x="138609" y="154369"/>
                  <a:pt x="137519" y="156889"/>
                  <a:pt x="135338" y="157969"/>
                </a:cubicBezTo>
                <a:cubicBezTo>
                  <a:pt x="132793" y="158689"/>
                  <a:pt x="130248" y="157609"/>
                  <a:pt x="129521" y="155449"/>
                </a:cubicBezTo>
                <a:cubicBezTo>
                  <a:pt x="127339" y="150409"/>
                  <a:pt x="121886" y="147170"/>
                  <a:pt x="115706" y="147170"/>
                </a:cubicBezTo>
                <a:cubicBezTo>
                  <a:pt x="107344" y="147170"/>
                  <a:pt x="100800" y="152569"/>
                  <a:pt x="100800" y="159769"/>
                </a:cubicBezTo>
                <a:cubicBezTo>
                  <a:pt x="100800" y="165529"/>
                  <a:pt x="103345" y="172729"/>
                  <a:pt x="115706" y="172729"/>
                </a:cubicBezTo>
                <a:cubicBezTo>
                  <a:pt x="133156" y="172729"/>
                  <a:pt x="139337" y="183888"/>
                  <a:pt x="139337" y="194328"/>
                </a:cubicBezTo>
                <a:cubicBezTo>
                  <a:pt x="139337" y="204768"/>
                  <a:pt x="130975" y="213408"/>
                  <a:pt x="120068" y="215207"/>
                </a:cubicBezTo>
                <a:lnTo>
                  <a:pt x="120068" y="220967"/>
                </a:lnTo>
                <a:cubicBezTo>
                  <a:pt x="120068" y="223487"/>
                  <a:pt x="118251" y="225287"/>
                  <a:pt x="115706" y="225287"/>
                </a:cubicBezTo>
                <a:cubicBezTo>
                  <a:pt x="113161" y="225287"/>
                  <a:pt x="111343" y="223487"/>
                  <a:pt x="111343" y="220967"/>
                </a:cubicBezTo>
                <a:lnTo>
                  <a:pt x="111343" y="215207"/>
                </a:lnTo>
                <a:cubicBezTo>
                  <a:pt x="103345" y="214127"/>
                  <a:pt x="96801" y="209088"/>
                  <a:pt x="93893" y="201888"/>
                </a:cubicBezTo>
                <a:cubicBezTo>
                  <a:pt x="92802" y="199728"/>
                  <a:pt x="93893" y="197568"/>
                  <a:pt x="96074" y="196128"/>
                </a:cubicBezTo>
                <a:cubicBezTo>
                  <a:pt x="98255" y="195408"/>
                  <a:pt x="100800" y="196488"/>
                  <a:pt x="101891" y="198648"/>
                </a:cubicBezTo>
                <a:cubicBezTo>
                  <a:pt x="104072" y="203688"/>
                  <a:pt x="109525" y="206928"/>
                  <a:pt x="115706" y="206928"/>
                </a:cubicBezTo>
                <a:cubicBezTo>
                  <a:pt x="123704" y="206928"/>
                  <a:pt x="130248" y="201528"/>
                  <a:pt x="130248" y="194328"/>
                </a:cubicBezTo>
                <a:cubicBezTo>
                  <a:pt x="130248" y="188568"/>
                  <a:pt x="127703" y="181368"/>
                  <a:pt x="115706" y="181368"/>
                </a:cubicBezTo>
                <a:cubicBezTo>
                  <a:pt x="98255" y="181368"/>
                  <a:pt x="92075" y="170209"/>
                  <a:pt x="92075" y="159769"/>
                </a:cubicBezTo>
                <a:cubicBezTo>
                  <a:pt x="92075" y="149329"/>
                  <a:pt x="100437" y="140690"/>
                  <a:pt x="111343" y="138890"/>
                </a:cubicBezTo>
                <a:lnTo>
                  <a:pt x="111343" y="133130"/>
                </a:lnTo>
                <a:cubicBezTo>
                  <a:pt x="111343" y="130610"/>
                  <a:pt x="113161" y="128810"/>
                  <a:pt x="115706" y="128810"/>
                </a:cubicBezTo>
                <a:close/>
                <a:moveTo>
                  <a:pt x="175509" y="105112"/>
                </a:moveTo>
                <a:lnTo>
                  <a:pt x="186670" y="139713"/>
                </a:lnTo>
                <a:lnTo>
                  <a:pt x="216195" y="139713"/>
                </a:lnTo>
                <a:lnTo>
                  <a:pt x="227716" y="105112"/>
                </a:lnTo>
                <a:lnTo>
                  <a:pt x="175509" y="105112"/>
                </a:lnTo>
                <a:close/>
                <a:moveTo>
                  <a:pt x="201433" y="74835"/>
                </a:moveTo>
                <a:cubicBezTo>
                  <a:pt x="203953" y="74835"/>
                  <a:pt x="206113" y="76637"/>
                  <a:pt x="206113" y="79160"/>
                </a:cubicBezTo>
                <a:lnTo>
                  <a:pt x="206113" y="96461"/>
                </a:lnTo>
                <a:lnTo>
                  <a:pt x="233837" y="96461"/>
                </a:lnTo>
                <a:cubicBezTo>
                  <a:pt x="235277" y="96461"/>
                  <a:pt x="236718" y="97182"/>
                  <a:pt x="237438" y="98263"/>
                </a:cubicBezTo>
                <a:cubicBezTo>
                  <a:pt x="238518" y="99345"/>
                  <a:pt x="238518" y="100786"/>
                  <a:pt x="238158" y="102228"/>
                </a:cubicBezTo>
                <a:lnTo>
                  <a:pt x="225556" y="139713"/>
                </a:lnTo>
                <a:lnTo>
                  <a:pt x="233837" y="139713"/>
                </a:lnTo>
                <a:cubicBezTo>
                  <a:pt x="236358" y="139713"/>
                  <a:pt x="238518" y="141515"/>
                  <a:pt x="238518" y="144038"/>
                </a:cubicBezTo>
                <a:cubicBezTo>
                  <a:pt x="238518" y="146201"/>
                  <a:pt x="236358" y="148364"/>
                  <a:pt x="233837" y="148364"/>
                </a:cubicBezTo>
                <a:lnTo>
                  <a:pt x="227716" y="148364"/>
                </a:lnTo>
                <a:lnTo>
                  <a:pt x="227716" y="168548"/>
                </a:lnTo>
                <a:lnTo>
                  <a:pt x="233837" y="168548"/>
                </a:lnTo>
                <a:cubicBezTo>
                  <a:pt x="236358" y="168548"/>
                  <a:pt x="238518" y="170350"/>
                  <a:pt x="238518" y="172873"/>
                </a:cubicBezTo>
                <a:cubicBezTo>
                  <a:pt x="238518" y="175036"/>
                  <a:pt x="236358" y="177198"/>
                  <a:pt x="233837" y="177198"/>
                </a:cubicBezTo>
                <a:lnTo>
                  <a:pt x="227716" y="177198"/>
                </a:lnTo>
                <a:cubicBezTo>
                  <a:pt x="228797" y="228020"/>
                  <a:pt x="248959" y="248925"/>
                  <a:pt x="253640" y="253250"/>
                </a:cubicBezTo>
                <a:lnTo>
                  <a:pt x="255800" y="253250"/>
                </a:lnTo>
                <a:cubicBezTo>
                  <a:pt x="268042" y="253250"/>
                  <a:pt x="277764" y="262621"/>
                  <a:pt x="277764" y="274876"/>
                </a:cubicBezTo>
                <a:lnTo>
                  <a:pt x="277764" y="281724"/>
                </a:lnTo>
                <a:lnTo>
                  <a:pt x="284244" y="281724"/>
                </a:lnTo>
                <a:cubicBezTo>
                  <a:pt x="286765" y="281724"/>
                  <a:pt x="288565" y="283887"/>
                  <a:pt x="288565" y="286049"/>
                </a:cubicBezTo>
                <a:cubicBezTo>
                  <a:pt x="288565" y="288573"/>
                  <a:pt x="286765" y="290375"/>
                  <a:pt x="284244" y="290375"/>
                </a:cubicBezTo>
                <a:lnTo>
                  <a:pt x="118621" y="290375"/>
                </a:lnTo>
                <a:cubicBezTo>
                  <a:pt x="116460" y="290375"/>
                  <a:pt x="114300" y="288573"/>
                  <a:pt x="114300" y="286049"/>
                </a:cubicBezTo>
                <a:cubicBezTo>
                  <a:pt x="114300" y="283887"/>
                  <a:pt x="116460" y="281724"/>
                  <a:pt x="118621" y="281724"/>
                </a:cubicBezTo>
                <a:lnTo>
                  <a:pt x="125102" y="281724"/>
                </a:lnTo>
                <a:lnTo>
                  <a:pt x="125102" y="274876"/>
                </a:lnTo>
                <a:cubicBezTo>
                  <a:pt x="125102" y="262621"/>
                  <a:pt x="134823" y="253250"/>
                  <a:pt x="147065" y="253250"/>
                </a:cubicBezTo>
                <a:lnTo>
                  <a:pt x="149585" y="253250"/>
                </a:lnTo>
                <a:cubicBezTo>
                  <a:pt x="154266" y="248925"/>
                  <a:pt x="174429" y="227659"/>
                  <a:pt x="175509" y="177198"/>
                </a:cubicBezTo>
                <a:lnTo>
                  <a:pt x="169028" y="177198"/>
                </a:lnTo>
                <a:cubicBezTo>
                  <a:pt x="166868" y="177198"/>
                  <a:pt x="164707" y="175036"/>
                  <a:pt x="164707" y="172873"/>
                </a:cubicBezTo>
                <a:cubicBezTo>
                  <a:pt x="164707" y="170350"/>
                  <a:pt x="166868" y="168548"/>
                  <a:pt x="169028" y="168548"/>
                </a:cubicBezTo>
                <a:lnTo>
                  <a:pt x="175509" y="168548"/>
                </a:lnTo>
                <a:lnTo>
                  <a:pt x="175509" y="148364"/>
                </a:lnTo>
                <a:lnTo>
                  <a:pt x="169028" y="148364"/>
                </a:lnTo>
                <a:cubicBezTo>
                  <a:pt x="166868" y="148364"/>
                  <a:pt x="164707" y="146201"/>
                  <a:pt x="164707" y="144038"/>
                </a:cubicBezTo>
                <a:cubicBezTo>
                  <a:pt x="164707" y="141515"/>
                  <a:pt x="166868" y="139713"/>
                  <a:pt x="169028" y="139713"/>
                </a:cubicBezTo>
                <a:lnTo>
                  <a:pt x="177669" y="139713"/>
                </a:lnTo>
                <a:lnTo>
                  <a:pt x="165067" y="102228"/>
                </a:lnTo>
                <a:cubicBezTo>
                  <a:pt x="164707" y="100786"/>
                  <a:pt x="164707" y="99345"/>
                  <a:pt x="165427" y="98263"/>
                </a:cubicBezTo>
                <a:cubicBezTo>
                  <a:pt x="166508" y="97182"/>
                  <a:pt x="167948" y="96461"/>
                  <a:pt x="169028" y="96461"/>
                </a:cubicBezTo>
                <a:lnTo>
                  <a:pt x="197112" y="96461"/>
                </a:lnTo>
                <a:lnTo>
                  <a:pt x="197112" y="79160"/>
                </a:lnTo>
                <a:cubicBezTo>
                  <a:pt x="197112" y="76637"/>
                  <a:pt x="198912" y="74835"/>
                  <a:pt x="201433" y="74835"/>
                </a:cubicBezTo>
                <a:close/>
                <a:moveTo>
                  <a:pt x="83132" y="9408"/>
                </a:moveTo>
                <a:cubicBezTo>
                  <a:pt x="80613" y="8331"/>
                  <a:pt x="77374" y="9049"/>
                  <a:pt x="75215" y="10844"/>
                </a:cubicBezTo>
                <a:cubicBezTo>
                  <a:pt x="73415" y="12999"/>
                  <a:pt x="72695" y="15872"/>
                  <a:pt x="73415" y="18744"/>
                </a:cubicBezTo>
                <a:lnTo>
                  <a:pt x="89250" y="63273"/>
                </a:lnTo>
                <a:cubicBezTo>
                  <a:pt x="92129" y="66864"/>
                  <a:pt x="96448" y="69378"/>
                  <a:pt x="101846" y="71173"/>
                </a:cubicBezTo>
                <a:lnTo>
                  <a:pt x="97887" y="40650"/>
                </a:lnTo>
                <a:cubicBezTo>
                  <a:pt x="97887" y="38136"/>
                  <a:pt x="99327" y="35981"/>
                  <a:pt x="101846" y="35622"/>
                </a:cubicBezTo>
                <a:cubicBezTo>
                  <a:pt x="104365" y="35622"/>
                  <a:pt x="106524" y="37059"/>
                  <a:pt x="106524" y="39572"/>
                </a:cubicBezTo>
                <a:lnTo>
                  <a:pt x="110843" y="73328"/>
                </a:lnTo>
                <a:cubicBezTo>
                  <a:pt x="112642" y="73328"/>
                  <a:pt x="114442" y="73687"/>
                  <a:pt x="116241" y="73687"/>
                </a:cubicBezTo>
                <a:cubicBezTo>
                  <a:pt x="118041" y="73687"/>
                  <a:pt x="119840" y="73328"/>
                  <a:pt x="121639" y="73328"/>
                </a:cubicBezTo>
                <a:lnTo>
                  <a:pt x="125598" y="39572"/>
                </a:lnTo>
                <a:cubicBezTo>
                  <a:pt x="125958" y="37059"/>
                  <a:pt x="128117" y="35622"/>
                  <a:pt x="130636" y="35622"/>
                </a:cubicBezTo>
                <a:cubicBezTo>
                  <a:pt x="132796" y="35981"/>
                  <a:pt x="134955" y="38136"/>
                  <a:pt x="134235" y="40650"/>
                </a:cubicBezTo>
                <a:lnTo>
                  <a:pt x="130636" y="71173"/>
                </a:lnTo>
                <a:cubicBezTo>
                  <a:pt x="135675" y="69378"/>
                  <a:pt x="140353" y="66864"/>
                  <a:pt x="143232" y="63273"/>
                </a:cubicBezTo>
                <a:lnTo>
                  <a:pt x="158707" y="18744"/>
                </a:lnTo>
                <a:cubicBezTo>
                  <a:pt x="159787" y="15872"/>
                  <a:pt x="159067" y="12999"/>
                  <a:pt x="156907" y="10844"/>
                </a:cubicBezTo>
                <a:cubicBezTo>
                  <a:pt x="154748" y="9049"/>
                  <a:pt x="152229" y="8331"/>
                  <a:pt x="148990" y="9408"/>
                </a:cubicBezTo>
                <a:lnTo>
                  <a:pt x="128117" y="17308"/>
                </a:lnTo>
                <a:cubicBezTo>
                  <a:pt x="120560" y="20181"/>
                  <a:pt x="111922" y="20181"/>
                  <a:pt x="104005" y="17308"/>
                </a:cubicBezTo>
                <a:lnTo>
                  <a:pt x="83132" y="9408"/>
                </a:lnTo>
                <a:close/>
                <a:moveTo>
                  <a:pt x="86371" y="1149"/>
                </a:moveTo>
                <a:lnTo>
                  <a:pt x="107244" y="9049"/>
                </a:lnTo>
                <a:cubicBezTo>
                  <a:pt x="113002" y="11203"/>
                  <a:pt x="119480" y="11203"/>
                  <a:pt x="124878" y="9049"/>
                </a:cubicBezTo>
                <a:lnTo>
                  <a:pt x="146111" y="1149"/>
                </a:lnTo>
                <a:cubicBezTo>
                  <a:pt x="152229" y="-1365"/>
                  <a:pt x="158707" y="430"/>
                  <a:pt x="163025" y="4740"/>
                </a:cubicBezTo>
                <a:cubicBezTo>
                  <a:pt x="167704" y="9049"/>
                  <a:pt x="169143" y="15513"/>
                  <a:pt x="166984" y="21258"/>
                </a:cubicBezTo>
                <a:lnTo>
                  <a:pt x="152229" y="63991"/>
                </a:lnTo>
                <a:cubicBezTo>
                  <a:pt x="155468" y="66864"/>
                  <a:pt x="161226" y="71891"/>
                  <a:pt x="168064" y="79433"/>
                </a:cubicBezTo>
                <a:cubicBezTo>
                  <a:pt x="169503" y="81587"/>
                  <a:pt x="169503" y="84101"/>
                  <a:pt x="167704" y="85537"/>
                </a:cubicBezTo>
                <a:cubicBezTo>
                  <a:pt x="165545" y="87333"/>
                  <a:pt x="163025" y="87333"/>
                  <a:pt x="161586" y="85178"/>
                </a:cubicBezTo>
                <a:cubicBezTo>
                  <a:pt x="155468" y="78714"/>
                  <a:pt x="150790" y="74046"/>
                  <a:pt x="147551" y="71532"/>
                </a:cubicBezTo>
                <a:cubicBezTo>
                  <a:pt x="139993" y="78355"/>
                  <a:pt x="128837" y="82305"/>
                  <a:pt x="116241" y="82305"/>
                </a:cubicBezTo>
                <a:cubicBezTo>
                  <a:pt x="103645" y="82305"/>
                  <a:pt x="92129" y="78355"/>
                  <a:pt x="84931" y="71532"/>
                </a:cubicBezTo>
                <a:cubicBezTo>
                  <a:pt x="72336" y="82665"/>
                  <a:pt x="23752" y="130784"/>
                  <a:pt x="24472" y="217686"/>
                </a:cubicBezTo>
                <a:cubicBezTo>
                  <a:pt x="24472" y="230255"/>
                  <a:pt x="20873" y="243182"/>
                  <a:pt x="14035" y="254314"/>
                </a:cubicBezTo>
                <a:cubicBezTo>
                  <a:pt x="11876" y="258624"/>
                  <a:pt x="9357" y="266165"/>
                  <a:pt x="8997" y="276220"/>
                </a:cubicBezTo>
                <a:cubicBezTo>
                  <a:pt x="16914" y="280529"/>
                  <a:pt x="65138" y="280170"/>
                  <a:pt x="88890" y="279811"/>
                </a:cubicBezTo>
                <a:lnTo>
                  <a:pt x="99686" y="279811"/>
                </a:lnTo>
                <a:cubicBezTo>
                  <a:pt x="102206" y="279811"/>
                  <a:pt x="104005" y="281965"/>
                  <a:pt x="104005" y="284120"/>
                </a:cubicBezTo>
                <a:cubicBezTo>
                  <a:pt x="104005" y="286633"/>
                  <a:pt x="102206" y="288429"/>
                  <a:pt x="99686" y="288429"/>
                </a:cubicBezTo>
                <a:lnTo>
                  <a:pt x="88890" y="288788"/>
                </a:lnTo>
                <a:cubicBezTo>
                  <a:pt x="81333" y="288788"/>
                  <a:pt x="74495" y="288788"/>
                  <a:pt x="68017" y="288788"/>
                </a:cubicBezTo>
                <a:cubicBezTo>
                  <a:pt x="28070" y="288788"/>
                  <a:pt x="7917" y="287352"/>
                  <a:pt x="2159" y="281965"/>
                </a:cubicBezTo>
                <a:cubicBezTo>
                  <a:pt x="720" y="280170"/>
                  <a:pt x="0" y="278374"/>
                  <a:pt x="0" y="277297"/>
                </a:cubicBezTo>
                <a:cubicBezTo>
                  <a:pt x="0" y="267242"/>
                  <a:pt x="2519" y="256828"/>
                  <a:pt x="6838" y="250005"/>
                </a:cubicBezTo>
                <a:cubicBezTo>
                  <a:pt x="12596" y="239950"/>
                  <a:pt x="15835" y="228818"/>
                  <a:pt x="15475" y="217686"/>
                </a:cubicBezTo>
                <a:cubicBezTo>
                  <a:pt x="14755" y="123961"/>
                  <a:pt x="67657" y="74405"/>
                  <a:pt x="79893" y="63991"/>
                </a:cubicBezTo>
                <a:lnTo>
                  <a:pt x="65138" y="21258"/>
                </a:lnTo>
                <a:cubicBezTo>
                  <a:pt x="62979" y="15513"/>
                  <a:pt x="64778" y="9049"/>
                  <a:pt x="69457" y="4740"/>
                </a:cubicBezTo>
                <a:cubicBezTo>
                  <a:pt x="73775" y="430"/>
                  <a:pt x="80613" y="-1365"/>
                  <a:pt x="86371" y="1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1BDD0-A71E-D54A-94E7-AB4849587FF9}"/>
              </a:ext>
            </a:extLst>
          </p:cNvPr>
          <p:cNvSpPr txBox="1"/>
          <p:nvPr/>
        </p:nvSpPr>
        <p:spPr>
          <a:xfrm>
            <a:off x="20523029" y="12231579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$100,000.00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0F458-57C7-AB47-BA1F-B6C5CEF7B980}"/>
              </a:ext>
            </a:extLst>
          </p:cNvPr>
          <p:cNvSpPr/>
          <p:nvPr/>
        </p:nvSpPr>
        <p:spPr>
          <a:xfrm>
            <a:off x="1520825" y="762000"/>
            <a:ext cx="6857056" cy="3933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A4E4ED-8C45-D246-827F-AB4EBD96FF82}"/>
              </a:ext>
            </a:extLst>
          </p:cNvPr>
          <p:cNvSpPr/>
          <p:nvPr/>
        </p:nvSpPr>
        <p:spPr>
          <a:xfrm>
            <a:off x="1520825" y="4891216"/>
            <a:ext cx="6857056" cy="3933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9BD3F7-D14B-1945-990E-1DF561614982}"/>
              </a:ext>
            </a:extLst>
          </p:cNvPr>
          <p:cNvSpPr/>
          <p:nvPr/>
        </p:nvSpPr>
        <p:spPr>
          <a:xfrm>
            <a:off x="1520825" y="9020432"/>
            <a:ext cx="6857056" cy="39335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41A10-6A0D-0241-9FB6-9552E8B06B13}"/>
              </a:ext>
            </a:extLst>
          </p:cNvPr>
          <p:cNvSpPr/>
          <p:nvPr/>
        </p:nvSpPr>
        <p:spPr>
          <a:xfrm>
            <a:off x="8588888" y="1914326"/>
            <a:ext cx="8438723" cy="76022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5DBEA-0C09-014A-84E4-83D3042F3190}"/>
              </a:ext>
            </a:extLst>
          </p:cNvPr>
          <p:cNvSpPr/>
          <p:nvPr/>
        </p:nvSpPr>
        <p:spPr>
          <a:xfrm>
            <a:off x="17238618" y="762000"/>
            <a:ext cx="5618207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Freeform 978">
            <a:extLst>
              <a:ext uri="{FF2B5EF4-FFF2-40B4-BE49-F238E27FC236}">
                <a16:creationId xmlns:a16="http://schemas.microsoft.com/office/drawing/2014/main" id="{11A703BF-4A74-A74E-ACF8-A4AA2627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296" y="1480317"/>
            <a:ext cx="2266564" cy="2496934"/>
          </a:xfrm>
          <a:custGeom>
            <a:avLst/>
            <a:gdLst>
              <a:gd name="T0" fmla="*/ 266422 w 266341"/>
              <a:gd name="T1" fmla="*/ 762307 h 293326"/>
              <a:gd name="T2" fmla="*/ 459172 w 266341"/>
              <a:gd name="T3" fmla="*/ 714313 h 293326"/>
              <a:gd name="T4" fmla="*/ 473542 w 266341"/>
              <a:gd name="T5" fmla="*/ 728715 h 293326"/>
              <a:gd name="T6" fmla="*/ 586079 w 266341"/>
              <a:gd name="T7" fmla="*/ 607524 h 293326"/>
              <a:gd name="T8" fmla="*/ 384949 w 266341"/>
              <a:gd name="T9" fmla="*/ 653118 h 293326"/>
              <a:gd name="T10" fmla="*/ 376569 w 266341"/>
              <a:gd name="T11" fmla="*/ 482741 h 293326"/>
              <a:gd name="T12" fmla="*/ 405299 w 266341"/>
              <a:gd name="T13" fmla="*/ 407150 h 293326"/>
              <a:gd name="T14" fmla="*/ 607627 w 266341"/>
              <a:gd name="T15" fmla="*/ 571531 h 293326"/>
              <a:gd name="T16" fmla="*/ 624392 w 266341"/>
              <a:gd name="T17" fmla="*/ 591931 h 293326"/>
              <a:gd name="T18" fmla="*/ 460371 w 266341"/>
              <a:gd name="T19" fmla="*/ 974679 h 293326"/>
              <a:gd name="T20" fmla="*/ 444806 w 266341"/>
              <a:gd name="T21" fmla="*/ 960284 h 293326"/>
              <a:gd name="T22" fmla="*/ 244875 w 266341"/>
              <a:gd name="T23" fmla="*/ 798303 h 293326"/>
              <a:gd name="T24" fmla="*/ 228113 w 266341"/>
              <a:gd name="T25" fmla="*/ 779104 h 293326"/>
              <a:gd name="T26" fmla="*/ 393326 w 266341"/>
              <a:gd name="T27" fmla="*/ 392752 h 293326"/>
              <a:gd name="T28" fmla="*/ 529611 w 266341"/>
              <a:gd name="T29" fmla="*/ 338558 h 293326"/>
              <a:gd name="T30" fmla="*/ 580945 w 266341"/>
              <a:gd name="T31" fmla="*/ 465644 h 293326"/>
              <a:gd name="T32" fmla="*/ 768373 w 266341"/>
              <a:gd name="T33" fmla="*/ 590321 h 293326"/>
              <a:gd name="T34" fmla="*/ 750467 w 266341"/>
              <a:gd name="T35" fmla="*/ 415291 h 293326"/>
              <a:gd name="T36" fmla="*/ 732558 w 266341"/>
              <a:gd name="T37" fmla="*/ 398509 h 293326"/>
              <a:gd name="T38" fmla="*/ 627499 w 266341"/>
              <a:gd name="T39" fmla="*/ 272625 h 293326"/>
              <a:gd name="T40" fmla="*/ 764794 w 266341"/>
              <a:gd name="T41" fmla="*/ 379321 h 293326"/>
              <a:gd name="T42" fmla="*/ 885366 w 266341"/>
              <a:gd name="T43" fmla="*/ 501608 h 293326"/>
              <a:gd name="T44" fmla="*/ 725396 w 266341"/>
              <a:gd name="T45" fmla="*/ 620295 h 293326"/>
              <a:gd name="T46" fmla="*/ 597656 w 266341"/>
              <a:gd name="T47" fmla="*/ 729391 h 293326"/>
              <a:gd name="T48" fmla="*/ 696745 w 266341"/>
              <a:gd name="T49" fmla="*/ 604711 h 293326"/>
              <a:gd name="T50" fmla="*/ 553484 w 266341"/>
              <a:gd name="T51" fmla="*/ 494414 h 293326"/>
              <a:gd name="T52" fmla="*/ 551097 w 266341"/>
              <a:gd name="T53" fmla="*/ 456050 h 293326"/>
              <a:gd name="T54" fmla="*/ 289650 w 266341"/>
              <a:gd name="T55" fmla="*/ 439268 h 293326"/>
              <a:gd name="T56" fmla="*/ 265772 w 266341"/>
              <a:gd name="T57" fmla="*/ 448858 h 293326"/>
              <a:gd name="T58" fmla="*/ 154745 w 266341"/>
              <a:gd name="T59" fmla="*/ 498011 h 293326"/>
              <a:gd name="T60" fmla="*/ 163097 w 266341"/>
              <a:gd name="T61" fmla="*/ 544764 h 293326"/>
              <a:gd name="T62" fmla="*/ 86693 w 266341"/>
              <a:gd name="T63" fmla="*/ 632282 h 293326"/>
              <a:gd name="T64" fmla="*/ 212046 w 266341"/>
              <a:gd name="T65" fmla="*/ 713803 h 293326"/>
              <a:gd name="T66" fmla="*/ 212046 w 266341"/>
              <a:gd name="T67" fmla="*/ 742579 h 293326"/>
              <a:gd name="T68" fmla="*/ 58054 w 266341"/>
              <a:gd name="T69" fmla="*/ 632282 h 293326"/>
              <a:gd name="T70" fmla="*/ 123701 w 266341"/>
              <a:gd name="T71" fmla="*/ 498011 h 293326"/>
              <a:gd name="T72" fmla="*/ 265772 w 266341"/>
              <a:gd name="T73" fmla="*/ 412891 h 293326"/>
              <a:gd name="T74" fmla="*/ 505732 w 266341"/>
              <a:gd name="T75" fmla="*/ 319377 h 293326"/>
              <a:gd name="T76" fmla="*/ 358119 w 266341"/>
              <a:gd name="T77" fmla="*/ 0 h 293326"/>
              <a:gd name="T78" fmla="*/ 591669 w 266341"/>
              <a:gd name="T79" fmla="*/ 124679 h 293326"/>
              <a:gd name="T80" fmla="*/ 687490 w 266341"/>
              <a:gd name="T81" fmla="*/ 231380 h 293326"/>
              <a:gd name="T82" fmla="*/ 591669 w 266341"/>
              <a:gd name="T83" fmla="*/ 153456 h 293326"/>
              <a:gd name="T84" fmla="*/ 522204 w 266341"/>
              <a:gd name="T85" fmla="*/ 177432 h 293326"/>
              <a:gd name="T86" fmla="*/ 358119 w 266341"/>
              <a:gd name="T87" fmla="*/ 28777 h 293326"/>
              <a:gd name="T88" fmla="*/ 203613 w 266341"/>
              <a:gd name="T89" fmla="*/ 215796 h 293326"/>
              <a:gd name="T90" fmla="*/ 185645 w 266341"/>
              <a:gd name="T91" fmla="*/ 232579 h 293326"/>
              <a:gd name="T92" fmla="*/ 97010 w 266341"/>
              <a:gd name="T93" fmla="*/ 472351 h 293326"/>
              <a:gd name="T94" fmla="*/ 89827 w 266341"/>
              <a:gd name="T95" fmla="*/ 499926 h 293326"/>
              <a:gd name="T96" fmla="*/ 0 w 266341"/>
              <a:gd name="T97" fmla="*/ 358463 h 293326"/>
              <a:gd name="T98" fmla="*/ 171274 w 266341"/>
              <a:gd name="T99" fmla="*/ 185822 h 29332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6341" h="293326">
                <a:moveTo>
                  <a:pt x="113281" y="145279"/>
                </a:moveTo>
                <a:lnTo>
                  <a:pt x="80147" y="229413"/>
                </a:lnTo>
                <a:lnTo>
                  <a:pt x="137051" y="215331"/>
                </a:lnTo>
                <a:cubicBezTo>
                  <a:pt x="137411" y="214969"/>
                  <a:pt x="137771" y="214969"/>
                  <a:pt x="138131" y="214969"/>
                </a:cubicBezTo>
                <a:cubicBezTo>
                  <a:pt x="138851" y="214969"/>
                  <a:pt x="139932" y="215331"/>
                  <a:pt x="141012" y="216053"/>
                </a:cubicBezTo>
                <a:cubicBezTo>
                  <a:pt x="142093" y="216775"/>
                  <a:pt x="142453" y="218219"/>
                  <a:pt x="142453" y="219303"/>
                </a:cubicBezTo>
                <a:lnTo>
                  <a:pt x="142813" y="266244"/>
                </a:lnTo>
                <a:lnTo>
                  <a:pt x="176307" y="182832"/>
                </a:lnTo>
                <a:lnTo>
                  <a:pt x="119403" y="196915"/>
                </a:lnTo>
                <a:cubicBezTo>
                  <a:pt x="118323" y="197276"/>
                  <a:pt x="116882" y="196915"/>
                  <a:pt x="115802" y="196554"/>
                </a:cubicBezTo>
                <a:cubicBezTo>
                  <a:pt x="114722" y="195471"/>
                  <a:pt x="114001" y="194026"/>
                  <a:pt x="114001" y="192943"/>
                </a:cubicBezTo>
                <a:lnTo>
                  <a:pt x="113281" y="145279"/>
                </a:lnTo>
                <a:close/>
                <a:moveTo>
                  <a:pt x="118323" y="118197"/>
                </a:moveTo>
                <a:cubicBezTo>
                  <a:pt x="120484" y="118558"/>
                  <a:pt x="121924" y="120364"/>
                  <a:pt x="121924" y="122530"/>
                </a:cubicBezTo>
                <a:lnTo>
                  <a:pt x="123005" y="186804"/>
                </a:lnTo>
                <a:lnTo>
                  <a:pt x="182790" y="172000"/>
                </a:lnTo>
                <a:cubicBezTo>
                  <a:pt x="184230" y="171639"/>
                  <a:pt x="186031" y="172000"/>
                  <a:pt x="187111" y="173444"/>
                </a:cubicBezTo>
                <a:cubicBezTo>
                  <a:pt x="188192" y="174888"/>
                  <a:pt x="188552" y="176333"/>
                  <a:pt x="187832" y="178138"/>
                </a:cubicBezTo>
                <a:lnTo>
                  <a:pt x="142453" y="290798"/>
                </a:lnTo>
                <a:cubicBezTo>
                  <a:pt x="142093" y="292243"/>
                  <a:pt x="140292" y="293326"/>
                  <a:pt x="138491" y="293326"/>
                </a:cubicBezTo>
                <a:cubicBezTo>
                  <a:pt x="138131" y="293326"/>
                  <a:pt x="137771" y="293326"/>
                  <a:pt x="137411" y="293326"/>
                </a:cubicBezTo>
                <a:cubicBezTo>
                  <a:pt x="135250" y="292965"/>
                  <a:pt x="133809" y="291160"/>
                  <a:pt x="133809" y="288993"/>
                </a:cubicBezTo>
                <a:lnTo>
                  <a:pt x="133809" y="225080"/>
                </a:lnTo>
                <a:lnTo>
                  <a:pt x="73664" y="240246"/>
                </a:lnTo>
                <a:cubicBezTo>
                  <a:pt x="72224" y="240607"/>
                  <a:pt x="70423" y="239885"/>
                  <a:pt x="69343" y="238801"/>
                </a:cubicBezTo>
                <a:cubicBezTo>
                  <a:pt x="68262" y="237357"/>
                  <a:pt x="68262" y="235913"/>
                  <a:pt x="68622" y="234468"/>
                </a:cubicBezTo>
                <a:lnTo>
                  <a:pt x="113641" y="120725"/>
                </a:lnTo>
                <a:cubicBezTo>
                  <a:pt x="114361" y="118919"/>
                  <a:pt x="116162" y="117475"/>
                  <a:pt x="118323" y="118197"/>
                </a:cubicBezTo>
                <a:close/>
                <a:moveTo>
                  <a:pt x="188768" y="82045"/>
                </a:moveTo>
                <a:cubicBezTo>
                  <a:pt x="175481" y="82045"/>
                  <a:pt x="163988" y="90343"/>
                  <a:pt x="159320" y="101888"/>
                </a:cubicBezTo>
                <a:cubicBezTo>
                  <a:pt x="168657" y="110547"/>
                  <a:pt x="174762" y="123536"/>
                  <a:pt x="174762" y="137247"/>
                </a:cubicBezTo>
                <a:cubicBezTo>
                  <a:pt x="174762" y="138329"/>
                  <a:pt x="174762" y="139411"/>
                  <a:pt x="174762" y="140133"/>
                </a:cubicBezTo>
                <a:cubicBezTo>
                  <a:pt x="197029" y="139050"/>
                  <a:pt x="216063" y="155647"/>
                  <a:pt x="218217" y="177655"/>
                </a:cubicBezTo>
                <a:lnTo>
                  <a:pt x="231146" y="177655"/>
                </a:lnTo>
                <a:cubicBezTo>
                  <a:pt x="245871" y="177655"/>
                  <a:pt x="257722" y="165749"/>
                  <a:pt x="257722" y="150957"/>
                </a:cubicBezTo>
                <a:cubicBezTo>
                  <a:pt x="257722" y="134721"/>
                  <a:pt x="242638" y="121372"/>
                  <a:pt x="225759" y="124980"/>
                </a:cubicBezTo>
                <a:cubicBezTo>
                  <a:pt x="224323" y="125340"/>
                  <a:pt x="222886" y="124980"/>
                  <a:pt x="221809" y="123897"/>
                </a:cubicBezTo>
                <a:cubicBezTo>
                  <a:pt x="220731" y="122815"/>
                  <a:pt x="220372" y="121372"/>
                  <a:pt x="220372" y="119928"/>
                </a:cubicBezTo>
                <a:cubicBezTo>
                  <a:pt x="221090" y="117764"/>
                  <a:pt x="221090" y="115959"/>
                  <a:pt x="221090" y="114155"/>
                </a:cubicBezTo>
                <a:cubicBezTo>
                  <a:pt x="221090" y="96116"/>
                  <a:pt x="206725" y="82045"/>
                  <a:pt x="188768" y="82045"/>
                </a:cubicBezTo>
                <a:close/>
                <a:moveTo>
                  <a:pt x="188768" y="73025"/>
                </a:moveTo>
                <a:cubicBezTo>
                  <a:pt x="211753" y="73025"/>
                  <a:pt x="230069" y="91425"/>
                  <a:pt x="230069" y="114155"/>
                </a:cubicBezTo>
                <a:cubicBezTo>
                  <a:pt x="230069" y="114516"/>
                  <a:pt x="230069" y="115238"/>
                  <a:pt x="230069" y="115599"/>
                </a:cubicBezTo>
                <a:cubicBezTo>
                  <a:pt x="249821" y="114877"/>
                  <a:pt x="266341" y="131113"/>
                  <a:pt x="266341" y="150957"/>
                </a:cubicBezTo>
                <a:cubicBezTo>
                  <a:pt x="266341" y="170800"/>
                  <a:pt x="250539" y="186675"/>
                  <a:pt x="231146" y="186675"/>
                </a:cubicBezTo>
                <a:lnTo>
                  <a:pt x="218217" y="186675"/>
                </a:lnTo>
                <a:cubicBezTo>
                  <a:pt x="216063" y="204715"/>
                  <a:pt x="203134" y="219508"/>
                  <a:pt x="185177" y="223116"/>
                </a:cubicBezTo>
                <a:cubicBezTo>
                  <a:pt x="182663" y="223476"/>
                  <a:pt x="180508" y="221672"/>
                  <a:pt x="179790" y="219508"/>
                </a:cubicBezTo>
                <a:cubicBezTo>
                  <a:pt x="179431" y="216982"/>
                  <a:pt x="181227" y="214817"/>
                  <a:pt x="183381" y="214096"/>
                </a:cubicBezTo>
                <a:cubicBezTo>
                  <a:pt x="198824" y="211209"/>
                  <a:pt x="209598" y="197499"/>
                  <a:pt x="209598" y="181985"/>
                </a:cubicBezTo>
                <a:cubicBezTo>
                  <a:pt x="209598" y="161781"/>
                  <a:pt x="191282" y="145545"/>
                  <a:pt x="170453" y="149874"/>
                </a:cubicBezTo>
                <a:cubicBezTo>
                  <a:pt x="169016" y="150235"/>
                  <a:pt x="167580" y="149874"/>
                  <a:pt x="166502" y="148792"/>
                </a:cubicBezTo>
                <a:cubicBezTo>
                  <a:pt x="165425" y="147710"/>
                  <a:pt x="165066" y="146266"/>
                  <a:pt x="165066" y="144823"/>
                </a:cubicBezTo>
                <a:cubicBezTo>
                  <a:pt x="165784" y="142298"/>
                  <a:pt x="165784" y="139772"/>
                  <a:pt x="165784" y="137247"/>
                </a:cubicBezTo>
                <a:cubicBezTo>
                  <a:pt x="165784" y="115599"/>
                  <a:pt x="148186" y="97920"/>
                  <a:pt x="126279" y="97920"/>
                </a:cubicBezTo>
                <a:cubicBezTo>
                  <a:pt x="106527" y="97920"/>
                  <a:pt x="89648" y="112712"/>
                  <a:pt x="87134" y="132195"/>
                </a:cubicBezTo>
                <a:cubicBezTo>
                  <a:pt x="87134" y="133999"/>
                  <a:pt x="86057" y="135443"/>
                  <a:pt x="84261" y="135803"/>
                </a:cubicBezTo>
                <a:cubicBezTo>
                  <a:pt x="82824" y="136525"/>
                  <a:pt x="81029" y="136164"/>
                  <a:pt x="79951" y="135082"/>
                </a:cubicBezTo>
                <a:cubicBezTo>
                  <a:pt x="76001" y="131835"/>
                  <a:pt x="71332" y="129670"/>
                  <a:pt x="66304" y="129670"/>
                </a:cubicBezTo>
                <a:cubicBezTo>
                  <a:pt x="55171" y="129670"/>
                  <a:pt x="46551" y="139050"/>
                  <a:pt x="46551" y="149874"/>
                </a:cubicBezTo>
                <a:cubicBezTo>
                  <a:pt x="46551" y="153482"/>
                  <a:pt x="47270" y="156729"/>
                  <a:pt x="49065" y="159616"/>
                </a:cubicBezTo>
                <a:cubicBezTo>
                  <a:pt x="49784" y="161059"/>
                  <a:pt x="49784" y="162502"/>
                  <a:pt x="49065" y="163945"/>
                </a:cubicBezTo>
                <a:cubicBezTo>
                  <a:pt x="48706" y="165028"/>
                  <a:pt x="47270" y="166110"/>
                  <a:pt x="45833" y="166110"/>
                </a:cubicBezTo>
                <a:cubicBezTo>
                  <a:pt x="34341" y="168636"/>
                  <a:pt x="26081" y="178738"/>
                  <a:pt x="26081" y="190283"/>
                </a:cubicBezTo>
                <a:cubicBezTo>
                  <a:pt x="26081" y="203633"/>
                  <a:pt x="37214" y="214817"/>
                  <a:pt x="50502" y="214817"/>
                </a:cubicBezTo>
                <a:lnTo>
                  <a:pt x="63790" y="214817"/>
                </a:lnTo>
                <a:cubicBezTo>
                  <a:pt x="66663" y="214817"/>
                  <a:pt x="68459" y="216982"/>
                  <a:pt x="68459" y="219147"/>
                </a:cubicBezTo>
                <a:cubicBezTo>
                  <a:pt x="68459" y="221672"/>
                  <a:pt x="66663" y="223476"/>
                  <a:pt x="63790" y="223476"/>
                </a:cubicBezTo>
                <a:lnTo>
                  <a:pt x="50502" y="223476"/>
                </a:lnTo>
                <a:cubicBezTo>
                  <a:pt x="32545" y="223476"/>
                  <a:pt x="17462" y="208684"/>
                  <a:pt x="17462" y="190283"/>
                </a:cubicBezTo>
                <a:cubicBezTo>
                  <a:pt x="17462" y="176212"/>
                  <a:pt x="26081" y="163945"/>
                  <a:pt x="39010" y="158894"/>
                </a:cubicBezTo>
                <a:cubicBezTo>
                  <a:pt x="37932" y="156008"/>
                  <a:pt x="37214" y="153121"/>
                  <a:pt x="37214" y="149874"/>
                </a:cubicBezTo>
                <a:cubicBezTo>
                  <a:pt x="37214" y="133999"/>
                  <a:pt x="50502" y="121011"/>
                  <a:pt x="66304" y="121011"/>
                </a:cubicBezTo>
                <a:cubicBezTo>
                  <a:pt x="70973" y="121011"/>
                  <a:pt x="75642" y="122093"/>
                  <a:pt x="79951" y="124258"/>
                </a:cubicBezTo>
                <a:cubicBezTo>
                  <a:pt x="85338" y="103692"/>
                  <a:pt x="104372" y="89261"/>
                  <a:pt x="126279" y="89261"/>
                </a:cubicBezTo>
                <a:cubicBezTo>
                  <a:pt x="135976" y="89261"/>
                  <a:pt x="144595" y="91786"/>
                  <a:pt x="152137" y="96116"/>
                </a:cubicBezTo>
                <a:cubicBezTo>
                  <a:pt x="158601" y="82766"/>
                  <a:pt x="172608" y="73025"/>
                  <a:pt x="188768" y="73025"/>
                </a:cubicBezTo>
                <a:close/>
                <a:moveTo>
                  <a:pt x="107731" y="0"/>
                </a:moveTo>
                <a:cubicBezTo>
                  <a:pt x="133312" y="0"/>
                  <a:pt x="155290" y="17679"/>
                  <a:pt x="161416" y="41491"/>
                </a:cubicBezTo>
                <a:cubicBezTo>
                  <a:pt x="166820" y="38966"/>
                  <a:pt x="172225" y="37522"/>
                  <a:pt x="177989" y="37522"/>
                </a:cubicBezTo>
                <a:cubicBezTo>
                  <a:pt x="193843" y="37522"/>
                  <a:pt x="207534" y="48707"/>
                  <a:pt x="210417" y="64582"/>
                </a:cubicBezTo>
                <a:cubicBezTo>
                  <a:pt x="210777" y="66747"/>
                  <a:pt x="208975" y="69272"/>
                  <a:pt x="206814" y="69633"/>
                </a:cubicBezTo>
                <a:cubicBezTo>
                  <a:pt x="204292" y="69994"/>
                  <a:pt x="202130" y="68551"/>
                  <a:pt x="201409" y="66025"/>
                </a:cubicBezTo>
                <a:cubicBezTo>
                  <a:pt x="199608" y="54480"/>
                  <a:pt x="189519" y="46182"/>
                  <a:pt x="177989" y="46182"/>
                </a:cubicBezTo>
                <a:cubicBezTo>
                  <a:pt x="171864" y="46182"/>
                  <a:pt x="166099" y="48707"/>
                  <a:pt x="161416" y="52676"/>
                </a:cubicBezTo>
                <a:cubicBezTo>
                  <a:pt x="160335" y="53758"/>
                  <a:pt x="158533" y="54119"/>
                  <a:pt x="157092" y="53397"/>
                </a:cubicBezTo>
                <a:cubicBezTo>
                  <a:pt x="155290" y="53037"/>
                  <a:pt x="154210" y="51593"/>
                  <a:pt x="154210" y="49789"/>
                </a:cubicBezTo>
                <a:cubicBezTo>
                  <a:pt x="151327" y="26699"/>
                  <a:pt x="131150" y="8659"/>
                  <a:pt x="107731" y="8659"/>
                </a:cubicBezTo>
                <a:cubicBezTo>
                  <a:pt x="81429" y="8659"/>
                  <a:pt x="60530" y="29946"/>
                  <a:pt x="60530" y="55923"/>
                </a:cubicBezTo>
                <a:cubicBezTo>
                  <a:pt x="60530" y="58809"/>
                  <a:pt x="60530" y="61696"/>
                  <a:pt x="61251" y="64943"/>
                </a:cubicBezTo>
                <a:cubicBezTo>
                  <a:pt x="61611" y="66386"/>
                  <a:pt x="61251" y="67829"/>
                  <a:pt x="59810" y="68912"/>
                </a:cubicBezTo>
                <a:cubicBezTo>
                  <a:pt x="59089" y="69994"/>
                  <a:pt x="57648" y="70355"/>
                  <a:pt x="55847" y="69994"/>
                </a:cubicBezTo>
                <a:cubicBezTo>
                  <a:pt x="30625" y="64582"/>
                  <a:pt x="9007" y="84065"/>
                  <a:pt x="9007" y="107877"/>
                </a:cubicBezTo>
                <a:cubicBezTo>
                  <a:pt x="9007" y="121949"/>
                  <a:pt x="16574" y="135298"/>
                  <a:pt x="29184" y="142153"/>
                </a:cubicBezTo>
                <a:cubicBezTo>
                  <a:pt x="31346" y="143235"/>
                  <a:pt x="32067" y="146122"/>
                  <a:pt x="30625" y="147926"/>
                </a:cubicBezTo>
                <a:cubicBezTo>
                  <a:pt x="30265" y="149730"/>
                  <a:pt x="28464" y="150451"/>
                  <a:pt x="27022" y="150451"/>
                </a:cubicBezTo>
                <a:cubicBezTo>
                  <a:pt x="26302" y="150451"/>
                  <a:pt x="25581" y="150091"/>
                  <a:pt x="24861" y="149730"/>
                </a:cubicBezTo>
                <a:cubicBezTo>
                  <a:pt x="9368" y="141431"/>
                  <a:pt x="0" y="125196"/>
                  <a:pt x="0" y="107877"/>
                </a:cubicBezTo>
                <a:cubicBezTo>
                  <a:pt x="0" y="80457"/>
                  <a:pt x="23419" y="58088"/>
                  <a:pt x="51883" y="60253"/>
                </a:cubicBezTo>
                <a:cubicBezTo>
                  <a:pt x="51523" y="58809"/>
                  <a:pt x="51523" y="57727"/>
                  <a:pt x="51523" y="55923"/>
                </a:cubicBezTo>
                <a:cubicBezTo>
                  <a:pt x="51523" y="25255"/>
                  <a:pt x="76745" y="0"/>
                  <a:pt x="107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Freeform 982">
            <a:extLst>
              <a:ext uri="{FF2B5EF4-FFF2-40B4-BE49-F238E27FC236}">
                <a16:creationId xmlns:a16="http://schemas.microsoft.com/office/drawing/2014/main" id="{24B0ED0E-2522-FE47-B396-131855E09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31296" y="9853934"/>
            <a:ext cx="2266564" cy="2266564"/>
          </a:xfrm>
          <a:custGeom>
            <a:avLst/>
            <a:gdLst>
              <a:gd name="T0" fmla="*/ 788803 w 288565"/>
              <a:gd name="T1" fmla="*/ 661238 h 288564"/>
              <a:gd name="T2" fmla="*/ 850033 w 288565"/>
              <a:gd name="T3" fmla="*/ 661238 h 288564"/>
              <a:gd name="T4" fmla="*/ 819423 w 288565"/>
              <a:gd name="T5" fmla="*/ 601183 h 288564"/>
              <a:gd name="T6" fmla="*/ 819423 w 288565"/>
              <a:gd name="T7" fmla="*/ 721297 h 288564"/>
              <a:gd name="T8" fmla="*/ 819423 w 288565"/>
              <a:gd name="T9" fmla="*/ 601183 h 288564"/>
              <a:gd name="T10" fmla="*/ 629701 w 288565"/>
              <a:gd name="T11" fmla="*/ 502431 h 288564"/>
              <a:gd name="T12" fmla="*/ 692721 w 288565"/>
              <a:gd name="T13" fmla="*/ 502431 h 288564"/>
              <a:gd name="T14" fmla="*/ 858292 w 288565"/>
              <a:gd name="T15" fmla="*/ 450157 h 288564"/>
              <a:gd name="T16" fmla="*/ 878717 w 288565"/>
              <a:gd name="T17" fmla="*/ 470492 h 288564"/>
              <a:gd name="T18" fmla="*/ 615582 w 288565"/>
              <a:gd name="T19" fmla="*/ 726549 h 288564"/>
              <a:gd name="T20" fmla="*/ 604768 w 288565"/>
              <a:gd name="T21" fmla="*/ 701419 h 288564"/>
              <a:gd name="T22" fmla="*/ 660616 w 288565"/>
              <a:gd name="T23" fmla="*/ 442975 h 288564"/>
              <a:gd name="T24" fmla="*/ 660616 w 288565"/>
              <a:gd name="T25" fmla="*/ 563078 h 288564"/>
              <a:gd name="T26" fmla="*/ 660616 w 288565"/>
              <a:gd name="T27" fmla="*/ 442975 h 288564"/>
              <a:gd name="T28" fmla="*/ 552187 w 288565"/>
              <a:gd name="T29" fmla="*/ 842353 h 288564"/>
              <a:gd name="T30" fmla="*/ 677685 w 288565"/>
              <a:gd name="T31" fmla="*/ 775254 h 288564"/>
              <a:gd name="T32" fmla="*/ 928680 w 288565"/>
              <a:gd name="T33" fmla="*/ 397812 h 288564"/>
              <a:gd name="T34" fmla="*/ 29875 w 288565"/>
              <a:gd name="T35" fmla="*/ 243242 h 288564"/>
              <a:gd name="T36" fmla="*/ 460156 w 288565"/>
              <a:gd name="T37" fmla="*/ 775254 h 288564"/>
              <a:gd name="T38" fmla="*/ 460156 w 288565"/>
              <a:gd name="T39" fmla="*/ 804011 h 288564"/>
              <a:gd name="T40" fmla="*/ 29875 w 288565"/>
              <a:gd name="T41" fmla="*/ 886688 h 288564"/>
              <a:gd name="T42" fmla="*/ 692027 w 288565"/>
              <a:gd name="T43" fmla="*/ 929823 h 288564"/>
              <a:gd name="T44" fmla="*/ 736252 w 288565"/>
              <a:gd name="T45" fmla="*/ 804011 h 288564"/>
              <a:gd name="T46" fmla="*/ 543820 w 288565"/>
              <a:gd name="T47" fmla="*/ 879497 h 288564"/>
              <a:gd name="T48" fmla="*/ 529476 w 288565"/>
              <a:gd name="T49" fmla="*/ 879497 h 288564"/>
              <a:gd name="T50" fmla="*/ 522305 w 288565"/>
              <a:gd name="T51" fmla="*/ 382233 h 288564"/>
              <a:gd name="T52" fmla="*/ 736252 w 288565"/>
              <a:gd name="T53" fmla="*/ 369055 h 288564"/>
              <a:gd name="T54" fmla="*/ 592822 w 288565"/>
              <a:gd name="T55" fmla="*/ 243242 h 288564"/>
              <a:gd name="T56" fmla="*/ 578484 w 288565"/>
              <a:gd name="T57" fmla="*/ 319925 h 288564"/>
              <a:gd name="T58" fmla="*/ 562942 w 288565"/>
              <a:gd name="T59" fmla="*/ 243242 h 288564"/>
              <a:gd name="T60" fmla="*/ 205574 w 288565"/>
              <a:gd name="T61" fmla="*/ 305550 h 288564"/>
              <a:gd name="T62" fmla="*/ 178083 w 288565"/>
              <a:gd name="T63" fmla="*/ 305550 h 288564"/>
              <a:gd name="T64" fmla="*/ 29875 w 288565"/>
              <a:gd name="T65" fmla="*/ 243242 h 288564"/>
              <a:gd name="T66" fmla="*/ 205574 w 288565"/>
              <a:gd name="T67" fmla="*/ 207290 h 288564"/>
              <a:gd name="T68" fmla="*/ 562942 w 288565"/>
              <a:gd name="T69" fmla="*/ 213285 h 288564"/>
              <a:gd name="T70" fmla="*/ 384859 w 288565"/>
              <a:gd name="T71" fmla="*/ 28760 h 288564"/>
              <a:gd name="T72" fmla="*/ 592822 w 288565"/>
              <a:gd name="T73" fmla="*/ 207290 h 288564"/>
              <a:gd name="T74" fmla="*/ 749396 w 288565"/>
              <a:gd name="T75" fmla="*/ 213285 h 288564"/>
              <a:gd name="T76" fmla="*/ 764936 w 288565"/>
              <a:gd name="T77" fmla="*/ 369055 h 288564"/>
              <a:gd name="T78" fmla="*/ 958555 w 288565"/>
              <a:gd name="T79" fmla="*/ 382233 h 288564"/>
              <a:gd name="T80" fmla="*/ 943019 w 288565"/>
              <a:gd name="T81" fmla="*/ 804011 h 288564"/>
              <a:gd name="T82" fmla="*/ 764936 w 288565"/>
              <a:gd name="T83" fmla="*/ 886688 h 288564"/>
              <a:gd name="T84" fmla="*/ 74105 w 288565"/>
              <a:gd name="T85" fmla="*/ 958578 h 288564"/>
              <a:gd name="T86" fmla="*/ 0 w 288565"/>
              <a:gd name="T87" fmla="*/ 227664 h 288564"/>
              <a:gd name="T88" fmla="*/ 178083 w 288565"/>
              <a:gd name="T89" fmla="*/ 213285 h 288564"/>
              <a:gd name="T90" fmla="*/ 384859 w 288565"/>
              <a:gd name="T91" fmla="*/ 0 h 28856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8565" h="288564">
                <a:moveTo>
                  <a:pt x="246679" y="189838"/>
                </a:moveTo>
                <a:cubicBezTo>
                  <a:pt x="241362" y="189838"/>
                  <a:pt x="237462" y="193737"/>
                  <a:pt x="237462" y="199054"/>
                </a:cubicBezTo>
                <a:cubicBezTo>
                  <a:pt x="237462" y="204017"/>
                  <a:pt x="241362" y="208271"/>
                  <a:pt x="246679" y="208271"/>
                </a:cubicBezTo>
                <a:cubicBezTo>
                  <a:pt x="251996" y="208271"/>
                  <a:pt x="255895" y="204017"/>
                  <a:pt x="255895" y="199054"/>
                </a:cubicBezTo>
                <a:cubicBezTo>
                  <a:pt x="255895" y="193737"/>
                  <a:pt x="251996" y="189838"/>
                  <a:pt x="246679" y="189838"/>
                </a:cubicBezTo>
                <a:close/>
                <a:moveTo>
                  <a:pt x="246679" y="180975"/>
                </a:moveTo>
                <a:cubicBezTo>
                  <a:pt x="256250" y="180975"/>
                  <a:pt x="264758" y="188774"/>
                  <a:pt x="264758" y="199054"/>
                </a:cubicBezTo>
                <a:cubicBezTo>
                  <a:pt x="264758" y="208980"/>
                  <a:pt x="256250" y="217134"/>
                  <a:pt x="246679" y="217134"/>
                </a:cubicBezTo>
                <a:cubicBezTo>
                  <a:pt x="236753" y="217134"/>
                  <a:pt x="228600" y="208980"/>
                  <a:pt x="228600" y="199054"/>
                </a:cubicBezTo>
                <a:cubicBezTo>
                  <a:pt x="228600" y="188774"/>
                  <a:pt x="236753" y="180975"/>
                  <a:pt x="246679" y="180975"/>
                </a:cubicBezTo>
                <a:close/>
                <a:moveTo>
                  <a:pt x="198873" y="141941"/>
                </a:moveTo>
                <a:cubicBezTo>
                  <a:pt x="193504" y="141941"/>
                  <a:pt x="189566" y="145879"/>
                  <a:pt x="189566" y="151249"/>
                </a:cubicBezTo>
                <a:cubicBezTo>
                  <a:pt x="189566" y="156618"/>
                  <a:pt x="193504" y="160914"/>
                  <a:pt x="198873" y="160914"/>
                </a:cubicBezTo>
                <a:cubicBezTo>
                  <a:pt x="203885" y="160914"/>
                  <a:pt x="208538" y="156618"/>
                  <a:pt x="208538" y="151249"/>
                </a:cubicBezTo>
                <a:cubicBezTo>
                  <a:pt x="208538" y="145879"/>
                  <a:pt x="203885" y="141941"/>
                  <a:pt x="198873" y="141941"/>
                </a:cubicBezTo>
                <a:close/>
                <a:moveTo>
                  <a:pt x="258381" y="135511"/>
                </a:moveTo>
                <a:cubicBezTo>
                  <a:pt x="260189" y="133350"/>
                  <a:pt x="262721" y="133350"/>
                  <a:pt x="264530" y="135511"/>
                </a:cubicBezTo>
                <a:cubicBezTo>
                  <a:pt x="266338" y="136952"/>
                  <a:pt x="266338" y="139833"/>
                  <a:pt x="264530" y="141634"/>
                </a:cubicBezTo>
                <a:lnTo>
                  <a:pt x="188571" y="217274"/>
                </a:lnTo>
                <a:cubicBezTo>
                  <a:pt x="187486" y="217995"/>
                  <a:pt x="186762" y="218715"/>
                  <a:pt x="185316" y="218715"/>
                </a:cubicBezTo>
                <a:cubicBezTo>
                  <a:pt x="184230" y="218715"/>
                  <a:pt x="183507" y="217995"/>
                  <a:pt x="182060" y="217274"/>
                </a:cubicBezTo>
                <a:cubicBezTo>
                  <a:pt x="180975" y="215473"/>
                  <a:pt x="180975" y="212952"/>
                  <a:pt x="182060" y="211151"/>
                </a:cubicBezTo>
                <a:lnTo>
                  <a:pt x="258381" y="135511"/>
                </a:lnTo>
                <a:close/>
                <a:moveTo>
                  <a:pt x="198873" y="133350"/>
                </a:moveTo>
                <a:cubicBezTo>
                  <a:pt x="208896" y="133350"/>
                  <a:pt x="217129" y="141583"/>
                  <a:pt x="217129" y="151249"/>
                </a:cubicBezTo>
                <a:cubicBezTo>
                  <a:pt x="217129" y="161272"/>
                  <a:pt x="208896" y="169505"/>
                  <a:pt x="198873" y="169505"/>
                </a:cubicBezTo>
                <a:cubicBezTo>
                  <a:pt x="189208" y="169505"/>
                  <a:pt x="180975" y="161272"/>
                  <a:pt x="180975" y="151249"/>
                </a:cubicBezTo>
                <a:cubicBezTo>
                  <a:pt x="180975" y="141583"/>
                  <a:pt x="189208" y="133350"/>
                  <a:pt x="198873" y="133350"/>
                </a:cubicBezTo>
                <a:close/>
                <a:moveTo>
                  <a:pt x="166231" y="119754"/>
                </a:moveTo>
                <a:lnTo>
                  <a:pt x="166231" y="253576"/>
                </a:lnTo>
                <a:lnTo>
                  <a:pt x="201852" y="233737"/>
                </a:lnTo>
                <a:cubicBezTo>
                  <a:pt x="202571" y="233377"/>
                  <a:pt x="203291" y="233377"/>
                  <a:pt x="204011" y="233377"/>
                </a:cubicBezTo>
                <a:lnTo>
                  <a:pt x="279570" y="233377"/>
                </a:lnTo>
                <a:lnTo>
                  <a:pt x="279570" y="119754"/>
                </a:lnTo>
                <a:lnTo>
                  <a:pt x="166231" y="119754"/>
                </a:lnTo>
                <a:close/>
                <a:moveTo>
                  <a:pt x="8995" y="73223"/>
                </a:moveTo>
                <a:lnTo>
                  <a:pt x="8995" y="233377"/>
                </a:lnTo>
                <a:lnTo>
                  <a:pt x="138526" y="233377"/>
                </a:lnTo>
                <a:cubicBezTo>
                  <a:pt x="140684" y="233377"/>
                  <a:pt x="143203" y="235180"/>
                  <a:pt x="143203" y="237705"/>
                </a:cubicBezTo>
                <a:cubicBezTo>
                  <a:pt x="143203" y="239869"/>
                  <a:pt x="140684" y="242033"/>
                  <a:pt x="138526" y="242033"/>
                </a:cubicBezTo>
                <a:lnTo>
                  <a:pt x="8995" y="242033"/>
                </a:lnTo>
                <a:lnTo>
                  <a:pt x="8995" y="266922"/>
                </a:lnTo>
                <a:cubicBezTo>
                  <a:pt x="8995" y="274497"/>
                  <a:pt x="14752" y="279908"/>
                  <a:pt x="22308" y="279908"/>
                </a:cubicBezTo>
                <a:lnTo>
                  <a:pt x="208328" y="279908"/>
                </a:lnTo>
                <a:cubicBezTo>
                  <a:pt x="215524" y="279908"/>
                  <a:pt x="221641" y="274497"/>
                  <a:pt x="221641" y="266922"/>
                </a:cubicBezTo>
                <a:lnTo>
                  <a:pt x="221641" y="242033"/>
                </a:lnTo>
                <a:lnTo>
                  <a:pt x="205450" y="242033"/>
                </a:lnTo>
                <a:lnTo>
                  <a:pt x="163712" y="264758"/>
                </a:lnTo>
                <a:cubicBezTo>
                  <a:pt x="163352" y="264758"/>
                  <a:pt x="162633" y="265479"/>
                  <a:pt x="161913" y="265479"/>
                </a:cubicBezTo>
                <a:cubicBezTo>
                  <a:pt x="160834" y="265479"/>
                  <a:pt x="160114" y="264758"/>
                  <a:pt x="159394" y="264758"/>
                </a:cubicBezTo>
                <a:cubicBezTo>
                  <a:pt x="158315" y="263676"/>
                  <a:pt x="157236" y="262594"/>
                  <a:pt x="157236" y="260790"/>
                </a:cubicBezTo>
                <a:lnTo>
                  <a:pt x="157236" y="115065"/>
                </a:lnTo>
                <a:cubicBezTo>
                  <a:pt x="157236" y="112540"/>
                  <a:pt x="159394" y="111097"/>
                  <a:pt x="161913" y="111097"/>
                </a:cubicBezTo>
                <a:lnTo>
                  <a:pt x="221641" y="111097"/>
                </a:lnTo>
                <a:lnTo>
                  <a:pt x="221641" y="73223"/>
                </a:lnTo>
                <a:lnTo>
                  <a:pt x="178464" y="73223"/>
                </a:lnTo>
                <a:lnTo>
                  <a:pt x="178464" y="91980"/>
                </a:lnTo>
                <a:cubicBezTo>
                  <a:pt x="178464" y="94144"/>
                  <a:pt x="177025" y="96308"/>
                  <a:pt x="174147" y="96308"/>
                </a:cubicBezTo>
                <a:cubicBezTo>
                  <a:pt x="171628" y="96308"/>
                  <a:pt x="169469" y="94144"/>
                  <a:pt x="169469" y="91980"/>
                </a:cubicBezTo>
                <a:lnTo>
                  <a:pt x="169469" y="73223"/>
                </a:lnTo>
                <a:lnTo>
                  <a:pt x="61887" y="73223"/>
                </a:lnTo>
                <a:lnTo>
                  <a:pt x="61887" y="91980"/>
                </a:lnTo>
                <a:cubicBezTo>
                  <a:pt x="61887" y="94144"/>
                  <a:pt x="60448" y="96308"/>
                  <a:pt x="57929" y="96308"/>
                </a:cubicBezTo>
                <a:cubicBezTo>
                  <a:pt x="55410" y="96308"/>
                  <a:pt x="53611" y="94144"/>
                  <a:pt x="53611" y="91980"/>
                </a:cubicBezTo>
                <a:lnTo>
                  <a:pt x="53611" y="73223"/>
                </a:lnTo>
                <a:lnTo>
                  <a:pt x="8995" y="73223"/>
                </a:lnTo>
                <a:close/>
                <a:moveTo>
                  <a:pt x="115858" y="8657"/>
                </a:moveTo>
                <a:cubicBezTo>
                  <a:pt x="86354" y="8657"/>
                  <a:pt x="61887" y="33185"/>
                  <a:pt x="61887" y="62402"/>
                </a:cubicBezTo>
                <a:lnTo>
                  <a:pt x="61887" y="64205"/>
                </a:lnTo>
                <a:lnTo>
                  <a:pt x="169469" y="64205"/>
                </a:lnTo>
                <a:lnTo>
                  <a:pt x="169469" y="62402"/>
                </a:lnTo>
                <a:cubicBezTo>
                  <a:pt x="169469" y="33185"/>
                  <a:pt x="145362" y="8657"/>
                  <a:pt x="115858" y="8657"/>
                </a:cubicBezTo>
                <a:close/>
                <a:moveTo>
                  <a:pt x="115858" y="0"/>
                </a:moveTo>
                <a:cubicBezTo>
                  <a:pt x="150399" y="0"/>
                  <a:pt x="178464" y="28135"/>
                  <a:pt x="178464" y="62402"/>
                </a:cubicBezTo>
                <a:lnTo>
                  <a:pt x="178464" y="64205"/>
                </a:lnTo>
                <a:lnTo>
                  <a:pt x="225599" y="64205"/>
                </a:lnTo>
                <a:cubicBezTo>
                  <a:pt x="228118" y="64205"/>
                  <a:pt x="230277" y="66009"/>
                  <a:pt x="230277" y="68534"/>
                </a:cubicBezTo>
                <a:lnTo>
                  <a:pt x="230277" y="111097"/>
                </a:lnTo>
                <a:lnTo>
                  <a:pt x="283888" y="111097"/>
                </a:lnTo>
                <a:cubicBezTo>
                  <a:pt x="286406" y="111097"/>
                  <a:pt x="288565" y="112540"/>
                  <a:pt x="288565" y="115065"/>
                </a:cubicBezTo>
                <a:lnTo>
                  <a:pt x="288565" y="237705"/>
                </a:lnTo>
                <a:cubicBezTo>
                  <a:pt x="288565" y="239869"/>
                  <a:pt x="286406" y="242033"/>
                  <a:pt x="283888" y="242033"/>
                </a:cubicBezTo>
                <a:lnTo>
                  <a:pt x="230277" y="242033"/>
                </a:lnTo>
                <a:lnTo>
                  <a:pt x="230277" y="266922"/>
                </a:lnTo>
                <a:cubicBezTo>
                  <a:pt x="230277" y="278825"/>
                  <a:pt x="220562" y="288564"/>
                  <a:pt x="208328" y="288564"/>
                </a:cubicBezTo>
                <a:lnTo>
                  <a:pt x="22308" y="288564"/>
                </a:lnTo>
                <a:cubicBezTo>
                  <a:pt x="10075" y="288564"/>
                  <a:pt x="0" y="278825"/>
                  <a:pt x="0" y="266922"/>
                </a:cubicBezTo>
                <a:lnTo>
                  <a:pt x="0" y="68534"/>
                </a:lnTo>
                <a:cubicBezTo>
                  <a:pt x="0" y="66009"/>
                  <a:pt x="2519" y="64205"/>
                  <a:pt x="4677" y="64205"/>
                </a:cubicBezTo>
                <a:lnTo>
                  <a:pt x="53611" y="64205"/>
                </a:lnTo>
                <a:lnTo>
                  <a:pt x="53611" y="62402"/>
                </a:lnTo>
                <a:cubicBezTo>
                  <a:pt x="53611" y="28135"/>
                  <a:pt x="81676" y="0"/>
                  <a:pt x="1158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6A1BB-B08B-DB48-8F84-D68BCAF5D008}"/>
              </a:ext>
            </a:extLst>
          </p:cNvPr>
          <p:cNvSpPr txBox="1"/>
          <p:nvPr/>
        </p:nvSpPr>
        <p:spPr>
          <a:xfrm>
            <a:off x="2497995" y="5854924"/>
            <a:ext cx="1733167" cy="15696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8D3BE-3D37-9E49-9AF2-3CD9712B4291}"/>
              </a:ext>
            </a:extLst>
          </p:cNvPr>
          <p:cNvSpPr txBox="1"/>
          <p:nvPr/>
        </p:nvSpPr>
        <p:spPr>
          <a:xfrm>
            <a:off x="2292810" y="7276300"/>
            <a:ext cx="214353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OCTOBER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53394-2EF1-384B-8000-1788F4B215D9}"/>
              </a:ext>
            </a:extLst>
          </p:cNvPr>
          <p:cNvSpPr txBox="1"/>
          <p:nvPr/>
        </p:nvSpPr>
        <p:spPr>
          <a:xfrm>
            <a:off x="4949353" y="1914326"/>
            <a:ext cx="2217274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26 ºC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98D3D-2FA6-BC4D-A157-DDE67E3C1041}"/>
              </a:ext>
            </a:extLst>
          </p:cNvPr>
          <p:cNvSpPr txBox="1"/>
          <p:nvPr/>
        </p:nvSpPr>
        <p:spPr>
          <a:xfrm>
            <a:off x="4949353" y="3002067"/>
            <a:ext cx="2937022" cy="54117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New York,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0C710-5070-F845-87B1-7A83CC1900AC}"/>
              </a:ext>
            </a:extLst>
          </p:cNvPr>
          <p:cNvSpPr txBox="1"/>
          <p:nvPr/>
        </p:nvSpPr>
        <p:spPr>
          <a:xfrm>
            <a:off x="4949353" y="6073170"/>
            <a:ext cx="2633475" cy="1569660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Meeting with client @ 10:00 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C6F9E-724B-C547-A016-E7DE3C5A8369}"/>
              </a:ext>
            </a:extLst>
          </p:cNvPr>
          <p:cNvSpPr txBox="1"/>
          <p:nvPr/>
        </p:nvSpPr>
        <p:spPr>
          <a:xfrm>
            <a:off x="5162552" y="11073136"/>
            <a:ext cx="2004075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56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9EEA3-1BDC-1B48-8CF4-BEA129A1EF73}"/>
              </a:ext>
            </a:extLst>
          </p:cNvPr>
          <p:cNvSpPr txBox="1"/>
          <p:nvPr/>
        </p:nvSpPr>
        <p:spPr>
          <a:xfrm>
            <a:off x="5162552" y="10316520"/>
            <a:ext cx="1915909" cy="541174"/>
          </a:xfrm>
          <a:prstGeom prst="rect">
            <a:avLst/>
          </a:prstGeom>
          <a:noFill/>
        </p:spPr>
        <p:txBody>
          <a:bodyPr wrap="none" lIns="91440" rtlCol="0" anchor="b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Total sold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0CFA6C-70CA-8B48-9696-1B3285A2A4C5}"/>
              </a:ext>
            </a:extLst>
          </p:cNvPr>
          <p:cNvSpPr/>
          <p:nvPr/>
        </p:nvSpPr>
        <p:spPr>
          <a:xfrm>
            <a:off x="8588888" y="762000"/>
            <a:ext cx="8438723" cy="147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9010D-1B29-5F45-ADE1-A1994DF4489D}"/>
              </a:ext>
            </a:extLst>
          </p:cNvPr>
          <p:cNvSpPr/>
          <p:nvPr/>
        </p:nvSpPr>
        <p:spPr>
          <a:xfrm>
            <a:off x="8588888" y="9516532"/>
            <a:ext cx="8438723" cy="3437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576EC2-FA45-1B40-AA35-513F8E000344}"/>
              </a:ext>
            </a:extLst>
          </p:cNvPr>
          <p:cNvSpPr/>
          <p:nvPr/>
        </p:nvSpPr>
        <p:spPr>
          <a:xfrm>
            <a:off x="17238618" y="762000"/>
            <a:ext cx="5618207" cy="147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92141-F45F-854B-878B-37F964982015}"/>
              </a:ext>
            </a:extLst>
          </p:cNvPr>
          <p:cNvSpPr txBox="1"/>
          <p:nvPr/>
        </p:nvSpPr>
        <p:spPr>
          <a:xfrm>
            <a:off x="9130805" y="1187929"/>
            <a:ext cx="73548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OUR VISITORS AROUND THE WORLD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C471A-664E-2847-AD55-EB1E6BAF44F7}"/>
              </a:ext>
            </a:extLst>
          </p:cNvPr>
          <p:cNvSpPr txBox="1"/>
          <p:nvPr/>
        </p:nvSpPr>
        <p:spPr>
          <a:xfrm>
            <a:off x="18353188" y="1187929"/>
            <a:ext cx="33890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NOTIFICATIONS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1685A5-5E8B-9B47-B348-3C3176DF3857}"/>
              </a:ext>
            </a:extLst>
          </p:cNvPr>
          <p:cNvGrpSpPr/>
          <p:nvPr/>
        </p:nvGrpSpPr>
        <p:grpSpPr>
          <a:xfrm>
            <a:off x="8938639" y="3960915"/>
            <a:ext cx="7739222" cy="3829902"/>
            <a:chOff x="2027055" y="2813405"/>
            <a:chExt cx="20346537" cy="10068878"/>
          </a:xfrm>
          <a:solidFill>
            <a:schemeClr val="bg1">
              <a:lumMod val="95000"/>
            </a:schemeClr>
          </a:solidFill>
        </p:grpSpPr>
        <p:sp>
          <p:nvSpPr>
            <p:cNvPr id="27" name="Shape 2797">
              <a:extLst>
                <a:ext uri="{FF2B5EF4-FFF2-40B4-BE49-F238E27FC236}">
                  <a16:creationId xmlns:a16="http://schemas.microsoft.com/office/drawing/2014/main" id="{65DE674A-E7BE-4A47-84C2-507B9FA0030B}"/>
                </a:ext>
              </a:extLst>
            </p:cNvPr>
            <p:cNvSpPr/>
            <p:nvPr/>
          </p:nvSpPr>
          <p:spPr>
            <a:xfrm>
              <a:off x="10162602" y="2928528"/>
              <a:ext cx="3509087" cy="315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4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8" name="Shape 2798">
              <a:extLst>
                <a:ext uri="{FF2B5EF4-FFF2-40B4-BE49-F238E27FC236}">
                  <a16:creationId xmlns:a16="http://schemas.microsoft.com/office/drawing/2014/main" id="{F92C2D29-48A0-1D4A-937D-B19060D7A3D6}"/>
                </a:ext>
              </a:extLst>
            </p:cNvPr>
            <p:cNvSpPr/>
            <p:nvPr/>
          </p:nvSpPr>
          <p:spPr>
            <a:xfrm>
              <a:off x="5781924" y="7740650"/>
              <a:ext cx="3155324" cy="514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29" name="Shape 2799">
              <a:extLst>
                <a:ext uri="{FF2B5EF4-FFF2-40B4-BE49-F238E27FC236}">
                  <a16:creationId xmlns:a16="http://schemas.microsoft.com/office/drawing/2014/main" id="{4D645BF7-3DB8-EC44-A990-C37ECD2BE891}"/>
                </a:ext>
              </a:extLst>
            </p:cNvPr>
            <p:cNvSpPr/>
            <p:nvPr/>
          </p:nvSpPr>
          <p:spPr>
            <a:xfrm>
              <a:off x="2027055" y="2813405"/>
              <a:ext cx="8966833" cy="533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7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2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Shape 2800">
              <a:extLst>
                <a:ext uri="{FF2B5EF4-FFF2-40B4-BE49-F238E27FC236}">
                  <a16:creationId xmlns:a16="http://schemas.microsoft.com/office/drawing/2014/main" id="{9220B537-DF2A-7C40-B109-C46DB552EFC3}"/>
                </a:ext>
              </a:extLst>
            </p:cNvPr>
            <p:cNvSpPr/>
            <p:nvPr/>
          </p:nvSpPr>
          <p:spPr>
            <a:xfrm>
              <a:off x="10056202" y="5875667"/>
              <a:ext cx="4625615" cy="545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1" name="Shape 2801">
              <a:extLst>
                <a:ext uri="{FF2B5EF4-FFF2-40B4-BE49-F238E27FC236}">
                  <a16:creationId xmlns:a16="http://schemas.microsoft.com/office/drawing/2014/main" id="{3459AFD0-E0A5-B742-9BC0-05E3804027C7}"/>
                </a:ext>
              </a:extLst>
            </p:cNvPr>
            <p:cNvSpPr/>
            <p:nvPr/>
          </p:nvSpPr>
          <p:spPr>
            <a:xfrm>
              <a:off x="12781742" y="2928528"/>
              <a:ext cx="8235952" cy="65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75CD288-74AE-E846-91B6-42CABC7C40A8}"/>
                </a:ext>
              </a:extLst>
            </p:cNvPr>
            <p:cNvSpPr/>
            <p:nvPr/>
          </p:nvSpPr>
          <p:spPr>
            <a:xfrm>
              <a:off x="18599379" y="8868850"/>
              <a:ext cx="3774213" cy="3312961"/>
            </a:xfrm>
            <a:custGeom>
              <a:avLst/>
              <a:gdLst>
                <a:gd name="connsiteX0" fmla="*/ 1847097 w 3774213"/>
                <a:gd name="connsiteY0" fmla="*/ 2904922 h 3312961"/>
                <a:gd name="connsiteX1" fmla="*/ 1620779 w 3774213"/>
                <a:gd name="connsiteY1" fmla="*/ 3107081 h 3312961"/>
                <a:gd name="connsiteX2" fmla="*/ 1615255 w 3774213"/>
                <a:gd name="connsiteY2" fmla="*/ 2956376 h 3312961"/>
                <a:gd name="connsiteX3" fmla="*/ 1789793 w 3774213"/>
                <a:gd name="connsiteY3" fmla="*/ 2921440 h 3312961"/>
                <a:gd name="connsiteX4" fmla="*/ 1789793 w 3774213"/>
                <a:gd name="connsiteY4" fmla="*/ 2921440 h 3312961"/>
                <a:gd name="connsiteX5" fmla="*/ 1847097 w 3774213"/>
                <a:gd name="connsiteY5" fmla="*/ 2904922 h 3312961"/>
                <a:gd name="connsiteX6" fmla="*/ 3258361 w 3774213"/>
                <a:gd name="connsiteY6" fmla="*/ 2825429 h 3312961"/>
                <a:gd name="connsiteX7" fmla="*/ 3258361 w 3774213"/>
                <a:gd name="connsiteY7" fmla="*/ 2825429 h 3312961"/>
                <a:gd name="connsiteX8" fmla="*/ 3544517 w 3774213"/>
                <a:gd name="connsiteY8" fmla="*/ 2321740 h 3312961"/>
                <a:gd name="connsiteX9" fmla="*/ 3553743 w 3774213"/>
                <a:gd name="connsiteY9" fmla="*/ 2333804 h 3312961"/>
                <a:gd name="connsiteX10" fmla="*/ 3566235 w 3774213"/>
                <a:gd name="connsiteY10" fmla="*/ 2364055 h 3312961"/>
                <a:gd name="connsiteX11" fmla="*/ 3608387 w 3774213"/>
                <a:gd name="connsiteY11" fmla="*/ 2409513 h 3312961"/>
                <a:gd name="connsiteX12" fmla="*/ 3583277 w 3774213"/>
                <a:gd name="connsiteY12" fmla="*/ 2482453 h 3312961"/>
                <a:gd name="connsiteX13" fmla="*/ 3581761 w 3774213"/>
                <a:gd name="connsiteY13" fmla="*/ 2515341 h 3312961"/>
                <a:gd name="connsiteX14" fmla="*/ 3607945 w 3774213"/>
                <a:gd name="connsiteY14" fmla="*/ 2519042 h 3312961"/>
                <a:gd name="connsiteX15" fmla="*/ 3607945 w 3774213"/>
                <a:gd name="connsiteY15" fmla="*/ 2519042 h 3312961"/>
                <a:gd name="connsiteX16" fmla="*/ 3621405 w 3774213"/>
                <a:gd name="connsiteY16" fmla="*/ 2486980 h 3312961"/>
                <a:gd name="connsiteX17" fmla="*/ 3631917 w 3774213"/>
                <a:gd name="connsiteY17" fmla="*/ 2518563 h 3312961"/>
                <a:gd name="connsiteX18" fmla="*/ 3617403 w 3774213"/>
                <a:gd name="connsiteY18" fmla="*/ 2562929 h 3312961"/>
                <a:gd name="connsiteX19" fmla="*/ 3640681 w 3774213"/>
                <a:gd name="connsiteY19" fmla="*/ 2596589 h 3312961"/>
                <a:gd name="connsiteX20" fmla="*/ 3712135 w 3774213"/>
                <a:gd name="connsiteY20" fmla="*/ 2592062 h 3312961"/>
                <a:gd name="connsiteX21" fmla="*/ 3774213 w 3774213"/>
                <a:gd name="connsiteY21" fmla="*/ 2586550 h 3312961"/>
                <a:gd name="connsiteX22" fmla="*/ 3737117 w 3774213"/>
                <a:gd name="connsiteY22" fmla="*/ 2627613 h 3312961"/>
                <a:gd name="connsiteX23" fmla="*/ 3694187 w 3774213"/>
                <a:gd name="connsiteY23" fmla="*/ 2668118 h 3312961"/>
                <a:gd name="connsiteX24" fmla="*/ 3593305 w 3774213"/>
                <a:gd name="connsiteY24" fmla="*/ 2713042 h 3312961"/>
                <a:gd name="connsiteX25" fmla="*/ 3577169 w 3774213"/>
                <a:gd name="connsiteY25" fmla="*/ 2726091 h 3312961"/>
                <a:gd name="connsiteX26" fmla="*/ 3573439 w 3774213"/>
                <a:gd name="connsiteY26" fmla="*/ 2747475 h 3312961"/>
                <a:gd name="connsiteX27" fmla="*/ 3534827 w 3774213"/>
                <a:gd name="connsiteY27" fmla="*/ 2777088 h 3312961"/>
                <a:gd name="connsiteX28" fmla="*/ 3495393 w 3774213"/>
                <a:gd name="connsiteY28" fmla="*/ 2812772 h 3312961"/>
                <a:gd name="connsiteX29" fmla="*/ 3442497 w 3774213"/>
                <a:gd name="connsiteY29" fmla="*/ 2843770 h 3312961"/>
                <a:gd name="connsiteX30" fmla="*/ 3362533 w 3774213"/>
                <a:gd name="connsiteY30" fmla="*/ 2890692 h 3312961"/>
                <a:gd name="connsiteX31" fmla="*/ 3322993 w 3774213"/>
                <a:gd name="connsiteY31" fmla="*/ 2875885 h 3312961"/>
                <a:gd name="connsiteX32" fmla="*/ 3327533 w 3774213"/>
                <a:gd name="connsiteY32" fmla="*/ 2866843 h 3312961"/>
                <a:gd name="connsiteX33" fmla="*/ 3304353 w 3774213"/>
                <a:gd name="connsiteY33" fmla="*/ 2887171 h 3312961"/>
                <a:gd name="connsiteX34" fmla="*/ 3289805 w 3774213"/>
                <a:gd name="connsiteY34" fmla="*/ 2913617 h 3312961"/>
                <a:gd name="connsiteX35" fmla="*/ 3278739 w 3774213"/>
                <a:gd name="connsiteY35" fmla="*/ 2927595 h 3312961"/>
                <a:gd name="connsiteX36" fmla="*/ 3216077 w 3774213"/>
                <a:gd name="connsiteY36" fmla="*/ 2971393 h 3312961"/>
                <a:gd name="connsiteX37" fmla="*/ 3089189 w 3774213"/>
                <a:gd name="connsiteY37" fmla="*/ 3060059 h 3312961"/>
                <a:gd name="connsiteX38" fmla="*/ 3101147 w 3774213"/>
                <a:gd name="connsiteY38" fmla="*/ 3074401 h 3312961"/>
                <a:gd name="connsiteX39" fmla="*/ 3087809 w 3774213"/>
                <a:gd name="connsiteY39" fmla="*/ 3087740 h 3312961"/>
                <a:gd name="connsiteX40" fmla="*/ 3057633 w 3774213"/>
                <a:gd name="connsiteY40" fmla="*/ 3092680 h 3312961"/>
                <a:gd name="connsiteX41" fmla="*/ 3013747 w 3774213"/>
                <a:gd name="connsiteY41" fmla="*/ 3103835 h 3312961"/>
                <a:gd name="connsiteX42" fmla="*/ 2941995 w 3774213"/>
                <a:gd name="connsiteY42" fmla="*/ 3131539 h 3312961"/>
                <a:gd name="connsiteX43" fmla="*/ 2879407 w 3774213"/>
                <a:gd name="connsiteY43" fmla="*/ 3192683 h 3312961"/>
                <a:gd name="connsiteX44" fmla="*/ 2715263 w 3774213"/>
                <a:gd name="connsiteY44" fmla="*/ 3298377 h 3312961"/>
                <a:gd name="connsiteX45" fmla="*/ 2629875 w 3774213"/>
                <a:gd name="connsiteY45" fmla="*/ 3308644 h 3312961"/>
                <a:gd name="connsiteX46" fmla="*/ 2596197 w 3774213"/>
                <a:gd name="connsiteY46" fmla="*/ 3290706 h 3312961"/>
                <a:gd name="connsiteX47" fmla="*/ 2596197 w 3774213"/>
                <a:gd name="connsiteY47" fmla="*/ 3274702 h 3312961"/>
                <a:gd name="connsiteX48" fmla="*/ 2522917 w 3774213"/>
                <a:gd name="connsiteY48" fmla="*/ 3277389 h 3312961"/>
                <a:gd name="connsiteX49" fmla="*/ 2540911 w 3774213"/>
                <a:gd name="connsiteY49" fmla="*/ 3254807 h 3312961"/>
                <a:gd name="connsiteX50" fmla="*/ 2578165 w 3774213"/>
                <a:gd name="connsiteY50" fmla="*/ 3225304 h 3312961"/>
                <a:gd name="connsiteX51" fmla="*/ 2630695 w 3774213"/>
                <a:gd name="connsiteY51" fmla="*/ 3192137 h 3312961"/>
                <a:gd name="connsiteX52" fmla="*/ 2695295 w 3774213"/>
                <a:gd name="connsiteY52" fmla="*/ 3153278 h 3312961"/>
                <a:gd name="connsiteX53" fmla="*/ 2746781 w 3774213"/>
                <a:gd name="connsiteY53" fmla="*/ 3121431 h 3312961"/>
                <a:gd name="connsiteX54" fmla="*/ 2805867 w 3774213"/>
                <a:gd name="connsiteY54" fmla="*/ 3099327 h 3312961"/>
                <a:gd name="connsiteX55" fmla="*/ 2943187 w 3774213"/>
                <a:gd name="connsiteY55" fmla="*/ 3040345 h 3312961"/>
                <a:gd name="connsiteX56" fmla="*/ 2990799 w 3774213"/>
                <a:gd name="connsiteY56" fmla="*/ 3016147 h 3312961"/>
                <a:gd name="connsiteX57" fmla="*/ 3031071 w 3774213"/>
                <a:gd name="connsiteY57" fmla="*/ 2997913 h 3312961"/>
                <a:gd name="connsiteX58" fmla="*/ 3050629 w 3774213"/>
                <a:gd name="connsiteY58" fmla="*/ 2982137 h 3312961"/>
                <a:gd name="connsiteX59" fmla="*/ 3084717 w 3774213"/>
                <a:gd name="connsiteY59" fmla="*/ 2943234 h 3312961"/>
                <a:gd name="connsiteX60" fmla="*/ 3131211 w 3774213"/>
                <a:gd name="connsiteY60" fmla="*/ 2919081 h 3312961"/>
                <a:gd name="connsiteX61" fmla="*/ 3171261 w 3774213"/>
                <a:gd name="connsiteY61" fmla="*/ 2891195 h 3312961"/>
                <a:gd name="connsiteX62" fmla="*/ 3198493 w 3774213"/>
                <a:gd name="connsiteY62" fmla="*/ 2855045 h 3312961"/>
                <a:gd name="connsiteX63" fmla="*/ 3258361 w 3774213"/>
                <a:gd name="connsiteY63" fmla="*/ 2825429 h 3312961"/>
                <a:gd name="connsiteX64" fmla="*/ 3243645 w 3774213"/>
                <a:gd name="connsiteY64" fmla="*/ 2886801 h 3312961"/>
                <a:gd name="connsiteX65" fmla="*/ 3291033 w 3774213"/>
                <a:gd name="connsiteY65" fmla="*/ 2866245 h 3312961"/>
                <a:gd name="connsiteX66" fmla="*/ 3310373 w 3774213"/>
                <a:gd name="connsiteY66" fmla="*/ 2858457 h 3312961"/>
                <a:gd name="connsiteX67" fmla="*/ 3327579 w 3774213"/>
                <a:gd name="connsiteY67" fmla="*/ 2866751 h 3312961"/>
                <a:gd name="connsiteX68" fmla="*/ 3328755 w 3774213"/>
                <a:gd name="connsiteY68" fmla="*/ 2864408 h 3312961"/>
                <a:gd name="connsiteX69" fmla="*/ 3377615 w 3774213"/>
                <a:gd name="connsiteY69" fmla="*/ 2831866 h 3312961"/>
                <a:gd name="connsiteX70" fmla="*/ 3422589 w 3774213"/>
                <a:gd name="connsiteY70" fmla="*/ 2780923 h 3312961"/>
                <a:gd name="connsiteX71" fmla="*/ 3374835 w 3774213"/>
                <a:gd name="connsiteY71" fmla="*/ 2713362 h 3312961"/>
                <a:gd name="connsiteX72" fmla="*/ 3434449 w 3774213"/>
                <a:gd name="connsiteY72" fmla="*/ 2683936 h 3312961"/>
                <a:gd name="connsiteX73" fmla="*/ 3493559 w 3774213"/>
                <a:gd name="connsiteY73" fmla="*/ 2629610 h 3312961"/>
                <a:gd name="connsiteX74" fmla="*/ 3536091 w 3774213"/>
                <a:gd name="connsiteY74" fmla="*/ 2451083 h 3312961"/>
                <a:gd name="connsiteX75" fmla="*/ 3536765 w 3774213"/>
                <a:gd name="connsiteY75" fmla="*/ 2372737 h 3312961"/>
                <a:gd name="connsiteX76" fmla="*/ 3536659 w 3774213"/>
                <a:gd name="connsiteY76" fmla="*/ 2327812 h 3312961"/>
                <a:gd name="connsiteX77" fmla="*/ 3544517 w 3774213"/>
                <a:gd name="connsiteY77" fmla="*/ 2321740 h 3312961"/>
                <a:gd name="connsiteX78" fmla="*/ 51097 w 3774213"/>
                <a:gd name="connsiteY78" fmla="*/ 1767664 h 3312961"/>
                <a:gd name="connsiteX79" fmla="*/ 51161 w 3774213"/>
                <a:gd name="connsiteY79" fmla="*/ 1767783 h 3312961"/>
                <a:gd name="connsiteX80" fmla="*/ 51215 w 3774213"/>
                <a:gd name="connsiteY80" fmla="*/ 1768012 h 3312961"/>
                <a:gd name="connsiteX81" fmla="*/ 46207 w 3774213"/>
                <a:gd name="connsiteY81" fmla="*/ 1758477 h 3312961"/>
                <a:gd name="connsiteX82" fmla="*/ 49965 w 3774213"/>
                <a:gd name="connsiteY82" fmla="*/ 1764319 h 3312961"/>
                <a:gd name="connsiteX83" fmla="*/ 51097 w 3774213"/>
                <a:gd name="connsiteY83" fmla="*/ 1767664 h 3312961"/>
                <a:gd name="connsiteX84" fmla="*/ 2635381 w 3774213"/>
                <a:gd name="connsiteY84" fmla="*/ 1692529 h 3312961"/>
                <a:gd name="connsiteX85" fmla="*/ 2637905 w 3774213"/>
                <a:gd name="connsiteY85" fmla="*/ 1697668 h 3312961"/>
                <a:gd name="connsiteX86" fmla="*/ 2635381 w 3774213"/>
                <a:gd name="connsiteY86" fmla="*/ 1692529 h 3312961"/>
                <a:gd name="connsiteX87" fmla="*/ 155271 w 3774213"/>
                <a:gd name="connsiteY87" fmla="*/ 1487762 h 3312961"/>
                <a:gd name="connsiteX88" fmla="*/ 164959 w 3774213"/>
                <a:gd name="connsiteY88" fmla="*/ 1487762 h 3312961"/>
                <a:gd name="connsiteX89" fmla="*/ 155439 w 3774213"/>
                <a:gd name="connsiteY89" fmla="*/ 1490808 h 3312961"/>
                <a:gd name="connsiteX90" fmla="*/ 154789 w 3774213"/>
                <a:gd name="connsiteY90" fmla="*/ 1479085 h 3312961"/>
                <a:gd name="connsiteX91" fmla="*/ 155271 w 3774213"/>
                <a:gd name="connsiteY91" fmla="*/ 1487762 h 3312961"/>
                <a:gd name="connsiteX92" fmla="*/ 154465 w 3774213"/>
                <a:gd name="connsiteY92" fmla="*/ 1487762 h 3312961"/>
                <a:gd name="connsiteX93" fmla="*/ 154789 w 3774213"/>
                <a:gd name="connsiteY93" fmla="*/ 1479085 h 3312961"/>
                <a:gd name="connsiteX94" fmla="*/ 2175983 w 3774213"/>
                <a:gd name="connsiteY94" fmla="*/ 654522 h 3312961"/>
                <a:gd name="connsiteX95" fmla="*/ 2198935 w 3774213"/>
                <a:gd name="connsiteY95" fmla="*/ 733503 h 3312961"/>
                <a:gd name="connsiteX96" fmla="*/ 2220891 w 3774213"/>
                <a:gd name="connsiteY96" fmla="*/ 888740 h 3312961"/>
                <a:gd name="connsiteX97" fmla="*/ 2279025 w 3774213"/>
                <a:gd name="connsiteY97" fmla="*/ 902919 h 3312961"/>
                <a:gd name="connsiteX98" fmla="*/ 2345305 w 3774213"/>
                <a:gd name="connsiteY98" fmla="*/ 1274640 h 3312961"/>
                <a:gd name="connsiteX99" fmla="*/ 2473447 w 3774213"/>
                <a:gd name="connsiteY99" fmla="*/ 1376377 h 3312961"/>
                <a:gd name="connsiteX100" fmla="*/ 2516253 w 3774213"/>
                <a:gd name="connsiteY100" fmla="*/ 1523282 h 3312961"/>
                <a:gd name="connsiteX101" fmla="*/ 2522329 w 3774213"/>
                <a:gd name="connsiteY101" fmla="*/ 1497410 h 3312961"/>
                <a:gd name="connsiteX102" fmla="*/ 2565135 w 3774213"/>
                <a:gd name="connsiteY102" fmla="*/ 1605286 h 3312961"/>
                <a:gd name="connsiteX103" fmla="*/ 2637905 w 3774213"/>
                <a:gd name="connsiteY103" fmla="*/ 1697668 h 3312961"/>
                <a:gd name="connsiteX104" fmla="*/ 2632657 w 3774213"/>
                <a:gd name="connsiteY104" fmla="*/ 1878194 h 3312961"/>
                <a:gd name="connsiteX105" fmla="*/ 2635281 w 3774213"/>
                <a:gd name="connsiteY105" fmla="*/ 1982562 h 3312961"/>
                <a:gd name="connsiteX106" fmla="*/ 2527989 w 3774213"/>
                <a:gd name="connsiteY106" fmla="*/ 2155340 h 3312961"/>
                <a:gd name="connsiteX107" fmla="*/ 2408409 w 3774213"/>
                <a:gd name="connsiteY107" fmla="*/ 2302830 h 3312961"/>
                <a:gd name="connsiteX108" fmla="*/ 2101449 w 3774213"/>
                <a:gd name="connsiteY108" fmla="*/ 2647802 h 3312961"/>
                <a:gd name="connsiteX109" fmla="*/ 1929673 w 3774213"/>
                <a:gd name="connsiteY109" fmla="*/ 2709195 h 3312961"/>
                <a:gd name="connsiteX110" fmla="*/ 1803463 w 3774213"/>
                <a:gd name="connsiteY110" fmla="*/ 2780820 h 3312961"/>
                <a:gd name="connsiteX111" fmla="*/ 1768251 w 3774213"/>
                <a:gd name="connsiteY111" fmla="*/ 2702763 h 3312961"/>
                <a:gd name="connsiteX112" fmla="*/ 1640939 w 3774213"/>
                <a:gd name="connsiteY112" fmla="*/ 2759625 h 3312961"/>
                <a:gd name="connsiteX113" fmla="*/ 1490565 w 3774213"/>
                <a:gd name="connsiteY113" fmla="*/ 2697939 h 3312961"/>
                <a:gd name="connsiteX114" fmla="*/ 1496227 w 3774213"/>
                <a:gd name="connsiteY114" fmla="*/ 2546064 h 3312961"/>
                <a:gd name="connsiteX115" fmla="*/ 1429947 w 3774213"/>
                <a:gd name="connsiteY115" fmla="*/ 2516683 h 3312961"/>
                <a:gd name="connsiteX116" fmla="*/ 1464329 w 3774213"/>
                <a:gd name="connsiteY116" fmla="*/ 2415384 h 3312961"/>
                <a:gd name="connsiteX117" fmla="*/ 1352343 w 3774213"/>
                <a:gd name="connsiteY117" fmla="*/ 2492857 h 3312961"/>
                <a:gd name="connsiteX118" fmla="*/ 1443065 w 3774213"/>
                <a:gd name="connsiteY118" fmla="*/ 2394335 h 3312961"/>
                <a:gd name="connsiteX119" fmla="*/ 1490151 w 3774213"/>
                <a:gd name="connsiteY119" fmla="*/ 2301222 h 3312961"/>
                <a:gd name="connsiteX120" fmla="*/ 1283439 w 3774213"/>
                <a:gd name="connsiteY120" fmla="*/ 2469615 h 3312961"/>
                <a:gd name="connsiteX121" fmla="*/ 1272531 w 3774213"/>
                <a:gd name="connsiteY121" fmla="*/ 2337181 h 3312961"/>
                <a:gd name="connsiteX122" fmla="*/ 1248503 w 3774213"/>
                <a:gd name="connsiteY122" fmla="*/ 2266579 h 3312961"/>
                <a:gd name="connsiteX123" fmla="*/ 990701 w 3774213"/>
                <a:gd name="connsiteY123" fmla="*/ 2214833 h 3312961"/>
                <a:gd name="connsiteX124" fmla="*/ 643281 w 3774213"/>
                <a:gd name="connsiteY124" fmla="*/ 2308385 h 3312961"/>
                <a:gd name="connsiteX125" fmla="*/ 517625 w 3774213"/>
                <a:gd name="connsiteY125" fmla="*/ 2388196 h 3312961"/>
                <a:gd name="connsiteX126" fmla="*/ 356619 w 3774213"/>
                <a:gd name="connsiteY126" fmla="*/ 2384249 h 3312961"/>
                <a:gd name="connsiteX127" fmla="*/ 105997 w 3774213"/>
                <a:gd name="connsiteY127" fmla="*/ 2477508 h 3312961"/>
                <a:gd name="connsiteX128" fmla="*/ 1053 w 3774213"/>
                <a:gd name="connsiteY128" fmla="*/ 2379279 h 3312961"/>
                <a:gd name="connsiteX129" fmla="*/ 63329 w 3774213"/>
                <a:gd name="connsiteY129" fmla="*/ 2331626 h 3312961"/>
                <a:gd name="connsiteX130" fmla="*/ 88461 w 3774213"/>
                <a:gd name="connsiteY130" fmla="*/ 2139992 h 3312961"/>
                <a:gd name="connsiteX131" fmla="*/ 88461 w 3774213"/>
                <a:gd name="connsiteY131" fmla="*/ 1983001 h 3312961"/>
                <a:gd name="connsiteX132" fmla="*/ 56577 w 3774213"/>
                <a:gd name="connsiteY132" fmla="*/ 1790578 h 3312961"/>
                <a:gd name="connsiteX133" fmla="*/ 51215 w 3774213"/>
                <a:gd name="connsiteY133" fmla="*/ 1768012 h 3312961"/>
                <a:gd name="connsiteX134" fmla="*/ 54009 w 3774213"/>
                <a:gd name="connsiteY134" fmla="*/ 1776274 h 3312961"/>
                <a:gd name="connsiteX135" fmla="*/ 64297 w 3774213"/>
                <a:gd name="connsiteY135" fmla="*/ 1796921 h 3312961"/>
                <a:gd name="connsiteX136" fmla="*/ 70925 w 3774213"/>
                <a:gd name="connsiteY136" fmla="*/ 1763739 h 3312961"/>
                <a:gd name="connsiteX137" fmla="*/ 113315 w 3774213"/>
                <a:gd name="connsiteY137" fmla="*/ 1812415 h 3312961"/>
                <a:gd name="connsiteX138" fmla="*/ 118287 w 3774213"/>
                <a:gd name="connsiteY138" fmla="*/ 1609672 h 3312961"/>
                <a:gd name="connsiteX139" fmla="*/ 151531 w 3774213"/>
                <a:gd name="connsiteY139" fmla="*/ 1492059 h 3312961"/>
                <a:gd name="connsiteX140" fmla="*/ 155439 w 3774213"/>
                <a:gd name="connsiteY140" fmla="*/ 1490808 h 3312961"/>
                <a:gd name="connsiteX141" fmla="*/ 155501 w 3774213"/>
                <a:gd name="connsiteY141" fmla="*/ 1491910 h 3312961"/>
                <a:gd name="connsiteX142" fmla="*/ 167721 w 3774213"/>
                <a:gd name="connsiteY142" fmla="*/ 1517874 h 3312961"/>
                <a:gd name="connsiteX143" fmla="*/ 324585 w 3774213"/>
                <a:gd name="connsiteY143" fmla="*/ 1397865 h 3312961"/>
                <a:gd name="connsiteX144" fmla="*/ 443613 w 3774213"/>
                <a:gd name="connsiteY144" fmla="*/ 1371700 h 3312961"/>
                <a:gd name="connsiteX145" fmla="*/ 527567 w 3774213"/>
                <a:gd name="connsiteY145" fmla="*/ 1335010 h 3312961"/>
                <a:gd name="connsiteX146" fmla="*/ 711771 w 3774213"/>
                <a:gd name="connsiteY146" fmla="*/ 1230642 h 3312961"/>
                <a:gd name="connsiteX147" fmla="*/ 816715 w 3774213"/>
                <a:gd name="connsiteY147" fmla="*/ 1069265 h 3312961"/>
                <a:gd name="connsiteX148" fmla="*/ 847233 w 3774213"/>
                <a:gd name="connsiteY148" fmla="*/ 1143814 h 3312961"/>
                <a:gd name="connsiteX149" fmla="*/ 857313 w 3774213"/>
                <a:gd name="connsiteY149" fmla="*/ 1101423 h 3312961"/>
                <a:gd name="connsiteX150" fmla="*/ 887967 w 3774213"/>
                <a:gd name="connsiteY150" fmla="*/ 1053771 h 3312961"/>
                <a:gd name="connsiteX151" fmla="*/ 945547 w 3774213"/>
                <a:gd name="connsiteY151" fmla="*/ 980391 h 3312961"/>
                <a:gd name="connsiteX152" fmla="*/ 1182913 w 3774213"/>
                <a:gd name="connsiteY152" fmla="*/ 954372 h 3312961"/>
                <a:gd name="connsiteX153" fmla="*/ 1286201 w 3774213"/>
                <a:gd name="connsiteY153" fmla="*/ 935223 h 3312961"/>
                <a:gd name="connsiteX154" fmla="*/ 1387417 w 3774213"/>
                <a:gd name="connsiteY154" fmla="*/ 761422 h 3312961"/>
                <a:gd name="connsiteX155" fmla="*/ 1461291 w 3774213"/>
                <a:gd name="connsiteY155" fmla="*/ 686435 h 3312961"/>
                <a:gd name="connsiteX156" fmla="*/ 1510173 w 3774213"/>
                <a:gd name="connsiteY156" fmla="*/ 677956 h 3312961"/>
                <a:gd name="connsiteX157" fmla="*/ 1581977 w 3774213"/>
                <a:gd name="connsiteY157" fmla="*/ 724440 h 3312961"/>
                <a:gd name="connsiteX158" fmla="*/ 1673389 w 3774213"/>
                <a:gd name="connsiteY158" fmla="*/ 755283 h 3312961"/>
                <a:gd name="connsiteX159" fmla="*/ 1780403 w 3774213"/>
                <a:gd name="connsiteY159" fmla="*/ 751628 h 3312961"/>
                <a:gd name="connsiteX160" fmla="*/ 1709429 w 3774213"/>
                <a:gd name="connsiteY160" fmla="*/ 861990 h 3312961"/>
                <a:gd name="connsiteX161" fmla="*/ 1706391 w 3774213"/>
                <a:gd name="connsiteY161" fmla="*/ 1000417 h 3312961"/>
                <a:gd name="connsiteX162" fmla="*/ 1832599 w 3774213"/>
                <a:gd name="connsiteY162" fmla="*/ 1086806 h 3312961"/>
                <a:gd name="connsiteX163" fmla="*/ 1985043 w 3774213"/>
                <a:gd name="connsiteY163" fmla="*/ 1152731 h 3312961"/>
                <a:gd name="connsiteX164" fmla="*/ 2076041 w 3774213"/>
                <a:gd name="connsiteY164" fmla="*/ 878946 h 3312961"/>
                <a:gd name="connsiteX165" fmla="*/ 2115119 w 3774213"/>
                <a:gd name="connsiteY165" fmla="*/ 737011 h 3312961"/>
                <a:gd name="connsiteX166" fmla="*/ 2175983 w 3774213"/>
                <a:gd name="connsiteY166" fmla="*/ 654522 h 3312961"/>
                <a:gd name="connsiteX167" fmla="*/ 2676983 w 3774213"/>
                <a:gd name="connsiteY167" fmla="*/ 280947 h 3312961"/>
                <a:gd name="connsiteX168" fmla="*/ 2676983 w 3774213"/>
                <a:gd name="connsiteY168" fmla="*/ 280947 h 3312961"/>
                <a:gd name="connsiteX169" fmla="*/ 2745057 w 3774213"/>
                <a:gd name="connsiteY169" fmla="*/ 27919 h 3312961"/>
                <a:gd name="connsiteX170" fmla="*/ 2897227 w 3774213"/>
                <a:gd name="connsiteY170" fmla="*/ 205813 h 3312961"/>
                <a:gd name="connsiteX171" fmla="*/ 2884523 w 3774213"/>
                <a:gd name="connsiteY171" fmla="*/ 168539 h 3312961"/>
                <a:gd name="connsiteX172" fmla="*/ 2676983 w 3774213"/>
                <a:gd name="connsiteY172" fmla="*/ 280947 h 3312961"/>
                <a:gd name="connsiteX173" fmla="*/ 2605179 w 3774213"/>
                <a:gd name="connsiteY173" fmla="*/ 241041 h 3312961"/>
                <a:gd name="connsiteX174" fmla="*/ 2813547 w 3774213"/>
                <a:gd name="connsiteY174" fmla="*/ 198505 h 3312961"/>
                <a:gd name="connsiteX175" fmla="*/ 2879827 w 3774213"/>
                <a:gd name="connsiteY175" fmla="*/ 154506 h 3312961"/>
                <a:gd name="connsiteX176" fmla="*/ 2745057 w 3774213"/>
                <a:gd name="connsiteY176" fmla="*/ 27919 h 3312961"/>
                <a:gd name="connsiteX177" fmla="*/ 2107663 w 3774213"/>
                <a:gd name="connsiteY177" fmla="*/ 0 h 3312961"/>
                <a:gd name="connsiteX178" fmla="*/ 2373059 w 3774213"/>
                <a:gd name="connsiteY178" fmla="*/ 113285 h 3312961"/>
                <a:gd name="connsiteX179" fmla="*/ 2451353 w 3774213"/>
                <a:gd name="connsiteY179" fmla="*/ 216484 h 3312961"/>
                <a:gd name="connsiteX180" fmla="*/ 2580323 w 3774213"/>
                <a:gd name="connsiteY180" fmla="*/ 337078 h 3312961"/>
                <a:gd name="connsiteX181" fmla="*/ 2520119 w 3774213"/>
                <a:gd name="connsiteY181" fmla="*/ 340001 h 3312961"/>
                <a:gd name="connsiteX182" fmla="*/ 2613601 w 3774213"/>
                <a:gd name="connsiteY182" fmla="*/ 483545 h 3312961"/>
                <a:gd name="connsiteX183" fmla="*/ 2650609 w 3774213"/>
                <a:gd name="connsiteY183" fmla="*/ 524620 h 3312961"/>
                <a:gd name="connsiteX184" fmla="*/ 2705981 w 3774213"/>
                <a:gd name="connsiteY184" fmla="*/ 640244 h 3312961"/>
                <a:gd name="connsiteX185" fmla="*/ 2468889 w 3774213"/>
                <a:gd name="connsiteY185" fmla="*/ 522135 h 3312961"/>
                <a:gd name="connsiteX186" fmla="*/ 2253755 w 3774213"/>
                <a:gd name="connsiteY186" fmla="*/ 455041 h 3312961"/>
                <a:gd name="connsiteX187" fmla="*/ 2078389 w 3774213"/>
                <a:gd name="connsiteY187" fmla="*/ 510879 h 3312961"/>
                <a:gd name="connsiteX188" fmla="*/ 2072451 w 3774213"/>
                <a:gd name="connsiteY188" fmla="*/ 324799 h 3312961"/>
                <a:gd name="connsiteX189" fmla="*/ 2107663 w 3774213"/>
                <a:gd name="connsiteY189" fmla="*/ 0 h 331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3774213" h="3312961">
                  <a:moveTo>
                    <a:pt x="1847097" y="2904922"/>
                  </a:moveTo>
                  <a:cubicBezTo>
                    <a:pt x="1817685" y="2901560"/>
                    <a:pt x="1724617" y="3157365"/>
                    <a:pt x="1620779" y="3107081"/>
                  </a:cubicBezTo>
                  <a:cubicBezTo>
                    <a:pt x="1574105" y="3084570"/>
                    <a:pt x="1609317" y="2991165"/>
                    <a:pt x="1615255" y="2956376"/>
                  </a:cubicBezTo>
                  <a:cubicBezTo>
                    <a:pt x="1631411" y="2863847"/>
                    <a:pt x="1726413" y="2929041"/>
                    <a:pt x="1789793" y="2921440"/>
                  </a:cubicBezTo>
                  <a:cubicBezTo>
                    <a:pt x="1771981" y="2923632"/>
                    <a:pt x="1809953" y="2919101"/>
                    <a:pt x="1789793" y="2921440"/>
                  </a:cubicBezTo>
                  <a:cubicBezTo>
                    <a:pt x="1808297" y="2913839"/>
                    <a:pt x="1827351" y="2908284"/>
                    <a:pt x="1847097" y="2904922"/>
                  </a:cubicBezTo>
                  <a:close/>
                  <a:moveTo>
                    <a:pt x="3258361" y="2825429"/>
                  </a:moveTo>
                  <a:cubicBezTo>
                    <a:pt x="3258361" y="2825429"/>
                    <a:pt x="3243683" y="2832463"/>
                    <a:pt x="3258361" y="2825429"/>
                  </a:cubicBezTo>
                  <a:close/>
                  <a:moveTo>
                    <a:pt x="3544517" y="2321740"/>
                  </a:moveTo>
                  <a:cubicBezTo>
                    <a:pt x="3556313" y="2320382"/>
                    <a:pt x="3553891" y="2324430"/>
                    <a:pt x="3553743" y="2333804"/>
                  </a:cubicBezTo>
                  <a:cubicBezTo>
                    <a:pt x="3553511" y="2346373"/>
                    <a:pt x="3554691" y="2356919"/>
                    <a:pt x="3566235" y="2364055"/>
                  </a:cubicBezTo>
                  <a:cubicBezTo>
                    <a:pt x="3586543" y="2376598"/>
                    <a:pt x="3608703" y="2380513"/>
                    <a:pt x="3608387" y="2409513"/>
                  </a:cubicBezTo>
                  <a:cubicBezTo>
                    <a:pt x="3608071" y="2436463"/>
                    <a:pt x="3593873" y="2458752"/>
                    <a:pt x="3583277" y="2482453"/>
                  </a:cubicBezTo>
                  <a:cubicBezTo>
                    <a:pt x="3578537" y="2493078"/>
                    <a:pt x="3575061" y="2504715"/>
                    <a:pt x="3581761" y="2515341"/>
                  </a:cubicBezTo>
                  <a:cubicBezTo>
                    <a:pt x="3587911" y="2525061"/>
                    <a:pt x="3599729" y="2528363"/>
                    <a:pt x="3607945" y="2519042"/>
                  </a:cubicBezTo>
                  <a:cubicBezTo>
                    <a:pt x="3594337" y="2534461"/>
                    <a:pt x="3613591" y="2512731"/>
                    <a:pt x="3607945" y="2519042"/>
                  </a:cubicBezTo>
                  <a:cubicBezTo>
                    <a:pt x="3614727" y="2511426"/>
                    <a:pt x="3622395" y="2497525"/>
                    <a:pt x="3621405" y="2486980"/>
                  </a:cubicBezTo>
                  <a:cubicBezTo>
                    <a:pt x="3636447" y="2482506"/>
                    <a:pt x="3633203" y="2510175"/>
                    <a:pt x="3631917" y="2518563"/>
                  </a:cubicBezTo>
                  <a:cubicBezTo>
                    <a:pt x="3629515" y="2534488"/>
                    <a:pt x="3621237" y="2547643"/>
                    <a:pt x="3617403" y="2562929"/>
                  </a:cubicBezTo>
                  <a:cubicBezTo>
                    <a:pt x="3613359" y="2579280"/>
                    <a:pt x="3627851" y="2590012"/>
                    <a:pt x="3640681" y="2596589"/>
                  </a:cubicBezTo>
                  <a:cubicBezTo>
                    <a:pt x="3666949" y="2610064"/>
                    <a:pt x="3687635" y="2606522"/>
                    <a:pt x="3712135" y="2592062"/>
                  </a:cubicBezTo>
                  <a:cubicBezTo>
                    <a:pt x="3732147" y="2580265"/>
                    <a:pt x="3753971" y="2567722"/>
                    <a:pt x="3774213" y="2586550"/>
                  </a:cubicBezTo>
                  <a:cubicBezTo>
                    <a:pt x="3758709" y="2596776"/>
                    <a:pt x="3748429" y="2613340"/>
                    <a:pt x="3737117" y="2627613"/>
                  </a:cubicBezTo>
                  <a:cubicBezTo>
                    <a:pt x="3724921" y="2643059"/>
                    <a:pt x="3710069" y="2656587"/>
                    <a:pt x="3694187" y="2668118"/>
                  </a:cubicBezTo>
                  <a:cubicBezTo>
                    <a:pt x="3663389" y="2690487"/>
                    <a:pt x="3627367" y="2697544"/>
                    <a:pt x="3593305" y="2713042"/>
                  </a:cubicBezTo>
                  <a:cubicBezTo>
                    <a:pt x="3587217" y="2715785"/>
                    <a:pt x="3579043" y="2718715"/>
                    <a:pt x="3577169" y="2726091"/>
                  </a:cubicBezTo>
                  <a:cubicBezTo>
                    <a:pt x="3575293" y="2733441"/>
                    <a:pt x="3578959" y="2741004"/>
                    <a:pt x="3573439" y="2747475"/>
                  </a:cubicBezTo>
                  <a:cubicBezTo>
                    <a:pt x="3563623" y="2758953"/>
                    <a:pt x="3546181" y="2766383"/>
                    <a:pt x="3534827" y="2777088"/>
                  </a:cubicBezTo>
                  <a:cubicBezTo>
                    <a:pt x="3521913" y="2789258"/>
                    <a:pt x="3509737" y="2802280"/>
                    <a:pt x="3495393" y="2812772"/>
                  </a:cubicBezTo>
                  <a:cubicBezTo>
                    <a:pt x="3478961" y="2824729"/>
                    <a:pt x="3459771" y="2833011"/>
                    <a:pt x="3442497" y="2843770"/>
                  </a:cubicBezTo>
                  <a:cubicBezTo>
                    <a:pt x="3416607" y="2859934"/>
                    <a:pt x="3390549" y="2878282"/>
                    <a:pt x="3362533" y="2890692"/>
                  </a:cubicBezTo>
                  <a:cubicBezTo>
                    <a:pt x="3351515" y="2895592"/>
                    <a:pt x="3327079" y="2889840"/>
                    <a:pt x="3322993" y="2875885"/>
                  </a:cubicBezTo>
                  <a:lnTo>
                    <a:pt x="3327533" y="2866843"/>
                  </a:lnTo>
                  <a:lnTo>
                    <a:pt x="3304353" y="2887171"/>
                  </a:lnTo>
                  <a:cubicBezTo>
                    <a:pt x="3298075" y="2893927"/>
                    <a:pt x="3293251" y="2901689"/>
                    <a:pt x="3289805" y="2913617"/>
                  </a:cubicBezTo>
                  <a:cubicBezTo>
                    <a:pt x="3287495" y="2921608"/>
                    <a:pt x="3284925" y="2923269"/>
                    <a:pt x="3278739" y="2927595"/>
                  </a:cubicBezTo>
                  <a:cubicBezTo>
                    <a:pt x="3257803" y="2942186"/>
                    <a:pt x="3236977" y="2956778"/>
                    <a:pt x="3216077" y="2971393"/>
                  </a:cubicBezTo>
                  <a:cubicBezTo>
                    <a:pt x="3173757" y="3000918"/>
                    <a:pt x="3131473" y="3030489"/>
                    <a:pt x="3089189" y="3060059"/>
                  </a:cubicBezTo>
                  <a:cubicBezTo>
                    <a:pt x="3089487" y="3059854"/>
                    <a:pt x="3099991" y="3073035"/>
                    <a:pt x="3101147" y="3074401"/>
                  </a:cubicBezTo>
                  <a:cubicBezTo>
                    <a:pt x="3105767" y="3079932"/>
                    <a:pt x="3090901" y="3086352"/>
                    <a:pt x="3087809" y="3087740"/>
                  </a:cubicBezTo>
                  <a:cubicBezTo>
                    <a:pt x="3078197" y="3092020"/>
                    <a:pt x="3068027" y="3091861"/>
                    <a:pt x="3057633" y="3092680"/>
                  </a:cubicBezTo>
                  <a:cubicBezTo>
                    <a:pt x="3042285" y="3094001"/>
                    <a:pt x="3028239" y="3098940"/>
                    <a:pt x="3013747" y="3103835"/>
                  </a:cubicBezTo>
                  <a:cubicBezTo>
                    <a:pt x="2990613" y="3111688"/>
                    <a:pt x="2961181" y="3115444"/>
                    <a:pt x="2941995" y="3131539"/>
                  </a:cubicBezTo>
                  <a:cubicBezTo>
                    <a:pt x="2919791" y="3150205"/>
                    <a:pt x="2901835" y="3173926"/>
                    <a:pt x="2879407" y="3192683"/>
                  </a:cubicBezTo>
                  <a:cubicBezTo>
                    <a:pt x="2828777" y="3234979"/>
                    <a:pt x="2772487" y="3266325"/>
                    <a:pt x="2715263" y="3298377"/>
                  </a:cubicBezTo>
                  <a:cubicBezTo>
                    <a:pt x="2689483" y="3312787"/>
                    <a:pt x="2658785" y="3317135"/>
                    <a:pt x="2629875" y="3308644"/>
                  </a:cubicBezTo>
                  <a:cubicBezTo>
                    <a:pt x="2617543" y="3305024"/>
                    <a:pt x="2606591" y="3298150"/>
                    <a:pt x="2596197" y="3290706"/>
                  </a:cubicBezTo>
                  <a:cubicBezTo>
                    <a:pt x="2594445" y="3287200"/>
                    <a:pt x="2596197" y="3278754"/>
                    <a:pt x="2596197" y="3274702"/>
                  </a:cubicBezTo>
                  <a:cubicBezTo>
                    <a:pt x="2570155" y="3279278"/>
                    <a:pt x="2549479" y="3279073"/>
                    <a:pt x="2522917" y="3277389"/>
                  </a:cubicBezTo>
                  <a:cubicBezTo>
                    <a:pt x="2523849" y="3277434"/>
                    <a:pt x="2535845" y="3256924"/>
                    <a:pt x="2540911" y="3254807"/>
                  </a:cubicBezTo>
                  <a:cubicBezTo>
                    <a:pt x="2558197" y="3247590"/>
                    <a:pt x="2565611" y="3238416"/>
                    <a:pt x="2578165" y="3225304"/>
                  </a:cubicBezTo>
                  <a:cubicBezTo>
                    <a:pt x="2592359" y="3210485"/>
                    <a:pt x="2613371" y="3202608"/>
                    <a:pt x="2630695" y="3192137"/>
                  </a:cubicBezTo>
                  <a:cubicBezTo>
                    <a:pt x="2652191" y="3179093"/>
                    <a:pt x="2673687" y="3166163"/>
                    <a:pt x="2695295" y="3153278"/>
                  </a:cubicBezTo>
                  <a:cubicBezTo>
                    <a:pt x="2712693" y="3142944"/>
                    <a:pt x="2730053" y="3132813"/>
                    <a:pt x="2746781" y="3121431"/>
                  </a:cubicBezTo>
                  <a:cubicBezTo>
                    <a:pt x="2764551" y="3109389"/>
                    <a:pt x="2786047" y="3106430"/>
                    <a:pt x="2805867" y="3099327"/>
                  </a:cubicBezTo>
                  <a:cubicBezTo>
                    <a:pt x="2852509" y="3082664"/>
                    <a:pt x="2897737" y="3060014"/>
                    <a:pt x="2943187" y="3040345"/>
                  </a:cubicBezTo>
                  <a:cubicBezTo>
                    <a:pt x="2959579" y="3033266"/>
                    <a:pt x="2975337" y="3025093"/>
                    <a:pt x="2990799" y="3016147"/>
                  </a:cubicBezTo>
                  <a:cubicBezTo>
                    <a:pt x="3003317" y="3008908"/>
                    <a:pt x="3019521" y="3005926"/>
                    <a:pt x="3031071" y="2997913"/>
                  </a:cubicBezTo>
                  <a:cubicBezTo>
                    <a:pt x="3037739" y="2993269"/>
                    <a:pt x="3044483" y="2986599"/>
                    <a:pt x="3050629" y="2982137"/>
                  </a:cubicBezTo>
                  <a:cubicBezTo>
                    <a:pt x="3064675" y="2972030"/>
                    <a:pt x="3072163" y="2954775"/>
                    <a:pt x="3084717" y="2943234"/>
                  </a:cubicBezTo>
                  <a:cubicBezTo>
                    <a:pt x="3097421" y="2931464"/>
                    <a:pt x="3114931" y="2924430"/>
                    <a:pt x="3131211" y="2919081"/>
                  </a:cubicBezTo>
                  <a:cubicBezTo>
                    <a:pt x="3147379" y="2913754"/>
                    <a:pt x="3158183" y="2902167"/>
                    <a:pt x="3171261" y="2891195"/>
                  </a:cubicBezTo>
                  <a:cubicBezTo>
                    <a:pt x="3183293" y="2881042"/>
                    <a:pt x="3184523" y="2864401"/>
                    <a:pt x="3198493" y="2855045"/>
                  </a:cubicBezTo>
                  <a:cubicBezTo>
                    <a:pt x="3216673" y="2842866"/>
                    <a:pt x="3238617" y="2834899"/>
                    <a:pt x="3258361" y="2825429"/>
                  </a:cubicBezTo>
                  <a:cubicBezTo>
                    <a:pt x="3253481" y="2845894"/>
                    <a:pt x="3248563" y="2866336"/>
                    <a:pt x="3243645" y="2886801"/>
                  </a:cubicBezTo>
                  <a:cubicBezTo>
                    <a:pt x="3259479" y="2879949"/>
                    <a:pt x="3275237" y="2873074"/>
                    <a:pt x="3291033" y="2866245"/>
                  </a:cubicBezTo>
                  <a:cubicBezTo>
                    <a:pt x="3300607" y="2862068"/>
                    <a:pt x="3305665" y="2858921"/>
                    <a:pt x="3310373" y="2858457"/>
                  </a:cubicBezTo>
                  <a:lnTo>
                    <a:pt x="3327579" y="2866751"/>
                  </a:lnTo>
                  <a:lnTo>
                    <a:pt x="3328755" y="2864408"/>
                  </a:lnTo>
                  <a:cubicBezTo>
                    <a:pt x="3341629" y="2851718"/>
                    <a:pt x="3371359" y="2836759"/>
                    <a:pt x="3377615" y="2831866"/>
                  </a:cubicBezTo>
                  <a:cubicBezTo>
                    <a:pt x="3393919" y="2819137"/>
                    <a:pt x="3422021" y="2804916"/>
                    <a:pt x="3422589" y="2780923"/>
                  </a:cubicBezTo>
                  <a:cubicBezTo>
                    <a:pt x="3423349" y="2752615"/>
                    <a:pt x="3369357" y="2740152"/>
                    <a:pt x="3374835" y="2713362"/>
                  </a:cubicBezTo>
                  <a:cubicBezTo>
                    <a:pt x="3379195" y="2692484"/>
                    <a:pt x="3419557" y="2691872"/>
                    <a:pt x="3434449" y="2683936"/>
                  </a:cubicBezTo>
                  <a:cubicBezTo>
                    <a:pt x="3459833" y="2670381"/>
                    <a:pt x="3473843" y="2649636"/>
                    <a:pt x="3493559" y="2629610"/>
                  </a:cubicBezTo>
                  <a:cubicBezTo>
                    <a:pt x="3543063" y="2579226"/>
                    <a:pt x="3545381" y="2517418"/>
                    <a:pt x="3536091" y="2451083"/>
                  </a:cubicBezTo>
                  <a:cubicBezTo>
                    <a:pt x="3532783" y="2427621"/>
                    <a:pt x="3519659" y="2391644"/>
                    <a:pt x="3536765" y="2372737"/>
                  </a:cubicBezTo>
                  <a:cubicBezTo>
                    <a:pt x="3545633" y="2362884"/>
                    <a:pt x="3538197" y="2339556"/>
                    <a:pt x="3536659" y="2327812"/>
                  </a:cubicBezTo>
                  <a:cubicBezTo>
                    <a:pt x="3535795" y="2321101"/>
                    <a:pt x="3534827" y="2322912"/>
                    <a:pt x="3544517" y="2321740"/>
                  </a:cubicBezTo>
                  <a:close/>
                  <a:moveTo>
                    <a:pt x="51097" y="1767664"/>
                  </a:moveTo>
                  <a:lnTo>
                    <a:pt x="51161" y="1767783"/>
                  </a:lnTo>
                  <a:lnTo>
                    <a:pt x="51215" y="1768012"/>
                  </a:lnTo>
                  <a:close/>
                  <a:moveTo>
                    <a:pt x="46207" y="1758477"/>
                  </a:moveTo>
                  <a:cubicBezTo>
                    <a:pt x="47451" y="1758806"/>
                    <a:pt x="48685" y="1761053"/>
                    <a:pt x="49965" y="1764319"/>
                  </a:cubicBezTo>
                  <a:lnTo>
                    <a:pt x="51097" y="1767664"/>
                  </a:lnTo>
                  <a:close/>
                  <a:moveTo>
                    <a:pt x="2635381" y="1692529"/>
                  </a:moveTo>
                  <a:cubicBezTo>
                    <a:pt x="2635755" y="1693256"/>
                    <a:pt x="2642773" y="1707426"/>
                    <a:pt x="2637905" y="1697668"/>
                  </a:cubicBezTo>
                  <a:cubicBezTo>
                    <a:pt x="2635867" y="1693539"/>
                    <a:pt x="2635255" y="1692287"/>
                    <a:pt x="2635381" y="1692529"/>
                  </a:cubicBezTo>
                  <a:close/>
                  <a:moveTo>
                    <a:pt x="155271" y="1487762"/>
                  </a:moveTo>
                  <a:lnTo>
                    <a:pt x="164959" y="1487762"/>
                  </a:lnTo>
                  <a:lnTo>
                    <a:pt x="155439" y="1490808"/>
                  </a:lnTo>
                  <a:close/>
                  <a:moveTo>
                    <a:pt x="154789" y="1479085"/>
                  </a:moveTo>
                  <a:lnTo>
                    <a:pt x="155271" y="1487762"/>
                  </a:lnTo>
                  <a:lnTo>
                    <a:pt x="154465" y="1487762"/>
                  </a:lnTo>
                  <a:cubicBezTo>
                    <a:pt x="154775" y="1479503"/>
                    <a:pt x="154749" y="1477503"/>
                    <a:pt x="154789" y="1479085"/>
                  </a:cubicBezTo>
                  <a:close/>
                  <a:moveTo>
                    <a:pt x="2175983" y="654522"/>
                  </a:moveTo>
                  <a:cubicBezTo>
                    <a:pt x="2183711" y="659111"/>
                    <a:pt x="2190391" y="682031"/>
                    <a:pt x="2198935" y="733503"/>
                  </a:cubicBezTo>
                  <a:cubicBezTo>
                    <a:pt x="2207359" y="785102"/>
                    <a:pt x="2212469" y="837286"/>
                    <a:pt x="2220891" y="888740"/>
                  </a:cubicBezTo>
                  <a:cubicBezTo>
                    <a:pt x="2230557" y="947794"/>
                    <a:pt x="2247127" y="900288"/>
                    <a:pt x="2279025" y="902919"/>
                  </a:cubicBezTo>
                  <a:cubicBezTo>
                    <a:pt x="2356765" y="908912"/>
                    <a:pt x="2306641" y="1224502"/>
                    <a:pt x="2345305" y="1274640"/>
                  </a:cubicBezTo>
                  <a:cubicBezTo>
                    <a:pt x="2365603" y="1301098"/>
                    <a:pt x="2490293" y="1326386"/>
                    <a:pt x="2473447" y="1376377"/>
                  </a:cubicBezTo>
                  <a:cubicBezTo>
                    <a:pt x="2465437" y="1399619"/>
                    <a:pt x="2519705" y="1519628"/>
                    <a:pt x="2516253" y="1523282"/>
                  </a:cubicBezTo>
                  <a:cubicBezTo>
                    <a:pt x="2518323" y="1514658"/>
                    <a:pt x="2520257" y="1506034"/>
                    <a:pt x="2522329" y="1497410"/>
                  </a:cubicBezTo>
                  <a:cubicBezTo>
                    <a:pt x="2583361" y="1495071"/>
                    <a:pt x="2557263" y="1573859"/>
                    <a:pt x="2565135" y="1605286"/>
                  </a:cubicBezTo>
                  <a:cubicBezTo>
                    <a:pt x="2575767" y="1647531"/>
                    <a:pt x="2620229" y="1661856"/>
                    <a:pt x="2637905" y="1697668"/>
                  </a:cubicBezTo>
                  <a:cubicBezTo>
                    <a:pt x="2663727" y="1749853"/>
                    <a:pt x="2667869" y="1828641"/>
                    <a:pt x="2632657" y="1878194"/>
                  </a:cubicBezTo>
                  <a:cubicBezTo>
                    <a:pt x="2620781" y="1895004"/>
                    <a:pt x="2637629" y="1959613"/>
                    <a:pt x="2635281" y="1982562"/>
                  </a:cubicBezTo>
                  <a:cubicBezTo>
                    <a:pt x="2628239" y="2048925"/>
                    <a:pt x="2537655" y="2088977"/>
                    <a:pt x="2527989" y="2155340"/>
                  </a:cubicBezTo>
                  <a:cubicBezTo>
                    <a:pt x="2520533" y="2206794"/>
                    <a:pt x="2451215" y="2276957"/>
                    <a:pt x="2408409" y="2302830"/>
                  </a:cubicBezTo>
                  <a:cubicBezTo>
                    <a:pt x="2279163" y="2381326"/>
                    <a:pt x="2195897" y="2534224"/>
                    <a:pt x="2101449" y="2647802"/>
                  </a:cubicBezTo>
                  <a:cubicBezTo>
                    <a:pt x="2058505" y="2699401"/>
                    <a:pt x="1989049" y="2683760"/>
                    <a:pt x="1929673" y="2709195"/>
                  </a:cubicBezTo>
                  <a:cubicBezTo>
                    <a:pt x="1907579" y="2718696"/>
                    <a:pt x="1821415" y="2782574"/>
                    <a:pt x="1803463" y="2780820"/>
                  </a:cubicBezTo>
                  <a:cubicBezTo>
                    <a:pt x="1764799" y="2777458"/>
                    <a:pt x="1771841" y="2717088"/>
                    <a:pt x="1768251" y="2702763"/>
                  </a:cubicBezTo>
                  <a:cubicBezTo>
                    <a:pt x="1765629" y="2692238"/>
                    <a:pt x="1656127" y="2762256"/>
                    <a:pt x="1640939" y="2759625"/>
                  </a:cubicBezTo>
                  <a:cubicBezTo>
                    <a:pt x="1601585" y="2752755"/>
                    <a:pt x="1524257" y="2721327"/>
                    <a:pt x="1490565" y="2697939"/>
                  </a:cubicBezTo>
                  <a:cubicBezTo>
                    <a:pt x="1440303" y="2662858"/>
                    <a:pt x="1508517" y="2592402"/>
                    <a:pt x="1496227" y="2546064"/>
                  </a:cubicBezTo>
                  <a:cubicBezTo>
                    <a:pt x="1488355" y="2515514"/>
                    <a:pt x="1431189" y="2525454"/>
                    <a:pt x="1429947" y="2516683"/>
                  </a:cubicBezTo>
                  <a:cubicBezTo>
                    <a:pt x="1428289" y="2505135"/>
                    <a:pt x="1510035" y="2435702"/>
                    <a:pt x="1464329" y="2415384"/>
                  </a:cubicBezTo>
                  <a:cubicBezTo>
                    <a:pt x="1470681" y="2418162"/>
                    <a:pt x="1384103" y="2495049"/>
                    <a:pt x="1352343" y="2492857"/>
                  </a:cubicBezTo>
                  <a:cubicBezTo>
                    <a:pt x="1376645" y="2457482"/>
                    <a:pt x="1414757" y="2434972"/>
                    <a:pt x="1443065" y="2394335"/>
                  </a:cubicBezTo>
                  <a:cubicBezTo>
                    <a:pt x="1465019" y="2363054"/>
                    <a:pt x="1473719" y="2329288"/>
                    <a:pt x="1490151" y="2301222"/>
                  </a:cubicBezTo>
                  <a:cubicBezTo>
                    <a:pt x="1447345" y="2374894"/>
                    <a:pt x="1345577" y="2413484"/>
                    <a:pt x="1283439" y="2469615"/>
                  </a:cubicBezTo>
                  <a:cubicBezTo>
                    <a:pt x="1281505" y="2441696"/>
                    <a:pt x="1294347" y="2363054"/>
                    <a:pt x="1272531" y="2337181"/>
                  </a:cubicBezTo>
                  <a:cubicBezTo>
                    <a:pt x="1257065" y="2318617"/>
                    <a:pt x="1263693" y="2273303"/>
                    <a:pt x="1248503" y="2266579"/>
                  </a:cubicBezTo>
                  <a:cubicBezTo>
                    <a:pt x="1163169" y="2228720"/>
                    <a:pt x="1082941" y="2209863"/>
                    <a:pt x="990701" y="2214833"/>
                  </a:cubicBezTo>
                  <a:cubicBezTo>
                    <a:pt x="874159" y="2220826"/>
                    <a:pt x="757339" y="2288213"/>
                    <a:pt x="643281" y="2308385"/>
                  </a:cubicBezTo>
                  <a:cubicBezTo>
                    <a:pt x="586115" y="2318617"/>
                    <a:pt x="580315" y="2385857"/>
                    <a:pt x="517625" y="2388196"/>
                  </a:cubicBezTo>
                  <a:cubicBezTo>
                    <a:pt x="464187" y="2390388"/>
                    <a:pt x="410197" y="2381910"/>
                    <a:pt x="356619" y="2384249"/>
                  </a:cubicBezTo>
                  <a:cubicBezTo>
                    <a:pt x="270041" y="2387904"/>
                    <a:pt x="198375" y="2467568"/>
                    <a:pt x="105997" y="2477508"/>
                  </a:cubicBezTo>
                  <a:cubicBezTo>
                    <a:pt x="70647" y="2481309"/>
                    <a:pt x="-10131" y="2416700"/>
                    <a:pt x="1053" y="2379279"/>
                  </a:cubicBezTo>
                  <a:cubicBezTo>
                    <a:pt x="7819" y="2357061"/>
                    <a:pt x="46207" y="2365100"/>
                    <a:pt x="63329" y="2331626"/>
                  </a:cubicBezTo>
                  <a:cubicBezTo>
                    <a:pt x="99783" y="2261024"/>
                    <a:pt x="103235" y="2214248"/>
                    <a:pt x="88461" y="2139992"/>
                  </a:cubicBezTo>
                  <a:cubicBezTo>
                    <a:pt x="77553" y="2085907"/>
                    <a:pt x="107241" y="2038839"/>
                    <a:pt x="88461" y="1983001"/>
                  </a:cubicBezTo>
                  <a:cubicBezTo>
                    <a:pt x="80591" y="1959869"/>
                    <a:pt x="67749" y="1846949"/>
                    <a:pt x="56577" y="1790578"/>
                  </a:cubicBezTo>
                  <a:lnTo>
                    <a:pt x="51215" y="1768012"/>
                  </a:lnTo>
                  <a:lnTo>
                    <a:pt x="54009" y="1776274"/>
                  </a:lnTo>
                  <a:cubicBezTo>
                    <a:pt x="56875" y="1785081"/>
                    <a:pt x="60155" y="1794363"/>
                    <a:pt x="64297" y="1796921"/>
                  </a:cubicBezTo>
                  <a:cubicBezTo>
                    <a:pt x="75895" y="1804083"/>
                    <a:pt x="71063" y="1763154"/>
                    <a:pt x="70925" y="1763739"/>
                  </a:cubicBezTo>
                  <a:cubicBezTo>
                    <a:pt x="74099" y="1748245"/>
                    <a:pt x="96607" y="1832441"/>
                    <a:pt x="113315" y="1812415"/>
                  </a:cubicBezTo>
                  <a:cubicBezTo>
                    <a:pt x="159573" y="1756723"/>
                    <a:pt x="49935" y="1680566"/>
                    <a:pt x="118287" y="1609672"/>
                  </a:cubicBezTo>
                  <a:cubicBezTo>
                    <a:pt x="137619" y="1589591"/>
                    <a:pt x="125975" y="1511314"/>
                    <a:pt x="151531" y="1492059"/>
                  </a:cubicBezTo>
                  <a:lnTo>
                    <a:pt x="155439" y="1490808"/>
                  </a:lnTo>
                  <a:lnTo>
                    <a:pt x="155501" y="1491910"/>
                  </a:lnTo>
                  <a:cubicBezTo>
                    <a:pt x="156639" y="1504061"/>
                    <a:pt x="159643" y="1519848"/>
                    <a:pt x="167721" y="1517874"/>
                  </a:cubicBezTo>
                  <a:cubicBezTo>
                    <a:pt x="209285" y="1507350"/>
                    <a:pt x="286473" y="1425346"/>
                    <a:pt x="324585" y="1397865"/>
                  </a:cubicBezTo>
                  <a:cubicBezTo>
                    <a:pt x="360901" y="1371846"/>
                    <a:pt x="401083" y="1392603"/>
                    <a:pt x="443613" y="1371700"/>
                  </a:cubicBezTo>
                  <a:cubicBezTo>
                    <a:pt x="457973" y="1364683"/>
                    <a:pt x="511689" y="1333841"/>
                    <a:pt x="527567" y="1335010"/>
                  </a:cubicBezTo>
                  <a:cubicBezTo>
                    <a:pt x="645215" y="1343342"/>
                    <a:pt x="648391" y="1289842"/>
                    <a:pt x="711771" y="1230642"/>
                  </a:cubicBezTo>
                  <a:cubicBezTo>
                    <a:pt x="719229" y="1223625"/>
                    <a:pt x="811053" y="1058010"/>
                    <a:pt x="816715" y="1069265"/>
                  </a:cubicBezTo>
                  <a:cubicBezTo>
                    <a:pt x="826519" y="1094407"/>
                    <a:pt x="836047" y="1119257"/>
                    <a:pt x="847233" y="1143814"/>
                  </a:cubicBezTo>
                  <a:cubicBezTo>
                    <a:pt x="850685" y="1129781"/>
                    <a:pt x="853999" y="1115602"/>
                    <a:pt x="857313" y="1101423"/>
                  </a:cubicBezTo>
                  <a:cubicBezTo>
                    <a:pt x="875815" y="1139283"/>
                    <a:pt x="819891" y="1034476"/>
                    <a:pt x="887967" y="1053771"/>
                  </a:cubicBezTo>
                  <a:cubicBezTo>
                    <a:pt x="933535" y="1066634"/>
                    <a:pt x="907299" y="1000856"/>
                    <a:pt x="945547" y="980391"/>
                  </a:cubicBezTo>
                  <a:cubicBezTo>
                    <a:pt x="994429" y="954226"/>
                    <a:pt x="1178081" y="765076"/>
                    <a:pt x="1182913" y="954372"/>
                  </a:cubicBezTo>
                  <a:cubicBezTo>
                    <a:pt x="1182913" y="934785"/>
                    <a:pt x="1294071" y="958611"/>
                    <a:pt x="1286201" y="935223"/>
                  </a:cubicBezTo>
                  <a:cubicBezTo>
                    <a:pt x="1267559" y="879238"/>
                    <a:pt x="1334531" y="796504"/>
                    <a:pt x="1387417" y="761422"/>
                  </a:cubicBezTo>
                  <a:cubicBezTo>
                    <a:pt x="1442373" y="725171"/>
                    <a:pt x="1558641" y="765222"/>
                    <a:pt x="1461291" y="686435"/>
                  </a:cubicBezTo>
                  <a:cubicBezTo>
                    <a:pt x="1447897" y="675618"/>
                    <a:pt x="1492499" y="660123"/>
                    <a:pt x="1510173" y="677956"/>
                  </a:cubicBezTo>
                  <a:cubicBezTo>
                    <a:pt x="1530747" y="698275"/>
                    <a:pt x="1554637" y="713769"/>
                    <a:pt x="1581977" y="724440"/>
                  </a:cubicBezTo>
                  <a:cubicBezTo>
                    <a:pt x="1589019" y="727802"/>
                    <a:pt x="1667175" y="756598"/>
                    <a:pt x="1673389" y="755283"/>
                  </a:cubicBezTo>
                  <a:cubicBezTo>
                    <a:pt x="1713709" y="746074"/>
                    <a:pt x="1745191" y="705437"/>
                    <a:pt x="1780403" y="751628"/>
                  </a:cubicBezTo>
                  <a:cubicBezTo>
                    <a:pt x="1800839" y="778671"/>
                    <a:pt x="1709429" y="826908"/>
                    <a:pt x="1709429" y="861990"/>
                  </a:cubicBezTo>
                  <a:cubicBezTo>
                    <a:pt x="1709429" y="933469"/>
                    <a:pt x="1644529" y="929815"/>
                    <a:pt x="1706391" y="1000417"/>
                  </a:cubicBezTo>
                  <a:cubicBezTo>
                    <a:pt x="1725445" y="1022197"/>
                    <a:pt x="1806087" y="1073650"/>
                    <a:pt x="1832599" y="1086806"/>
                  </a:cubicBezTo>
                  <a:cubicBezTo>
                    <a:pt x="1886037" y="1113410"/>
                    <a:pt x="1911997" y="1188105"/>
                    <a:pt x="1985043" y="1152731"/>
                  </a:cubicBezTo>
                  <a:cubicBezTo>
                    <a:pt x="2063061" y="1115018"/>
                    <a:pt x="2069137" y="950425"/>
                    <a:pt x="2076041" y="878946"/>
                  </a:cubicBezTo>
                  <a:cubicBezTo>
                    <a:pt x="2079355" y="844157"/>
                    <a:pt x="2096615" y="764053"/>
                    <a:pt x="2115119" y="737011"/>
                  </a:cubicBezTo>
                  <a:cubicBezTo>
                    <a:pt x="2147311" y="690144"/>
                    <a:pt x="2163103" y="646874"/>
                    <a:pt x="2175983" y="654522"/>
                  </a:cubicBezTo>
                  <a:close/>
                  <a:moveTo>
                    <a:pt x="2676983" y="280947"/>
                  </a:moveTo>
                  <a:cubicBezTo>
                    <a:pt x="2665797" y="276562"/>
                    <a:pt x="2711917" y="294541"/>
                    <a:pt x="2676983" y="280947"/>
                  </a:cubicBezTo>
                  <a:close/>
                  <a:moveTo>
                    <a:pt x="2745057" y="27919"/>
                  </a:moveTo>
                  <a:cubicBezTo>
                    <a:pt x="2788139" y="47507"/>
                    <a:pt x="2972481" y="139158"/>
                    <a:pt x="2897227" y="205813"/>
                  </a:cubicBezTo>
                  <a:cubicBezTo>
                    <a:pt x="2887699" y="196020"/>
                    <a:pt x="2883417" y="183595"/>
                    <a:pt x="2884523" y="168539"/>
                  </a:cubicBezTo>
                  <a:cubicBezTo>
                    <a:pt x="2886869" y="246158"/>
                    <a:pt x="2736083" y="303896"/>
                    <a:pt x="2676983" y="280947"/>
                  </a:cubicBezTo>
                  <a:cubicBezTo>
                    <a:pt x="2665797" y="276562"/>
                    <a:pt x="2600621" y="253905"/>
                    <a:pt x="2605179" y="241041"/>
                  </a:cubicBezTo>
                  <a:cubicBezTo>
                    <a:pt x="2692309" y="233148"/>
                    <a:pt x="2737877" y="231540"/>
                    <a:pt x="2813547" y="198505"/>
                  </a:cubicBezTo>
                  <a:cubicBezTo>
                    <a:pt x="2826527" y="192804"/>
                    <a:pt x="2832465" y="85950"/>
                    <a:pt x="2879827" y="154506"/>
                  </a:cubicBezTo>
                  <a:cubicBezTo>
                    <a:pt x="2854697" y="87851"/>
                    <a:pt x="2770465" y="88289"/>
                    <a:pt x="2745057" y="27919"/>
                  </a:cubicBezTo>
                  <a:close/>
                  <a:moveTo>
                    <a:pt x="2107663" y="0"/>
                  </a:moveTo>
                  <a:cubicBezTo>
                    <a:pt x="2148811" y="4970"/>
                    <a:pt x="2364637" y="75134"/>
                    <a:pt x="2373059" y="113285"/>
                  </a:cubicBezTo>
                  <a:cubicBezTo>
                    <a:pt x="2407995" y="103638"/>
                    <a:pt x="2469305" y="184472"/>
                    <a:pt x="2451353" y="216484"/>
                  </a:cubicBezTo>
                  <a:cubicBezTo>
                    <a:pt x="2508105" y="210783"/>
                    <a:pt x="2595375" y="276708"/>
                    <a:pt x="2580323" y="337078"/>
                  </a:cubicBezTo>
                  <a:cubicBezTo>
                    <a:pt x="2560301" y="340001"/>
                    <a:pt x="2539727" y="336639"/>
                    <a:pt x="2520119" y="340001"/>
                  </a:cubicBezTo>
                  <a:cubicBezTo>
                    <a:pt x="2527713" y="361343"/>
                    <a:pt x="2605317" y="481498"/>
                    <a:pt x="2613601" y="483545"/>
                  </a:cubicBezTo>
                  <a:cubicBezTo>
                    <a:pt x="2639009" y="480621"/>
                    <a:pt x="2663865" y="493192"/>
                    <a:pt x="2650609" y="524620"/>
                  </a:cubicBezTo>
                  <a:cubicBezTo>
                    <a:pt x="2688995" y="525204"/>
                    <a:pt x="2787173" y="640244"/>
                    <a:pt x="2705981" y="640244"/>
                  </a:cubicBezTo>
                  <a:cubicBezTo>
                    <a:pt x="2632381" y="640244"/>
                    <a:pt x="2503963" y="576804"/>
                    <a:pt x="2468889" y="522135"/>
                  </a:cubicBezTo>
                  <a:cubicBezTo>
                    <a:pt x="2403023" y="439692"/>
                    <a:pt x="2362013" y="379468"/>
                    <a:pt x="2253755" y="455041"/>
                  </a:cubicBezTo>
                  <a:cubicBezTo>
                    <a:pt x="2298909" y="545522"/>
                    <a:pt x="2126993" y="541137"/>
                    <a:pt x="2078389" y="510879"/>
                  </a:cubicBezTo>
                  <a:cubicBezTo>
                    <a:pt x="2089849" y="463519"/>
                    <a:pt x="2112495" y="359296"/>
                    <a:pt x="2072451" y="324799"/>
                  </a:cubicBezTo>
                  <a:cubicBezTo>
                    <a:pt x="2126855" y="245719"/>
                    <a:pt x="2101725" y="94429"/>
                    <a:pt x="210766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pPr defTabSz="821560">
                <a:spcBef>
                  <a:spcPts val="1406"/>
                </a:spcBef>
                <a:defRPr sz="2000">
                  <a:solidFill>
                    <a:srgbClr val="FFFFFF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  <a:endParaRPr sz="2813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E6C74D1-A6D0-5145-A601-D466FB87582A}"/>
              </a:ext>
            </a:extLst>
          </p:cNvPr>
          <p:cNvSpPr txBox="1"/>
          <p:nvPr/>
        </p:nvSpPr>
        <p:spPr>
          <a:xfrm>
            <a:off x="9042573" y="10105928"/>
            <a:ext cx="212429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latin typeface="Poppins" pitchFamily="2" charset="77"/>
                <a:ea typeface="League Spartan" charset="0"/>
                <a:cs typeface="Poppins" pitchFamily="2" charset="77"/>
              </a:rPr>
              <a:t>296K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2925B8-13AE-4441-9B6B-6D407F0B149D}"/>
              </a:ext>
            </a:extLst>
          </p:cNvPr>
          <p:cNvSpPr txBox="1"/>
          <p:nvPr/>
        </p:nvSpPr>
        <p:spPr>
          <a:xfrm>
            <a:off x="11484810" y="10105928"/>
            <a:ext cx="264687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4253K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BDDA11-989F-CB4E-9070-D0753B46551A}"/>
              </a:ext>
            </a:extLst>
          </p:cNvPr>
          <p:cNvSpPr txBox="1"/>
          <p:nvPr/>
        </p:nvSpPr>
        <p:spPr>
          <a:xfrm>
            <a:off x="14416764" y="10105928"/>
            <a:ext cx="219002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300K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737FB7-E493-1940-B9AC-4DD0D5E248B5}"/>
              </a:ext>
            </a:extLst>
          </p:cNvPr>
          <p:cNvSpPr txBox="1"/>
          <p:nvPr/>
        </p:nvSpPr>
        <p:spPr>
          <a:xfrm>
            <a:off x="9031352" y="11512408"/>
            <a:ext cx="21467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324K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B16CCC-CB39-224F-866F-A22650562335}"/>
              </a:ext>
            </a:extLst>
          </p:cNvPr>
          <p:cNvSpPr txBox="1"/>
          <p:nvPr/>
        </p:nvSpPr>
        <p:spPr>
          <a:xfrm>
            <a:off x="11807815" y="11512408"/>
            <a:ext cx="20008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156K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785A4-6758-544B-B4CD-FE38DE610A98}"/>
              </a:ext>
            </a:extLst>
          </p:cNvPr>
          <p:cNvSpPr txBox="1"/>
          <p:nvPr/>
        </p:nvSpPr>
        <p:spPr>
          <a:xfrm>
            <a:off x="14415161" y="11512408"/>
            <a:ext cx="21932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985K</a:t>
            </a:r>
          </a:p>
        </p:txBody>
      </p:sp>
      <p:sp>
        <p:nvSpPr>
          <p:cNvPr id="39" name="Freeform 1071">
            <a:extLst>
              <a:ext uri="{FF2B5EF4-FFF2-40B4-BE49-F238E27FC236}">
                <a16:creationId xmlns:a16="http://schemas.microsoft.com/office/drawing/2014/main" id="{07F91525-7985-9142-9D8D-28580C06A5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77842" y="3044057"/>
            <a:ext cx="937049" cy="939881"/>
          </a:xfrm>
          <a:custGeom>
            <a:avLst/>
            <a:gdLst>
              <a:gd name="T0" fmla="*/ 28633 w 290153"/>
              <a:gd name="T1" fmla="*/ 935604 h 290153"/>
              <a:gd name="T2" fmla="*/ 932776 w 290153"/>
              <a:gd name="T3" fmla="*/ 652147 h 290153"/>
              <a:gd name="T4" fmla="*/ 666782 w 290153"/>
              <a:gd name="T5" fmla="*/ 782514 h 290153"/>
              <a:gd name="T6" fmla="*/ 306552 w 290153"/>
              <a:gd name="T7" fmla="*/ 789693 h 290153"/>
              <a:gd name="T8" fmla="*/ 201586 w 290153"/>
              <a:gd name="T9" fmla="*/ 652147 h 290153"/>
              <a:gd name="T10" fmla="*/ 375737 w 290153"/>
              <a:gd name="T11" fmla="*/ 599525 h 290153"/>
              <a:gd name="T12" fmla="*/ 313709 w 290153"/>
              <a:gd name="T13" fmla="*/ 759792 h 290153"/>
              <a:gd name="T14" fmla="*/ 690636 w 290153"/>
              <a:gd name="T15" fmla="*/ 699991 h 290153"/>
              <a:gd name="T16" fmla="*/ 490247 w 290153"/>
              <a:gd name="T17" fmla="*/ 691621 h 290153"/>
              <a:gd name="T18" fmla="*/ 471162 w 290153"/>
              <a:gd name="T19" fmla="*/ 691621 h 290153"/>
              <a:gd name="T20" fmla="*/ 836158 w 290153"/>
              <a:gd name="T21" fmla="*/ 360327 h 290153"/>
              <a:gd name="T22" fmla="*/ 707337 w 290153"/>
              <a:gd name="T23" fmla="*/ 677265 h 290153"/>
              <a:gd name="T24" fmla="*/ 753856 w 290153"/>
              <a:gd name="T25" fmla="*/ 623447 h 290153"/>
              <a:gd name="T26" fmla="*/ 836158 w 290153"/>
              <a:gd name="T27" fmla="*/ 360327 h 290153"/>
              <a:gd name="T28" fmla="*/ 126436 w 290153"/>
              <a:gd name="T29" fmla="*/ 623447 h 290153"/>
              <a:gd name="T30" fmla="*/ 220672 w 290153"/>
              <a:gd name="T31" fmla="*/ 629425 h 290153"/>
              <a:gd name="T32" fmla="*/ 354268 w 290153"/>
              <a:gd name="T33" fmla="*/ 579193 h 290153"/>
              <a:gd name="T34" fmla="*/ 112122 w 290153"/>
              <a:gd name="T35" fmla="*/ 311282 h 290153"/>
              <a:gd name="T36" fmla="*/ 341144 w 290153"/>
              <a:gd name="T37" fmla="*/ 325641 h 290153"/>
              <a:gd name="T38" fmla="*/ 147912 w 290153"/>
              <a:gd name="T39" fmla="*/ 341188 h 290153"/>
              <a:gd name="T40" fmla="*/ 813497 w 290153"/>
              <a:gd name="T41" fmla="*/ 341188 h 290153"/>
              <a:gd name="T42" fmla="*/ 621457 w 290153"/>
              <a:gd name="T43" fmla="*/ 325641 h 290153"/>
              <a:gd name="T44" fmla="*/ 850474 w 290153"/>
              <a:gd name="T45" fmla="*/ 311282 h 290153"/>
              <a:gd name="T46" fmla="*/ 865977 w 290153"/>
              <a:gd name="T47" fmla="*/ 623447 h 290153"/>
              <a:gd name="T48" fmla="*/ 961402 w 290153"/>
              <a:gd name="T49" fmla="*/ 637797 h 290153"/>
              <a:gd name="T50" fmla="*/ 948283 w 290153"/>
              <a:gd name="T51" fmla="*/ 964307 h 290153"/>
              <a:gd name="T52" fmla="*/ 0 w 290153"/>
              <a:gd name="T53" fmla="*/ 949961 h 290153"/>
              <a:gd name="T54" fmla="*/ 15511 w 290153"/>
              <a:gd name="T55" fmla="*/ 623447 h 290153"/>
              <a:gd name="T56" fmla="*/ 97815 w 290153"/>
              <a:gd name="T57" fmla="*/ 325641 h 290153"/>
              <a:gd name="T58" fmla="*/ 424706 w 290153"/>
              <a:gd name="T59" fmla="*/ 0 h 290153"/>
              <a:gd name="T60" fmla="*/ 439065 w 290153"/>
              <a:gd name="T61" fmla="*/ 248963 h 290153"/>
              <a:gd name="T62" fmla="*/ 382838 w 290153"/>
              <a:gd name="T63" fmla="*/ 264603 h 290153"/>
              <a:gd name="T64" fmla="*/ 582635 w 290153"/>
              <a:gd name="T65" fmla="*/ 264603 h 290153"/>
              <a:gd name="T66" fmla="*/ 527599 w 290153"/>
              <a:gd name="T67" fmla="*/ 248963 h 290153"/>
              <a:gd name="T68" fmla="*/ 540758 w 290153"/>
              <a:gd name="T69" fmla="*/ 0 h 290153"/>
              <a:gd name="T70" fmla="*/ 555117 w 290153"/>
              <a:gd name="T71" fmla="*/ 234541 h 290153"/>
              <a:gd name="T72" fmla="*/ 632886 w 290153"/>
              <a:gd name="T73" fmla="*/ 244150 h 290153"/>
              <a:gd name="T74" fmla="*/ 491711 w 290153"/>
              <a:gd name="T75" fmla="*/ 392096 h 290153"/>
              <a:gd name="T76" fmla="*/ 472565 w 290153"/>
              <a:gd name="T77" fmla="*/ 392096 h 290153"/>
              <a:gd name="T78" fmla="*/ 332587 w 290153"/>
              <a:gd name="T79" fmla="*/ 244150 h 290153"/>
              <a:gd name="T80" fmla="*/ 409155 w 290153"/>
              <a:gd name="T81" fmla="*/ 234541 h 290153"/>
              <a:gd name="T82" fmla="*/ 424706 w 290153"/>
              <a:gd name="T83" fmla="*/ 0 h 2901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0153" h="290153">
                <a:moveTo>
                  <a:pt x="8640" y="196227"/>
                </a:moveTo>
                <a:lnTo>
                  <a:pt x="8640" y="281516"/>
                </a:lnTo>
                <a:lnTo>
                  <a:pt x="281513" y="281516"/>
                </a:lnTo>
                <a:lnTo>
                  <a:pt x="281513" y="196227"/>
                </a:lnTo>
                <a:lnTo>
                  <a:pt x="229675" y="196227"/>
                </a:lnTo>
                <a:lnTo>
                  <a:pt x="201235" y="235453"/>
                </a:lnTo>
                <a:cubicBezTo>
                  <a:pt x="200875" y="236892"/>
                  <a:pt x="199435" y="237612"/>
                  <a:pt x="197995" y="237612"/>
                </a:cubicBezTo>
                <a:lnTo>
                  <a:pt x="92518" y="237612"/>
                </a:lnTo>
                <a:cubicBezTo>
                  <a:pt x="91078" y="237612"/>
                  <a:pt x="89278" y="236892"/>
                  <a:pt x="88918" y="235453"/>
                </a:cubicBezTo>
                <a:lnTo>
                  <a:pt x="60838" y="196227"/>
                </a:lnTo>
                <a:lnTo>
                  <a:pt x="8640" y="196227"/>
                </a:lnTo>
                <a:close/>
                <a:moveTo>
                  <a:pt x="113398" y="180392"/>
                </a:moveTo>
                <a:lnTo>
                  <a:pt x="81718" y="210622"/>
                </a:lnTo>
                <a:lnTo>
                  <a:pt x="94677" y="228615"/>
                </a:lnTo>
                <a:lnTo>
                  <a:pt x="195836" y="228615"/>
                </a:lnTo>
                <a:lnTo>
                  <a:pt x="208435" y="210622"/>
                </a:lnTo>
                <a:lnTo>
                  <a:pt x="177116" y="180392"/>
                </a:lnTo>
                <a:lnTo>
                  <a:pt x="147957" y="208103"/>
                </a:lnTo>
                <a:cubicBezTo>
                  <a:pt x="147597" y="208462"/>
                  <a:pt x="146517" y="209542"/>
                  <a:pt x="145077" y="209542"/>
                </a:cubicBezTo>
                <a:cubicBezTo>
                  <a:pt x="143997" y="209542"/>
                  <a:pt x="142917" y="208462"/>
                  <a:pt x="142197" y="208103"/>
                </a:cubicBezTo>
                <a:lnTo>
                  <a:pt x="113398" y="180392"/>
                </a:lnTo>
                <a:close/>
                <a:moveTo>
                  <a:pt x="252354" y="108418"/>
                </a:moveTo>
                <a:lnTo>
                  <a:pt x="183596" y="174275"/>
                </a:lnTo>
                <a:lnTo>
                  <a:pt x="213475" y="203784"/>
                </a:lnTo>
                <a:lnTo>
                  <a:pt x="223915" y="189389"/>
                </a:lnTo>
                <a:cubicBezTo>
                  <a:pt x="224635" y="188310"/>
                  <a:pt x="225715" y="187590"/>
                  <a:pt x="227515" y="187590"/>
                </a:cubicBezTo>
                <a:lnTo>
                  <a:pt x="252354" y="187590"/>
                </a:lnTo>
                <a:lnTo>
                  <a:pt x="252354" y="108418"/>
                </a:lnTo>
                <a:close/>
                <a:moveTo>
                  <a:pt x="38159" y="108418"/>
                </a:moveTo>
                <a:lnTo>
                  <a:pt x="38159" y="187590"/>
                </a:lnTo>
                <a:lnTo>
                  <a:pt x="62998" y="187590"/>
                </a:lnTo>
                <a:cubicBezTo>
                  <a:pt x="64438" y="187590"/>
                  <a:pt x="65878" y="188310"/>
                  <a:pt x="66598" y="189389"/>
                </a:cubicBezTo>
                <a:lnTo>
                  <a:pt x="76678" y="203784"/>
                </a:lnTo>
                <a:lnTo>
                  <a:pt x="106918" y="174275"/>
                </a:lnTo>
                <a:lnTo>
                  <a:pt x="38159" y="108418"/>
                </a:lnTo>
                <a:close/>
                <a:moveTo>
                  <a:pt x="33839" y="93663"/>
                </a:moveTo>
                <a:lnTo>
                  <a:pt x="98277" y="93663"/>
                </a:lnTo>
                <a:cubicBezTo>
                  <a:pt x="100798" y="93663"/>
                  <a:pt x="102958" y="95822"/>
                  <a:pt x="102958" y="97982"/>
                </a:cubicBezTo>
                <a:cubicBezTo>
                  <a:pt x="102958" y="100861"/>
                  <a:pt x="100798" y="102660"/>
                  <a:pt x="98277" y="102660"/>
                </a:cubicBezTo>
                <a:lnTo>
                  <a:pt x="44639" y="102660"/>
                </a:lnTo>
                <a:lnTo>
                  <a:pt x="145077" y="198746"/>
                </a:lnTo>
                <a:lnTo>
                  <a:pt x="245514" y="102660"/>
                </a:lnTo>
                <a:lnTo>
                  <a:pt x="191876" y="102660"/>
                </a:lnTo>
                <a:cubicBezTo>
                  <a:pt x="189716" y="102660"/>
                  <a:pt x="187556" y="100861"/>
                  <a:pt x="187556" y="97982"/>
                </a:cubicBezTo>
                <a:cubicBezTo>
                  <a:pt x="187556" y="95822"/>
                  <a:pt x="189716" y="93663"/>
                  <a:pt x="191876" y="93663"/>
                </a:cubicBezTo>
                <a:lnTo>
                  <a:pt x="256674" y="93663"/>
                </a:lnTo>
                <a:cubicBezTo>
                  <a:pt x="258834" y="93663"/>
                  <a:pt x="261354" y="95822"/>
                  <a:pt x="261354" y="97982"/>
                </a:cubicBezTo>
                <a:lnTo>
                  <a:pt x="261354" y="187590"/>
                </a:lnTo>
                <a:lnTo>
                  <a:pt x="286193" y="187590"/>
                </a:lnTo>
                <a:cubicBezTo>
                  <a:pt x="288713" y="187590"/>
                  <a:pt x="290153" y="189389"/>
                  <a:pt x="290153" y="191908"/>
                </a:cubicBezTo>
                <a:lnTo>
                  <a:pt x="290153" y="285835"/>
                </a:lnTo>
                <a:cubicBezTo>
                  <a:pt x="290153" y="287994"/>
                  <a:pt x="288713" y="290153"/>
                  <a:pt x="286193" y="290153"/>
                </a:cubicBezTo>
                <a:lnTo>
                  <a:pt x="4680" y="290153"/>
                </a:lnTo>
                <a:cubicBezTo>
                  <a:pt x="1800" y="290153"/>
                  <a:pt x="0" y="287994"/>
                  <a:pt x="0" y="285835"/>
                </a:cubicBezTo>
                <a:lnTo>
                  <a:pt x="0" y="191908"/>
                </a:lnTo>
                <a:cubicBezTo>
                  <a:pt x="0" y="189389"/>
                  <a:pt x="1800" y="187590"/>
                  <a:pt x="4680" y="187590"/>
                </a:cubicBezTo>
                <a:lnTo>
                  <a:pt x="29519" y="187590"/>
                </a:lnTo>
                <a:lnTo>
                  <a:pt x="29519" y="97982"/>
                </a:lnTo>
                <a:cubicBezTo>
                  <a:pt x="29519" y="95822"/>
                  <a:pt x="30959" y="93663"/>
                  <a:pt x="33839" y="93663"/>
                </a:cubicBezTo>
                <a:close/>
                <a:moveTo>
                  <a:pt x="128177" y="0"/>
                </a:moveTo>
                <a:cubicBezTo>
                  <a:pt x="130344" y="0"/>
                  <a:pt x="132510" y="1810"/>
                  <a:pt x="132510" y="3981"/>
                </a:cubicBezTo>
                <a:lnTo>
                  <a:pt x="132510" y="74912"/>
                </a:lnTo>
                <a:cubicBezTo>
                  <a:pt x="132510" y="77445"/>
                  <a:pt x="130344" y="79617"/>
                  <a:pt x="128177" y="79617"/>
                </a:cubicBezTo>
                <a:lnTo>
                  <a:pt x="115540" y="79617"/>
                </a:lnTo>
                <a:lnTo>
                  <a:pt x="145509" y="108568"/>
                </a:lnTo>
                <a:lnTo>
                  <a:pt x="175840" y="79617"/>
                </a:lnTo>
                <a:lnTo>
                  <a:pt x="163202" y="79617"/>
                </a:lnTo>
                <a:cubicBezTo>
                  <a:pt x="160674" y="79617"/>
                  <a:pt x="159230" y="77445"/>
                  <a:pt x="159230" y="74912"/>
                </a:cubicBezTo>
                <a:lnTo>
                  <a:pt x="159230" y="3981"/>
                </a:lnTo>
                <a:cubicBezTo>
                  <a:pt x="159230" y="1810"/>
                  <a:pt x="160674" y="0"/>
                  <a:pt x="163202" y="0"/>
                </a:cubicBezTo>
                <a:cubicBezTo>
                  <a:pt x="165730" y="0"/>
                  <a:pt x="167535" y="1810"/>
                  <a:pt x="167535" y="3981"/>
                </a:cubicBezTo>
                <a:lnTo>
                  <a:pt x="167535" y="70570"/>
                </a:lnTo>
                <a:lnTo>
                  <a:pt x="187033" y="70570"/>
                </a:lnTo>
                <a:cubicBezTo>
                  <a:pt x="188477" y="70570"/>
                  <a:pt x="190283" y="71655"/>
                  <a:pt x="191005" y="73465"/>
                </a:cubicBezTo>
                <a:cubicBezTo>
                  <a:pt x="191727" y="74912"/>
                  <a:pt x="191005" y="77084"/>
                  <a:pt x="189922" y="78169"/>
                </a:cubicBezTo>
                <a:lnTo>
                  <a:pt x="148398" y="117978"/>
                </a:lnTo>
                <a:cubicBezTo>
                  <a:pt x="147676" y="118339"/>
                  <a:pt x="146953" y="118701"/>
                  <a:pt x="145509" y="118701"/>
                </a:cubicBezTo>
                <a:cubicBezTo>
                  <a:pt x="144426" y="118701"/>
                  <a:pt x="143343" y="118339"/>
                  <a:pt x="142621" y="117978"/>
                </a:cubicBezTo>
                <a:lnTo>
                  <a:pt x="101458" y="78169"/>
                </a:lnTo>
                <a:cubicBezTo>
                  <a:pt x="100374" y="77084"/>
                  <a:pt x="100013" y="74912"/>
                  <a:pt x="100374" y="73465"/>
                </a:cubicBezTo>
                <a:cubicBezTo>
                  <a:pt x="101096" y="71655"/>
                  <a:pt x="102541" y="70570"/>
                  <a:pt x="104346" y="70570"/>
                </a:cubicBezTo>
                <a:lnTo>
                  <a:pt x="123483" y="70570"/>
                </a:lnTo>
                <a:lnTo>
                  <a:pt x="123483" y="3981"/>
                </a:lnTo>
                <a:cubicBezTo>
                  <a:pt x="123483" y="1810"/>
                  <a:pt x="125650" y="0"/>
                  <a:pt x="1281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964">
            <a:extLst>
              <a:ext uri="{FF2B5EF4-FFF2-40B4-BE49-F238E27FC236}">
                <a16:creationId xmlns:a16="http://schemas.microsoft.com/office/drawing/2014/main" id="{68BF2A77-2466-8348-8E7E-4ECFF8582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77842" y="5084217"/>
            <a:ext cx="939881" cy="939881"/>
          </a:xfrm>
          <a:custGeom>
            <a:avLst/>
            <a:gdLst>
              <a:gd name="T0" fmla="*/ 325153 w 288564"/>
              <a:gd name="T1" fmla="*/ 421178 h 288564"/>
              <a:gd name="T2" fmla="*/ 717809 w 288564"/>
              <a:gd name="T3" fmla="*/ 298058 h 288564"/>
              <a:gd name="T4" fmla="*/ 744066 w 288564"/>
              <a:gd name="T5" fmla="*/ 416396 h 288564"/>
              <a:gd name="T6" fmla="*/ 300089 w 288564"/>
              <a:gd name="T7" fmla="*/ 539513 h 288564"/>
              <a:gd name="T8" fmla="*/ 320381 w 288564"/>
              <a:gd name="T9" fmla="*/ 375754 h 288564"/>
              <a:gd name="T10" fmla="*/ 480733 w 288564"/>
              <a:gd name="T11" fmla="*/ 158210 h 288564"/>
              <a:gd name="T12" fmla="*/ 480733 w 288564"/>
              <a:gd name="T13" fmla="*/ 186876 h 288564"/>
              <a:gd name="T14" fmla="*/ 792513 w 288564"/>
              <a:gd name="T15" fmla="*/ 467594 h 288564"/>
              <a:gd name="T16" fmla="*/ 480733 w 288564"/>
              <a:gd name="T17" fmla="*/ 158210 h 288564"/>
              <a:gd name="T18" fmla="*/ 361864 w 288564"/>
              <a:gd name="T19" fmla="*/ 83881 h 288564"/>
              <a:gd name="T20" fmla="*/ 282781 w 288564"/>
              <a:gd name="T21" fmla="*/ 116229 h 288564"/>
              <a:gd name="T22" fmla="*/ 153373 w 288564"/>
              <a:gd name="T23" fmla="*/ 183325 h 288564"/>
              <a:gd name="T24" fmla="*/ 63505 w 288564"/>
              <a:gd name="T25" fmla="*/ 306750 h 288564"/>
              <a:gd name="T26" fmla="*/ 39542 w 288564"/>
              <a:gd name="T27" fmla="*/ 456525 h 288564"/>
              <a:gd name="T28" fmla="*/ 83881 w 288564"/>
              <a:gd name="T29" fmla="*/ 596718 h 288564"/>
              <a:gd name="T30" fmla="*/ 117418 w 288564"/>
              <a:gd name="T31" fmla="*/ 675801 h 288564"/>
              <a:gd name="T32" fmla="*/ 184530 w 288564"/>
              <a:gd name="T33" fmla="*/ 805207 h 288564"/>
              <a:gd name="T34" fmla="*/ 307943 w 288564"/>
              <a:gd name="T35" fmla="*/ 895076 h 288564"/>
              <a:gd name="T36" fmla="*/ 436154 w 288564"/>
              <a:gd name="T37" fmla="*/ 887885 h 288564"/>
              <a:gd name="T38" fmla="*/ 596718 w 288564"/>
              <a:gd name="T39" fmla="*/ 874703 h 288564"/>
              <a:gd name="T40" fmla="*/ 674601 w 288564"/>
              <a:gd name="T41" fmla="*/ 842353 h 288564"/>
              <a:gd name="T42" fmla="*/ 805207 w 288564"/>
              <a:gd name="T43" fmla="*/ 774057 h 288564"/>
              <a:gd name="T44" fmla="*/ 896276 w 288564"/>
              <a:gd name="T45" fmla="*/ 651834 h 288564"/>
              <a:gd name="T46" fmla="*/ 919040 w 288564"/>
              <a:gd name="T47" fmla="*/ 500862 h 288564"/>
              <a:gd name="T48" fmla="*/ 874703 w 288564"/>
              <a:gd name="T49" fmla="*/ 361864 h 288564"/>
              <a:gd name="T50" fmla="*/ 842353 w 288564"/>
              <a:gd name="T51" fmla="*/ 281583 h 288564"/>
              <a:gd name="T52" fmla="*/ 775250 w 288564"/>
              <a:gd name="T53" fmla="*/ 153373 h 288564"/>
              <a:gd name="T54" fmla="*/ 651834 w 288564"/>
              <a:gd name="T55" fmla="*/ 62312 h 288564"/>
              <a:gd name="T56" fmla="*/ 500862 w 288564"/>
              <a:gd name="T57" fmla="*/ 39542 h 288564"/>
              <a:gd name="T58" fmla="*/ 546394 w 288564"/>
              <a:gd name="T59" fmla="*/ 52723 h 288564"/>
              <a:gd name="T60" fmla="*/ 694971 w 288564"/>
              <a:gd name="T61" fmla="*/ 74290 h 288564"/>
              <a:gd name="T62" fmla="*/ 818389 w 288564"/>
              <a:gd name="T63" fmla="*/ 140191 h 288564"/>
              <a:gd name="T64" fmla="*/ 884292 w 288564"/>
              <a:gd name="T65" fmla="*/ 263611 h 288564"/>
              <a:gd name="T66" fmla="*/ 905858 w 288564"/>
              <a:gd name="T67" fmla="*/ 412190 h 288564"/>
              <a:gd name="T68" fmla="*/ 905858 w 288564"/>
              <a:gd name="T69" fmla="*/ 546394 h 288564"/>
              <a:gd name="T70" fmla="*/ 884292 w 288564"/>
              <a:gd name="T71" fmla="*/ 696171 h 288564"/>
              <a:gd name="T72" fmla="*/ 818389 w 288564"/>
              <a:gd name="T73" fmla="*/ 819589 h 288564"/>
              <a:gd name="T74" fmla="*/ 694971 w 288564"/>
              <a:gd name="T75" fmla="*/ 884292 h 288564"/>
              <a:gd name="T76" fmla="*/ 546394 w 288564"/>
              <a:gd name="T77" fmla="*/ 905858 h 288564"/>
              <a:gd name="T78" fmla="*/ 413386 w 288564"/>
              <a:gd name="T79" fmla="*/ 905858 h 288564"/>
              <a:gd name="T80" fmla="*/ 262408 w 288564"/>
              <a:gd name="T81" fmla="*/ 884292 h 288564"/>
              <a:gd name="T82" fmla="*/ 140191 w 288564"/>
              <a:gd name="T83" fmla="*/ 819589 h 288564"/>
              <a:gd name="T84" fmla="*/ 74290 w 288564"/>
              <a:gd name="T85" fmla="*/ 696171 h 288564"/>
              <a:gd name="T86" fmla="*/ 52723 w 288564"/>
              <a:gd name="T87" fmla="*/ 546394 h 288564"/>
              <a:gd name="T88" fmla="*/ 52723 w 288564"/>
              <a:gd name="T89" fmla="*/ 412190 h 288564"/>
              <a:gd name="T90" fmla="*/ 74290 w 288564"/>
              <a:gd name="T91" fmla="*/ 263611 h 288564"/>
              <a:gd name="T92" fmla="*/ 141388 w 288564"/>
              <a:gd name="T93" fmla="*/ 140191 h 288564"/>
              <a:gd name="T94" fmla="*/ 262408 w 288564"/>
              <a:gd name="T95" fmla="*/ 74290 h 288564"/>
              <a:gd name="T96" fmla="*/ 413386 w 288564"/>
              <a:gd name="T97" fmla="*/ 52723 h 28856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8564" h="288564">
                <a:moveTo>
                  <a:pt x="216084" y="89725"/>
                </a:moveTo>
                <a:lnTo>
                  <a:pt x="141354" y="164571"/>
                </a:lnTo>
                <a:cubicBezTo>
                  <a:pt x="140277" y="166010"/>
                  <a:pt x="137402" y="166010"/>
                  <a:pt x="135247" y="164571"/>
                </a:cubicBezTo>
                <a:lnTo>
                  <a:pt x="97882" y="126788"/>
                </a:lnTo>
                <a:lnTo>
                  <a:pt x="97882" y="158094"/>
                </a:lnTo>
                <a:lnTo>
                  <a:pt x="138480" y="198755"/>
                </a:lnTo>
                <a:lnTo>
                  <a:pt x="216084" y="121031"/>
                </a:lnTo>
                <a:lnTo>
                  <a:pt x="216084" y="89725"/>
                </a:lnTo>
                <a:close/>
                <a:moveTo>
                  <a:pt x="222910" y="74972"/>
                </a:moveTo>
                <a:cubicBezTo>
                  <a:pt x="223988" y="75692"/>
                  <a:pt x="225066" y="77491"/>
                  <a:pt x="225066" y="78930"/>
                </a:cubicBezTo>
                <a:lnTo>
                  <a:pt x="225066" y="122470"/>
                </a:lnTo>
                <a:cubicBezTo>
                  <a:pt x="225066" y="123909"/>
                  <a:pt x="224707" y="124989"/>
                  <a:pt x="223988" y="125349"/>
                </a:cubicBezTo>
                <a:lnTo>
                  <a:pt x="141354" y="208111"/>
                </a:lnTo>
                <a:cubicBezTo>
                  <a:pt x="140995" y="208830"/>
                  <a:pt x="139917" y="209190"/>
                  <a:pt x="138480" y="209190"/>
                </a:cubicBezTo>
                <a:cubicBezTo>
                  <a:pt x="137402" y="209190"/>
                  <a:pt x="136684" y="208830"/>
                  <a:pt x="135247" y="208111"/>
                </a:cubicBezTo>
                <a:lnTo>
                  <a:pt x="90337" y="162412"/>
                </a:lnTo>
                <a:cubicBezTo>
                  <a:pt x="89978" y="162052"/>
                  <a:pt x="88900" y="160972"/>
                  <a:pt x="88900" y="159533"/>
                </a:cubicBezTo>
                <a:lnTo>
                  <a:pt x="88900" y="115993"/>
                </a:lnTo>
                <a:cubicBezTo>
                  <a:pt x="88900" y="114554"/>
                  <a:pt x="90337" y="112755"/>
                  <a:pt x="91774" y="112395"/>
                </a:cubicBezTo>
                <a:cubicBezTo>
                  <a:pt x="93571" y="111675"/>
                  <a:pt x="95367" y="111675"/>
                  <a:pt x="96445" y="113114"/>
                </a:cubicBezTo>
                <a:lnTo>
                  <a:pt x="138480" y="155215"/>
                </a:lnTo>
                <a:lnTo>
                  <a:pt x="217880" y="75692"/>
                </a:lnTo>
                <a:cubicBezTo>
                  <a:pt x="218958" y="74612"/>
                  <a:pt x="221114" y="74612"/>
                  <a:pt x="222910" y="74972"/>
                </a:cubicBezTo>
                <a:close/>
                <a:moveTo>
                  <a:pt x="144717" y="47625"/>
                </a:moveTo>
                <a:cubicBezTo>
                  <a:pt x="163416" y="47625"/>
                  <a:pt x="181396" y="53019"/>
                  <a:pt x="197219" y="62728"/>
                </a:cubicBezTo>
                <a:cubicBezTo>
                  <a:pt x="199017" y="63807"/>
                  <a:pt x="199736" y="66684"/>
                  <a:pt x="198298" y="68482"/>
                </a:cubicBezTo>
                <a:cubicBezTo>
                  <a:pt x="197219" y="70999"/>
                  <a:pt x="194342" y="71358"/>
                  <a:pt x="192544" y="69920"/>
                </a:cubicBezTo>
                <a:cubicBezTo>
                  <a:pt x="178160" y="60930"/>
                  <a:pt x="161978" y="56255"/>
                  <a:pt x="144717" y="56255"/>
                </a:cubicBezTo>
                <a:cubicBezTo>
                  <a:pt x="96171" y="56255"/>
                  <a:pt x="56615" y="96171"/>
                  <a:pt x="56615" y="145076"/>
                </a:cubicBezTo>
                <a:cubicBezTo>
                  <a:pt x="56615" y="193982"/>
                  <a:pt x="96171" y="233538"/>
                  <a:pt x="144717" y="233538"/>
                </a:cubicBezTo>
                <a:cubicBezTo>
                  <a:pt x="193982" y="233538"/>
                  <a:pt x="233538" y="193982"/>
                  <a:pt x="233538" y="145076"/>
                </a:cubicBezTo>
                <a:cubicBezTo>
                  <a:pt x="233538" y="142559"/>
                  <a:pt x="235696" y="140761"/>
                  <a:pt x="238573" y="140761"/>
                </a:cubicBezTo>
                <a:cubicBezTo>
                  <a:pt x="240371" y="140761"/>
                  <a:pt x="242528" y="142559"/>
                  <a:pt x="242528" y="145076"/>
                </a:cubicBezTo>
                <a:cubicBezTo>
                  <a:pt x="242528" y="199016"/>
                  <a:pt x="198657" y="242527"/>
                  <a:pt x="144717" y="242527"/>
                </a:cubicBezTo>
                <a:cubicBezTo>
                  <a:pt x="91496" y="242527"/>
                  <a:pt x="47625" y="199016"/>
                  <a:pt x="47625" y="145076"/>
                </a:cubicBezTo>
                <a:cubicBezTo>
                  <a:pt x="47625" y="91136"/>
                  <a:pt x="91496" y="47625"/>
                  <a:pt x="144717" y="47625"/>
                </a:cubicBezTo>
                <a:close/>
                <a:moveTo>
                  <a:pt x="143922" y="8657"/>
                </a:moveTo>
                <a:cubicBezTo>
                  <a:pt x="142118" y="8657"/>
                  <a:pt x="139593" y="9739"/>
                  <a:pt x="137790" y="11903"/>
                </a:cubicBezTo>
                <a:lnTo>
                  <a:pt x="131297" y="20921"/>
                </a:lnTo>
                <a:cubicBezTo>
                  <a:pt x="126247" y="28135"/>
                  <a:pt x="116147" y="29939"/>
                  <a:pt x="108933" y="25249"/>
                </a:cubicBezTo>
                <a:lnTo>
                  <a:pt x="99555" y="19478"/>
                </a:lnTo>
                <a:cubicBezTo>
                  <a:pt x="97391" y="18035"/>
                  <a:pt x="94505" y="18035"/>
                  <a:pt x="92701" y="18757"/>
                </a:cubicBezTo>
                <a:cubicBezTo>
                  <a:pt x="90176" y="20199"/>
                  <a:pt x="88733" y="22003"/>
                  <a:pt x="87651" y="24528"/>
                </a:cubicBezTo>
                <a:lnTo>
                  <a:pt x="85126" y="34988"/>
                </a:lnTo>
                <a:cubicBezTo>
                  <a:pt x="83323" y="43645"/>
                  <a:pt x="75027" y="49417"/>
                  <a:pt x="66009" y="47613"/>
                </a:cubicBezTo>
                <a:lnTo>
                  <a:pt x="55549" y="46170"/>
                </a:lnTo>
                <a:cubicBezTo>
                  <a:pt x="52663" y="45810"/>
                  <a:pt x="50138" y="46531"/>
                  <a:pt x="48695" y="48695"/>
                </a:cubicBezTo>
                <a:cubicBezTo>
                  <a:pt x="46531" y="50138"/>
                  <a:pt x="45810" y="52663"/>
                  <a:pt x="46170" y="55188"/>
                </a:cubicBezTo>
                <a:lnTo>
                  <a:pt x="47613" y="66730"/>
                </a:lnTo>
                <a:cubicBezTo>
                  <a:pt x="49417" y="74666"/>
                  <a:pt x="43645" y="83323"/>
                  <a:pt x="35349" y="84766"/>
                </a:cubicBezTo>
                <a:lnTo>
                  <a:pt x="24528" y="87651"/>
                </a:lnTo>
                <a:cubicBezTo>
                  <a:pt x="22003" y="88373"/>
                  <a:pt x="19839" y="90176"/>
                  <a:pt x="19117" y="92341"/>
                </a:cubicBezTo>
                <a:cubicBezTo>
                  <a:pt x="18396" y="94866"/>
                  <a:pt x="18396" y="97030"/>
                  <a:pt x="19478" y="99555"/>
                </a:cubicBezTo>
                <a:lnTo>
                  <a:pt x="25249" y="108933"/>
                </a:lnTo>
                <a:cubicBezTo>
                  <a:pt x="29938" y="116508"/>
                  <a:pt x="28135" y="126247"/>
                  <a:pt x="20921" y="131297"/>
                </a:cubicBezTo>
                <a:lnTo>
                  <a:pt x="11903" y="137429"/>
                </a:lnTo>
                <a:cubicBezTo>
                  <a:pt x="10100" y="139593"/>
                  <a:pt x="8657" y="141757"/>
                  <a:pt x="8657" y="144282"/>
                </a:cubicBezTo>
                <a:cubicBezTo>
                  <a:pt x="8657" y="146807"/>
                  <a:pt x="10100" y="149332"/>
                  <a:pt x="11903" y="150775"/>
                </a:cubicBezTo>
                <a:lnTo>
                  <a:pt x="20921" y="157268"/>
                </a:lnTo>
                <a:cubicBezTo>
                  <a:pt x="28135" y="161957"/>
                  <a:pt x="29938" y="172417"/>
                  <a:pt x="25249" y="179631"/>
                </a:cubicBezTo>
                <a:lnTo>
                  <a:pt x="19478" y="189010"/>
                </a:lnTo>
                <a:cubicBezTo>
                  <a:pt x="18396" y="191174"/>
                  <a:pt x="18396" y="194060"/>
                  <a:pt x="19117" y="196224"/>
                </a:cubicBezTo>
                <a:cubicBezTo>
                  <a:pt x="19839" y="198388"/>
                  <a:pt x="22003" y="200552"/>
                  <a:pt x="24528" y="200913"/>
                </a:cubicBezTo>
                <a:lnTo>
                  <a:pt x="35349" y="203438"/>
                </a:lnTo>
                <a:cubicBezTo>
                  <a:pt x="43645" y="205241"/>
                  <a:pt x="49417" y="213898"/>
                  <a:pt x="47613" y="222555"/>
                </a:cubicBezTo>
                <a:lnTo>
                  <a:pt x="46170" y="233016"/>
                </a:lnTo>
                <a:cubicBezTo>
                  <a:pt x="45810" y="235901"/>
                  <a:pt x="46531" y="238426"/>
                  <a:pt x="48695" y="239869"/>
                </a:cubicBezTo>
                <a:cubicBezTo>
                  <a:pt x="50138" y="242033"/>
                  <a:pt x="52663" y="242755"/>
                  <a:pt x="55549" y="242394"/>
                </a:cubicBezTo>
                <a:lnTo>
                  <a:pt x="66009" y="240591"/>
                </a:lnTo>
                <a:cubicBezTo>
                  <a:pt x="75027" y="239148"/>
                  <a:pt x="83323" y="244558"/>
                  <a:pt x="85126" y="253576"/>
                </a:cubicBezTo>
                <a:lnTo>
                  <a:pt x="87651" y="264036"/>
                </a:lnTo>
                <a:cubicBezTo>
                  <a:pt x="88733" y="266561"/>
                  <a:pt x="90176" y="268726"/>
                  <a:pt x="92701" y="269447"/>
                </a:cubicBezTo>
                <a:cubicBezTo>
                  <a:pt x="94505" y="270529"/>
                  <a:pt x="97391" y="270168"/>
                  <a:pt x="99555" y="269086"/>
                </a:cubicBezTo>
                <a:lnTo>
                  <a:pt x="108933" y="263315"/>
                </a:lnTo>
                <a:cubicBezTo>
                  <a:pt x="111819" y="261151"/>
                  <a:pt x="114704" y="260790"/>
                  <a:pt x="117951" y="260790"/>
                </a:cubicBezTo>
                <a:cubicBezTo>
                  <a:pt x="123001" y="260790"/>
                  <a:pt x="128050" y="263315"/>
                  <a:pt x="131297" y="267283"/>
                </a:cubicBezTo>
                <a:lnTo>
                  <a:pt x="137790" y="276661"/>
                </a:lnTo>
                <a:cubicBezTo>
                  <a:pt x="140675" y="280990"/>
                  <a:pt x="147889" y="280990"/>
                  <a:pt x="150775" y="276661"/>
                </a:cubicBezTo>
                <a:lnTo>
                  <a:pt x="157268" y="267283"/>
                </a:lnTo>
                <a:cubicBezTo>
                  <a:pt x="162317" y="260429"/>
                  <a:pt x="172057" y="258626"/>
                  <a:pt x="179631" y="263315"/>
                </a:cubicBezTo>
                <a:lnTo>
                  <a:pt x="189010" y="269086"/>
                </a:lnTo>
                <a:cubicBezTo>
                  <a:pt x="191535" y="270168"/>
                  <a:pt x="193699" y="270529"/>
                  <a:pt x="196224" y="269447"/>
                </a:cubicBezTo>
                <a:cubicBezTo>
                  <a:pt x="198749" y="268726"/>
                  <a:pt x="200552" y="266561"/>
                  <a:pt x="200913" y="264036"/>
                </a:cubicBezTo>
                <a:lnTo>
                  <a:pt x="203077" y="253576"/>
                </a:lnTo>
                <a:cubicBezTo>
                  <a:pt x="205602" y="244558"/>
                  <a:pt x="213898" y="239148"/>
                  <a:pt x="222555" y="240591"/>
                </a:cubicBezTo>
                <a:lnTo>
                  <a:pt x="233376" y="242394"/>
                </a:lnTo>
                <a:cubicBezTo>
                  <a:pt x="235901" y="242755"/>
                  <a:pt x="238426" y="242033"/>
                  <a:pt x="239869" y="239869"/>
                </a:cubicBezTo>
                <a:cubicBezTo>
                  <a:pt x="242033" y="238426"/>
                  <a:pt x="242755" y="235901"/>
                  <a:pt x="242394" y="233016"/>
                </a:cubicBezTo>
                <a:lnTo>
                  <a:pt x="240230" y="222555"/>
                </a:lnTo>
                <a:cubicBezTo>
                  <a:pt x="239148" y="213898"/>
                  <a:pt x="244919" y="205241"/>
                  <a:pt x="253576" y="203438"/>
                </a:cubicBezTo>
                <a:lnTo>
                  <a:pt x="264036" y="200913"/>
                </a:lnTo>
                <a:cubicBezTo>
                  <a:pt x="266922" y="200552"/>
                  <a:pt x="268726" y="198388"/>
                  <a:pt x="269808" y="196224"/>
                </a:cubicBezTo>
                <a:cubicBezTo>
                  <a:pt x="270529" y="194060"/>
                  <a:pt x="270168" y="191174"/>
                  <a:pt x="269086" y="189010"/>
                </a:cubicBezTo>
                <a:lnTo>
                  <a:pt x="263315" y="179631"/>
                </a:lnTo>
                <a:cubicBezTo>
                  <a:pt x="258626" y="172417"/>
                  <a:pt x="260790" y="161957"/>
                  <a:pt x="267643" y="157268"/>
                </a:cubicBezTo>
                <a:lnTo>
                  <a:pt x="276661" y="150775"/>
                </a:lnTo>
                <a:cubicBezTo>
                  <a:pt x="278825" y="149332"/>
                  <a:pt x="279907" y="146807"/>
                  <a:pt x="279907" y="144282"/>
                </a:cubicBezTo>
                <a:cubicBezTo>
                  <a:pt x="279907" y="141757"/>
                  <a:pt x="278825" y="139593"/>
                  <a:pt x="276661" y="137429"/>
                </a:cubicBezTo>
                <a:lnTo>
                  <a:pt x="267643" y="131297"/>
                </a:lnTo>
                <a:cubicBezTo>
                  <a:pt x="260790" y="126247"/>
                  <a:pt x="258626" y="116508"/>
                  <a:pt x="263315" y="108933"/>
                </a:cubicBezTo>
                <a:lnTo>
                  <a:pt x="269086" y="99555"/>
                </a:lnTo>
                <a:cubicBezTo>
                  <a:pt x="270168" y="97030"/>
                  <a:pt x="270529" y="94866"/>
                  <a:pt x="269808" y="92341"/>
                </a:cubicBezTo>
                <a:cubicBezTo>
                  <a:pt x="268726" y="90176"/>
                  <a:pt x="266922" y="88373"/>
                  <a:pt x="264036" y="87651"/>
                </a:cubicBezTo>
                <a:lnTo>
                  <a:pt x="253576" y="84766"/>
                </a:lnTo>
                <a:cubicBezTo>
                  <a:pt x="244919" y="83323"/>
                  <a:pt x="239148" y="74666"/>
                  <a:pt x="240230" y="66730"/>
                </a:cubicBezTo>
                <a:lnTo>
                  <a:pt x="242394" y="55188"/>
                </a:lnTo>
                <a:cubicBezTo>
                  <a:pt x="242755" y="52663"/>
                  <a:pt x="242033" y="50138"/>
                  <a:pt x="239869" y="48695"/>
                </a:cubicBezTo>
                <a:cubicBezTo>
                  <a:pt x="238426" y="46531"/>
                  <a:pt x="235901" y="45810"/>
                  <a:pt x="233376" y="46170"/>
                </a:cubicBezTo>
                <a:lnTo>
                  <a:pt x="222555" y="47613"/>
                </a:lnTo>
                <a:cubicBezTo>
                  <a:pt x="213898" y="49417"/>
                  <a:pt x="205602" y="43645"/>
                  <a:pt x="203077" y="34988"/>
                </a:cubicBezTo>
                <a:lnTo>
                  <a:pt x="200913" y="24528"/>
                </a:lnTo>
                <a:cubicBezTo>
                  <a:pt x="200552" y="22003"/>
                  <a:pt x="198749" y="20199"/>
                  <a:pt x="196224" y="18757"/>
                </a:cubicBezTo>
                <a:cubicBezTo>
                  <a:pt x="193699" y="18035"/>
                  <a:pt x="191535" y="18035"/>
                  <a:pt x="189010" y="19478"/>
                </a:cubicBezTo>
                <a:lnTo>
                  <a:pt x="179631" y="25249"/>
                </a:lnTo>
                <a:cubicBezTo>
                  <a:pt x="172057" y="29939"/>
                  <a:pt x="162317" y="28135"/>
                  <a:pt x="157268" y="20921"/>
                </a:cubicBezTo>
                <a:lnTo>
                  <a:pt x="150775" y="11903"/>
                </a:lnTo>
                <a:cubicBezTo>
                  <a:pt x="149332" y="9739"/>
                  <a:pt x="146807" y="8657"/>
                  <a:pt x="143922" y="8657"/>
                </a:cubicBezTo>
                <a:close/>
                <a:moveTo>
                  <a:pt x="143922" y="0"/>
                </a:moveTo>
                <a:cubicBezTo>
                  <a:pt x="149693" y="0"/>
                  <a:pt x="154743" y="2525"/>
                  <a:pt x="157989" y="6853"/>
                </a:cubicBezTo>
                <a:lnTo>
                  <a:pt x="164482" y="15871"/>
                </a:lnTo>
                <a:cubicBezTo>
                  <a:pt x="167007" y="19117"/>
                  <a:pt x="171335" y="20199"/>
                  <a:pt x="174942" y="18035"/>
                </a:cubicBezTo>
                <a:lnTo>
                  <a:pt x="184321" y="12264"/>
                </a:lnTo>
                <a:cubicBezTo>
                  <a:pt x="189010" y="9378"/>
                  <a:pt x="194781" y="9018"/>
                  <a:pt x="199470" y="11182"/>
                </a:cubicBezTo>
                <a:cubicBezTo>
                  <a:pt x="204881" y="12625"/>
                  <a:pt x="208127" y="17314"/>
                  <a:pt x="209209" y="22364"/>
                </a:cubicBezTo>
                <a:lnTo>
                  <a:pt x="212095" y="33185"/>
                </a:lnTo>
                <a:cubicBezTo>
                  <a:pt x="213177" y="37153"/>
                  <a:pt x="216784" y="40038"/>
                  <a:pt x="220752" y="39317"/>
                </a:cubicBezTo>
                <a:lnTo>
                  <a:pt x="231934" y="37513"/>
                </a:lnTo>
                <a:cubicBezTo>
                  <a:pt x="236983" y="36792"/>
                  <a:pt x="242394" y="38235"/>
                  <a:pt x="246362" y="42202"/>
                </a:cubicBezTo>
                <a:cubicBezTo>
                  <a:pt x="250330" y="46170"/>
                  <a:pt x="251772" y="51220"/>
                  <a:pt x="251051" y="56631"/>
                </a:cubicBezTo>
                <a:lnTo>
                  <a:pt x="249247" y="67452"/>
                </a:lnTo>
                <a:cubicBezTo>
                  <a:pt x="248526" y="71420"/>
                  <a:pt x="251412" y="75387"/>
                  <a:pt x="255019" y="76830"/>
                </a:cubicBezTo>
                <a:lnTo>
                  <a:pt x="266201" y="79355"/>
                </a:lnTo>
                <a:cubicBezTo>
                  <a:pt x="271251" y="80437"/>
                  <a:pt x="275579" y="84044"/>
                  <a:pt x="278104" y="89094"/>
                </a:cubicBezTo>
                <a:cubicBezTo>
                  <a:pt x="279547" y="93783"/>
                  <a:pt x="279547" y="99555"/>
                  <a:pt x="276661" y="104244"/>
                </a:cubicBezTo>
                <a:lnTo>
                  <a:pt x="270529" y="113622"/>
                </a:lnTo>
                <a:cubicBezTo>
                  <a:pt x="268726" y="117229"/>
                  <a:pt x="269447" y="121558"/>
                  <a:pt x="272693" y="124083"/>
                </a:cubicBezTo>
                <a:lnTo>
                  <a:pt x="281711" y="130936"/>
                </a:lnTo>
                <a:cubicBezTo>
                  <a:pt x="286039" y="133822"/>
                  <a:pt x="288564" y="138872"/>
                  <a:pt x="288564" y="144282"/>
                </a:cubicBezTo>
                <a:cubicBezTo>
                  <a:pt x="288564" y="149693"/>
                  <a:pt x="286039" y="154743"/>
                  <a:pt x="281711" y="157628"/>
                </a:cubicBezTo>
                <a:lnTo>
                  <a:pt x="272693" y="164482"/>
                </a:lnTo>
                <a:cubicBezTo>
                  <a:pt x="269447" y="167007"/>
                  <a:pt x="268726" y="171335"/>
                  <a:pt x="270529" y="175303"/>
                </a:cubicBezTo>
                <a:lnTo>
                  <a:pt x="276661" y="184681"/>
                </a:lnTo>
                <a:cubicBezTo>
                  <a:pt x="279547" y="189010"/>
                  <a:pt x="279547" y="194781"/>
                  <a:pt x="278104" y="199470"/>
                </a:cubicBezTo>
                <a:cubicBezTo>
                  <a:pt x="275579" y="204520"/>
                  <a:pt x="271251" y="208127"/>
                  <a:pt x="266201" y="209570"/>
                </a:cubicBezTo>
                <a:lnTo>
                  <a:pt x="255019" y="211734"/>
                </a:lnTo>
                <a:cubicBezTo>
                  <a:pt x="251412" y="212816"/>
                  <a:pt x="248526" y="216784"/>
                  <a:pt x="249247" y="220752"/>
                </a:cubicBezTo>
                <a:lnTo>
                  <a:pt x="251051" y="231934"/>
                </a:lnTo>
                <a:cubicBezTo>
                  <a:pt x="251772" y="237344"/>
                  <a:pt x="250330" y="242394"/>
                  <a:pt x="246362" y="246723"/>
                </a:cubicBezTo>
                <a:cubicBezTo>
                  <a:pt x="242394" y="250330"/>
                  <a:pt x="236983" y="251772"/>
                  <a:pt x="231934" y="251051"/>
                </a:cubicBezTo>
                <a:lnTo>
                  <a:pt x="220752" y="249247"/>
                </a:lnTo>
                <a:cubicBezTo>
                  <a:pt x="216784" y="248526"/>
                  <a:pt x="213177" y="251051"/>
                  <a:pt x="212095" y="255019"/>
                </a:cubicBezTo>
                <a:lnTo>
                  <a:pt x="209209" y="266201"/>
                </a:lnTo>
                <a:cubicBezTo>
                  <a:pt x="208127" y="271611"/>
                  <a:pt x="204881" y="275579"/>
                  <a:pt x="199470" y="277743"/>
                </a:cubicBezTo>
                <a:cubicBezTo>
                  <a:pt x="194781" y="279547"/>
                  <a:pt x="189010" y="279186"/>
                  <a:pt x="184321" y="276300"/>
                </a:cubicBezTo>
                <a:lnTo>
                  <a:pt x="174942" y="270529"/>
                </a:lnTo>
                <a:cubicBezTo>
                  <a:pt x="171335" y="268726"/>
                  <a:pt x="167007" y="269447"/>
                  <a:pt x="164482" y="272693"/>
                </a:cubicBezTo>
                <a:lnTo>
                  <a:pt x="157989" y="281711"/>
                </a:lnTo>
                <a:cubicBezTo>
                  <a:pt x="154743" y="286039"/>
                  <a:pt x="149693" y="288564"/>
                  <a:pt x="143922" y="288564"/>
                </a:cubicBezTo>
                <a:cubicBezTo>
                  <a:pt x="139232" y="288564"/>
                  <a:pt x="133822" y="286039"/>
                  <a:pt x="130936" y="281711"/>
                </a:cubicBezTo>
                <a:lnTo>
                  <a:pt x="124443" y="272693"/>
                </a:lnTo>
                <a:cubicBezTo>
                  <a:pt x="121918" y="269447"/>
                  <a:pt x="117229" y="268726"/>
                  <a:pt x="113983" y="270529"/>
                </a:cubicBezTo>
                <a:lnTo>
                  <a:pt x="104244" y="276300"/>
                </a:lnTo>
                <a:cubicBezTo>
                  <a:pt x="99555" y="279186"/>
                  <a:pt x="94144" y="279547"/>
                  <a:pt x="89094" y="277743"/>
                </a:cubicBezTo>
                <a:cubicBezTo>
                  <a:pt x="84044" y="275579"/>
                  <a:pt x="80437" y="271611"/>
                  <a:pt x="78994" y="266201"/>
                </a:cubicBezTo>
                <a:lnTo>
                  <a:pt x="76830" y="255019"/>
                </a:lnTo>
                <a:cubicBezTo>
                  <a:pt x="75387" y="251051"/>
                  <a:pt x="71780" y="248526"/>
                  <a:pt x="67813" y="249247"/>
                </a:cubicBezTo>
                <a:lnTo>
                  <a:pt x="56631" y="251051"/>
                </a:lnTo>
                <a:cubicBezTo>
                  <a:pt x="51581" y="251772"/>
                  <a:pt x="46170" y="250330"/>
                  <a:pt x="42202" y="246723"/>
                </a:cubicBezTo>
                <a:cubicBezTo>
                  <a:pt x="38235" y="242394"/>
                  <a:pt x="36792" y="237344"/>
                  <a:pt x="37513" y="231934"/>
                </a:cubicBezTo>
                <a:lnTo>
                  <a:pt x="39317" y="220752"/>
                </a:lnTo>
                <a:cubicBezTo>
                  <a:pt x="40038" y="216784"/>
                  <a:pt x="37153" y="212816"/>
                  <a:pt x="33185" y="211734"/>
                </a:cubicBezTo>
                <a:lnTo>
                  <a:pt x="22364" y="209570"/>
                </a:lnTo>
                <a:cubicBezTo>
                  <a:pt x="16953" y="208127"/>
                  <a:pt x="12985" y="204520"/>
                  <a:pt x="11182" y="199470"/>
                </a:cubicBezTo>
                <a:cubicBezTo>
                  <a:pt x="8657" y="194781"/>
                  <a:pt x="9378" y="189010"/>
                  <a:pt x="12264" y="184681"/>
                </a:cubicBezTo>
                <a:lnTo>
                  <a:pt x="18035" y="175303"/>
                </a:lnTo>
                <a:cubicBezTo>
                  <a:pt x="19839" y="171335"/>
                  <a:pt x="19117" y="167007"/>
                  <a:pt x="15871" y="164482"/>
                </a:cubicBezTo>
                <a:lnTo>
                  <a:pt x="6853" y="157628"/>
                </a:lnTo>
                <a:cubicBezTo>
                  <a:pt x="2525" y="154743"/>
                  <a:pt x="0" y="149693"/>
                  <a:pt x="0" y="144282"/>
                </a:cubicBezTo>
                <a:cubicBezTo>
                  <a:pt x="0" y="138872"/>
                  <a:pt x="2525" y="133822"/>
                  <a:pt x="6853" y="130936"/>
                </a:cubicBezTo>
                <a:lnTo>
                  <a:pt x="15871" y="124083"/>
                </a:lnTo>
                <a:cubicBezTo>
                  <a:pt x="19117" y="121558"/>
                  <a:pt x="19839" y="117229"/>
                  <a:pt x="18035" y="113622"/>
                </a:cubicBezTo>
                <a:lnTo>
                  <a:pt x="12264" y="104244"/>
                </a:lnTo>
                <a:cubicBezTo>
                  <a:pt x="9378" y="99555"/>
                  <a:pt x="8657" y="93783"/>
                  <a:pt x="11182" y="89094"/>
                </a:cubicBezTo>
                <a:cubicBezTo>
                  <a:pt x="12985" y="84044"/>
                  <a:pt x="16953" y="80437"/>
                  <a:pt x="22364" y="79355"/>
                </a:cubicBezTo>
                <a:lnTo>
                  <a:pt x="33185" y="76830"/>
                </a:lnTo>
                <a:cubicBezTo>
                  <a:pt x="37153" y="75387"/>
                  <a:pt x="40038" y="71420"/>
                  <a:pt x="39317" y="67452"/>
                </a:cubicBezTo>
                <a:lnTo>
                  <a:pt x="37513" y="56631"/>
                </a:lnTo>
                <a:cubicBezTo>
                  <a:pt x="36792" y="51220"/>
                  <a:pt x="38235" y="46170"/>
                  <a:pt x="42563" y="42202"/>
                </a:cubicBezTo>
                <a:cubicBezTo>
                  <a:pt x="46170" y="38235"/>
                  <a:pt x="51581" y="36792"/>
                  <a:pt x="56631" y="37513"/>
                </a:cubicBezTo>
                <a:lnTo>
                  <a:pt x="67813" y="39317"/>
                </a:lnTo>
                <a:cubicBezTo>
                  <a:pt x="71780" y="40038"/>
                  <a:pt x="75387" y="37153"/>
                  <a:pt x="76830" y="33185"/>
                </a:cubicBezTo>
                <a:lnTo>
                  <a:pt x="78994" y="22364"/>
                </a:lnTo>
                <a:cubicBezTo>
                  <a:pt x="80437" y="17314"/>
                  <a:pt x="84044" y="12625"/>
                  <a:pt x="89094" y="11182"/>
                </a:cubicBezTo>
                <a:cubicBezTo>
                  <a:pt x="94144" y="9018"/>
                  <a:pt x="99555" y="9378"/>
                  <a:pt x="104244" y="12264"/>
                </a:cubicBezTo>
                <a:lnTo>
                  <a:pt x="113983" y="18035"/>
                </a:lnTo>
                <a:cubicBezTo>
                  <a:pt x="117229" y="20199"/>
                  <a:pt x="121918" y="19117"/>
                  <a:pt x="124443" y="15871"/>
                </a:cubicBezTo>
                <a:lnTo>
                  <a:pt x="130936" y="6853"/>
                </a:lnTo>
                <a:cubicBezTo>
                  <a:pt x="133822" y="2525"/>
                  <a:pt x="139232" y="0"/>
                  <a:pt x="143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970">
            <a:extLst>
              <a:ext uri="{FF2B5EF4-FFF2-40B4-BE49-F238E27FC236}">
                <a16:creationId xmlns:a16="http://schemas.microsoft.com/office/drawing/2014/main" id="{EB3BB6DC-F409-5F41-8A1A-55BFC1C053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77842" y="9149978"/>
            <a:ext cx="937016" cy="1025817"/>
          </a:xfrm>
          <a:custGeom>
            <a:avLst/>
            <a:gdLst>
              <a:gd name="T0" fmla="*/ 352350 w 267928"/>
              <a:gd name="T1" fmla="*/ 904753 h 293327"/>
              <a:gd name="T2" fmla="*/ 494170 w 267928"/>
              <a:gd name="T3" fmla="*/ 943046 h 293327"/>
              <a:gd name="T4" fmla="*/ 539455 w 267928"/>
              <a:gd name="T5" fmla="*/ 893982 h 293327"/>
              <a:gd name="T6" fmla="*/ 308253 w 267928"/>
              <a:gd name="T7" fmla="*/ 797041 h 293327"/>
              <a:gd name="T8" fmla="*/ 323749 w 267928"/>
              <a:gd name="T9" fmla="*/ 864063 h 293327"/>
              <a:gd name="T10" fmla="*/ 582356 w 267928"/>
              <a:gd name="T11" fmla="*/ 849697 h 293327"/>
              <a:gd name="T12" fmla="*/ 308253 w 267928"/>
              <a:gd name="T13" fmla="*/ 797041 h 293327"/>
              <a:gd name="T14" fmla="*/ 725370 w 267928"/>
              <a:gd name="T15" fmla="*/ 353502 h 293327"/>
              <a:gd name="T16" fmla="*/ 452643 w 267928"/>
              <a:gd name="T17" fmla="*/ 646987 h 293327"/>
              <a:gd name="T18" fmla="*/ 432398 w 267928"/>
              <a:gd name="T19" fmla="*/ 646987 h 293327"/>
              <a:gd name="T20" fmla="*/ 315684 w 267928"/>
              <a:gd name="T21" fmla="*/ 510986 h 293327"/>
              <a:gd name="T22" fmla="*/ 441927 w 267928"/>
              <a:gd name="T23" fmla="*/ 615968 h 293327"/>
              <a:gd name="T24" fmla="*/ 443086 w 267928"/>
              <a:gd name="T25" fmla="*/ 247488 h 293327"/>
              <a:gd name="T26" fmla="*/ 443086 w 267928"/>
              <a:gd name="T27" fmla="*/ 277215 h 293327"/>
              <a:gd name="T28" fmla="*/ 264260 w 267928"/>
              <a:gd name="T29" fmla="*/ 430605 h 293327"/>
              <a:gd name="T30" fmla="*/ 251237 w 267928"/>
              <a:gd name="T31" fmla="*/ 415145 h 293327"/>
              <a:gd name="T32" fmla="*/ 446495 w 267928"/>
              <a:gd name="T33" fmla="*/ 157975 h 293327"/>
              <a:gd name="T34" fmla="*/ 675309 w 267928"/>
              <a:gd name="T35" fmla="*/ 294406 h 293327"/>
              <a:gd name="T36" fmla="*/ 446495 w 267928"/>
              <a:gd name="T37" fmla="*/ 187892 h 293327"/>
              <a:gd name="T38" fmla="*/ 260585 w 267928"/>
              <a:gd name="T39" fmla="*/ 627103 h 293327"/>
              <a:gd name="T40" fmla="*/ 308253 w 267928"/>
              <a:gd name="T41" fmla="*/ 767122 h 293327"/>
              <a:gd name="T42" fmla="*/ 582356 w 267928"/>
              <a:gd name="T43" fmla="*/ 740797 h 293327"/>
              <a:gd name="T44" fmla="*/ 702721 w 267928"/>
              <a:gd name="T45" fmla="*/ 488277 h 293327"/>
              <a:gd name="T46" fmla="*/ 731320 w 267928"/>
              <a:gd name="T47" fmla="*/ 491865 h 293327"/>
              <a:gd name="T48" fmla="*/ 612145 w 267928"/>
              <a:gd name="T49" fmla="*/ 740797 h 293327"/>
              <a:gd name="T50" fmla="*/ 568058 w 267928"/>
              <a:gd name="T51" fmla="*/ 893982 h 293327"/>
              <a:gd name="T52" fmla="*/ 566863 w 267928"/>
              <a:gd name="T53" fmla="*/ 904753 h 293327"/>
              <a:gd name="T54" fmla="*/ 396445 w 267928"/>
              <a:gd name="T55" fmla="*/ 972963 h 293327"/>
              <a:gd name="T56" fmla="*/ 323749 w 267928"/>
              <a:gd name="T57" fmla="*/ 893982 h 293327"/>
              <a:gd name="T58" fmla="*/ 278464 w 267928"/>
              <a:gd name="T59" fmla="*/ 739595 h 293327"/>
              <a:gd name="T60" fmla="*/ 158097 w 267928"/>
              <a:gd name="T61" fmla="*/ 446393 h 293327"/>
              <a:gd name="T62" fmla="*/ 444711 w 267928"/>
              <a:gd name="T63" fmla="*/ 0 h 293327"/>
              <a:gd name="T64" fmla="*/ 697468 w 267928"/>
              <a:gd name="T65" fmla="*/ 808902 h 293327"/>
              <a:gd name="T66" fmla="*/ 680775 w 267928"/>
              <a:gd name="T67" fmla="*/ 786268 h 293327"/>
              <a:gd name="T68" fmla="*/ 444711 w 267928"/>
              <a:gd name="T69" fmla="*/ 28599 h 293327"/>
              <a:gd name="T70" fmla="*/ 29805 w 267928"/>
              <a:gd name="T71" fmla="*/ 858936 h 293327"/>
              <a:gd name="T72" fmla="*/ 209837 w 267928"/>
              <a:gd name="T73" fmla="*/ 874421 h 293327"/>
              <a:gd name="T74" fmla="*/ 15495 w 267928"/>
              <a:gd name="T75" fmla="*/ 888721 h 293327"/>
              <a:gd name="T76" fmla="*/ 0 w 267928"/>
              <a:gd name="T77" fmla="*/ 444357 h 29332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67928" h="293327">
                <a:moveTo>
                  <a:pt x="106142" y="269515"/>
                </a:moveTo>
                <a:lnTo>
                  <a:pt x="106142" y="272762"/>
                </a:lnTo>
                <a:cubicBezTo>
                  <a:pt x="106142" y="279256"/>
                  <a:pt x="112245" y="284307"/>
                  <a:pt x="119425" y="284307"/>
                </a:cubicBezTo>
                <a:lnTo>
                  <a:pt x="148863" y="284307"/>
                </a:lnTo>
                <a:cubicBezTo>
                  <a:pt x="156402" y="284307"/>
                  <a:pt x="162505" y="279256"/>
                  <a:pt x="162505" y="272762"/>
                </a:cubicBezTo>
                <a:lnTo>
                  <a:pt x="162505" y="269515"/>
                </a:lnTo>
                <a:lnTo>
                  <a:pt x="106142" y="269515"/>
                </a:lnTo>
                <a:close/>
                <a:moveTo>
                  <a:pt x="92858" y="240290"/>
                </a:moveTo>
                <a:lnTo>
                  <a:pt x="92858" y="256165"/>
                </a:lnTo>
                <a:cubicBezTo>
                  <a:pt x="92858" y="258691"/>
                  <a:pt x="95013" y="260495"/>
                  <a:pt x="97526" y="260495"/>
                </a:cubicBezTo>
                <a:lnTo>
                  <a:pt x="171121" y="260495"/>
                </a:lnTo>
                <a:cubicBezTo>
                  <a:pt x="173634" y="260495"/>
                  <a:pt x="175429" y="258691"/>
                  <a:pt x="175429" y="256165"/>
                </a:cubicBezTo>
                <a:lnTo>
                  <a:pt x="175429" y="240290"/>
                </a:lnTo>
                <a:lnTo>
                  <a:pt x="92858" y="240290"/>
                </a:lnTo>
                <a:close/>
                <a:moveTo>
                  <a:pt x="212411" y="106573"/>
                </a:moveTo>
                <a:cubicBezTo>
                  <a:pt x="214205" y="104775"/>
                  <a:pt x="216716" y="104775"/>
                  <a:pt x="218510" y="106573"/>
                </a:cubicBezTo>
                <a:cubicBezTo>
                  <a:pt x="220303" y="108012"/>
                  <a:pt x="220303" y="110889"/>
                  <a:pt x="218510" y="113047"/>
                </a:cubicBezTo>
                <a:lnTo>
                  <a:pt x="136354" y="195052"/>
                </a:lnTo>
                <a:cubicBezTo>
                  <a:pt x="135278" y="196490"/>
                  <a:pt x="134202" y="196490"/>
                  <a:pt x="133126" y="196490"/>
                </a:cubicBezTo>
                <a:cubicBezTo>
                  <a:pt x="132049" y="196490"/>
                  <a:pt x="130973" y="196490"/>
                  <a:pt x="130255" y="195052"/>
                </a:cubicBezTo>
                <a:lnTo>
                  <a:pt x="95097" y="160524"/>
                </a:lnTo>
                <a:cubicBezTo>
                  <a:pt x="93662" y="158366"/>
                  <a:pt x="93662" y="155488"/>
                  <a:pt x="95097" y="154050"/>
                </a:cubicBezTo>
                <a:cubicBezTo>
                  <a:pt x="96891" y="152251"/>
                  <a:pt x="99761" y="152251"/>
                  <a:pt x="101196" y="154050"/>
                </a:cubicBezTo>
                <a:lnTo>
                  <a:pt x="133126" y="185700"/>
                </a:lnTo>
                <a:lnTo>
                  <a:pt x="212411" y="106573"/>
                </a:lnTo>
                <a:close/>
                <a:moveTo>
                  <a:pt x="133475" y="74613"/>
                </a:moveTo>
                <a:cubicBezTo>
                  <a:pt x="135972" y="74613"/>
                  <a:pt x="137756" y="76764"/>
                  <a:pt x="137756" y="79273"/>
                </a:cubicBezTo>
                <a:cubicBezTo>
                  <a:pt x="137756" y="81782"/>
                  <a:pt x="135972" y="83575"/>
                  <a:pt x="133475" y="83575"/>
                </a:cubicBezTo>
                <a:cubicBezTo>
                  <a:pt x="108503" y="83575"/>
                  <a:pt x="87811" y="101498"/>
                  <a:pt x="83887" y="126232"/>
                </a:cubicBezTo>
                <a:cubicBezTo>
                  <a:pt x="83530" y="128383"/>
                  <a:pt x="81747" y="129817"/>
                  <a:pt x="79606" y="129817"/>
                </a:cubicBezTo>
                <a:cubicBezTo>
                  <a:pt x="79606" y="129817"/>
                  <a:pt x="79249" y="129817"/>
                  <a:pt x="78893" y="129817"/>
                </a:cubicBezTo>
                <a:cubicBezTo>
                  <a:pt x="76395" y="129458"/>
                  <a:pt x="74612" y="127666"/>
                  <a:pt x="75682" y="125157"/>
                </a:cubicBezTo>
                <a:cubicBezTo>
                  <a:pt x="79963" y="95762"/>
                  <a:pt x="104222" y="74613"/>
                  <a:pt x="133475" y="74613"/>
                </a:cubicBezTo>
                <a:close/>
                <a:moveTo>
                  <a:pt x="134503" y="47625"/>
                </a:moveTo>
                <a:cubicBezTo>
                  <a:pt x="162505" y="47625"/>
                  <a:pt x="187634" y="60253"/>
                  <a:pt x="204148" y="82622"/>
                </a:cubicBezTo>
                <a:cubicBezTo>
                  <a:pt x="205584" y="84065"/>
                  <a:pt x="204866" y="86952"/>
                  <a:pt x="203430" y="88756"/>
                </a:cubicBezTo>
                <a:cubicBezTo>
                  <a:pt x="201276" y="89838"/>
                  <a:pt x="198404" y="89477"/>
                  <a:pt x="196968" y="88034"/>
                </a:cubicBezTo>
                <a:cubicBezTo>
                  <a:pt x="182249" y="67469"/>
                  <a:pt x="159274" y="56645"/>
                  <a:pt x="134503" y="56645"/>
                </a:cubicBezTo>
                <a:cubicBezTo>
                  <a:pt x="91781" y="56645"/>
                  <a:pt x="56241" y="91281"/>
                  <a:pt x="56241" y="134577"/>
                </a:cubicBezTo>
                <a:cubicBezTo>
                  <a:pt x="56241" y="155142"/>
                  <a:pt x="64498" y="174625"/>
                  <a:pt x="78499" y="189057"/>
                </a:cubicBezTo>
                <a:cubicBezTo>
                  <a:pt x="87474" y="198438"/>
                  <a:pt x="92858" y="210705"/>
                  <a:pt x="92858" y="222972"/>
                </a:cubicBezTo>
                <a:lnTo>
                  <a:pt x="92858" y="231270"/>
                </a:lnTo>
                <a:lnTo>
                  <a:pt x="175429" y="231270"/>
                </a:lnTo>
                <a:lnTo>
                  <a:pt x="175429" y="223333"/>
                </a:lnTo>
                <a:cubicBezTo>
                  <a:pt x="175429" y="211066"/>
                  <a:pt x="180813" y="199520"/>
                  <a:pt x="190147" y="189418"/>
                </a:cubicBezTo>
                <a:cubicBezTo>
                  <a:pt x="201276" y="177872"/>
                  <a:pt x="209174" y="163080"/>
                  <a:pt x="211687" y="147205"/>
                </a:cubicBezTo>
                <a:cubicBezTo>
                  <a:pt x="212046" y="144679"/>
                  <a:pt x="213841" y="142875"/>
                  <a:pt x="216354" y="143597"/>
                </a:cubicBezTo>
                <a:cubicBezTo>
                  <a:pt x="218867" y="143597"/>
                  <a:pt x="220303" y="145762"/>
                  <a:pt x="220303" y="148287"/>
                </a:cubicBezTo>
                <a:cubicBezTo>
                  <a:pt x="217431" y="166327"/>
                  <a:pt x="209174" y="182563"/>
                  <a:pt x="196250" y="195551"/>
                </a:cubicBezTo>
                <a:cubicBezTo>
                  <a:pt x="188711" y="203850"/>
                  <a:pt x="184403" y="213591"/>
                  <a:pt x="184403" y="223333"/>
                </a:cubicBezTo>
                <a:lnTo>
                  <a:pt x="184403" y="256165"/>
                </a:lnTo>
                <a:cubicBezTo>
                  <a:pt x="184403" y="263381"/>
                  <a:pt x="178300" y="269515"/>
                  <a:pt x="171121" y="269515"/>
                </a:cubicBezTo>
                <a:lnTo>
                  <a:pt x="170762" y="269515"/>
                </a:lnTo>
                <a:lnTo>
                  <a:pt x="170762" y="272762"/>
                </a:lnTo>
                <a:cubicBezTo>
                  <a:pt x="170762" y="284307"/>
                  <a:pt x="161069" y="293327"/>
                  <a:pt x="148863" y="293327"/>
                </a:cubicBezTo>
                <a:lnTo>
                  <a:pt x="119425" y="293327"/>
                </a:lnTo>
                <a:cubicBezTo>
                  <a:pt x="107219" y="293327"/>
                  <a:pt x="97526" y="284307"/>
                  <a:pt x="97526" y="272762"/>
                </a:cubicBezTo>
                <a:lnTo>
                  <a:pt x="97526" y="269515"/>
                </a:lnTo>
                <a:cubicBezTo>
                  <a:pt x="89628" y="269515"/>
                  <a:pt x="83884" y="263381"/>
                  <a:pt x="83884" y="256165"/>
                </a:cubicBezTo>
                <a:lnTo>
                  <a:pt x="83884" y="222972"/>
                </a:lnTo>
                <a:cubicBezTo>
                  <a:pt x="83884" y="212870"/>
                  <a:pt x="79935" y="203489"/>
                  <a:pt x="72037" y="195191"/>
                </a:cubicBezTo>
                <a:cubicBezTo>
                  <a:pt x="56241" y="178955"/>
                  <a:pt x="47625" y="157307"/>
                  <a:pt x="47625" y="134577"/>
                </a:cubicBezTo>
                <a:cubicBezTo>
                  <a:pt x="47625" y="86591"/>
                  <a:pt x="86756" y="47625"/>
                  <a:pt x="134503" y="47625"/>
                </a:cubicBezTo>
                <a:close/>
                <a:moveTo>
                  <a:pt x="133964" y="0"/>
                </a:moveTo>
                <a:cubicBezTo>
                  <a:pt x="207950" y="0"/>
                  <a:pt x="267928" y="60338"/>
                  <a:pt x="267928" y="133964"/>
                </a:cubicBezTo>
                <a:cubicBezTo>
                  <a:pt x="267928" y="177781"/>
                  <a:pt x="246020" y="218725"/>
                  <a:pt x="210105" y="243866"/>
                </a:cubicBezTo>
                <a:cubicBezTo>
                  <a:pt x="208309" y="245661"/>
                  <a:pt x="205436" y="244943"/>
                  <a:pt x="203999" y="243147"/>
                </a:cubicBezTo>
                <a:cubicBezTo>
                  <a:pt x="202562" y="240992"/>
                  <a:pt x="202921" y="238478"/>
                  <a:pt x="205076" y="237042"/>
                </a:cubicBezTo>
                <a:cubicBezTo>
                  <a:pt x="238837" y="212978"/>
                  <a:pt x="258949" y="174908"/>
                  <a:pt x="258949" y="133964"/>
                </a:cubicBezTo>
                <a:cubicBezTo>
                  <a:pt x="258949" y="65366"/>
                  <a:pt x="202921" y="8620"/>
                  <a:pt x="133964" y="8620"/>
                </a:cubicBezTo>
                <a:cubicBezTo>
                  <a:pt x="65006" y="8620"/>
                  <a:pt x="8979" y="65366"/>
                  <a:pt x="8979" y="133964"/>
                </a:cubicBezTo>
                <a:lnTo>
                  <a:pt x="8979" y="258950"/>
                </a:lnTo>
                <a:lnTo>
                  <a:pt x="58542" y="258950"/>
                </a:lnTo>
                <a:cubicBezTo>
                  <a:pt x="61056" y="258950"/>
                  <a:pt x="63211" y="261105"/>
                  <a:pt x="63211" y="263619"/>
                </a:cubicBezTo>
                <a:cubicBezTo>
                  <a:pt x="63211" y="266133"/>
                  <a:pt x="61056" y="267929"/>
                  <a:pt x="58542" y="267929"/>
                </a:cubicBezTo>
                <a:lnTo>
                  <a:pt x="4669" y="267929"/>
                </a:lnTo>
                <a:cubicBezTo>
                  <a:pt x="2155" y="267929"/>
                  <a:pt x="0" y="266133"/>
                  <a:pt x="0" y="263619"/>
                </a:cubicBezTo>
                <a:lnTo>
                  <a:pt x="0" y="133964"/>
                </a:lnTo>
                <a:cubicBezTo>
                  <a:pt x="0" y="60338"/>
                  <a:pt x="59978" y="0"/>
                  <a:pt x="133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1050">
            <a:extLst>
              <a:ext uri="{FF2B5EF4-FFF2-40B4-BE49-F238E27FC236}">
                <a16:creationId xmlns:a16="http://schemas.microsoft.com/office/drawing/2014/main" id="{F664C83D-B8E0-9749-A6B2-EADBB34B1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77842" y="7114492"/>
            <a:ext cx="937016" cy="939881"/>
          </a:xfrm>
          <a:custGeom>
            <a:avLst/>
            <a:gdLst>
              <a:gd name="T0" fmla="*/ 236519 w 285390"/>
              <a:gd name="T1" fmla="*/ 610556 h 286653"/>
              <a:gd name="T2" fmla="*/ 206077 w 285390"/>
              <a:gd name="T3" fmla="*/ 610556 h 286653"/>
              <a:gd name="T4" fmla="*/ 166135 w 285390"/>
              <a:gd name="T5" fmla="*/ 365394 h 286653"/>
              <a:gd name="T6" fmla="*/ 276353 w 285390"/>
              <a:gd name="T7" fmla="*/ 654973 h 286653"/>
              <a:gd name="T8" fmla="*/ 166135 w 285390"/>
              <a:gd name="T9" fmla="*/ 365394 h 286653"/>
              <a:gd name="T10" fmla="*/ 306664 w 285390"/>
              <a:gd name="T11" fmla="*/ 115924 h 286653"/>
              <a:gd name="T12" fmla="*/ 306664 w 285390"/>
              <a:gd name="T13" fmla="*/ 144957 h 286653"/>
              <a:gd name="T14" fmla="*/ 28750 w 285390"/>
              <a:gd name="T15" fmla="*/ 775269 h 286653"/>
              <a:gd name="T16" fmla="*/ 183284 w 285390"/>
              <a:gd name="T17" fmla="*/ 790996 h 286653"/>
              <a:gd name="T18" fmla="*/ 430046 w 285390"/>
              <a:gd name="T19" fmla="*/ 776479 h 286653"/>
              <a:gd name="T20" fmla="*/ 922386 w 285390"/>
              <a:gd name="T21" fmla="*/ 775269 h 286653"/>
              <a:gd name="T22" fmla="*/ 660044 w 285390"/>
              <a:gd name="T23" fmla="*/ 144957 h 286653"/>
              <a:gd name="T24" fmla="*/ 660044 w 285390"/>
              <a:gd name="T25" fmla="*/ 115924 h 286653"/>
              <a:gd name="T26" fmla="*/ 949934 w 285390"/>
              <a:gd name="T27" fmla="*/ 129230 h 286653"/>
              <a:gd name="T28" fmla="*/ 936759 w 285390"/>
              <a:gd name="T29" fmla="*/ 804304 h 286653"/>
              <a:gd name="T30" fmla="*/ 176092 w 285390"/>
              <a:gd name="T31" fmla="*/ 957951 h 286653"/>
              <a:gd name="T32" fmla="*/ 161718 w 285390"/>
              <a:gd name="T33" fmla="*/ 957951 h 286653"/>
              <a:gd name="T34" fmla="*/ 153327 w 285390"/>
              <a:gd name="T35" fmla="*/ 804304 h 286653"/>
              <a:gd name="T36" fmla="*/ 0 w 285390"/>
              <a:gd name="T37" fmla="*/ 790996 h 286653"/>
              <a:gd name="T38" fmla="*/ 15576 w 285390"/>
              <a:gd name="T39" fmla="*/ 115924 h 286653"/>
              <a:gd name="T40" fmla="*/ 435681 w 285390"/>
              <a:gd name="T41" fmla="*/ 31356 h 286653"/>
              <a:gd name="T42" fmla="*/ 353022 w 285390"/>
              <a:gd name="T43" fmla="*/ 281289 h 286653"/>
              <a:gd name="T44" fmla="*/ 305101 w 285390"/>
              <a:gd name="T45" fmla="*/ 654973 h 286653"/>
              <a:gd name="T46" fmla="*/ 690848 w 285390"/>
              <a:gd name="T47" fmla="*/ 654973 h 286653"/>
              <a:gd name="T48" fmla="*/ 731584 w 285390"/>
              <a:gd name="T49" fmla="*/ 582882 h 286653"/>
              <a:gd name="T50" fmla="*/ 741166 w 285390"/>
              <a:gd name="T51" fmla="*/ 561249 h 286653"/>
              <a:gd name="T52" fmla="*/ 768718 w 285390"/>
              <a:gd name="T53" fmla="*/ 479548 h 286653"/>
              <a:gd name="T54" fmla="*/ 769920 w 285390"/>
              <a:gd name="T55" fmla="*/ 459114 h 286653"/>
              <a:gd name="T56" fmla="*/ 762728 w 285390"/>
              <a:gd name="T57" fmla="*/ 383418 h 286653"/>
              <a:gd name="T58" fmla="*/ 762728 w 285390"/>
              <a:gd name="T59" fmla="*/ 353380 h 286653"/>
              <a:gd name="T60" fmla="*/ 748355 w 285390"/>
              <a:gd name="T61" fmla="*/ 269270 h 286653"/>
              <a:gd name="T62" fmla="*/ 536315 w 285390"/>
              <a:gd name="T63" fmla="*/ 263263 h 286653"/>
              <a:gd name="T64" fmla="*/ 544697 w 285390"/>
              <a:gd name="T65" fmla="*/ 137097 h 286653"/>
              <a:gd name="T66" fmla="*/ 476413 w 285390"/>
              <a:gd name="T67" fmla="*/ 113 h 286653"/>
              <a:gd name="T68" fmla="*/ 565062 w 285390"/>
              <a:gd name="T69" fmla="*/ 240428 h 286653"/>
              <a:gd name="T70" fmla="*/ 814243 w 285390"/>
              <a:gd name="T71" fmla="*/ 311327 h 286653"/>
              <a:gd name="T72" fmla="*/ 817837 w 285390"/>
              <a:gd name="T73" fmla="*/ 419466 h 286653"/>
              <a:gd name="T74" fmla="*/ 810649 w 285390"/>
              <a:gd name="T75" fmla="*/ 513192 h 286653"/>
              <a:gd name="T76" fmla="*/ 766322 w 285390"/>
              <a:gd name="T77" fmla="*/ 605710 h 286653"/>
              <a:gd name="T78" fmla="*/ 689653 w 285390"/>
              <a:gd name="T79" fmla="*/ 683815 h 286653"/>
              <a:gd name="T80" fmla="*/ 137381 w 285390"/>
              <a:gd name="T81" fmla="*/ 668193 h 286653"/>
              <a:gd name="T82" fmla="*/ 151769 w 285390"/>
              <a:gd name="T83" fmla="*/ 336560 h 286653"/>
              <a:gd name="T84" fmla="*/ 331456 w 285390"/>
              <a:gd name="T85" fmla="*/ 262057 h 286653"/>
              <a:gd name="T86" fmla="*/ 404537 w 285390"/>
              <a:gd name="T87" fmla="*/ 25345 h 286653"/>
              <a:gd name="T88" fmla="*/ 476413 w 285390"/>
              <a:gd name="T89" fmla="*/ 113 h 2866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6653">
                <a:moveTo>
                  <a:pt x="66104" y="177476"/>
                </a:moveTo>
                <a:cubicBezTo>
                  <a:pt x="68771" y="177476"/>
                  <a:pt x="71057" y="179674"/>
                  <a:pt x="71057" y="182239"/>
                </a:cubicBezTo>
                <a:cubicBezTo>
                  <a:pt x="71057" y="184803"/>
                  <a:pt x="68771" y="186635"/>
                  <a:pt x="66104" y="186635"/>
                </a:cubicBezTo>
                <a:cubicBezTo>
                  <a:pt x="63818" y="186635"/>
                  <a:pt x="61913" y="184803"/>
                  <a:pt x="61913" y="182239"/>
                </a:cubicBezTo>
                <a:cubicBezTo>
                  <a:pt x="61913" y="179674"/>
                  <a:pt x="63818" y="177476"/>
                  <a:pt x="66104" y="177476"/>
                </a:cubicBezTo>
                <a:close/>
                <a:moveTo>
                  <a:pt x="49913" y="109064"/>
                </a:moveTo>
                <a:lnTo>
                  <a:pt x="49913" y="195498"/>
                </a:lnTo>
                <a:lnTo>
                  <a:pt x="83025" y="195498"/>
                </a:lnTo>
                <a:lnTo>
                  <a:pt x="83025" y="109064"/>
                </a:lnTo>
                <a:lnTo>
                  <a:pt x="49913" y="109064"/>
                </a:lnTo>
                <a:close/>
                <a:moveTo>
                  <a:pt x="4679" y="34601"/>
                </a:moveTo>
                <a:lnTo>
                  <a:pt x="92131" y="34601"/>
                </a:lnTo>
                <a:cubicBezTo>
                  <a:pt x="94650" y="34601"/>
                  <a:pt x="96450" y="36768"/>
                  <a:pt x="96450" y="38573"/>
                </a:cubicBezTo>
                <a:cubicBezTo>
                  <a:pt x="96450" y="41101"/>
                  <a:pt x="94650" y="43268"/>
                  <a:pt x="92131" y="43268"/>
                </a:cubicBezTo>
                <a:lnTo>
                  <a:pt x="8637" y="43268"/>
                </a:lnTo>
                <a:lnTo>
                  <a:pt x="8637" y="231404"/>
                </a:lnTo>
                <a:lnTo>
                  <a:pt x="50744" y="231404"/>
                </a:lnTo>
                <a:cubicBezTo>
                  <a:pt x="52903" y="231404"/>
                  <a:pt x="55063" y="233571"/>
                  <a:pt x="55063" y="236098"/>
                </a:cubicBezTo>
                <a:lnTo>
                  <a:pt x="55063" y="274376"/>
                </a:lnTo>
                <a:lnTo>
                  <a:pt x="129199" y="231765"/>
                </a:lnTo>
                <a:cubicBezTo>
                  <a:pt x="129919" y="231404"/>
                  <a:pt x="130639" y="231404"/>
                  <a:pt x="131719" y="231404"/>
                </a:cubicBezTo>
                <a:lnTo>
                  <a:pt x="277113" y="231404"/>
                </a:lnTo>
                <a:lnTo>
                  <a:pt x="277113" y="43268"/>
                </a:lnTo>
                <a:lnTo>
                  <a:pt x="198298" y="43268"/>
                </a:lnTo>
                <a:cubicBezTo>
                  <a:pt x="196138" y="43268"/>
                  <a:pt x="193979" y="41101"/>
                  <a:pt x="193979" y="38573"/>
                </a:cubicBezTo>
                <a:cubicBezTo>
                  <a:pt x="193979" y="36768"/>
                  <a:pt x="196138" y="34601"/>
                  <a:pt x="198298" y="34601"/>
                </a:cubicBezTo>
                <a:lnTo>
                  <a:pt x="281432" y="34601"/>
                </a:lnTo>
                <a:cubicBezTo>
                  <a:pt x="283951" y="34601"/>
                  <a:pt x="285390" y="36768"/>
                  <a:pt x="285390" y="38573"/>
                </a:cubicBezTo>
                <a:lnTo>
                  <a:pt x="285390" y="236098"/>
                </a:lnTo>
                <a:cubicBezTo>
                  <a:pt x="285390" y="237904"/>
                  <a:pt x="283951" y="240070"/>
                  <a:pt x="281432" y="240070"/>
                </a:cubicBezTo>
                <a:lnTo>
                  <a:pt x="132438" y="240070"/>
                </a:lnTo>
                <a:lnTo>
                  <a:pt x="52903" y="285931"/>
                </a:lnTo>
                <a:cubicBezTo>
                  <a:pt x="52184" y="286292"/>
                  <a:pt x="51464" y="286653"/>
                  <a:pt x="50744" y="286653"/>
                </a:cubicBezTo>
                <a:cubicBezTo>
                  <a:pt x="49664" y="286653"/>
                  <a:pt x="49305" y="286292"/>
                  <a:pt x="48585" y="285931"/>
                </a:cubicBezTo>
                <a:cubicBezTo>
                  <a:pt x="46785" y="285209"/>
                  <a:pt x="46066" y="283403"/>
                  <a:pt x="46066" y="282320"/>
                </a:cubicBezTo>
                <a:lnTo>
                  <a:pt x="46066" y="240070"/>
                </a:lnTo>
                <a:lnTo>
                  <a:pt x="4679" y="240070"/>
                </a:lnTo>
                <a:cubicBezTo>
                  <a:pt x="2159" y="240070"/>
                  <a:pt x="0" y="237904"/>
                  <a:pt x="0" y="236098"/>
                </a:cubicBezTo>
                <a:lnTo>
                  <a:pt x="0" y="38573"/>
                </a:lnTo>
                <a:cubicBezTo>
                  <a:pt x="0" y="36768"/>
                  <a:pt x="2159" y="34601"/>
                  <a:pt x="4679" y="34601"/>
                </a:cubicBezTo>
                <a:close/>
                <a:moveTo>
                  <a:pt x="142769" y="9001"/>
                </a:moveTo>
                <a:cubicBezTo>
                  <a:pt x="137011" y="8283"/>
                  <a:pt x="133052" y="9001"/>
                  <a:pt x="130892" y="9359"/>
                </a:cubicBezTo>
                <a:cubicBezTo>
                  <a:pt x="132692" y="17608"/>
                  <a:pt x="135931" y="37334"/>
                  <a:pt x="132692" y="45942"/>
                </a:cubicBezTo>
                <a:cubicBezTo>
                  <a:pt x="127653" y="60646"/>
                  <a:pt x="115776" y="73199"/>
                  <a:pt x="106059" y="83959"/>
                </a:cubicBezTo>
                <a:cubicBezTo>
                  <a:pt x="98861" y="92207"/>
                  <a:pt x="91662" y="99739"/>
                  <a:pt x="91662" y="104760"/>
                </a:cubicBezTo>
                <a:lnTo>
                  <a:pt x="91662" y="195498"/>
                </a:lnTo>
                <a:lnTo>
                  <a:pt x="207193" y="195498"/>
                </a:lnTo>
                <a:cubicBezTo>
                  <a:pt x="207553" y="195498"/>
                  <a:pt x="207553" y="195498"/>
                  <a:pt x="207553" y="195498"/>
                </a:cubicBezTo>
                <a:cubicBezTo>
                  <a:pt x="215831" y="194781"/>
                  <a:pt x="221949" y="188325"/>
                  <a:pt x="221949" y="180793"/>
                </a:cubicBezTo>
                <a:cubicBezTo>
                  <a:pt x="221949" y="178642"/>
                  <a:pt x="220870" y="176131"/>
                  <a:pt x="219790" y="173979"/>
                </a:cubicBezTo>
                <a:cubicBezTo>
                  <a:pt x="219070" y="172903"/>
                  <a:pt x="219070" y="171110"/>
                  <a:pt x="219790" y="170034"/>
                </a:cubicBezTo>
                <a:cubicBezTo>
                  <a:pt x="220150" y="168599"/>
                  <a:pt x="221589" y="167882"/>
                  <a:pt x="222669" y="167523"/>
                </a:cubicBezTo>
                <a:cubicBezTo>
                  <a:pt x="229507" y="165730"/>
                  <a:pt x="234906" y="160351"/>
                  <a:pt x="234906" y="153178"/>
                </a:cubicBezTo>
                <a:cubicBezTo>
                  <a:pt x="234906" y="149591"/>
                  <a:pt x="233106" y="146005"/>
                  <a:pt x="230947" y="143135"/>
                </a:cubicBezTo>
                <a:cubicBezTo>
                  <a:pt x="229507" y="142418"/>
                  <a:pt x="229147" y="140984"/>
                  <a:pt x="229507" y="139908"/>
                </a:cubicBezTo>
                <a:cubicBezTo>
                  <a:pt x="229507" y="138832"/>
                  <a:pt x="230227" y="137397"/>
                  <a:pt x="231307" y="137038"/>
                </a:cubicBezTo>
                <a:cubicBezTo>
                  <a:pt x="235266" y="133811"/>
                  <a:pt x="237425" y="129865"/>
                  <a:pt x="237425" y="125203"/>
                </a:cubicBezTo>
                <a:cubicBezTo>
                  <a:pt x="237425" y="117671"/>
                  <a:pt x="232387" y="114444"/>
                  <a:pt x="229147" y="114444"/>
                </a:cubicBezTo>
                <a:cubicBezTo>
                  <a:pt x="226628" y="114444"/>
                  <a:pt x="224829" y="112292"/>
                  <a:pt x="224829" y="109781"/>
                </a:cubicBezTo>
                <a:cubicBezTo>
                  <a:pt x="224829" y="107629"/>
                  <a:pt x="226628" y="105477"/>
                  <a:pt x="229147" y="105477"/>
                </a:cubicBezTo>
                <a:cubicBezTo>
                  <a:pt x="230947" y="105477"/>
                  <a:pt x="235626" y="102250"/>
                  <a:pt x="235626" y="92925"/>
                </a:cubicBezTo>
                <a:cubicBezTo>
                  <a:pt x="235626" y="85393"/>
                  <a:pt x="229867" y="80372"/>
                  <a:pt x="224829" y="80372"/>
                </a:cubicBezTo>
                <a:lnTo>
                  <a:pt x="164364" y="80372"/>
                </a:lnTo>
                <a:cubicBezTo>
                  <a:pt x="162924" y="80372"/>
                  <a:pt x="161485" y="80013"/>
                  <a:pt x="161125" y="78579"/>
                </a:cubicBezTo>
                <a:cubicBezTo>
                  <a:pt x="160045" y="77503"/>
                  <a:pt x="160045" y="76068"/>
                  <a:pt x="160405" y="74634"/>
                </a:cubicBezTo>
                <a:cubicBezTo>
                  <a:pt x="161485" y="69971"/>
                  <a:pt x="164724" y="56701"/>
                  <a:pt x="163644" y="40921"/>
                </a:cubicBezTo>
                <a:cubicBezTo>
                  <a:pt x="161485" y="22629"/>
                  <a:pt x="152847" y="9359"/>
                  <a:pt x="142769" y="9001"/>
                </a:cubicBezTo>
                <a:close/>
                <a:moveTo>
                  <a:pt x="143129" y="34"/>
                </a:moveTo>
                <a:cubicBezTo>
                  <a:pt x="157886" y="752"/>
                  <a:pt x="169763" y="16891"/>
                  <a:pt x="172282" y="40203"/>
                </a:cubicBezTo>
                <a:cubicBezTo>
                  <a:pt x="173362" y="53115"/>
                  <a:pt x="171562" y="64592"/>
                  <a:pt x="169763" y="71764"/>
                </a:cubicBezTo>
                <a:lnTo>
                  <a:pt x="224829" y="71764"/>
                </a:lnTo>
                <a:cubicBezTo>
                  <a:pt x="235266" y="71764"/>
                  <a:pt x="244623" y="81448"/>
                  <a:pt x="244623" y="92925"/>
                </a:cubicBezTo>
                <a:cubicBezTo>
                  <a:pt x="244623" y="100098"/>
                  <a:pt x="242104" y="105477"/>
                  <a:pt x="238865" y="109064"/>
                </a:cubicBezTo>
                <a:cubicBezTo>
                  <a:pt x="243184" y="112650"/>
                  <a:pt x="245703" y="118030"/>
                  <a:pt x="245703" y="125203"/>
                </a:cubicBezTo>
                <a:cubicBezTo>
                  <a:pt x="245703" y="130941"/>
                  <a:pt x="243904" y="136680"/>
                  <a:pt x="239585" y="140984"/>
                </a:cubicBezTo>
                <a:cubicBezTo>
                  <a:pt x="242104" y="144570"/>
                  <a:pt x="243544" y="148874"/>
                  <a:pt x="243544" y="153178"/>
                </a:cubicBezTo>
                <a:cubicBezTo>
                  <a:pt x="243544" y="162144"/>
                  <a:pt x="237785" y="170751"/>
                  <a:pt x="229507" y="174338"/>
                </a:cubicBezTo>
                <a:cubicBezTo>
                  <a:pt x="229867" y="176490"/>
                  <a:pt x="230227" y="178642"/>
                  <a:pt x="230227" y="180793"/>
                </a:cubicBezTo>
                <a:cubicBezTo>
                  <a:pt x="230227" y="192988"/>
                  <a:pt x="220870" y="202671"/>
                  <a:pt x="208633" y="203747"/>
                </a:cubicBezTo>
                <a:cubicBezTo>
                  <a:pt x="208273" y="204106"/>
                  <a:pt x="207553" y="204106"/>
                  <a:pt x="207193" y="204106"/>
                </a:cubicBezTo>
                <a:lnTo>
                  <a:pt x="45594" y="204106"/>
                </a:lnTo>
                <a:cubicBezTo>
                  <a:pt x="43075" y="204106"/>
                  <a:pt x="41275" y="201954"/>
                  <a:pt x="41275" y="199443"/>
                </a:cubicBezTo>
                <a:lnTo>
                  <a:pt x="41275" y="104760"/>
                </a:lnTo>
                <a:cubicBezTo>
                  <a:pt x="41275" y="102250"/>
                  <a:pt x="43075" y="100456"/>
                  <a:pt x="45594" y="100456"/>
                </a:cubicBezTo>
                <a:lnTo>
                  <a:pt x="83384" y="100456"/>
                </a:lnTo>
                <a:cubicBezTo>
                  <a:pt x="85544" y="93642"/>
                  <a:pt x="92022" y="86828"/>
                  <a:pt x="99580" y="78220"/>
                </a:cubicBezTo>
                <a:cubicBezTo>
                  <a:pt x="109298" y="67819"/>
                  <a:pt x="120095" y="55984"/>
                  <a:pt x="124414" y="42355"/>
                </a:cubicBezTo>
                <a:cubicBezTo>
                  <a:pt x="126933" y="36976"/>
                  <a:pt x="124054" y="17608"/>
                  <a:pt x="121535" y="7566"/>
                </a:cubicBezTo>
                <a:cubicBezTo>
                  <a:pt x="121175" y="5773"/>
                  <a:pt x="122614" y="3621"/>
                  <a:pt x="123694" y="2904"/>
                </a:cubicBezTo>
                <a:cubicBezTo>
                  <a:pt x="124414" y="2186"/>
                  <a:pt x="129813" y="-324"/>
                  <a:pt x="14312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1061">
            <a:extLst>
              <a:ext uri="{FF2B5EF4-FFF2-40B4-BE49-F238E27FC236}">
                <a16:creationId xmlns:a16="http://schemas.microsoft.com/office/drawing/2014/main" id="{EAA78937-312E-224A-8715-E0CB973D1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77842" y="11266112"/>
            <a:ext cx="937016" cy="931405"/>
          </a:xfrm>
          <a:custGeom>
            <a:avLst/>
            <a:gdLst>
              <a:gd name="T0" fmla="*/ 47952 w 291074"/>
              <a:gd name="T1" fmla="*/ 912671 h 290436"/>
              <a:gd name="T2" fmla="*/ 881642 w 291074"/>
              <a:gd name="T3" fmla="*/ 796277 h 290436"/>
              <a:gd name="T4" fmla="*/ 956177 w 291074"/>
              <a:gd name="T5" fmla="*/ 871156 h 290436"/>
              <a:gd name="T6" fmla="*/ 746367 w 291074"/>
              <a:gd name="T7" fmla="*/ 803554 h 290436"/>
              <a:gd name="T8" fmla="*/ 835934 w 291074"/>
              <a:gd name="T9" fmla="*/ 778643 h 290436"/>
              <a:gd name="T10" fmla="*/ 154701 w 291074"/>
              <a:gd name="T11" fmla="*/ 771519 h 290436"/>
              <a:gd name="T12" fmla="*/ 195193 w 291074"/>
              <a:gd name="T13" fmla="*/ 809473 h 290436"/>
              <a:gd name="T14" fmla="*/ 842071 w 291074"/>
              <a:gd name="T15" fmla="*/ 572237 h 290436"/>
              <a:gd name="T16" fmla="*/ 858019 w 291074"/>
              <a:gd name="T17" fmla="*/ 758470 h 290436"/>
              <a:gd name="T18" fmla="*/ 958634 w 291074"/>
              <a:gd name="T19" fmla="*/ 932839 h 290436"/>
              <a:gd name="T20" fmla="*/ 779493 w 291074"/>
              <a:gd name="T21" fmla="*/ 835568 h 290436"/>
              <a:gd name="T22" fmla="*/ 616305 w 291074"/>
              <a:gd name="T23" fmla="*/ 848614 h 290436"/>
              <a:gd name="T24" fmla="*/ 637167 w 291074"/>
              <a:gd name="T25" fmla="*/ 827279 h 290436"/>
              <a:gd name="T26" fmla="*/ 858019 w 291074"/>
              <a:gd name="T27" fmla="*/ 674254 h 290436"/>
              <a:gd name="T28" fmla="*/ 143662 w 291074"/>
              <a:gd name="T29" fmla="*/ 572237 h 290436"/>
              <a:gd name="T30" fmla="*/ 126484 w 291074"/>
              <a:gd name="T31" fmla="*/ 674254 h 290436"/>
              <a:gd name="T32" fmla="*/ 349794 w 291074"/>
              <a:gd name="T33" fmla="*/ 827279 h 290436"/>
              <a:gd name="T34" fmla="*/ 370653 w 291074"/>
              <a:gd name="T35" fmla="*/ 848614 h 290436"/>
              <a:gd name="T36" fmla="*/ 207462 w 291074"/>
              <a:gd name="T37" fmla="*/ 835568 h 290436"/>
              <a:gd name="T38" fmla="*/ 27093 w 291074"/>
              <a:gd name="T39" fmla="*/ 932839 h 290436"/>
              <a:gd name="T40" fmla="*/ 122801 w 291074"/>
              <a:gd name="T41" fmla="*/ 769147 h 290436"/>
              <a:gd name="T42" fmla="*/ 115436 w 291074"/>
              <a:gd name="T43" fmla="*/ 599523 h 290436"/>
              <a:gd name="T44" fmla="*/ 777854 w 291074"/>
              <a:gd name="T45" fmla="*/ 495567 h 290436"/>
              <a:gd name="T46" fmla="*/ 678198 w 291074"/>
              <a:gd name="T47" fmla="*/ 693199 h 290436"/>
              <a:gd name="T48" fmla="*/ 306321 w 291074"/>
              <a:gd name="T49" fmla="*/ 693199 h 290436"/>
              <a:gd name="T50" fmla="*/ 206671 w 291074"/>
              <a:gd name="T51" fmla="*/ 495567 h 290436"/>
              <a:gd name="T52" fmla="*/ 700080 w 291074"/>
              <a:gd name="T53" fmla="*/ 289656 h 290436"/>
              <a:gd name="T54" fmla="*/ 284447 w 291074"/>
              <a:gd name="T55" fmla="*/ 289656 h 290436"/>
              <a:gd name="T56" fmla="*/ 506846 w 291074"/>
              <a:gd name="T57" fmla="*/ 203267 h 290436"/>
              <a:gd name="T58" fmla="*/ 506846 w 291074"/>
              <a:gd name="T59" fmla="*/ 203267 h 290436"/>
              <a:gd name="T60" fmla="*/ 477680 w 291074"/>
              <a:gd name="T61" fmla="*/ 467174 h 290436"/>
              <a:gd name="T62" fmla="*/ 492263 w 291074"/>
              <a:gd name="T63" fmla="*/ 790239 h 290436"/>
              <a:gd name="T64" fmla="*/ 791609 w 291074"/>
              <a:gd name="T65" fmla="*/ 150838 h 290436"/>
              <a:gd name="T66" fmla="*/ 834265 w 291074"/>
              <a:gd name="T67" fmla="*/ 180592 h 290436"/>
              <a:gd name="T68" fmla="*/ 169423 w 291074"/>
              <a:gd name="T69" fmla="*/ 165507 h 290436"/>
              <a:gd name="T70" fmla="*/ 239366 w 291074"/>
              <a:gd name="T71" fmla="*/ 155965 h 290436"/>
              <a:gd name="T72" fmla="*/ 840362 w 291074"/>
              <a:gd name="T73" fmla="*/ 55649 h 290436"/>
              <a:gd name="T74" fmla="*/ 935447 w 291074"/>
              <a:gd name="T75" fmla="*/ 47334 h 290436"/>
              <a:gd name="T76" fmla="*/ 47952 w 291074"/>
              <a:gd name="T77" fmla="*/ 46124 h 290436"/>
              <a:gd name="T78" fmla="*/ 142428 w 291074"/>
              <a:gd name="T79" fmla="*/ 54466 h 290436"/>
              <a:gd name="T80" fmla="*/ 948856 w 291074"/>
              <a:gd name="T81" fmla="*/ 160364 h 290436"/>
              <a:gd name="T82" fmla="*/ 857425 w 291074"/>
              <a:gd name="T83" fmla="*/ 237697 h 290436"/>
              <a:gd name="T84" fmla="*/ 829387 w 291074"/>
              <a:gd name="T85" fmla="*/ 392369 h 290436"/>
              <a:gd name="T86" fmla="*/ 856207 w 291074"/>
              <a:gd name="T87" fmla="*/ 287666 h 290436"/>
              <a:gd name="T88" fmla="*/ 636788 w 291074"/>
              <a:gd name="T89" fmla="*/ 133000 h 290436"/>
              <a:gd name="T90" fmla="*/ 585593 w 291074"/>
              <a:gd name="T91" fmla="*/ 140128 h 290436"/>
              <a:gd name="T92" fmla="*/ 778192 w 291074"/>
              <a:gd name="T93" fmla="*/ 124667 h 290436"/>
              <a:gd name="T94" fmla="*/ 891559 w 291074"/>
              <a:gd name="T95" fmla="*/ 929 h 290436"/>
              <a:gd name="T96" fmla="*/ 206234 w 291074"/>
              <a:gd name="T97" fmla="*/ 123725 h 290436"/>
              <a:gd name="T98" fmla="*/ 398874 w 291074"/>
              <a:gd name="T99" fmla="*/ 139243 h 290436"/>
              <a:gd name="T100" fmla="*/ 349794 w 291074"/>
              <a:gd name="T101" fmla="*/ 132082 h 290436"/>
              <a:gd name="T102" fmla="*/ 126484 w 291074"/>
              <a:gd name="T103" fmla="*/ 287296 h 290436"/>
              <a:gd name="T104" fmla="*/ 154701 w 291074"/>
              <a:gd name="T105" fmla="*/ 392368 h 290436"/>
              <a:gd name="T106" fmla="*/ 126484 w 291074"/>
              <a:gd name="T107" fmla="*/ 237149 h 290436"/>
              <a:gd name="T108" fmla="*/ 34458 w 291074"/>
              <a:gd name="T109" fmla="*/ 159547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75918-DD26-BF4F-9C3B-6AE772B9BB17}"/>
              </a:ext>
            </a:extLst>
          </p:cNvPr>
          <p:cNvSpPr txBox="1"/>
          <p:nvPr/>
        </p:nvSpPr>
        <p:spPr>
          <a:xfrm>
            <a:off x="18825898" y="2975388"/>
            <a:ext cx="3656415" cy="1077218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got an e-mail from John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2554C-FEAF-4844-BB72-A3365B1CA99B}"/>
              </a:ext>
            </a:extLst>
          </p:cNvPr>
          <p:cNvSpPr txBox="1"/>
          <p:nvPr/>
        </p:nvSpPr>
        <p:spPr>
          <a:xfrm>
            <a:off x="18825898" y="5015548"/>
            <a:ext cx="3656415" cy="1077218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earned a new badge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D418B3-3B75-D642-B73F-37DA6C91C093}"/>
              </a:ext>
            </a:extLst>
          </p:cNvPr>
          <p:cNvSpPr txBox="1"/>
          <p:nvPr/>
        </p:nvSpPr>
        <p:spPr>
          <a:xfrm>
            <a:off x="18825898" y="7045823"/>
            <a:ext cx="3656415" cy="1077218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got 44,514 likes on Facebook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818D5A-24CC-0140-9D38-B143FED3510C}"/>
              </a:ext>
            </a:extLst>
          </p:cNvPr>
          <p:cNvSpPr txBox="1"/>
          <p:nvPr/>
        </p:nvSpPr>
        <p:spPr>
          <a:xfrm>
            <a:off x="18825898" y="9124277"/>
            <a:ext cx="3656415" cy="1077218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Payment method was approved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2228E6-DDDB-9441-9E31-7A9C476F04B7}"/>
              </a:ext>
            </a:extLst>
          </p:cNvPr>
          <p:cNvSpPr txBox="1"/>
          <p:nvPr/>
        </p:nvSpPr>
        <p:spPr>
          <a:xfrm>
            <a:off x="18825898" y="11193205"/>
            <a:ext cx="3656415" cy="1077218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Meeting with client @ 10:00 AM</a:t>
            </a:r>
          </a:p>
        </p:txBody>
      </p:sp>
    </p:spTree>
    <p:extLst>
      <p:ext uri="{BB962C8B-B14F-4D97-AF65-F5344CB8AC3E}">
        <p14:creationId xmlns:p14="http://schemas.microsoft.com/office/powerpoint/2010/main" val="142503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2A2CE0E3-EB83-F84E-9963-17274E7AE4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2545681"/>
                  </p:ext>
                </p:extLst>
              </p:nvPr>
            </p:nvGraphicFramePr>
            <p:xfrm>
              <a:off x="1520824" y="1280207"/>
              <a:ext cx="9371293" cy="59730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2A2CE0E3-EB83-F84E-9963-17274E7AE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0824" y="1280207"/>
                <a:ext cx="9371293" cy="597302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5F60CA9-4ACE-0C4A-9D40-EEED6C203531}"/>
              </a:ext>
            </a:extLst>
          </p:cNvPr>
          <p:cNvSpPr txBox="1"/>
          <p:nvPr/>
        </p:nvSpPr>
        <p:spPr>
          <a:xfrm>
            <a:off x="1447674" y="636200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40BF4-A4D4-AA4A-BB7B-7C7FB112F72B}"/>
              </a:ext>
            </a:extLst>
          </p:cNvPr>
          <p:cNvSpPr txBox="1"/>
          <p:nvPr/>
        </p:nvSpPr>
        <p:spPr>
          <a:xfrm>
            <a:off x="1447674" y="7904132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9F48-877C-3B46-A1F8-AE88A02BF4C7}"/>
              </a:ext>
            </a:extLst>
          </p:cNvPr>
          <p:cNvSpPr/>
          <p:nvPr/>
        </p:nvSpPr>
        <p:spPr>
          <a:xfrm>
            <a:off x="1520825" y="8866805"/>
            <a:ext cx="5582104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0839B-4BFC-0941-BD7A-F0C5C8463897}"/>
              </a:ext>
            </a:extLst>
          </p:cNvPr>
          <p:cNvSpPr txBox="1"/>
          <p:nvPr/>
        </p:nvSpPr>
        <p:spPr>
          <a:xfrm>
            <a:off x="7352637" y="8893306"/>
            <a:ext cx="4025461" cy="49449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39E4A-C8DB-BF42-93AD-C839610605B8}"/>
              </a:ext>
            </a:extLst>
          </p:cNvPr>
          <p:cNvSpPr txBox="1"/>
          <p:nvPr/>
        </p:nvSpPr>
        <p:spPr>
          <a:xfrm>
            <a:off x="7352637" y="9758721"/>
            <a:ext cx="4025461" cy="49449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4E51F-3E5C-BE4E-9F3C-BCE8E5874021}"/>
              </a:ext>
            </a:extLst>
          </p:cNvPr>
          <p:cNvSpPr txBox="1"/>
          <p:nvPr/>
        </p:nvSpPr>
        <p:spPr>
          <a:xfrm>
            <a:off x="7352637" y="10624136"/>
            <a:ext cx="4025461" cy="49449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9D536-3CBD-6347-8998-B32C69F74DA9}"/>
              </a:ext>
            </a:extLst>
          </p:cNvPr>
          <p:cNvSpPr txBox="1"/>
          <p:nvPr/>
        </p:nvSpPr>
        <p:spPr>
          <a:xfrm>
            <a:off x="7352637" y="11489551"/>
            <a:ext cx="4025461" cy="49449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BCDC-5A55-C741-A185-CA9A204D47FC}"/>
              </a:ext>
            </a:extLst>
          </p:cNvPr>
          <p:cNvSpPr txBox="1"/>
          <p:nvPr/>
        </p:nvSpPr>
        <p:spPr>
          <a:xfrm>
            <a:off x="7352637" y="12351931"/>
            <a:ext cx="4025461" cy="49449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25275-5EA0-834A-A11F-CCE5BB58E93D}"/>
              </a:ext>
            </a:extLst>
          </p:cNvPr>
          <p:cNvSpPr/>
          <p:nvPr/>
        </p:nvSpPr>
        <p:spPr>
          <a:xfrm>
            <a:off x="1520825" y="9713580"/>
            <a:ext cx="4700361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11EDB-04CE-E04D-AB09-3FB75499CC85}"/>
              </a:ext>
            </a:extLst>
          </p:cNvPr>
          <p:cNvSpPr/>
          <p:nvPr/>
        </p:nvSpPr>
        <p:spPr>
          <a:xfrm>
            <a:off x="1520825" y="10578995"/>
            <a:ext cx="4025461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A51A4-CC3D-5C48-80CF-991B84390DDD}"/>
              </a:ext>
            </a:extLst>
          </p:cNvPr>
          <p:cNvSpPr/>
          <p:nvPr/>
        </p:nvSpPr>
        <p:spPr>
          <a:xfrm>
            <a:off x="1520825" y="11444410"/>
            <a:ext cx="3345089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81FD1-1057-294F-962C-01C780A04CE6}"/>
              </a:ext>
            </a:extLst>
          </p:cNvPr>
          <p:cNvSpPr/>
          <p:nvPr/>
        </p:nvSpPr>
        <p:spPr>
          <a:xfrm>
            <a:off x="1520825" y="12306790"/>
            <a:ext cx="2365375" cy="584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91FE8E-5927-0D40-AA65-33D940F12E63}"/>
              </a:ext>
            </a:extLst>
          </p:cNvPr>
          <p:cNvCxnSpPr>
            <a:cxnSpLocks/>
          </p:cNvCxnSpPr>
          <p:nvPr/>
        </p:nvCxnSpPr>
        <p:spPr>
          <a:xfrm>
            <a:off x="7102929" y="9442192"/>
            <a:ext cx="420959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2D2C9C-E383-AE4D-A4FF-C1EBCD606B10}"/>
              </a:ext>
            </a:extLst>
          </p:cNvPr>
          <p:cNvCxnSpPr>
            <a:cxnSpLocks/>
          </p:cNvCxnSpPr>
          <p:nvPr/>
        </p:nvCxnSpPr>
        <p:spPr>
          <a:xfrm>
            <a:off x="6221186" y="10290339"/>
            <a:ext cx="50913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00C440-4065-8D44-BCF2-3976B06E14F1}"/>
              </a:ext>
            </a:extLst>
          </p:cNvPr>
          <p:cNvCxnSpPr>
            <a:cxnSpLocks/>
          </p:cNvCxnSpPr>
          <p:nvPr/>
        </p:nvCxnSpPr>
        <p:spPr>
          <a:xfrm>
            <a:off x="5546286" y="11155457"/>
            <a:ext cx="57662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18FB38-D752-2943-9A0E-D55FCB1508EE}"/>
              </a:ext>
            </a:extLst>
          </p:cNvPr>
          <p:cNvCxnSpPr>
            <a:cxnSpLocks/>
          </p:cNvCxnSpPr>
          <p:nvPr/>
        </p:nvCxnSpPr>
        <p:spPr>
          <a:xfrm>
            <a:off x="4865914" y="12016761"/>
            <a:ext cx="644661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4AC21F-461A-A145-B1F5-EAE299E84D58}"/>
              </a:ext>
            </a:extLst>
          </p:cNvPr>
          <p:cNvCxnSpPr>
            <a:cxnSpLocks/>
          </p:cNvCxnSpPr>
          <p:nvPr/>
        </p:nvCxnSpPr>
        <p:spPr>
          <a:xfrm>
            <a:off x="3886200" y="12887631"/>
            <a:ext cx="74263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0CFB35-7AFA-4441-B780-8A59026F35D6}"/>
              </a:ext>
            </a:extLst>
          </p:cNvPr>
          <p:cNvSpPr txBox="1"/>
          <p:nvPr/>
        </p:nvSpPr>
        <p:spPr>
          <a:xfrm>
            <a:off x="1669369" y="8898769"/>
            <a:ext cx="497252" cy="505908"/>
          </a:xfrm>
          <a:prstGeom prst="rect">
            <a:avLst/>
          </a:prstGeom>
          <a:noFill/>
        </p:spPr>
        <p:txBody>
          <a:bodyPr wrap="none" lIns="91440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E58CE6-1C7A-A04E-98A4-4C09A6F4C125}"/>
              </a:ext>
            </a:extLst>
          </p:cNvPr>
          <p:cNvSpPr txBox="1"/>
          <p:nvPr/>
        </p:nvSpPr>
        <p:spPr>
          <a:xfrm>
            <a:off x="1669369" y="9758464"/>
            <a:ext cx="497252" cy="505908"/>
          </a:xfrm>
          <a:prstGeom prst="rect">
            <a:avLst/>
          </a:prstGeom>
          <a:noFill/>
        </p:spPr>
        <p:txBody>
          <a:bodyPr wrap="none" lIns="91440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6D893B-F294-E342-A516-142EB27CDA1F}"/>
              </a:ext>
            </a:extLst>
          </p:cNvPr>
          <p:cNvSpPr txBox="1"/>
          <p:nvPr/>
        </p:nvSpPr>
        <p:spPr>
          <a:xfrm>
            <a:off x="1669369" y="10618428"/>
            <a:ext cx="447558" cy="505908"/>
          </a:xfrm>
          <a:prstGeom prst="rect">
            <a:avLst/>
          </a:prstGeom>
          <a:noFill/>
        </p:spPr>
        <p:txBody>
          <a:bodyPr wrap="none" lIns="91440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161ED-3640-1F4C-ADD3-2DC9BA32378A}"/>
              </a:ext>
            </a:extLst>
          </p:cNvPr>
          <p:cNvSpPr txBox="1"/>
          <p:nvPr/>
        </p:nvSpPr>
        <p:spPr>
          <a:xfrm>
            <a:off x="1669369" y="11478394"/>
            <a:ext cx="447558" cy="505908"/>
          </a:xfrm>
          <a:prstGeom prst="rect">
            <a:avLst/>
          </a:prstGeom>
          <a:noFill/>
        </p:spPr>
        <p:txBody>
          <a:bodyPr wrap="none" lIns="91440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09473C-3D82-C143-989D-A659131C44FF}"/>
              </a:ext>
            </a:extLst>
          </p:cNvPr>
          <p:cNvSpPr txBox="1"/>
          <p:nvPr/>
        </p:nvSpPr>
        <p:spPr>
          <a:xfrm>
            <a:off x="1669369" y="12337861"/>
            <a:ext cx="351378" cy="505908"/>
          </a:xfrm>
          <a:prstGeom prst="rect">
            <a:avLst/>
          </a:prstGeom>
          <a:noFill/>
        </p:spPr>
        <p:txBody>
          <a:bodyPr wrap="none" lIns="91440" rtlCol="0" anchor="ctr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5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2A29A9A-1119-4049-96F9-88ECF9D0A405}"/>
              </a:ext>
            </a:extLst>
          </p:cNvPr>
          <p:cNvGrpSpPr/>
          <p:nvPr/>
        </p:nvGrpSpPr>
        <p:grpSpPr>
          <a:xfrm>
            <a:off x="11617842" y="636200"/>
            <a:ext cx="4840720" cy="7208758"/>
            <a:chOff x="10979245" y="636200"/>
            <a:chExt cx="4840720" cy="720875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D03C931-EE7F-B544-B396-025AC71696BA}"/>
                </a:ext>
              </a:extLst>
            </p:cNvPr>
            <p:cNvSpPr/>
            <p:nvPr/>
          </p:nvSpPr>
          <p:spPr>
            <a:xfrm>
              <a:off x="12278032" y="1592460"/>
              <a:ext cx="2155319" cy="2155319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7A54E5-60E9-1D41-B002-49874C87ED0A}"/>
                </a:ext>
              </a:extLst>
            </p:cNvPr>
            <p:cNvSpPr/>
            <p:nvPr/>
          </p:nvSpPr>
          <p:spPr>
            <a:xfrm>
              <a:off x="12561090" y="3463004"/>
              <a:ext cx="1952202" cy="1952202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2B575A8-5D14-CE46-95F0-21EB3BD68E95}"/>
                </a:ext>
              </a:extLst>
            </p:cNvPr>
            <p:cNvSpPr/>
            <p:nvPr/>
          </p:nvSpPr>
          <p:spPr>
            <a:xfrm>
              <a:off x="12247054" y="5023515"/>
              <a:ext cx="1589201" cy="1589201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08FD21-FC0C-6046-B5BA-639920653991}"/>
                </a:ext>
              </a:extLst>
            </p:cNvPr>
            <p:cNvSpPr/>
            <p:nvPr/>
          </p:nvSpPr>
          <p:spPr>
            <a:xfrm>
              <a:off x="12600674" y="6334265"/>
              <a:ext cx="1120672" cy="1120672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9AF4A2B-CC20-CB4B-946B-08431FA6F862}"/>
                </a:ext>
              </a:extLst>
            </p:cNvPr>
            <p:cNvSpPr/>
            <p:nvPr/>
          </p:nvSpPr>
          <p:spPr>
            <a:xfrm>
              <a:off x="13927970" y="2852679"/>
              <a:ext cx="1396130" cy="1396130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76F62E-CE71-8D41-B45B-6D525005E960}"/>
                </a:ext>
              </a:extLst>
            </p:cNvPr>
            <p:cNvSpPr/>
            <p:nvPr/>
          </p:nvSpPr>
          <p:spPr>
            <a:xfrm>
              <a:off x="13611581" y="5629629"/>
              <a:ext cx="709494" cy="70949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D7D688-0A42-2347-B9EA-A05211DA75AD}"/>
                </a:ext>
              </a:extLst>
            </p:cNvPr>
            <p:cNvSpPr/>
            <p:nvPr/>
          </p:nvSpPr>
          <p:spPr>
            <a:xfrm>
              <a:off x="13207418" y="7135464"/>
              <a:ext cx="709494" cy="70949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3AA808-5EAE-5746-B130-EF02F8E2EC66}"/>
                </a:ext>
              </a:extLst>
            </p:cNvPr>
            <p:cNvSpPr txBox="1"/>
            <p:nvPr/>
          </p:nvSpPr>
          <p:spPr>
            <a:xfrm>
              <a:off x="10979245" y="636200"/>
              <a:ext cx="3544560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HERE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E696F9-8DB9-5247-81A0-33D61B735042}"/>
                </a:ext>
              </a:extLst>
            </p:cNvPr>
            <p:cNvSpPr txBox="1"/>
            <p:nvPr/>
          </p:nvSpPr>
          <p:spPr>
            <a:xfrm>
              <a:off x="12929132" y="2439286"/>
              <a:ext cx="853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55%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A683A9-DC2F-A042-927B-D19208D101B9}"/>
                </a:ext>
              </a:extLst>
            </p:cNvPr>
            <p:cNvSpPr txBox="1"/>
            <p:nvPr/>
          </p:nvSpPr>
          <p:spPr>
            <a:xfrm>
              <a:off x="13105194" y="4218552"/>
              <a:ext cx="861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45%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3EB61C-75B5-9E43-B8C7-5F7355179BF4}"/>
                </a:ext>
              </a:extLst>
            </p:cNvPr>
            <p:cNvSpPr txBox="1"/>
            <p:nvPr/>
          </p:nvSpPr>
          <p:spPr>
            <a:xfrm>
              <a:off x="12622307" y="5587282"/>
              <a:ext cx="8386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30%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B9CF5B-A837-2B47-A669-CDD9498E3984}"/>
                </a:ext>
              </a:extLst>
            </p:cNvPr>
            <p:cNvSpPr txBox="1"/>
            <p:nvPr/>
          </p:nvSpPr>
          <p:spPr>
            <a:xfrm>
              <a:off x="14229131" y="3319911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27%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F55F945-7F86-6F40-A5F7-B299CD55BA14}"/>
                </a:ext>
              </a:extLst>
            </p:cNvPr>
            <p:cNvCxnSpPr/>
            <p:nvPr/>
          </p:nvCxnSpPr>
          <p:spPr>
            <a:xfrm>
              <a:off x="11891884" y="6937889"/>
              <a:ext cx="640080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12F818-EB36-404B-BFAB-A50E1F831393}"/>
                </a:ext>
              </a:extLst>
            </p:cNvPr>
            <p:cNvCxnSpPr/>
            <p:nvPr/>
          </p:nvCxnSpPr>
          <p:spPr>
            <a:xfrm>
              <a:off x="14378423" y="5984376"/>
              <a:ext cx="640080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43ED892-DD42-0248-B03B-027A74DAD42E}"/>
                </a:ext>
              </a:extLst>
            </p:cNvPr>
            <p:cNvCxnSpPr/>
            <p:nvPr/>
          </p:nvCxnSpPr>
          <p:spPr>
            <a:xfrm>
              <a:off x="13974573" y="7490211"/>
              <a:ext cx="640080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D652BBC-B4C3-424C-9E73-993B3C0F294C}"/>
                </a:ext>
              </a:extLst>
            </p:cNvPr>
            <p:cNvSpPr txBox="1"/>
            <p:nvPr/>
          </p:nvSpPr>
          <p:spPr>
            <a:xfrm>
              <a:off x="15075851" y="5753543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Poppins" pitchFamily="2" charset="77"/>
                  <a:cs typeface="Poppins" pitchFamily="2" charset="77"/>
                </a:rPr>
                <a:t>12%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B326145-5777-3844-9951-6B0B7C4973CA}"/>
                </a:ext>
              </a:extLst>
            </p:cNvPr>
            <p:cNvSpPr txBox="1"/>
            <p:nvPr/>
          </p:nvSpPr>
          <p:spPr>
            <a:xfrm>
              <a:off x="14698463" y="7269960"/>
              <a:ext cx="7681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Poppins" pitchFamily="2" charset="77"/>
                  <a:cs typeface="Poppins" pitchFamily="2" charset="77"/>
                </a:rPr>
                <a:t>10%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83FCF7-4323-A64A-9308-149421EC3878}"/>
                </a:ext>
              </a:extLst>
            </p:cNvPr>
            <p:cNvSpPr txBox="1"/>
            <p:nvPr/>
          </p:nvSpPr>
          <p:spPr>
            <a:xfrm>
              <a:off x="11025064" y="6707056"/>
              <a:ext cx="7681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Poppins" pitchFamily="2" charset="77"/>
                  <a:cs typeface="Poppins" pitchFamily="2" charset="77"/>
                </a:rPr>
                <a:t>15%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76D5FBC-B28B-064E-87FF-DC990FC4DE07}"/>
              </a:ext>
            </a:extLst>
          </p:cNvPr>
          <p:cNvSpPr txBox="1"/>
          <p:nvPr/>
        </p:nvSpPr>
        <p:spPr>
          <a:xfrm>
            <a:off x="12456851" y="8569373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828A440-5B21-654C-B9D7-B168986F1BAC}"/>
              </a:ext>
            </a:extLst>
          </p:cNvPr>
          <p:cNvSpPr/>
          <p:nvPr/>
        </p:nvSpPr>
        <p:spPr>
          <a:xfrm>
            <a:off x="16889184" y="9372326"/>
            <a:ext cx="1267282" cy="12672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Freeform 1029">
            <a:extLst>
              <a:ext uri="{FF2B5EF4-FFF2-40B4-BE49-F238E27FC236}">
                <a16:creationId xmlns:a16="http://schemas.microsoft.com/office/drawing/2014/main" id="{6D0A23AA-AD4E-5A49-B35D-F275BC70C5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80383" y="9679547"/>
            <a:ext cx="684884" cy="684884"/>
          </a:xfrm>
          <a:custGeom>
            <a:avLst/>
            <a:gdLst>
              <a:gd name="T0" fmla="*/ 225495 w 290151"/>
              <a:gd name="T1" fmla="*/ 935568 h 290151"/>
              <a:gd name="T2" fmla="*/ 638096 w 290151"/>
              <a:gd name="T3" fmla="*/ 848009 h 290151"/>
              <a:gd name="T4" fmla="*/ 418601 w 290151"/>
              <a:gd name="T5" fmla="*/ 770046 h 290151"/>
              <a:gd name="T6" fmla="*/ 545745 w 290151"/>
              <a:gd name="T7" fmla="*/ 819218 h 290151"/>
              <a:gd name="T8" fmla="*/ 418601 w 290151"/>
              <a:gd name="T9" fmla="*/ 770046 h 290151"/>
              <a:gd name="T10" fmla="*/ 445652 w 290151"/>
              <a:gd name="T11" fmla="*/ 339176 h 290151"/>
              <a:gd name="T12" fmla="*/ 358856 w 290151"/>
              <a:gd name="T13" fmla="*/ 358178 h 290151"/>
              <a:gd name="T14" fmla="*/ 418305 w 290151"/>
              <a:gd name="T15" fmla="*/ 424687 h 290151"/>
              <a:gd name="T16" fmla="*/ 473001 w 290151"/>
              <a:gd name="T17" fmla="*/ 465068 h 290151"/>
              <a:gd name="T18" fmla="*/ 555042 w 290151"/>
              <a:gd name="T19" fmla="*/ 500697 h 290151"/>
              <a:gd name="T20" fmla="*/ 545523 w 290151"/>
              <a:gd name="T21" fmla="*/ 411621 h 290151"/>
              <a:gd name="T22" fmla="*/ 525317 w 290151"/>
              <a:gd name="T23" fmla="*/ 346308 h 290151"/>
              <a:gd name="T24" fmla="*/ 480132 w 290151"/>
              <a:gd name="T25" fmla="*/ 270296 h 290151"/>
              <a:gd name="T26" fmla="*/ 493213 w 290151"/>
              <a:gd name="T27" fmla="*/ 231107 h 290151"/>
              <a:gd name="T28" fmla="*/ 634703 w 290151"/>
              <a:gd name="T29" fmla="*/ 333242 h 290151"/>
              <a:gd name="T30" fmla="*/ 641838 w 290151"/>
              <a:gd name="T31" fmla="*/ 358178 h 290151"/>
              <a:gd name="T32" fmla="*/ 588334 w 290151"/>
              <a:gd name="T33" fmla="*/ 524452 h 290151"/>
              <a:gd name="T34" fmla="*/ 566931 w 290151"/>
              <a:gd name="T35" fmla="*/ 538701 h 290151"/>
              <a:gd name="T36" fmla="*/ 393336 w 290151"/>
              <a:gd name="T37" fmla="*/ 538701 h 290151"/>
              <a:gd name="T38" fmla="*/ 377878 w 290151"/>
              <a:gd name="T39" fmla="*/ 538701 h 290151"/>
              <a:gd name="T40" fmla="*/ 388579 w 290151"/>
              <a:gd name="T41" fmla="*/ 427063 h 290151"/>
              <a:gd name="T42" fmla="*/ 313675 w 290151"/>
              <a:gd name="T43" fmla="*/ 343930 h 290151"/>
              <a:gd name="T44" fmla="*/ 423059 w 290151"/>
              <a:gd name="T45" fmla="*/ 320178 h 290151"/>
              <a:gd name="T46" fmla="*/ 851598 w 290151"/>
              <a:gd name="T47" fmla="*/ 106747 h 290151"/>
              <a:gd name="T48" fmla="*/ 770035 w 290151"/>
              <a:gd name="T49" fmla="*/ 404213 h 290151"/>
              <a:gd name="T50" fmla="*/ 754443 w 290151"/>
              <a:gd name="T51" fmla="*/ 545751 h 290151"/>
              <a:gd name="T52" fmla="*/ 935557 w 290151"/>
              <a:gd name="T53" fmla="*/ 106747 h 290151"/>
              <a:gd name="T54" fmla="*/ 29981 w 290151"/>
              <a:gd name="T55" fmla="*/ 106747 h 290151"/>
              <a:gd name="T56" fmla="*/ 209906 w 290151"/>
              <a:gd name="T57" fmla="*/ 545751 h 290151"/>
              <a:gd name="T58" fmla="*/ 194308 w 290151"/>
              <a:gd name="T59" fmla="*/ 404213 h 290151"/>
              <a:gd name="T60" fmla="*/ 111549 w 290151"/>
              <a:gd name="T61" fmla="*/ 106747 h 290151"/>
              <a:gd name="T62" fmla="*/ 224288 w 290151"/>
              <a:gd name="T63" fmla="*/ 29981 h 290151"/>
              <a:gd name="T64" fmla="*/ 657291 w 290151"/>
              <a:gd name="T65" fmla="*/ 117540 h 290151"/>
              <a:gd name="T66" fmla="*/ 657291 w 290151"/>
              <a:gd name="T67" fmla="*/ 146333 h 290151"/>
              <a:gd name="T68" fmla="*/ 224288 w 290151"/>
              <a:gd name="T69" fmla="*/ 404213 h 290151"/>
              <a:gd name="T70" fmla="*/ 418601 w 290151"/>
              <a:gd name="T71" fmla="*/ 665692 h 290151"/>
              <a:gd name="T72" fmla="*/ 545745 w 290151"/>
              <a:gd name="T73" fmla="*/ 740058 h 290151"/>
              <a:gd name="T74" fmla="*/ 555338 w 290151"/>
              <a:gd name="T75" fmla="*/ 651302 h 290151"/>
              <a:gd name="T76" fmla="*/ 740049 w 290151"/>
              <a:gd name="T77" fmla="*/ 29981 h 290151"/>
              <a:gd name="T78" fmla="*/ 170317 w 290151"/>
              <a:gd name="T79" fmla="*/ 0 h 290151"/>
              <a:gd name="T80" fmla="*/ 808419 w 290151"/>
              <a:gd name="T81" fmla="*/ 14383 h 290151"/>
              <a:gd name="T82" fmla="*/ 770035 w 290151"/>
              <a:gd name="T83" fmla="*/ 29981 h 290151"/>
              <a:gd name="T84" fmla="*/ 851598 w 290151"/>
              <a:gd name="T85" fmla="*/ 77956 h 290151"/>
              <a:gd name="T86" fmla="*/ 964341 w 290151"/>
              <a:gd name="T87" fmla="*/ 93554 h 290151"/>
              <a:gd name="T88" fmla="*/ 754443 w 290151"/>
              <a:gd name="T89" fmla="*/ 574536 h 290151"/>
              <a:gd name="T90" fmla="*/ 574527 w 290151"/>
              <a:gd name="T91" fmla="*/ 676489 h 290151"/>
              <a:gd name="T92" fmla="*/ 599718 w 290151"/>
              <a:gd name="T93" fmla="*/ 740058 h 290151"/>
              <a:gd name="T94" fmla="*/ 599718 w 290151"/>
              <a:gd name="T95" fmla="*/ 770046 h 290151"/>
              <a:gd name="T96" fmla="*/ 574527 w 290151"/>
              <a:gd name="T97" fmla="*/ 819218 h 290151"/>
              <a:gd name="T98" fmla="*/ 770035 w 290151"/>
              <a:gd name="T99" fmla="*/ 949960 h 290151"/>
              <a:gd name="T100" fmla="*/ 209906 w 290151"/>
              <a:gd name="T101" fmla="*/ 964350 h 290151"/>
              <a:gd name="T102" fmla="*/ 326247 w 290151"/>
              <a:gd name="T103" fmla="*/ 819218 h 290151"/>
              <a:gd name="T104" fmla="*/ 389816 w 290151"/>
              <a:gd name="T105" fmla="*/ 770046 h 290151"/>
              <a:gd name="T106" fmla="*/ 350237 w 290151"/>
              <a:gd name="T107" fmla="*/ 755649 h 290151"/>
              <a:gd name="T108" fmla="*/ 389816 w 290151"/>
              <a:gd name="T109" fmla="*/ 740058 h 290151"/>
              <a:gd name="T110" fmla="*/ 250680 w 290151"/>
              <a:gd name="T111" fmla="*/ 574536 h 290151"/>
              <a:gd name="T112" fmla="*/ 0 w 290151"/>
              <a:gd name="T113" fmla="*/ 365828 h 290151"/>
              <a:gd name="T114" fmla="*/ 14383 w 290151"/>
              <a:gd name="T115" fmla="*/ 77956 h 290151"/>
              <a:gd name="T116" fmla="*/ 194308 w 290151"/>
              <a:gd name="T117" fmla="*/ 115142 h 290151"/>
              <a:gd name="T118" fmla="*/ 170317 w 290151"/>
              <a:gd name="T119" fmla="*/ 29981 h 290151"/>
              <a:gd name="T120" fmla="*/ 170317 w 290151"/>
              <a:gd name="T121" fmla="*/ 0 h 290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0151" h="290151">
                <a:moveTo>
                  <a:pt x="98161" y="255146"/>
                </a:moveTo>
                <a:cubicBezTo>
                  <a:pt x="82642" y="255146"/>
                  <a:pt x="70011" y="266694"/>
                  <a:pt x="67846" y="281490"/>
                </a:cubicBezTo>
                <a:lnTo>
                  <a:pt x="222305" y="281490"/>
                </a:lnTo>
                <a:cubicBezTo>
                  <a:pt x="220501" y="266694"/>
                  <a:pt x="207509" y="255146"/>
                  <a:pt x="191991" y="255146"/>
                </a:cubicBezTo>
                <a:lnTo>
                  <a:pt x="98161" y="255146"/>
                </a:lnTo>
                <a:close/>
                <a:moveTo>
                  <a:pt x="125949" y="231688"/>
                </a:moveTo>
                <a:lnTo>
                  <a:pt x="125949" y="246484"/>
                </a:lnTo>
                <a:lnTo>
                  <a:pt x="164203" y="246484"/>
                </a:lnTo>
                <a:lnTo>
                  <a:pt x="164203" y="231688"/>
                </a:lnTo>
                <a:lnTo>
                  <a:pt x="125949" y="231688"/>
                </a:lnTo>
                <a:close/>
                <a:moveTo>
                  <a:pt x="144462" y="81326"/>
                </a:moveTo>
                <a:lnTo>
                  <a:pt x="134088" y="102051"/>
                </a:lnTo>
                <a:cubicBezTo>
                  <a:pt x="133372" y="103480"/>
                  <a:pt x="132299" y="104195"/>
                  <a:pt x="130868" y="104195"/>
                </a:cubicBezTo>
                <a:lnTo>
                  <a:pt x="107972" y="107768"/>
                </a:lnTo>
                <a:lnTo>
                  <a:pt x="124428" y="123848"/>
                </a:lnTo>
                <a:cubicBezTo>
                  <a:pt x="125502" y="124920"/>
                  <a:pt x="125859" y="126350"/>
                  <a:pt x="125859" y="127779"/>
                </a:cubicBezTo>
                <a:lnTo>
                  <a:pt x="121924" y="150648"/>
                </a:lnTo>
                <a:lnTo>
                  <a:pt x="142316" y="139928"/>
                </a:lnTo>
                <a:cubicBezTo>
                  <a:pt x="143747" y="139214"/>
                  <a:pt x="145178" y="139214"/>
                  <a:pt x="146251" y="139928"/>
                </a:cubicBezTo>
                <a:lnTo>
                  <a:pt x="167000" y="150648"/>
                </a:lnTo>
                <a:lnTo>
                  <a:pt x="163065" y="127779"/>
                </a:lnTo>
                <a:cubicBezTo>
                  <a:pt x="162707" y="126350"/>
                  <a:pt x="163065" y="124920"/>
                  <a:pt x="164138" y="123848"/>
                </a:cubicBezTo>
                <a:lnTo>
                  <a:pt x="180952" y="107768"/>
                </a:lnTo>
                <a:lnTo>
                  <a:pt x="158057" y="104195"/>
                </a:lnTo>
                <a:cubicBezTo>
                  <a:pt x="156626" y="104195"/>
                  <a:pt x="155552" y="103480"/>
                  <a:pt x="154837" y="102051"/>
                </a:cubicBezTo>
                <a:lnTo>
                  <a:pt x="144462" y="81326"/>
                </a:lnTo>
                <a:close/>
                <a:moveTo>
                  <a:pt x="140527" y="69534"/>
                </a:moveTo>
                <a:cubicBezTo>
                  <a:pt x="141958" y="66675"/>
                  <a:pt x="146966" y="66675"/>
                  <a:pt x="148397" y="69534"/>
                </a:cubicBezTo>
                <a:lnTo>
                  <a:pt x="161634" y="96334"/>
                </a:lnTo>
                <a:lnTo>
                  <a:pt x="190969" y="100264"/>
                </a:lnTo>
                <a:cubicBezTo>
                  <a:pt x="192758" y="100622"/>
                  <a:pt x="193831" y="101694"/>
                  <a:pt x="194547" y="103480"/>
                </a:cubicBezTo>
                <a:cubicBezTo>
                  <a:pt x="194904" y="104910"/>
                  <a:pt x="194547" y="106696"/>
                  <a:pt x="193116" y="107768"/>
                </a:cubicBezTo>
                <a:lnTo>
                  <a:pt x="172009" y="128494"/>
                </a:lnTo>
                <a:lnTo>
                  <a:pt x="177017" y="157795"/>
                </a:lnTo>
                <a:cubicBezTo>
                  <a:pt x="177375" y="159224"/>
                  <a:pt x="176659" y="161011"/>
                  <a:pt x="175586" y="162083"/>
                </a:cubicBezTo>
                <a:cubicBezTo>
                  <a:pt x="173797" y="162798"/>
                  <a:pt x="172366" y="163155"/>
                  <a:pt x="170578" y="162083"/>
                </a:cubicBezTo>
                <a:lnTo>
                  <a:pt x="144462" y="148504"/>
                </a:lnTo>
                <a:lnTo>
                  <a:pt x="118347" y="162083"/>
                </a:lnTo>
                <a:cubicBezTo>
                  <a:pt x="117631" y="162798"/>
                  <a:pt x="116916" y="162798"/>
                  <a:pt x="116200" y="162798"/>
                </a:cubicBezTo>
                <a:cubicBezTo>
                  <a:pt x="115127" y="162798"/>
                  <a:pt x="114412" y="162440"/>
                  <a:pt x="113696" y="162083"/>
                </a:cubicBezTo>
                <a:cubicBezTo>
                  <a:pt x="112265" y="161011"/>
                  <a:pt x="111550" y="159224"/>
                  <a:pt x="111550" y="157795"/>
                </a:cubicBezTo>
                <a:lnTo>
                  <a:pt x="116916" y="128494"/>
                </a:lnTo>
                <a:lnTo>
                  <a:pt x="95451" y="107768"/>
                </a:lnTo>
                <a:cubicBezTo>
                  <a:pt x="94378" y="106696"/>
                  <a:pt x="93662" y="104910"/>
                  <a:pt x="94378" y="103480"/>
                </a:cubicBezTo>
                <a:cubicBezTo>
                  <a:pt x="94735" y="101694"/>
                  <a:pt x="96524" y="100622"/>
                  <a:pt x="97955" y="100264"/>
                </a:cubicBezTo>
                <a:lnTo>
                  <a:pt x="127290" y="96334"/>
                </a:lnTo>
                <a:lnTo>
                  <a:pt x="140527" y="69534"/>
                </a:lnTo>
                <a:close/>
                <a:moveTo>
                  <a:pt x="256228" y="32118"/>
                </a:moveTo>
                <a:cubicBezTo>
                  <a:pt x="242875" y="32118"/>
                  <a:pt x="231688" y="43306"/>
                  <a:pt x="231688" y="57380"/>
                </a:cubicBezTo>
                <a:lnTo>
                  <a:pt x="231688" y="121618"/>
                </a:lnTo>
                <a:cubicBezTo>
                  <a:pt x="231688" y="137136"/>
                  <a:pt x="227357" y="151572"/>
                  <a:pt x="220140" y="164203"/>
                </a:cubicBezTo>
                <a:lnTo>
                  <a:pt x="226997" y="164203"/>
                </a:lnTo>
                <a:cubicBezTo>
                  <a:pt x="256950" y="164203"/>
                  <a:pt x="281490" y="140023"/>
                  <a:pt x="281490" y="110070"/>
                </a:cubicBezTo>
                <a:lnTo>
                  <a:pt x="281490" y="32118"/>
                </a:lnTo>
                <a:lnTo>
                  <a:pt x="256228" y="32118"/>
                </a:lnTo>
                <a:close/>
                <a:moveTo>
                  <a:pt x="9022" y="32118"/>
                </a:moveTo>
                <a:lnTo>
                  <a:pt x="9022" y="110070"/>
                </a:lnTo>
                <a:cubicBezTo>
                  <a:pt x="9022" y="140023"/>
                  <a:pt x="32840" y="164203"/>
                  <a:pt x="63155" y="164203"/>
                </a:cubicBezTo>
                <a:lnTo>
                  <a:pt x="70011" y="164203"/>
                </a:lnTo>
                <a:cubicBezTo>
                  <a:pt x="62794" y="151572"/>
                  <a:pt x="58463" y="137136"/>
                  <a:pt x="58463" y="121618"/>
                </a:cubicBezTo>
                <a:lnTo>
                  <a:pt x="58463" y="57380"/>
                </a:lnTo>
                <a:cubicBezTo>
                  <a:pt x="58463" y="43306"/>
                  <a:pt x="47276" y="32118"/>
                  <a:pt x="33562" y="32118"/>
                </a:cubicBezTo>
                <a:lnTo>
                  <a:pt x="9022" y="32118"/>
                </a:lnTo>
                <a:close/>
                <a:moveTo>
                  <a:pt x="67485" y="9022"/>
                </a:moveTo>
                <a:lnTo>
                  <a:pt x="67485" y="35366"/>
                </a:lnTo>
                <a:lnTo>
                  <a:pt x="197765" y="35366"/>
                </a:lnTo>
                <a:cubicBezTo>
                  <a:pt x="200291" y="35366"/>
                  <a:pt x="202096" y="37171"/>
                  <a:pt x="202096" y="39697"/>
                </a:cubicBezTo>
                <a:cubicBezTo>
                  <a:pt x="202096" y="41862"/>
                  <a:pt x="200291" y="44028"/>
                  <a:pt x="197765" y="44028"/>
                </a:cubicBezTo>
                <a:lnTo>
                  <a:pt x="67485" y="44028"/>
                </a:lnTo>
                <a:lnTo>
                  <a:pt x="67485" y="121618"/>
                </a:lnTo>
                <a:cubicBezTo>
                  <a:pt x="67485" y="155902"/>
                  <a:pt x="90221" y="186217"/>
                  <a:pt x="122701" y="195961"/>
                </a:cubicBezTo>
                <a:cubicBezTo>
                  <a:pt x="124866" y="196682"/>
                  <a:pt x="125949" y="198487"/>
                  <a:pt x="125949" y="200291"/>
                </a:cubicBezTo>
                <a:lnTo>
                  <a:pt x="125949" y="222666"/>
                </a:lnTo>
                <a:lnTo>
                  <a:pt x="164203" y="222666"/>
                </a:lnTo>
                <a:lnTo>
                  <a:pt x="164203" y="200291"/>
                </a:lnTo>
                <a:cubicBezTo>
                  <a:pt x="164203" y="198487"/>
                  <a:pt x="165646" y="196682"/>
                  <a:pt x="167090" y="195961"/>
                </a:cubicBezTo>
                <a:cubicBezTo>
                  <a:pt x="199930" y="186217"/>
                  <a:pt x="222666" y="155902"/>
                  <a:pt x="222666" y="121618"/>
                </a:cubicBezTo>
                <a:lnTo>
                  <a:pt x="222666" y="9022"/>
                </a:lnTo>
                <a:lnTo>
                  <a:pt x="67485" y="9022"/>
                </a:lnTo>
                <a:close/>
                <a:moveTo>
                  <a:pt x="51245" y="0"/>
                </a:moveTo>
                <a:lnTo>
                  <a:pt x="238906" y="0"/>
                </a:lnTo>
                <a:cubicBezTo>
                  <a:pt x="241432" y="0"/>
                  <a:pt x="243236" y="1804"/>
                  <a:pt x="243236" y="4330"/>
                </a:cubicBezTo>
                <a:cubicBezTo>
                  <a:pt x="243236" y="6857"/>
                  <a:pt x="241432" y="9022"/>
                  <a:pt x="238906" y="9022"/>
                </a:cubicBezTo>
                <a:lnTo>
                  <a:pt x="231688" y="9022"/>
                </a:lnTo>
                <a:lnTo>
                  <a:pt x="231688" y="34645"/>
                </a:lnTo>
                <a:cubicBezTo>
                  <a:pt x="237823" y="27788"/>
                  <a:pt x="246484" y="23457"/>
                  <a:pt x="256228" y="23457"/>
                </a:cubicBezTo>
                <a:lnTo>
                  <a:pt x="285821" y="23457"/>
                </a:lnTo>
                <a:cubicBezTo>
                  <a:pt x="287986" y="23457"/>
                  <a:pt x="290151" y="25262"/>
                  <a:pt x="290151" y="28149"/>
                </a:cubicBezTo>
                <a:lnTo>
                  <a:pt x="290151" y="110070"/>
                </a:lnTo>
                <a:cubicBezTo>
                  <a:pt x="290151" y="144715"/>
                  <a:pt x="262002" y="172864"/>
                  <a:pt x="226997" y="172864"/>
                </a:cubicBezTo>
                <a:lnTo>
                  <a:pt x="214366" y="172864"/>
                </a:lnTo>
                <a:cubicBezTo>
                  <a:pt x="204261" y="186938"/>
                  <a:pt x="189825" y="197765"/>
                  <a:pt x="172864" y="203539"/>
                </a:cubicBezTo>
                <a:lnTo>
                  <a:pt x="172864" y="222666"/>
                </a:lnTo>
                <a:lnTo>
                  <a:pt x="180442" y="222666"/>
                </a:lnTo>
                <a:cubicBezTo>
                  <a:pt x="182608" y="222666"/>
                  <a:pt x="184412" y="224831"/>
                  <a:pt x="184412" y="227357"/>
                </a:cubicBezTo>
                <a:cubicBezTo>
                  <a:pt x="184412" y="229884"/>
                  <a:pt x="182608" y="231688"/>
                  <a:pt x="180442" y="231688"/>
                </a:cubicBezTo>
                <a:lnTo>
                  <a:pt x="172864" y="231688"/>
                </a:lnTo>
                <a:lnTo>
                  <a:pt x="172864" y="246484"/>
                </a:lnTo>
                <a:lnTo>
                  <a:pt x="191991" y="246484"/>
                </a:lnTo>
                <a:cubicBezTo>
                  <a:pt x="213644" y="246484"/>
                  <a:pt x="231688" y="264168"/>
                  <a:pt x="231688" y="285821"/>
                </a:cubicBezTo>
                <a:cubicBezTo>
                  <a:pt x="231688" y="288347"/>
                  <a:pt x="229523" y="290151"/>
                  <a:pt x="226997" y="290151"/>
                </a:cubicBezTo>
                <a:lnTo>
                  <a:pt x="63155" y="290151"/>
                </a:lnTo>
                <a:cubicBezTo>
                  <a:pt x="60628" y="290151"/>
                  <a:pt x="58463" y="288347"/>
                  <a:pt x="58463" y="285821"/>
                </a:cubicBezTo>
                <a:cubicBezTo>
                  <a:pt x="58463" y="264168"/>
                  <a:pt x="76507" y="246484"/>
                  <a:pt x="98161" y="246484"/>
                </a:cubicBezTo>
                <a:lnTo>
                  <a:pt x="117288" y="246484"/>
                </a:lnTo>
                <a:lnTo>
                  <a:pt x="117288" y="231688"/>
                </a:lnTo>
                <a:lnTo>
                  <a:pt x="110070" y="231688"/>
                </a:lnTo>
                <a:cubicBezTo>
                  <a:pt x="107544" y="231688"/>
                  <a:pt x="105379" y="229884"/>
                  <a:pt x="105379" y="227357"/>
                </a:cubicBezTo>
                <a:cubicBezTo>
                  <a:pt x="105379" y="224831"/>
                  <a:pt x="107544" y="222666"/>
                  <a:pt x="110070" y="222666"/>
                </a:cubicBezTo>
                <a:lnTo>
                  <a:pt x="117288" y="222666"/>
                </a:lnTo>
                <a:lnTo>
                  <a:pt x="117288" y="203539"/>
                </a:lnTo>
                <a:cubicBezTo>
                  <a:pt x="100326" y="197765"/>
                  <a:pt x="85890" y="186938"/>
                  <a:pt x="75425" y="172864"/>
                </a:cubicBezTo>
                <a:lnTo>
                  <a:pt x="63155" y="172864"/>
                </a:lnTo>
                <a:cubicBezTo>
                  <a:pt x="28149" y="172864"/>
                  <a:pt x="0" y="144715"/>
                  <a:pt x="0" y="110070"/>
                </a:cubicBezTo>
                <a:lnTo>
                  <a:pt x="0" y="28149"/>
                </a:lnTo>
                <a:cubicBezTo>
                  <a:pt x="0" y="25262"/>
                  <a:pt x="1804" y="23457"/>
                  <a:pt x="4330" y="23457"/>
                </a:cubicBezTo>
                <a:lnTo>
                  <a:pt x="33562" y="23457"/>
                </a:lnTo>
                <a:cubicBezTo>
                  <a:pt x="43667" y="23457"/>
                  <a:pt x="52689" y="27788"/>
                  <a:pt x="58463" y="34645"/>
                </a:cubicBezTo>
                <a:lnTo>
                  <a:pt x="58463" y="9022"/>
                </a:lnTo>
                <a:lnTo>
                  <a:pt x="51245" y="9022"/>
                </a:lnTo>
                <a:cubicBezTo>
                  <a:pt x="49080" y="9022"/>
                  <a:pt x="46554" y="6857"/>
                  <a:pt x="46554" y="4330"/>
                </a:cubicBezTo>
                <a:cubicBezTo>
                  <a:pt x="46554" y="1804"/>
                  <a:pt x="49080" y="0"/>
                  <a:pt x="51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E9DC2B7-60AD-584F-B7F9-E5F50F022D41}"/>
              </a:ext>
            </a:extLst>
          </p:cNvPr>
          <p:cNvSpPr/>
          <p:nvPr/>
        </p:nvSpPr>
        <p:spPr>
          <a:xfrm>
            <a:off x="16757650" y="11433949"/>
            <a:ext cx="1530350" cy="1530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7871F6E-AA69-374D-8DF8-5D7950619A05}"/>
              </a:ext>
            </a:extLst>
          </p:cNvPr>
          <p:cNvSpPr/>
          <p:nvPr/>
        </p:nvSpPr>
        <p:spPr>
          <a:xfrm>
            <a:off x="19511736" y="11433949"/>
            <a:ext cx="1410976" cy="1410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32C285D-5121-4C4A-8B44-1D5B8C374F85}"/>
              </a:ext>
            </a:extLst>
          </p:cNvPr>
          <p:cNvSpPr/>
          <p:nvPr/>
        </p:nvSpPr>
        <p:spPr>
          <a:xfrm>
            <a:off x="14122938" y="11433949"/>
            <a:ext cx="1410976" cy="1410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661812A-011B-F548-879A-BB7D6CF7F038}"/>
              </a:ext>
            </a:extLst>
          </p:cNvPr>
          <p:cNvSpPr/>
          <p:nvPr/>
        </p:nvSpPr>
        <p:spPr>
          <a:xfrm>
            <a:off x="21098780" y="10071234"/>
            <a:ext cx="1136748" cy="11367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8738459-F1C6-A843-8861-323C3A56C1C8}"/>
              </a:ext>
            </a:extLst>
          </p:cNvPr>
          <p:cNvSpPr/>
          <p:nvPr/>
        </p:nvSpPr>
        <p:spPr>
          <a:xfrm>
            <a:off x="12810122" y="10071234"/>
            <a:ext cx="1136748" cy="11367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7114F8-1691-4744-8CD0-05A6AF27B449}"/>
              </a:ext>
            </a:extLst>
          </p:cNvPr>
          <p:cNvSpPr txBox="1"/>
          <p:nvPr/>
        </p:nvSpPr>
        <p:spPr>
          <a:xfrm>
            <a:off x="17109089" y="11968291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39%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110D7B-2C80-E943-8971-D5C51772605B}"/>
              </a:ext>
            </a:extLst>
          </p:cNvPr>
          <p:cNvSpPr txBox="1"/>
          <p:nvPr/>
        </p:nvSpPr>
        <p:spPr>
          <a:xfrm>
            <a:off x="19798033" y="11908604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34%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7990C9-BC0C-4340-A36B-BF9C6CE41302}"/>
              </a:ext>
            </a:extLst>
          </p:cNvPr>
          <p:cNvSpPr txBox="1"/>
          <p:nvPr/>
        </p:nvSpPr>
        <p:spPr>
          <a:xfrm>
            <a:off x="14407108" y="11908604"/>
            <a:ext cx="838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EC6F40-5575-7B4F-AE07-F3083DCDDC00}"/>
              </a:ext>
            </a:extLst>
          </p:cNvPr>
          <p:cNvSpPr txBox="1"/>
          <p:nvPr/>
        </p:nvSpPr>
        <p:spPr>
          <a:xfrm>
            <a:off x="21253419" y="1038759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28%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C40342-075A-DE42-8938-CE8768EC3430}"/>
              </a:ext>
            </a:extLst>
          </p:cNvPr>
          <p:cNvSpPr txBox="1"/>
          <p:nvPr/>
        </p:nvSpPr>
        <p:spPr>
          <a:xfrm>
            <a:off x="13006438" y="1038759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21%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B55D308-C44F-1549-8A1B-E0535A9D7C35}"/>
              </a:ext>
            </a:extLst>
          </p:cNvPr>
          <p:cNvCxnSpPr>
            <a:stCxn id="64" idx="4"/>
            <a:endCxn id="67" idx="0"/>
          </p:cNvCxnSpPr>
          <p:nvPr/>
        </p:nvCxnSpPr>
        <p:spPr>
          <a:xfrm>
            <a:off x="17522825" y="10639608"/>
            <a:ext cx="0" cy="79434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C5C074C5-FC5E-AE4B-826F-2DAE56564377}"/>
              </a:ext>
            </a:extLst>
          </p:cNvPr>
          <p:cNvCxnSpPr>
            <a:cxnSpLocks/>
            <a:stCxn id="68" idx="2"/>
            <a:endCxn id="64" idx="6"/>
          </p:cNvCxnSpPr>
          <p:nvPr/>
        </p:nvCxnSpPr>
        <p:spPr>
          <a:xfrm rot="10800000">
            <a:off x="18156466" y="10005967"/>
            <a:ext cx="1355270" cy="2133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FBA071F5-76F7-1445-AE79-13753DCF351D}"/>
              </a:ext>
            </a:extLst>
          </p:cNvPr>
          <p:cNvCxnSpPr>
            <a:stCxn id="70" idx="2"/>
            <a:endCxn id="64" idx="6"/>
          </p:cNvCxnSpPr>
          <p:nvPr/>
        </p:nvCxnSpPr>
        <p:spPr>
          <a:xfrm rot="10800000">
            <a:off x="18156466" y="10005968"/>
            <a:ext cx="2942314" cy="633641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EBAB894-A9BA-614D-917B-2A3E730BA84D}"/>
              </a:ext>
            </a:extLst>
          </p:cNvPr>
          <p:cNvCxnSpPr>
            <a:cxnSpLocks/>
            <a:stCxn id="64" idx="2"/>
            <a:endCxn id="71" idx="6"/>
          </p:cNvCxnSpPr>
          <p:nvPr/>
        </p:nvCxnSpPr>
        <p:spPr>
          <a:xfrm rot="10800000" flipV="1">
            <a:off x="13946870" y="10005966"/>
            <a:ext cx="2942314" cy="633641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86612AF-0811-9347-B67E-C02F7C8C2D29}"/>
              </a:ext>
            </a:extLst>
          </p:cNvPr>
          <p:cNvCxnSpPr>
            <a:cxnSpLocks/>
            <a:stCxn id="64" idx="2"/>
            <a:endCxn id="69" idx="6"/>
          </p:cNvCxnSpPr>
          <p:nvPr/>
        </p:nvCxnSpPr>
        <p:spPr>
          <a:xfrm rot="10800000" flipV="1">
            <a:off x="15533914" y="10005967"/>
            <a:ext cx="1355270" cy="2133470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F0E834A-27BE-4E4F-B469-451699A830F5}"/>
              </a:ext>
            </a:extLst>
          </p:cNvPr>
          <p:cNvSpPr txBox="1"/>
          <p:nvPr/>
        </p:nvSpPr>
        <p:spPr>
          <a:xfrm>
            <a:off x="17893901" y="636200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92" name="Donut 91">
            <a:extLst>
              <a:ext uri="{FF2B5EF4-FFF2-40B4-BE49-F238E27FC236}">
                <a16:creationId xmlns:a16="http://schemas.microsoft.com/office/drawing/2014/main" id="{CD955872-81C1-304F-A0EE-4E080511E56D}"/>
              </a:ext>
            </a:extLst>
          </p:cNvPr>
          <p:cNvSpPr/>
          <p:nvPr/>
        </p:nvSpPr>
        <p:spPr>
          <a:xfrm>
            <a:off x="18452231" y="1819472"/>
            <a:ext cx="1143334" cy="1143334"/>
          </a:xfrm>
          <a:prstGeom prst="donut">
            <a:avLst>
              <a:gd name="adj" fmla="val 122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4" name="Block Arc 93">
            <a:extLst>
              <a:ext uri="{FF2B5EF4-FFF2-40B4-BE49-F238E27FC236}">
                <a16:creationId xmlns:a16="http://schemas.microsoft.com/office/drawing/2014/main" id="{92BB3D88-3B29-684A-A1A5-BC1D67025D30}"/>
              </a:ext>
            </a:extLst>
          </p:cNvPr>
          <p:cNvSpPr/>
          <p:nvPr/>
        </p:nvSpPr>
        <p:spPr>
          <a:xfrm>
            <a:off x="18297946" y="1665187"/>
            <a:ext cx="1451904" cy="1451904"/>
          </a:xfrm>
          <a:prstGeom prst="blockArc">
            <a:avLst>
              <a:gd name="adj1" fmla="val 10800000"/>
              <a:gd name="adj2" fmla="val 21374015"/>
              <a:gd name="adj3" fmla="val 2064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80F10D-91AE-C24D-99B8-4FCA1F290472}"/>
              </a:ext>
            </a:extLst>
          </p:cNvPr>
          <p:cNvSpPr txBox="1"/>
          <p:nvPr/>
        </p:nvSpPr>
        <p:spPr>
          <a:xfrm>
            <a:off x="18650238" y="2210482"/>
            <a:ext cx="74732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48%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205DAB-F43D-1140-84F4-9AF2C7AD3383}"/>
              </a:ext>
            </a:extLst>
          </p:cNvPr>
          <p:cNvSpPr txBox="1"/>
          <p:nvPr/>
        </p:nvSpPr>
        <p:spPr>
          <a:xfrm>
            <a:off x="17893901" y="3086353"/>
            <a:ext cx="2269813" cy="36933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here.</a:t>
            </a:r>
          </a:p>
        </p:txBody>
      </p:sp>
      <p:sp>
        <p:nvSpPr>
          <p:cNvPr id="99" name="Donut 98">
            <a:extLst>
              <a:ext uri="{FF2B5EF4-FFF2-40B4-BE49-F238E27FC236}">
                <a16:creationId xmlns:a16="http://schemas.microsoft.com/office/drawing/2014/main" id="{7D6BE501-A860-A64A-8CEA-82133435D490}"/>
              </a:ext>
            </a:extLst>
          </p:cNvPr>
          <p:cNvSpPr/>
          <p:nvPr/>
        </p:nvSpPr>
        <p:spPr>
          <a:xfrm>
            <a:off x="18452231" y="4282551"/>
            <a:ext cx="1143334" cy="1143334"/>
          </a:xfrm>
          <a:prstGeom prst="donut">
            <a:avLst>
              <a:gd name="adj" fmla="val 122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00" name="Block Arc 99">
            <a:extLst>
              <a:ext uri="{FF2B5EF4-FFF2-40B4-BE49-F238E27FC236}">
                <a16:creationId xmlns:a16="http://schemas.microsoft.com/office/drawing/2014/main" id="{EEAA237B-5237-2941-A4B8-E7E75BB5B045}"/>
              </a:ext>
            </a:extLst>
          </p:cNvPr>
          <p:cNvSpPr/>
          <p:nvPr/>
        </p:nvSpPr>
        <p:spPr>
          <a:xfrm>
            <a:off x="18297946" y="4128266"/>
            <a:ext cx="1451904" cy="1451904"/>
          </a:xfrm>
          <a:prstGeom prst="blockArc">
            <a:avLst>
              <a:gd name="adj1" fmla="val 10800000"/>
              <a:gd name="adj2" fmla="val 16212208"/>
              <a:gd name="adj3" fmla="val 2042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3E7A25-BE90-4C4D-B91E-2B806BC3A183}"/>
              </a:ext>
            </a:extLst>
          </p:cNvPr>
          <p:cNvSpPr txBox="1"/>
          <p:nvPr/>
        </p:nvSpPr>
        <p:spPr>
          <a:xfrm>
            <a:off x="18663863" y="4673561"/>
            <a:ext cx="72006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41F6F75-C7F1-4544-9658-D78F7317D3AA}"/>
              </a:ext>
            </a:extLst>
          </p:cNvPr>
          <p:cNvSpPr txBox="1"/>
          <p:nvPr/>
        </p:nvSpPr>
        <p:spPr>
          <a:xfrm>
            <a:off x="17893901" y="5549432"/>
            <a:ext cx="2269813" cy="36933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here.</a:t>
            </a:r>
          </a:p>
        </p:txBody>
      </p:sp>
      <p:sp>
        <p:nvSpPr>
          <p:cNvPr id="104" name="Donut 103">
            <a:extLst>
              <a:ext uri="{FF2B5EF4-FFF2-40B4-BE49-F238E27FC236}">
                <a16:creationId xmlns:a16="http://schemas.microsoft.com/office/drawing/2014/main" id="{7DB75D2E-FB68-F642-8618-2B39ED9DBBC7}"/>
              </a:ext>
            </a:extLst>
          </p:cNvPr>
          <p:cNvSpPr/>
          <p:nvPr/>
        </p:nvSpPr>
        <p:spPr>
          <a:xfrm>
            <a:off x="18452231" y="6742014"/>
            <a:ext cx="1143334" cy="1143334"/>
          </a:xfrm>
          <a:prstGeom prst="donut">
            <a:avLst>
              <a:gd name="adj" fmla="val 122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05" name="Block Arc 104">
            <a:extLst>
              <a:ext uri="{FF2B5EF4-FFF2-40B4-BE49-F238E27FC236}">
                <a16:creationId xmlns:a16="http://schemas.microsoft.com/office/drawing/2014/main" id="{67AA81C4-81F0-5D4A-817F-5ECB8621AE62}"/>
              </a:ext>
            </a:extLst>
          </p:cNvPr>
          <p:cNvSpPr/>
          <p:nvPr/>
        </p:nvSpPr>
        <p:spPr>
          <a:xfrm>
            <a:off x="18297946" y="6587729"/>
            <a:ext cx="1451904" cy="1451904"/>
          </a:xfrm>
          <a:prstGeom prst="blockArc">
            <a:avLst>
              <a:gd name="adj1" fmla="val 10800000"/>
              <a:gd name="adj2" fmla="val 18556793"/>
              <a:gd name="adj3" fmla="val 2071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A601CD-16F7-6044-A3E0-684AC32320B6}"/>
              </a:ext>
            </a:extLst>
          </p:cNvPr>
          <p:cNvSpPr txBox="1"/>
          <p:nvPr/>
        </p:nvSpPr>
        <p:spPr>
          <a:xfrm>
            <a:off x="18660657" y="7133024"/>
            <a:ext cx="72648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36%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23F926-47D7-0545-BC2E-8C50D5D3D7AE}"/>
              </a:ext>
            </a:extLst>
          </p:cNvPr>
          <p:cNvSpPr txBox="1"/>
          <p:nvPr/>
        </p:nvSpPr>
        <p:spPr>
          <a:xfrm>
            <a:off x="17893901" y="8008895"/>
            <a:ext cx="2269813" cy="36933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here.</a:t>
            </a:r>
          </a:p>
        </p:txBody>
      </p:sp>
      <p:sp>
        <p:nvSpPr>
          <p:cNvPr id="109" name="Donut 108">
            <a:extLst>
              <a:ext uri="{FF2B5EF4-FFF2-40B4-BE49-F238E27FC236}">
                <a16:creationId xmlns:a16="http://schemas.microsoft.com/office/drawing/2014/main" id="{235E2CC0-F61F-3F46-8E5D-E7848E616A14}"/>
              </a:ext>
            </a:extLst>
          </p:cNvPr>
          <p:cNvSpPr/>
          <p:nvPr/>
        </p:nvSpPr>
        <p:spPr>
          <a:xfrm>
            <a:off x="21156315" y="1819472"/>
            <a:ext cx="1143334" cy="1143334"/>
          </a:xfrm>
          <a:prstGeom prst="donut">
            <a:avLst>
              <a:gd name="adj" fmla="val 122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0" name="Block Arc 109">
            <a:extLst>
              <a:ext uri="{FF2B5EF4-FFF2-40B4-BE49-F238E27FC236}">
                <a16:creationId xmlns:a16="http://schemas.microsoft.com/office/drawing/2014/main" id="{3683AC22-6DE1-C442-A510-96EFAB8A58F7}"/>
              </a:ext>
            </a:extLst>
          </p:cNvPr>
          <p:cNvSpPr/>
          <p:nvPr/>
        </p:nvSpPr>
        <p:spPr>
          <a:xfrm>
            <a:off x="21002030" y="1665187"/>
            <a:ext cx="1451904" cy="1451904"/>
          </a:xfrm>
          <a:prstGeom prst="blockArc">
            <a:avLst>
              <a:gd name="adj1" fmla="val 10800000"/>
              <a:gd name="adj2" fmla="val 6509015"/>
              <a:gd name="adj3" fmla="val 212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D017BFD-AE14-D94E-8C1D-65FC4EC2F223}"/>
              </a:ext>
            </a:extLst>
          </p:cNvPr>
          <p:cNvSpPr txBox="1"/>
          <p:nvPr/>
        </p:nvSpPr>
        <p:spPr>
          <a:xfrm>
            <a:off x="21371955" y="2210482"/>
            <a:ext cx="7120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78%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EBED9F-687B-C742-A228-B4CFE5D7ADC1}"/>
              </a:ext>
            </a:extLst>
          </p:cNvPr>
          <p:cNvSpPr txBox="1"/>
          <p:nvPr/>
        </p:nvSpPr>
        <p:spPr>
          <a:xfrm>
            <a:off x="20597985" y="3086353"/>
            <a:ext cx="2269813" cy="36933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here.</a:t>
            </a:r>
          </a:p>
        </p:txBody>
      </p:sp>
      <p:sp>
        <p:nvSpPr>
          <p:cNvPr id="114" name="Donut 113">
            <a:extLst>
              <a:ext uri="{FF2B5EF4-FFF2-40B4-BE49-F238E27FC236}">
                <a16:creationId xmlns:a16="http://schemas.microsoft.com/office/drawing/2014/main" id="{3BC61472-C796-A24C-9270-CCC93247425F}"/>
              </a:ext>
            </a:extLst>
          </p:cNvPr>
          <p:cNvSpPr/>
          <p:nvPr/>
        </p:nvSpPr>
        <p:spPr>
          <a:xfrm>
            <a:off x="21156315" y="4282551"/>
            <a:ext cx="1143334" cy="1143334"/>
          </a:xfrm>
          <a:prstGeom prst="donut">
            <a:avLst>
              <a:gd name="adj" fmla="val 122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33CE5A57-1D3A-3F4D-A1C7-B2D4B93904DE}"/>
              </a:ext>
            </a:extLst>
          </p:cNvPr>
          <p:cNvSpPr/>
          <p:nvPr/>
        </p:nvSpPr>
        <p:spPr>
          <a:xfrm>
            <a:off x="21002030" y="4128266"/>
            <a:ext cx="1451904" cy="1451904"/>
          </a:xfrm>
          <a:prstGeom prst="blockArc">
            <a:avLst>
              <a:gd name="adj1" fmla="val 10800000"/>
              <a:gd name="adj2" fmla="val 10668253"/>
              <a:gd name="adj3" fmla="val 201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DCD58A0-6B15-D34F-9A0C-66F24331255C}"/>
              </a:ext>
            </a:extLst>
          </p:cNvPr>
          <p:cNvSpPr txBox="1"/>
          <p:nvPr/>
        </p:nvSpPr>
        <p:spPr>
          <a:xfrm>
            <a:off x="21367146" y="4673561"/>
            <a:ext cx="72167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99%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7A44C9A-17A5-AC46-806E-44A42D8C86AB}"/>
              </a:ext>
            </a:extLst>
          </p:cNvPr>
          <p:cNvSpPr txBox="1"/>
          <p:nvPr/>
        </p:nvSpPr>
        <p:spPr>
          <a:xfrm>
            <a:off x="20597985" y="5549432"/>
            <a:ext cx="2269813" cy="36933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here.</a:t>
            </a:r>
          </a:p>
        </p:txBody>
      </p:sp>
      <p:sp>
        <p:nvSpPr>
          <p:cNvPr id="119" name="Donut 118">
            <a:extLst>
              <a:ext uri="{FF2B5EF4-FFF2-40B4-BE49-F238E27FC236}">
                <a16:creationId xmlns:a16="http://schemas.microsoft.com/office/drawing/2014/main" id="{B93F8235-EA6B-9E42-A1F6-2B035E3E4D8F}"/>
              </a:ext>
            </a:extLst>
          </p:cNvPr>
          <p:cNvSpPr/>
          <p:nvPr/>
        </p:nvSpPr>
        <p:spPr>
          <a:xfrm>
            <a:off x="21156315" y="6742014"/>
            <a:ext cx="1143334" cy="1143334"/>
          </a:xfrm>
          <a:prstGeom prst="donut">
            <a:avLst>
              <a:gd name="adj" fmla="val 122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20" name="Block Arc 119">
            <a:extLst>
              <a:ext uri="{FF2B5EF4-FFF2-40B4-BE49-F238E27FC236}">
                <a16:creationId xmlns:a16="http://schemas.microsoft.com/office/drawing/2014/main" id="{D405DC1B-C013-FB4F-A4A9-BD1EA7572440}"/>
              </a:ext>
            </a:extLst>
          </p:cNvPr>
          <p:cNvSpPr/>
          <p:nvPr/>
        </p:nvSpPr>
        <p:spPr>
          <a:xfrm>
            <a:off x="21002030" y="6587729"/>
            <a:ext cx="1451904" cy="1451904"/>
          </a:xfrm>
          <a:prstGeom prst="blockArc">
            <a:avLst>
              <a:gd name="adj1" fmla="val 10800000"/>
              <a:gd name="adj2" fmla="val 3649692"/>
              <a:gd name="adj3" fmla="val 2142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AF5748-6327-B448-BED6-45CF90DE8D48}"/>
              </a:ext>
            </a:extLst>
          </p:cNvPr>
          <p:cNvSpPr txBox="1"/>
          <p:nvPr/>
        </p:nvSpPr>
        <p:spPr>
          <a:xfrm>
            <a:off x="21360734" y="7133024"/>
            <a:ext cx="73449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66%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8DB335-D8EB-D34E-B84F-44FF632B3BC8}"/>
              </a:ext>
            </a:extLst>
          </p:cNvPr>
          <p:cNvSpPr txBox="1"/>
          <p:nvPr/>
        </p:nvSpPr>
        <p:spPr>
          <a:xfrm>
            <a:off x="20597985" y="8008895"/>
            <a:ext cx="2269813" cy="36933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162645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B813E1D-5000-C44D-873C-A7BB9A0D1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712515"/>
              </p:ext>
            </p:extLst>
          </p:nvPr>
        </p:nvGraphicFramePr>
        <p:xfrm>
          <a:off x="1406526" y="10773228"/>
          <a:ext cx="5236905" cy="230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A93146-952E-4B4A-9165-466F3B1D3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8462170"/>
              </p:ext>
            </p:extLst>
          </p:nvPr>
        </p:nvGraphicFramePr>
        <p:xfrm>
          <a:off x="1406526" y="7528583"/>
          <a:ext cx="5236905" cy="230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261E28-9A39-8545-8C47-31C2B45B5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932965"/>
              </p:ext>
            </p:extLst>
          </p:nvPr>
        </p:nvGraphicFramePr>
        <p:xfrm>
          <a:off x="6951920" y="10773228"/>
          <a:ext cx="5236905" cy="230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E0D1BB-EF9C-E847-9A02-FD01C08C4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96794"/>
              </p:ext>
            </p:extLst>
          </p:nvPr>
        </p:nvGraphicFramePr>
        <p:xfrm>
          <a:off x="6951920" y="7528583"/>
          <a:ext cx="5236905" cy="230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7069F51A-8BDF-9341-85AE-EFF451B70674}"/>
              </a:ext>
            </a:extLst>
          </p:cNvPr>
          <p:cNvSpPr/>
          <p:nvPr/>
        </p:nvSpPr>
        <p:spPr>
          <a:xfrm>
            <a:off x="13593871" y="8382000"/>
            <a:ext cx="2872786" cy="28727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2343D-3984-9140-9218-9FD9C934B701}"/>
              </a:ext>
            </a:extLst>
          </p:cNvPr>
          <p:cNvSpPr/>
          <p:nvPr/>
        </p:nvSpPr>
        <p:spPr>
          <a:xfrm>
            <a:off x="16218082" y="8633713"/>
            <a:ext cx="2369360" cy="2369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7D794F-166C-8241-86C5-B63908BC4C18}"/>
              </a:ext>
            </a:extLst>
          </p:cNvPr>
          <p:cNvSpPr/>
          <p:nvPr/>
        </p:nvSpPr>
        <p:spPr>
          <a:xfrm>
            <a:off x="18338897" y="8913279"/>
            <a:ext cx="1810228" cy="18102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D048B-7939-4C4A-A698-E57CB72D7AAA}"/>
              </a:ext>
            </a:extLst>
          </p:cNvPr>
          <p:cNvSpPr/>
          <p:nvPr/>
        </p:nvSpPr>
        <p:spPr>
          <a:xfrm>
            <a:off x="19994562" y="8382000"/>
            <a:ext cx="2872786" cy="28727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1881E-E455-0B42-B660-AC4318BB9CBD}"/>
              </a:ext>
            </a:extLst>
          </p:cNvPr>
          <p:cNvSpPr txBox="1"/>
          <p:nvPr/>
        </p:nvSpPr>
        <p:spPr>
          <a:xfrm>
            <a:off x="14266273" y="9526005"/>
            <a:ext cx="15279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10,000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0DF04-E2B7-744A-B8F4-DBF379E4E8A9}"/>
              </a:ext>
            </a:extLst>
          </p:cNvPr>
          <p:cNvSpPr txBox="1"/>
          <p:nvPr/>
        </p:nvSpPr>
        <p:spPr>
          <a:xfrm>
            <a:off x="16716530" y="9526005"/>
            <a:ext cx="137249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8,000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7C13-E06E-9740-8EC6-7D3F3DEC3D2E}"/>
              </a:ext>
            </a:extLst>
          </p:cNvPr>
          <p:cNvSpPr txBox="1"/>
          <p:nvPr/>
        </p:nvSpPr>
        <p:spPr>
          <a:xfrm>
            <a:off x="20683796" y="9526005"/>
            <a:ext cx="149432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12,000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25FAE-FA4D-7840-80DC-1CC27E23F473}"/>
              </a:ext>
            </a:extLst>
          </p:cNvPr>
          <p:cNvSpPr txBox="1"/>
          <p:nvPr/>
        </p:nvSpPr>
        <p:spPr>
          <a:xfrm>
            <a:off x="18609345" y="9535885"/>
            <a:ext cx="126028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FAAC9-192C-D448-9568-137B749D9FD3}"/>
              </a:ext>
            </a:extLst>
          </p:cNvPr>
          <p:cNvSpPr txBox="1"/>
          <p:nvPr/>
        </p:nvSpPr>
        <p:spPr>
          <a:xfrm>
            <a:off x="13593871" y="11895365"/>
            <a:ext cx="9273476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core.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F04E362-05D6-1E4B-ABE0-75C251313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511966"/>
              </p:ext>
            </p:extLst>
          </p:nvPr>
        </p:nvGraphicFramePr>
        <p:xfrm>
          <a:off x="7059382" y="1455337"/>
          <a:ext cx="5021980" cy="499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F090A-1980-6A44-9A40-1FAE029CF156}"/>
              </a:ext>
            </a:extLst>
          </p:cNvPr>
          <p:cNvGrpSpPr/>
          <p:nvPr/>
        </p:nvGrpSpPr>
        <p:grpSpPr>
          <a:xfrm>
            <a:off x="3830617" y="2202018"/>
            <a:ext cx="3556864" cy="3673002"/>
            <a:chOff x="3054598" y="1752517"/>
            <a:chExt cx="4560262" cy="4709164"/>
          </a:xfrm>
        </p:grpSpPr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C979BA12-E6A0-A440-AF8B-AE05BC06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6682" y="1752517"/>
              <a:ext cx="2598178" cy="2598178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45F0A3E4-7DE5-A14D-8B52-090462C82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16682" y="3863503"/>
              <a:ext cx="2598178" cy="2598178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AA1E7E67-6CA1-8C4C-8D55-905E1DF5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54598" y="2437750"/>
              <a:ext cx="3368690" cy="336869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C230AAD-B47A-074F-A7FB-FC077AE9BFF1}"/>
              </a:ext>
            </a:extLst>
          </p:cNvPr>
          <p:cNvSpPr txBox="1"/>
          <p:nvPr/>
        </p:nvSpPr>
        <p:spPr>
          <a:xfrm>
            <a:off x="1422613" y="6048231"/>
            <a:ext cx="4027255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D37C8-42E6-6347-8C03-10EE51EAA38F}"/>
              </a:ext>
            </a:extLst>
          </p:cNvPr>
          <p:cNvSpPr txBox="1"/>
          <p:nvPr/>
        </p:nvSpPr>
        <p:spPr>
          <a:xfrm>
            <a:off x="1422613" y="5358825"/>
            <a:ext cx="15279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4B19D-3FC5-FC41-80AC-9A46B001E0C3}"/>
              </a:ext>
            </a:extLst>
          </p:cNvPr>
          <p:cNvSpPr txBox="1"/>
          <p:nvPr/>
        </p:nvSpPr>
        <p:spPr>
          <a:xfrm>
            <a:off x="1422613" y="1455527"/>
            <a:ext cx="4027255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EC3F51-7367-7B40-9D75-67E716D6CE02}"/>
              </a:ext>
            </a:extLst>
          </p:cNvPr>
          <p:cNvSpPr txBox="1"/>
          <p:nvPr/>
        </p:nvSpPr>
        <p:spPr>
          <a:xfrm>
            <a:off x="1422613" y="766121"/>
            <a:ext cx="15279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10,000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CB6F32-3ACB-4C4D-BAF4-BE78721E2348}"/>
              </a:ext>
            </a:extLst>
          </p:cNvPr>
          <p:cNvGrpSpPr/>
          <p:nvPr/>
        </p:nvGrpSpPr>
        <p:grpSpPr>
          <a:xfrm>
            <a:off x="13620165" y="5001118"/>
            <a:ext cx="4431656" cy="2206510"/>
            <a:chOff x="13097482" y="5001118"/>
            <a:chExt cx="4431656" cy="2206510"/>
          </a:xfrm>
        </p:grpSpPr>
        <p:sp>
          <p:nvSpPr>
            <p:cNvPr id="30" name="Freeform 1047">
              <a:extLst>
                <a:ext uri="{FF2B5EF4-FFF2-40B4-BE49-F238E27FC236}">
                  <a16:creationId xmlns:a16="http://schemas.microsoft.com/office/drawing/2014/main" id="{DF5B4947-E12A-6B44-B479-39634631C5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097482" y="5001118"/>
              <a:ext cx="2220042" cy="2206510"/>
            </a:xfrm>
            <a:custGeom>
              <a:avLst/>
              <a:gdLst>
                <a:gd name="T0" fmla="*/ 757768 w 286977"/>
                <a:gd name="T1" fmla="*/ 831883 h 285393"/>
                <a:gd name="T2" fmla="*/ 741955 w 286977"/>
                <a:gd name="T3" fmla="*/ 946958 h 285393"/>
                <a:gd name="T4" fmla="*/ 727364 w 286977"/>
                <a:gd name="T5" fmla="*/ 831883 h 285393"/>
                <a:gd name="T6" fmla="*/ 208926 w 286977"/>
                <a:gd name="T7" fmla="*/ 816462 h 285393"/>
                <a:gd name="T8" fmla="*/ 225380 w 286977"/>
                <a:gd name="T9" fmla="*/ 932725 h 285393"/>
                <a:gd name="T10" fmla="*/ 195017 w 286977"/>
                <a:gd name="T11" fmla="*/ 932725 h 285393"/>
                <a:gd name="T12" fmla="*/ 208926 w 286977"/>
                <a:gd name="T13" fmla="*/ 816462 h 285393"/>
                <a:gd name="T14" fmla="*/ 499776 w 286977"/>
                <a:gd name="T15" fmla="*/ 640445 h 285393"/>
                <a:gd name="T16" fmla="*/ 661571 w 286977"/>
                <a:gd name="T17" fmla="*/ 602279 h 285393"/>
                <a:gd name="T18" fmla="*/ 341572 w 286977"/>
                <a:gd name="T19" fmla="*/ 567692 h 285393"/>
                <a:gd name="T20" fmla="*/ 366735 w 286977"/>
                <a:gd name="T21" fmla="*/ 716777 h 285393"/>
                <a:gd name="T22" fmla="*/ 341572 w 286977"/>
                <a:gd name="T23" fmla="*/ 567692 h 285393"/>
                <a:gd name="T24" fmla="*/ 366735 w 286977"/>
                <a:gd name="T25" fmla="*/ 522372 h 285393"/>
                <a:gd name="T26" fmla="*/ 475804 w 286977"/>
                <a:gd name="T27" fmla="*/ 621363 h 285393"/>
                <a:gd name="T28" fmla="*/ 584866 w 286977"/>
                <a:gd name="T29" fmla="*/ 522372 h 285393"/>
                <a:gd name="T30" fmla="*/ 475804 w 286977"/>
                <a:gd name="T31" fmla="*/ 517601 h 285393"/>
                <a:gd name="T32" fmla="*/ 552509 w 286977"/>
                <a:gd name="T33" fmla="*/ 127606 h 285393"/>
                <a:gd name="T34" fmla="*/ 542918 w 286977"/>
                <a:gd name="T35" fmla="*/ 174126 h 285393"/>
                <a:gd name="T36" fmla="*/ 287636 w 286977"/>
                <a:gd name="T37" fmla="*/ 147888 h 285393"/>
                <a:gd name="T38" fmla="*/ 475804 w 286977"/>
                <a:gd name="T39" fmla="*/ 488979 h 285393"/>
                <a:gd name="T40" fmla="*/ 655578 w 286977"/>
                <a:gd name="T41" fmla="*/ 128811 h 285393"/>
                <a:gd name="T42" fmla="*/ 593259 w 286977"/>
                <a:gd name="T43" fmla="*/ 152661 h 285393"/>
                <a:gd name="T44" fmla="*/ 475804 w 286977"/>
                <a:gd name="T45" fmla="*/ 29810 h 285393"/>
                <a:gd name="T46" fmla="*/ 523743 w 286977"/>
                <a:gd name="T47" fmla="*/ 149074 h 285393"/>
                <a:gd name="T48" fmla="*/ 530935 w 286977"/>
                <a:gd name="T49" fmla="*/ 89448 h 285393"/>
                <a:gd name="T50" fmla="*/ 602845 w 286977"/>
                <a:gd name="T51" fmla="*/ 124035 h 285393"/>
                <a:gd name="T52" fmla="*/ 475804 w 286977"/>
                <a:gd name="T53" fmla="*/ 29810 h 285393"/>
                <a:gd name="T54" fmla="*/ 709510 w 286977"/>
                <a:gd name="T55" fmla="*/ 238524 h 285393"/>
                <a:gd name="T56" fmla="*/ 613626 w 286977"/>
                <a:gd name="T57" fmla="*/ 514027 h 285393"/>
                <a:gd name="T58" fmla="*/ 812586 w 286977"/>
                <a:gd name="T59" fmla="*/ 601085 h 285393"/>
                <a:gd name="T60" fmla="*/ 952803 w 286977"/>
                <a:gd name="T61" fmla="*/ 932641 h 285393"/>
                <a:gd name="T62" fmla="*/ 922847 w 286977"/>
                <a:gd name="T63" fmla="*/ 932641 h 285393"/>
                <a:gd name="T64" fmla="*/ 806591 w 286977"/>
                <a:gd name="T65" fmla="*/ 629711 h 285393"/>
                <a:gd name="T66" fmla="*/ 599252 w 286977"/>
                <a:gd name="T67" fmla="*/ 745396 h 285393"/>
                <a:gd name="T68" fmla="*/ 588464 w 286977"/>
                <a:gd name="T69" fmla="*/ 751360 h 285393"/>
                <a:gd name="T70" fmla="*/ 490183 w 286977"/>
                <a:gd name="T71" fmla="*/ 670262 h 285393"/>
                <a:gd name="T72" fmla="*/ 475804 w 286977"/>
                <a:gd name="T73" fmla="*/ 946951 h 285393"/>
                <a:gd name="T74" fmla="*/ 461417 w 286977"/>
                <a:gd name="T75" fmla="*/ 670262 h 285393"/>
                <a:gd name="T76" fmla="*/ 363146 w 286977"/>
                <a:gd name="T77" fmla="*/ 751360 h 285393"/>
                <a:gd name="T78" fmla="*/ 351158 w 286977"/>
                <a:gd name="T79" fmla="*/ 745396 h 285393"/>
                <a:gd name="T80" fmla="*/ 145017 w 286977"/>
                <a:gd name="T81" fmla="*/ 629711 h 285393"/>
                <a:gd name="T82" fmla="*/ 28764 w 286977"/>
                <a:gd name="T83" fmla="*/ 932641 h 285393"/>
                <a:gd name="T84" fmla="*/ 0 w 286977"/>
                <a:gd name="T85" fmla="*/ 932641 h 285393"/>
                <a:gd name="T86" fmla="*/ 140217 w 286977"/>
                <a:gd name="T87" fmla="*/ 601085 h 285393"/>
                <a:gd name="T88" fmla="*/ 337978 w 286977"/>
                <a:gd name="T89" fmla="*/ 514027 h 285393"/>
                <a:gd name="T90" fmla="*/ 243293 w 286977"/>
                <a:gd name="T91" fmla="*/ 238524 h 285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86977" h="285393">
                  <a:moveTo>
                    <a:pt x="223471" y="246063"/>
                  </a:moveTo>
                  <a:cubicBezTo>
                    <a:pt x="226036" y="246063"/>
                    <a:pt x="228234" y="248208"/>
                    <a:pt x="228234" y="250711"/>
                  </a:cubicBezTo>
                  <a:lnTo>
                    <a:pt x="228234" y="281102"/>
                  </a:lnTo>
                  <a:cubicBezTo>
                    <a:pt x="228234" y="283247"/>
                    <a:pt x="226036" y="285393"/>
                    <a:pt x="223471" y="285393"/>
                  </a:cubicBezTo>
                  <a:cubicBezTo>
                    <a:pt x="221273" y="285393"/>
                    <a:pt x="219075" y="283247"/>
                    <a:pt x="219075" y="281102"/>
                  </a:cubicBezTo>
                  <a:lnTo>
                    <a:pt x="219075" y="250711"/>
                  </a:lnTo>
                  <a:cubicBezTo>
                    <a:pt x="219075" y="248208"/>
                    <a:pt x="221273" y="246063"/>
                    <a:pt x="223471" y="246063"/>
                  </a:cubicBezTo>
                  <a:close/>
                  <a:moveTo>
                    <a:pt x="62929" y="246063"/>
                  </a:moveTo>
                  <a:cubicBezTo>
                    <a:pt x="65596" y="246063"/>
                    <a:pt x="67882" y="248208"/>
                    <a:pt x="67882" y="250711"/>
                  </a:cubicBezTo>
                  <a:lnTo>
                    <a:pt x="67882" y="281102"/>
                  </a:lnTo>
                  <a:cubicBezTo>
                    <a:pt x="67882" y="283247"/>
                    <a:pt x="65596" y="285393"/>
                    <a:pt x="62929" y="285393"/>
                  </a:cubicBezTo>
                  <a:cubicBezTo>
                    <a:pt x="61024" y="285393"/>
                    <a:pt x="58738" y="283247"/>
                    <a:pt x="58738" y="281102"/>
                  </a:cubicBezTo>
                  <a:lnTo>
                    <a:pt x="58738" y="250711"/>
                  </a:lnTo>
                  <a:cubicBezTo>
                    <a:pt x="58738" y="248208"/>
                    <a:pt x="61024" y="246063"/>
                    <a:pt x="62929" y="246063"/>
                  </a:cubicBezTo>
                  <a:close/>
                  <a:moveTo>
                    <a:pt x="183376" y="171090"/>
                  </a:moveTo>
                  <a:lnTo>
                    <a:pt x="150528" y="193016"/>
                  </a:lnTo>
                  <a:lnTo>
                    <a:pt x="176518" y="216020"/>
                  </a:lnTo>
                  <a:lnTo>
                    <a:pt x="199259" y="181514"/>
                  </a:lnTo>
                  <a:cubicBezTo>
                    <a:pt x="193123" y="180076"/>
                    <a:pt x="188069" y="176122"/>
                    <a:pt x="183376" y="171090"/>
                  </a:cubicBezTo>
                  <a:close/>
                  <a:moveTo>
                    <a:pt x="102878" y="171090"/>
                  </a:moveTo>
                  <a:cubicBezTo>
                    <a:pt x="98908" y="176122"/>
                    <a:pt x="93132" y="180076"/>
                    <a:pt x="86995" y="181514"/>
                  </a:cubicBezTo>
                  <a:lnTo>
                    <a:pt x="110459" y="216020"/>
                  </a:lnTo>
                  <a:lnTo>
                    <a:pt x="136088" y="193016"/>
                  </a:lnTo>
                  <a:lnTo>
                    <a:pt x="102878" y="171090"/>
                  </a:lnTo>
                  <a:close/>
                  <a:moveTo>
                    <a:pt x="112986" y="147368"/>
                  </a:moveTo>
                  <a:lnTo>
                    <a:pt x="110459" y="157432"/>
                  </a:lnTo>
                  <a:cubicBezTo>
                    <a:pt x="110098" y="159588"/>
                    <a:pt x="108654" y="161745"/>
                    <a:pt x="107932" y="163902"/>
                  </a:cubicBezTo>
                  <a:lnTo>
                    <a:pt x="143308" y="187265"/>
                  </a:lnTo>
                  <a:lnTo>
                    <a:pt x="179045" y="163902"/>
                  </a:lnTo>
                  <a:cubicBezTo>
                    <a:pt x="177601" y="161745"/>
                    <a:pt x="176879" y="159588"/>
                    <a:pt x="176157" y="157432"/>
                  </a:cubicBezTo>
                  <a:lnTo>
                    <a:pt x="173630" y="147368"/>
                  </a:lnTo>
                  <a:cubicBezTo>
                    <a:pt x="164245" y="152759"/>
                    <a:pt x="154137" y="155994"/>
                    <a:pt x="143308" y="155994"/>
                  </a:cubicBezTo>
                  <a:cubicBezTo>
                    <a:pt x="132479" y="155994"/>
                    <a:pt x="122371" y="152759"/>
                    <a:pt x="112986" y="147368"/>
                  </a:cubicBezTo>
                  <a:close/>
                  <a:moveTo>
                    <a:pt x="166411" y="38459"/>
                  </a:moveTo>
                  <a:lnTo>
                    <a:pt x="166411" y="48164"/>
                  </a:lnTo>
                  <a:cubicBezTo>
                    <a:pt x="166411" y="50321"/>
                    <a:pt x="164967" y="52118"/>
                    <a:pt x="163523" y="52477"/>
                  </a:cubicBezTo>
                  <a:cubicBezTo>
                    <a:pt x="151249" y="56071"/>
                    <a:pt x="140420" y="57509"/>
                    <a:pt x="130674" y="57509"/>
                  </a:cubicBezTo>
                  <a:cubicBezTo>
                    <a:pt x="108654" y="57509"/>
                    <a:pt x="93493" y="49961"/>
                    <a:pt x="86635" y="44570"/>
                  </a:cubicBezTo>
                  <a:cubicBezTo>
                    <a:pt x="83386" y="52837"/>
                    <a:pt x="81942" y="61822"/>
                    <a:pt x="81942" y="71887"/>
                  </a:cubicBezTo>
                  <a:cubicBezTo>
                    <a:pt x="81942" y="113221"/>
                    <a:pt x="109376" y="147368"/>
                    <a:pt x="143308" y="147368"/>
                  </a:cubicBezTo>
                  <a:cubicBezTo>
                    <a:pt x="177240" y="147368"/>
                    <a:pt x="205035" y="113221"/>
                    <a:pt x="205035" y="71887"/>
                  </a:cubicBezTo>
                  <a:cubicBezTo>
                    <a:pt x="205035" y="59306"/>
                    <a:pt x="202147" y="48164"/>
                    <a:pt x="197455" y="38819"/>
                  </a:cubicBezTo>
                  <a:cubicBezTo>
                    <a:pt x="191318" y="43132"/>
                    <a:pt x="182654" y="46007"/>
                    <a:pt x="182294" y="46367"/>
                  </a:cubicBezTo>
                  <a:cubicBezTo>
                    <a:pt x="180850" y="46726"/>
                    <a:pt x="179767" y="46367"/>
                    <a:pt x="178684" y="46007"/>
                  </a:cubicBezTo>
                  <a:lnTo>
                    <a:pt x="166411" y="38459"/>
                  </a:lnTo>
                  <a:close/>
                  <a:moveTo>
                    <a:pt x="143308" y="8986"/>
                  </a:moveTo>
                  <a:cubicBezTo>
                    <a:pt x="118761" y="8986"/>
                    <a:pt x="100713" y="19050"/>
                    <a:pt x="89883" y="37021"/>
                  </a:cubicBezTo>
                  <a:cubicBezTo>
                    <a:pt x="97825" y="42054"/>
                    <a:pt x="120927" y="55712"/>
                    <a:pt x="157747" y="44929"/>
                  </a:cubicBezTo>
                  <a:lnTo>
                    <a:pt x="157747" y="30911"/>
                  </a:lnTo>
                  <a:cubicBezTo>
                    <a:pt x="157747" y="29114"/>
                    <a:pt x="158469" y="27676"/>
                    <a:pt x="159913" y="26957"/>
                  </a:cubicBezTo>
                  <a:cubicBezTo>
                    <a:pt x="161357" y="26238"/>
                    <a:pt x="163162" y="26238"/>
                    <a:pt x="164245" y="26957"/>
                  </a:cubicBezTo>
                  <a:lnTo>
                    <a:pt x="181572" y="37381"/>
                  </a:lnTo>
                  <a:cubicBezTo>
                    <a:pt x="184459" y="35943"/>
                    <a:pt x="189152" y="34146"/>
                    <a:pt x="192762" y="31630"/>
                  </a:cubicBezTo>
                  <a:cubicBezTo>
                    <a:pt x="182654" y="16893"/>
                    <a:pt x="164967" y="8986"/>
                    <a:pt x="143308" y="8986"/>
                  </a:cubicBezTo>
                  <a:close/>
                  <a:moveTo>
                    <a:pt x="143308" y="0"/>
                  </a:moveTo>
                  <a:cubicBezTo>
                    <a:pt x="185542" y="0"/>
                    <a:pt x="213699" y="28754"/>
                    <a:pt x="213699" y="71887"/>
                  </a:cubicBezTo>
                  <a:cubicBezTo>
                    <a:pt x="213699" y="101001"/>
                    <a:pt x="200703" y="127239"/>
                    <a:pt x="181572" y="142336"/>
                  </a:cubicBezTo>
                  <a:lnTo>
                    <a:pt x="184820" y="154916"/>
                  </a:lnTo>
                  <a:cubicBezTo>
                    <a:pt x="186986" y="164980"/>
                    <a:pt x="195650" y="173247"/>
                    <a:pt x="206118" y="174685"/>
                  </a:cubicBezTo>
                  <a:lnTo>
                    <a:pt x="244743" y="181154"/>
                  </a:lnTo>
                  <a:cubicBezTo>
                    <a:pt x="268928" y="185468"/>
                    <a:pt x="286977" y="206674"/>
                    <a:pt x="286977" y="230756"/>
                  </a:cubicBezTo>
                  <a:lnTo>
                    <a:pt x="286977" y="281078"/>
                  </a:lnTo>
                  <a:cubicBezTo>
                    <a:pt x="286977" y="283234"/>
                    <a:pt x="284811" y="285391"/>
                    <a:pt x="282284" y="285391"/>
                  </a:cubicBezTo>
                  <a:cubicBezTo>
                    <a:pt x="279758" y="285391"/>
                    <a:pt x="277953" y="283234"/>
                    <a:pt x="277953" y="281078"/>
                  </a:cubicBezTo>
                  <a:lnTo>
                    <a:pt x="277953" y="230756"/>
                  </a:lnTo>
                  <a:cubicBezTo>
                    <a:pt x="277953" y="210628"/>
                    <a:pt x="263153" y="193375"/>
                    <a:pt x="242938" y="189781"/>
                  </a:cubicBezTo>
                  <a:lnTo>
                    <a:pt x="208645" y="184030"/>
                  </a:lnTo>
                  <a:lnTo>
                    <a:pt x="180489" y="224646"/>
                  </a:lnTo>
                  <a:cubicBezTo>
                    <a:pt x="180128" y="225724"/>
                    <a:pt x="179045" y="226443"/>
                    <a:pt x="177601" y="226443"/>
                  </a:cubicBezTo>
                  <a:cubicBezTo>
                    <a:pt x="177240" y="226443"/>
                    <a:pt x="177240" y="226443"/>
                    <a:pt x="177240" y="226443"/>
                  </a:cubicBezTo>
                  <a:cubicBezTo>
                    <a:pt x="176157" y="226443"/>
                    <a:pt x="175435" y="226443"/>
                    <a:pt x="174352" y="225724"/>
                  </a:cubicBezTo>
                  <a:lnTo>
                    <a:pt x="147640" y="202002"/>
                  </a:lnTo>
                  <a:lnTo>
                    <a:pt x="147640" y="281078"/>
                  </a:lnTo>
                  <a:cubicBezTo>
                    <a:pt x="147640" y="283234"/>
                    <a:pt x="145835" y="285391"/>
                    <a:pt x="143308" y="285391"/>
                  </a:cubicBezTo>
                  <a:cubicBezTo>
                    <a:pt x="141142" y="285391"/>
                    <a:pt x="138976" y="283234"/>
                    <a:pt x="138976" y="281078"/>
                  </a:cubicBezTo>
                  <a:lnTo>
                    <a:pt x="138976" y="202002"/>
                  </a:lnTo>
                  <a:lnTo>
                    <a:pt x="112264" y="225724"/>
                  </a:lnTo>
                  <a:cubicBezTo>
                    <a:pt x="111542" y="226443"/>
                    <a:pt x="110459" y="226443"/>
                    <a:pt x="109376" y="226443"/>
                  </a:cubicBezTo>
                  <a:cubicBezTo>
                    <a:pt x="109015" y="226443"/>
                    <a:pt x="109015" y="226443"/>
                    <a:pt x="108654" y="226443"/>
                  </a:cubicBezTo>
                  <a:cubicBezTo>
                    <a:pt x="107571" y="226443"/>
                    <a:pt x="106127" y="225724"/>
                    <a:pt x="105766" y="224646"/>
                  </a:cubicBezTo>
                  <a:lnTo>
                    <a:pt x="77610" y="184030"/>
                  </a:lnTo>
                  <a:lnTo>
                    <a:pt x="43678" y="189781"/>
                  </a:lnTo>
                  <a:cubicBezTo>
                    <a:pt x="23463" y="193375"/>
                    <a:pt x="8663" y="210628"/>
                    <a:pt x="8663" y="230756"/>
                  </a:cubicBezTo>
                  <a:lnTo>
                    <a:pt x="8663" y="281078"/>
                  </a:lnTo>
                  <a:cubicBezTo>
                    <a:pt x="8663" y="283234"/>
                    <a:pt x="6859" y="285391"/>
                    <a:pt x="4693" y="285391"/>
                  </a:cubicBezTo>
                  <a:cubicBezTo>
                    <a:pt x="2166" y="285391"/>
                    <a:pt x="0" y="283234"/>
                    <a:pt x="0" y="281078"/>
                  </a:cubicBezTo>
                  <a:lnTo>
                    <a:pt x="0" y="230756"/>
                  </a:lnTo>
                  <a:cubicBezTo>
                    <a:pt x="0" y="206674"/>
                    <a:pt x="17688" y="185468"/>
                    <a:pt x="42234" y="181154"/>
                  </a:cubicBezTo>
                  <a:lnTo>
                    <a:pt x="80498" y="174685"/>
                  </a:lnTo>
                  <a:cubicBezTo>
                    <a:pt x="90605" y="173247"/>
                    <a:pt x="99269" y="164980"/>
                    <a:pt x="101796" y="154916"/>
                  </a:cubicBezTo>
                  <a:lnTo>
                    <a:pt x="105044" y="142336"/>
                  </a:lnTo>
                  <a:cubicBezTo>
                    <a:pt x="85913" y="127239"/>
                    <a:pt x="73278" y="101001"/>
                    <a:pt x="73278" y="71887"/>
                  </a:cubicBezTo>
                  <a:cubicBezTo>
                    <a:pt x="73278" y="28754"/>
                    <a:pt x="101435" y="0"/>
                    <a:pt x="143308" y="0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1048">
              <a:extLst>
                <a:ext uri="{FF2B5EF4-FFF2-40B4-BE49-F238E27FC236}">
                  <a16:creationId xmlns:a16="http://schemas.microsoft.com/office/drawing/2014/main" id="{D7B4DE12-33A8-AA4F-AFA1-30DBAB4B26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3244" y="5001119"/>
              <a:ext cx="2165894" cy="2206508"/>
            </a:xfrm>
            <a:custGeom>
              <a:avLst/>
              <a:gdLst>
                <a:gd name="T0" fmla="*/ 771003 w 279041"/>
                <a:gd name="T1" fmla="*/ 851580 h 285396"/>
                <a:gd name="T2" fmla="*/ 755771 w 279041"/>
                <a:gd name="T3" fmla="*/ 946888 h 285396"/>
                <a:gd name="T4" fmla="*/ 740535 w 279041"/>
                <a:gd name="T5" fmla="*/ 851580 h 285396"/>
                <a:gd name="T6" fmla="*/ 178620 w 279041"/>
                <a:gd name="T7" fmla="*/ 837457 h 285396"/>
                <a:gd name="T8" fmla="*/ 194492 w 279041"/>
                <a:gd name="T9" fmla="*/ 932771 h 285396"/>
                <a:gd name="T10" fmla="*/ 163978 w 279041"/>
                <a:gd name="T11" fmla="*/ 932771 h 285396"/>
                <a:gd name="T12" fmla="*/ 178620 w 279041"/>
                <a:gd name="T13" fmla="*/ 837457 h 285396"/>
                <a:gd name="T14" fmla="*/ 364965 w 279041"/>
                <a:gd name="T15" fmla="*/ 597461 h 285396"/>
                <a:gd name="T16" fmla="*/ 464280 w 279041"/>
                <a:gd name="T17" fmla="*/ 815694 h 285396"/>
                <a:gd name="T18" fmla="*/ 565998 w 279041"/>
                <a:gd name="T19" fmla="*/ 597461 h 285396"/>
                <a:gd name="T20" fmla="*/ 464280 w 279041"/>
                <a:gd name="T21" fmla="*/ 622506 h 285396"/>
                <a:gd name="T22" fmla="*/ 561656 w 279041"/>
                <a:gd name="T23" fmla="*/ 260123 h 285396"/>
                <a:gd name="T24" fmla="*/ 278807 w 279041"/>
                <a:gd name="T25" fmla="*/ 294556 h 285396"/>
                <a:gd name="T26" fmla="*/ 464280 w 279041"/>
                <a:gd name="T27" fmla="*/ 595077 h 285396"/>
                <a:gd name="T28" fmla="*/ 650955 w 279041"/>
                <a:gd name="T29" fmla="*/ 289787 h 285396"/>
                <a:gd name="T30" fmla="*/ 464280 w 279041"/>
                <a:gd name="T31" fmla="*/ 29810 h 285396"/>
                <a:gd name="T32" fmla="*/ 210603 w 279041"/>
                <a:gd name="T33" fmla="*/ 666628 h 285396"/>
                <a:gd name="T34" fmla="*/ 338641 w 279041"/>
                <a:gd name="T35" fmla="*/ 590308 h 285396"/>
                <a:gd name="T36" fmla="*/ 241716 w 279041"/>
                <a:gd name="T37" fmla="*/ 355378 h 285396"/>
                <a:gd name="T38" fmla="*/ 265649 w 279041"/>
                <a:gd name="T39" fmla="*/ 259974 h 285396"/>
                <a:gd name="T40" fmla="*/ 455904 w 279041"/>
                <a:gd name="T41" fmla="*/ 262358 h 285396"/>
                <a:gd name="T42" fmla="*/ 677281 w 279041"/>
                <a:gd name="T43" fmla="*/ 276671 h 285396"/>
                <a:gd name="T44" fmla="*/ 589925 w 279041"/>
                <a:gd name="T45" fmla="*/ 578379 h 285396"/>
                <a:gd name="T46" fmla="*/ 662921 w 279041"/>
                <a:gd name="T47" fmla="*/ 657088 h 285396"/>
                <a:gd name="T48" fmla="*/ 787366 w 279041"/>
                <a:gd name="T49" fmla="*/ 397114 h 285396"/>
                <a:gd name="T50" fmla="*/ 464280 w 279041"/>
                <a:gd name="T51" fmla="*/ 0 h 285396"/>
                <a:gd name="T52" fmla="*/ 750273 w 279041"/>
                <a:gd name="T53" fmla="*/ 671401 h 285396"/>
                <a:gd name="T54" fmla="*/ 929760 w 279041"/>
                <a:gd name="T55" fmla="*/ 875320 h 285396"/>
                <a:gd name="T56" fmla="*/ 915403 w 279041"/>
                <a:gd name="T57" fmla="*/ 946872 h 285396"/>
                <a:gd name="T58" fmla="*/ 902241 w 279041"/>
                <a:gd name="T59" fmla="*/ 875320 h 285396"/>
                <a:gd name="T60" fmla="*/ 682065 w 279041"/>
                <a:gd name="T61" fmla="*/ 689286 h 285396"/>
                <a:gd name="T62" fmla="*/ 478646 w 279041"/>
                <a:gd name="T63" fmla="*/ 932566 h 285396"/>
                <a:gd name="T64" fmla="*/ 451120 w 279041"/>
                <a:gd name="T65" fmla="*/ 932566 h 285396"/>
                <a:gd name="T66" fmla="*/ 247698 w 279041"/>
                <a:gd name="T67" fmla="*/ 689286 h 285396"/>
                <a:gd name="T68" fmla="*/ 29922 w 279041"/>
                <a:gd name="T69" fmla="*/ 875320 h 285396"/>
                <a:gd name="T70" fmla="*/ 14369 w 279041"/>
                <a:gd name="T71" fmla="*/ 946872 h 285396"/>
                <a:gd name="T72" fmla="*/ 0 w 279041"/>
                <a:gd name="T73" fmla="*/ 875320 h 285396"/>
                <a:gd name="T74" fmla="*/ 179491 w 279041"/>
                <a:gd name="T75" fmla="*/ 671401 h 285396"/>
                <a:gd name="T76" fmla="*/ 464280 w 279041"/>
                <a:gd name="T77" fmla="*/ 0 h 28539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79041" h="285396">
                  <a:moveTo>
                    <a:pt x="226822" y="252413"/>
                  </a:moveTo>
                  <a:cubicBezTo>
                    <a:pt x="229489" y="252413"/>
                    <a:pt x="231394" y="254186"/>
                    <a:pt x="231394" y="256669"/>
                  </a:cubicBezTo>
                  <a:lnTo>
                    <a:pt x="231394" y="281140"/>
                  </a:lnTo>
                  <a:cubicBezTo>
                    <a:pt x="231394" y="283268"/>
                    <a:pt x="229489" y="285396"/>
                    <a:pt x="226822" y="285396"/>
                  </a:cubicBezTo>
                  <a:cubicBezTo>
                    <a:pt x="224155" y="285396"/>
                    <a:pt x="222250" y="283268"/>
                    <a:pt x="222250" y="281140"/>
                  </a:cubicBezTo>
                  <a:lnTo>
                    <a:pt x="222250" y="256669"/>
                  </a:lnTo>
                  <a:cubicBezTo>
                    <a:pt x="222250" y="254186"/>
                    <a:pt x="224155" y="252413"/>
                    <a:pt x="226822" y="252413"/>
                  </a:cubicBezTo>
                  <a:close/>
                  <a:moveTo>
                    <a:pt x="53609" y="252413"/>
                  </a:moveTo>
                  <a:cubicBezTo>
                    <a:pt x="56174" y="252413"/>
                    <a:pt x="58372" y="254186"/>
                    <a:pt x="58372" y="256669"/>
                  </a:cubicBezTo>
                  <a:lnTo>
                    <a:pt x="58372" y="281140"/>
                  </a:lnTo>
                  <a:cubicBezTo>
                    <a:pt x="58372" y="283268"/>
                    <a:pt x="56174" y="285396"/>
                    <a:pt x="53609" y="285396"/>
                  </a:cubicBezTo>
                  <a:cubicBezTo>
                    <a:pt x="51045" y="285396"/>
                    <a:pt x="49213" y="283268"/>
                    <a:pt x="49213" y="281140"/>
                  </a:cubicBezTo>
                  <a:lnTo>
                    <a:pt x="49213" y="256669"/>
                  </a:lnTo>
                  <a:cubicBezTo>
                    <a:pt x="49213" y="254186"/>
                    <a:pt x="51045" y="252413"/>
                    <a:pt x="53609" y="252413"/>
                  </a:cubicBezTo>
                  <a:close/>
                  <a:moveTo>
                    <a:pt x="110252" y="179358"/>
                  </a:moveTo>
                  <a:lnTo>
                    <a:pt x="109534" y="180077"/>
                  </a:lnTo>
                  <a:cubicBezTo>
                    <a:pt x="106301" y="193376"/>
                    <a:pt x="95887" y="203080"/>
                    <a:pt x="82958" y="205956"/>
                  </a:cubicBezTo>
                  <a:cubicBezTo>
                    <a:pt x="86909" y="223928"/>
                    <a:pt x="123539" y="240102"/>
                    <a:pt x="139341" y="245853"/>
                  </a:cubicBezTo>
                  <a:cubicBezTo>
                    <a:pt x="155502" y="240102"/>
                    <a:pt x="192133" y="223928"/>
                    <a:pt x="196801" y="205956"/>
                  </a:cubicBezTo>
                  <a:cubicBezTo>
                    <a:pt x="183514" y="203080"/>
                    <a:pt x="173099" y="193376"/>
                    <a:pt x="169867" y="180077"/>
                  </a:cubicBezTo>
                  <a:lnTo>
                    <a:pt x="169508" y="179358"/>
                  </a:lnTo>
                  <a:cubicBezTo>
                    <a:pt x="160529" y="185109"/>
                    <a:pt x="150474" y="187625"/>
                    <a:pt x="139341" y="187625"/>
                  </a:cubicBezTo>
                  <a:cubicBezTo>
                    <a:pt x="129285" y="187625"/>
                    <a:pt x="118512" y="185109"/>
                    <a:pt x="110252" y="179358"/>
                  </a:cubicBezTo>
                  <a:close/>
                  <a:moveTo>
                    <a:pt x="168565" y="78402"/>
                  </a:moveTo>
                  <a:cubicBezTo>
                    <a:pt x="159721" y="78357"/>
                    <a:pt x="150833" y="81232"/>
                    <a:pt x="141496" y="86983"/>
                  </a:cubicBezTo>
                  <a:cubicBezTo>
                    <a:pt x="118871" y="100282"/>
                    <a:pt x="96246" y="95610"/>
                    <a:pt x="83676" y="88780"/>
                  </a:cubicBezTo>
                  <a:cubicBezTo>
                    <a:pt x="81881" y="94531"/>
                    <a:pt x="81163" y="100642"/>
                    <a:pt x="81163" y="107112"/>
                  </a:cubicBezTo>
                  <a:cubicBezTo>
                    <a:pt x="81163" y="146649"/>
                    <a:pt x="107738" y="179358"/>
                    <a:pt x="139341" y="179358"/>
                  </a:cubicBezTo>
                  <a:cubicBezTo>
                    <a:pt x="172021" y="179358"/>
                    <a:pt x="197879" y="146649"/>
                    <a:pt x="197879" y="107112"/>
                  </a:cubicBezTo>
                  <a:cubicBezTo>
                    <a:pt x="197879" y="99923"/>
                    <a:pt x="197160" y="93453"/>
                    <a:pt x="195365" y="87343"/>
                  </a:cubicBezTo>
                  <a:cubicBezTo>
                    <a:pt x="186207" y="81412"/>
                    <a:pt x="177408" y="78447"/>
                    <a:pt x="168565" y="78402"/>
                  </a:cubicBezTo>
                  <a:close/>
                  <a:moveTo>
                    <a:pt x="139341" y="8986"/>
                  </a:moveTo>
                  <a:cubicBezTo>
                    <a:pt x="81163" y="8986"/>
                    <a:pt x="43095" y="52118"/>
                    <a:pt x="43095" y="119692"/>
                  </a:cubicBezTo>
                  <a:cubicBezTo>
                    <a:pt x="43095" y="152041"/>
                    <a:pt x="50996" y="184030"/>
                    <a:pt x="63206" y="200924"/>
                  </a:cubicBezTo>
                  <a:lnTo>
                    <a:pt x="80085" y="198048"/>
                  </a:lnTo>
                  <a:cubicBezTo>
                    <a:pt x="90141" y="195892"/>
                    <a:pt x="98760" y="188344"/>
                    <a:pt x="101633" y="177920"/>
                  </a:cubicBezTo>
                  <a:lnTo>
                    <a:pt x="102351" y="174326"/>
                  </a:lnTo>
                  <a:cubicBezTo>
                    <a:pt x="84395" y="159589"/>
                    <a:pt x="72544" y="135147"/>
                    <a:pt x="72544" y="107112"/>
                  </a:cubicBezTo>
                  <a:cubicBezTo>
                    <a:pt x="72544" y="97766"/>
                    <a:pt x="74339" y="88780"/>
                    <a:pt x="76853" y="80873"/>
                  </a:cubicBezTo>
                  <a:cubicBezTo>
                    <a:pt x="77212" y="80154"/>
                    <a:pt x="78290" y="78716"/>
                    <a:pt x="79726" y="78357"/>
                  </a:cubicBezTo>
                  <a:cubicBezTo>
                    <a:pt x="80803" y="77997"/>
                    <a:pt x="82599" y="78357"/>
                    <a:pt x="83317" y="78716"/>
                  </a:cubicBezTo>
                  <a:cubicBezTo>
                    <a:pt x="92296" y="84827"/>
                    <a:pt x="114920" y="92734"/>
                    <a:pt x="136827" y="79076"/>
                  </a:cubicBezTo>
                  <a:cubicBezTo>
                    <a:pt x="158734" y="66136"/>
                    <a:pt x="179922" y="66496"/>
                    <a:pt x="200752" y="80873"/>
                  </a:cubicBezTo>
                  <a:cubicBezTo>
                    <a:pt x="201829" y="81232"/>
                    <a:pt x="202906" y="81951"/>
                    <a:pt x="203265" y="83389"/>
                  </a:cubicBezTo>
                  <a:cubicBezTo>
                    <a:pt x="205420" y="90937"/>
                    <a:pt x="206857" y="98845"/>
                    <a:pt x="206857" y="107112"/>
                  </a:cubicBezTo>
                  <a:cubicBezTo>
                    <a:pt x="206857" y="135147"/>
                    <a:pt x="194646" y="159589"/>
                    <a:pt x="177049" y="174326"/>
                  </a:cubicBezTo>
                  <a:lnTo>
                    <a:pt x="178127" y="177920"/>
                  </a:lnTo>
                  <a:cubicBezTo>
                    <a:pt x="180281" y="188344"/>
                    <a:pt x="188541" y="195892"/>
                    <a:pt x="198956" y="198048"/>
                  </a:cubicBezTo>
                  <a:lnTo>
                    <a:pt x="216194" y="200924"/>
                  </a:lnTo>
                  <a:cubicBezTo>
                    <a:pt x="228404" y="184030"/>
                    <a:pt x="236305" y="152041"/>
                    <a:pt x="236305" y="119692"/>
                  </a:cubicBezTo>
                  <a:cubicBezTo>
                    <a:pt x="236305" y="52118"/>
                    <a:pt x="198238" y="8986"/>
                    <a:pt x="139341" y="8986"/>
                  </a:cubicBezTo>
                  <a:close/>
                  <a:moveTo>
                    <a:pt x="139341" y="0"/>
                  </a:moveTo>
                  <a:cubicBezTo>
                    <a:pt x="203625" y="0"/>
                    <a:pt x="244924" y="46727"/>
                    <a:pt x="244924" y="119692"/>
                  </a:cubicBezTo>
                  <a:cubicBezTo>
                    <a:pt x="244924" y="152400"/>
                    <a:pt x="237382" y="183312"/>
                    <a:pt x="225172" y="202362"/>
                  </a:cubicBezTo>
                  <a:lnTo>
                    <a:pt x="228045" y="202721"/>
                  </a:lnTo>
                  <a:cubicBezTo>
                    <a:pt x="257493" y="207753"/>
                    <a:pt x="279041" y="233632"/>
                    <a:pt x="279041" y="263825"/>
                  </a:cubicBezTo>
                  <a:lnTo>
                    <a:pt x="279041" y="281078"/>
                  </a:lnTo>
                  <a:cubicBezTo>
                    <a:pt x="279041" y="283234"/>
                    <a:pt x="277605" y="285391"/>
                    <a:pt x="274732" y="285391"/>
                  </a:cubicBezTo>
                  <a:cubicBezTo>
                    <a:pt x="272577" y="285391"/>
                    <a:pt x="270781" y="283234"/>
                    <a:pt x="270781" y="281078"/>
                  </a:cubicBezTo>
                  <a:lnTo>
                    <a:pt x="270781" y="263825"/>
                  </a:lnTo>
                  <a:cubicBezTo>
                    <a:pt x="270781" y="237946"/>
                    <a:pt x="251747" y="216020"/>
                    <a:pt x="226249" y="211347"/>
                  </a:cubicBezTo>
                  <a:lnTo>
                    <a:pt x="204702" y="207753"/>
                  </a:lnTo>
                  <a:cubicBezTo>
                    <a:pt x="199315" y="231835"/>
                    <a:pt x="156579" y="248729"/>
                    <a:pt x="143651" y="253401"/>
                  </a:cubicBezTo>
                  <a:lnTo>
                    <a:pt x="143651" y="281078"/>
                  </a:lnTo>
                  <a:cubicBezTo>
                    <a:pt x="143651" y="283234"/>
                    <a:pt x="141855" y="285391"/>
                    <a:pt x="139341" y="285391"/>
                  </a:cubicBezTo>
                  <a:cubicBezTo>
                    <a:pt x="137186" y="285391"/>
                    <a:pt x="135391" y="283234"/>
                    <a:pt x="135391" y="281078"/>
                  </a:cubicBezTo>
                  <a:lnTo>
                    <a:pt x="135391" y="253401"/>
                  </a:lnTo>
                  <a:cubicBezTo>
                    <a:pt x="122821" y="248729"/>
                    <a:pt x="79726" y="231835"/>
                    <a:pt x="74339" y="207753"/>
                  </a:cubicBezTo>
                  <a:lnTo>
                    <a:pt x="52792" y="211347"/>
                  </a:lnTo>
                  <a:cubicBezTo>
                    <a:pt x="27294" y="216020"/>
                    <a:pt x="8978" y="237946"/>
                    <a:pt x="8978" y="263825"/>
                  </a:cubicBezTo>
                  <a:lnTo>
                    <a:pt x="8978" y="281078"/>
                  </a:lnTo>
                  <a:cubicBezTo>
                    <a:pt x="8978" y="283234"/>
                    <a:pt x="6464" y="285391"/>
                    <a:pt x="4310" y="285391"/>
                  </a:cubicBezTo>
                  <a:cubicBezTo>
                    <a:pt x="2155" y="285391"/>
                    <a:pt x="0" y="283234"/>
                    <a:pt x="0" y="281078"/>
                  </a:cubicBezTo>
                  <a:lnTo>
                    <a:pt x="0" y="263825"/>
                  </a:lnTo>
                  <a:cubicBezTo>
                    <a:pt x="0" y="233632"/>
                    <a:pt x="21907" y="207753"/>
                    <a:pt x="51714" y="202721"/>
                  </a:cubicBezTo>
                  <a:lnTo>
                    <a:pt x="53869" y="202362"/>
                  </a:lnTo>
                  <a:cubicBezTo>
                    <a:pt x="41659" y="183312"/>
                    <a:pt x="34476" y="152400"/>
                    <a:pt x="34476" y="119692"/>
                  </a:cubicBezTo>
                  <a:cubicBezTo>
                    <a:pt x="34476" y="47805"/>
                    <a:pt x="76853" y="0"/>
                    <a:pt x="139341" y="0"/>
                  </a:cubicBez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D8B77B-AFD7-C347-A6F1-51E4666EFC51}"/>
              </a:ext>
            </a:extLst>
          </p:cNvPr>
          <p:cNvGrpSpPr/>
          <p:nvPr/>
        </p:nvGrpSpPr>
        <p:grpSpPr>
          <a:xfrm>
            <a:off x="13097482" y="2736478"/>
            <a:ext cx="5492020" cy="1492037"/>
            <a:chOff x="13097482" y="2736478"/>
            <a:chExt cx="5492020" cy="1492037"/>
          </a:xfrm>
        </p:grpSpPr>
        <p:sp>
          <p:nvSpPr>
            <p:cNvPr id="32" name="Rounded Rectangular Callout 31">
              <a:extLst>
                <a:ext uri="{FF2B5EF4-FFF2-40B4-BE49-F238E27FC236}">
                  <a16:creationId xmlns:a16="http://schemas.microsoft.com/office/drawing/2014/main" id="{0248C2B0-10F5-AB42-B5F8-73ADDB0B8B32}"/>
                </a:ext>
              </a:extLst>
            </p:cNvPr>
            <p:cNvSpPr/>
            <p:nvPr/>
          </p:nvSpPr>
          <p:spPr>
            <a:xfrm>
              <a:off x="16220142" y="2736478"/>
              <a:ext cx="2369360" cy="1492037"/>
            </a:xfrm>
            <a:prstGeom prst="wedgeRoundRectCallout">
              <a:avLst>
                <a:gd name="adj1" fmla="val 8466"/>
                <a:gd name="adj2" fmla="val 76244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3" name="Rounded Rectangular Callout 32">
              <a:extLst>
                <a:ext uri="{FF2B5EF4-FFF2-40B4-BE49-F238E27FC236}">
                  <a16:creationId xmlns:a16="http://schemas.microsoft.com/office/drawing/2014/main" id="{BEEDD5CD-496B-374E-9B90-3E32A71B4A84}"/>
                </a:ext>
              </a:extLst>
            </p:cNvPr>
            <p:cNvSpPr/>
            <p:nvPr/>
          </p:nvSpPr>
          <p:spPr>
            <a:xfrm>
              <a:off x="13097482" y="2736478"/>
              <a:ext cx="2369360" cy="1492037"/>
            </a:xfrm>
            <a:prstGeom prst="wedgeRoundRectCallout">
              <a:avLst>
                <a:gd name="adj1" fmla="val -8901"/>
                <a:gd name="adj2" fmla="val 77776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20AAF0E3-1589-E440-BB59-718E0582F8BA}"/>
              </a:ext>
            </a:extLst>
          </p:cNvPr>
          <p:cNvSpPr/>
          <p:nvPr/>
        </p:nvSpPr>
        <p:spPr>
          <a:xfrm>
            <a:off x="15026084" y="992728"/>
            <a:ext cx="2369360" cy="1492037"/>
          </a:xfrm>
          <a:prstGeom prst="wedgeRoundRectCallout">
            <a:avLst>
              <a:gd name="adj1" fmla="val -7936"/>
              <a:gd name="adj2" fmla="val 201879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BA9CEE-471A-B341-8F3E-7C0AB1F7A741}"/>
              </a:ext>
            </a:extLst>
          </p:cNvPr>
          <p:cNvSpPr txBox="1"/>
          <p:nvPr/>
        </p:nvSpPr>
        <p:spPr>
          <a:xfrm>
            <a:off x="15518638" y="1455337"/>
            <a:ext cx="15279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10,000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B0B8EC-BFDE-864B-8362-CFAFC3F61DE7}"/>
              </a:ext>
            </a:extLst>
          </p:cNvPr>
          <p:cNvSpPr txBox="1"/>
          <p:nvPr/>
        </p:nvSpPr>
        <p:spPr>
          <a:xfrm>
            <a:off x="16742869" y="3140983"/>
            <a:ext cx="13676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6,000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72A020-9706-5343-8FB8-6C0BE1BED899}"/>
              </a:ext>
            </a:extLst>
          </p:cNvPr>
          <p:cNvSpPr txBox="1"/>
          <p:nvPr/>
        </p:nvSpPr>
        <p:spPr>
          <a:xfrm>
            <a:off x="13620165" y="3140983"/>
            <a:ext cx="137249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8,000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1A971E-A6BD-2948-8256-2DFE1A3FE1C2}"/>
              </a:ext>
            </a:extLst>
          </p:cNvPr>
          <p:cNvSpPr txBox="1"/>
          <p:nvPr/>
        </p:nvSpPr>
        <p:spPr>
          <a:xfrm>
            <a:off x="19312138" y="1393861"/>
            <a:ext cx="3649375" cy="120494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15EE70-6F99-7948-9318-1984B3C415A6}"/>
              </a:ext>
            </a:extLst>
          </p:cNvPr>
          <p:cNvSpPr txBox="1"/>
          <p:nvPr/>
        </p:nvSpPr>
        <p:spPr>
          <a:xfrm>
            <a:off x="21433531" y="704455"/>
            <a:ext cx="15279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10,000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AB9F6D-1195-B140-A6F4-5093FA299E6E}"/>
              </a:ext>
            </a:extLst>
          </p:cNvPr>
          <p:cNvSpPr txBox="1"/>
          <p:nvPr/>
        </p:nvSpPr>
        <p:spPr>
          <a:xfrm>
            <a:off x="19312138" y="3725758"/>
            <a:ext cx="3649375" cy="120494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EABC53-4270-F146-9772-50424C0430B2}"/>
              </a:ext>
            </a:extLst>
          </p:cNvPr>
          <p:cNvSpPr txBox="1"/>
          <p:nvPr/>
        </p:nvSpPr>
        <p:spPr>
          <a:xfrm>
            <a:off x="21589021" y="3036352"/>
            <a:ext cx="137249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8,000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10941-F28A-584C-8618-1990FD2BB424}"/>
              </a:ext>
            </a:extLst>
          </p:cNvPr>
          <p:cNvSpPr txBox="1"/>
          <p:nvPr/>
        </p:nvSpPr>
        <p:spPr>
          <a:xfrm>
            <a:off x="19312138" y="6048231"/>
            <a:ext cx="3649375" cy="120494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C13FDD-8F18-184C-B408-B654034A2A08}"/>
              </a:ext>
            </a:extLst>
          </p:cNvPr>
          <p:cNvSpPr txBox="1"/>
          <p:nvPr/>
        </p:nvSpPr>
        <p:spPr>
          <a:xfrm>
            <a:off x="21593830" y="5358825"/>
            <a:ext cx="136768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6,000</a:t>
            </a:r>
          </a:p>
        </p:txBody>
      </p:sp>
    </p:spTree>
    <p:extLst>
      <p:ext uri="{BB962C8B-B14F-4D97-AF65-F5344CB8AC3E}">
        <p14:creationId xmlns:p14="http://schemas.microsoft.com/office/powerpoint/2010/main" val="319487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4147F0-4ACF-5D40-9DFF-E4699C42EBBA}"/>
              </a:ext>
            </a:extLst>
          </p:cNvPr>
          <p:cNvSpPr/>
          <p:nvPr/>
        </p:nvSpPr>
        <p:spPr>
          <a:xfrm>
            <a:off x="1520825" y="762000"/>
            <a:ext cx="7040880" cy="56126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7A600-918B-0643-B907-708A33A8EDAD}"/>
              </a:ext>
            </a:extLst>
          </p:cNvPr>
          <p:cNvSpPr/>
          <p:nvPr/>
        </p:nvSpPr>
        <p:spPr>
          <a:xfrm>
            <a:off x="8561705" y="762000"/>
            <a:ext cx="7040880" cy="5612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5B7C1-3DD0-884E-95BE-2865512009AF}"/>
              </a:ext>
            </a:extLst>
          </p:cNvPr>
          <p:cNvSpPr/>
          <p:nvPr/>
        </p:nvSpPr>
        <p:spPr>
          <a:xfrm>
            <a:off x="15907385" y="762000"/>
            <a:ext cx="6949440" cy="56126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7F0E2-61EE-B148-9CCE-574654513F70}"/>
              </a:ext>
            </a:extLst>
          </p:cNvPr>
          <p:cNvSpPr/>
          <p:nvPr/>
        </p:nvSpPr>
        <p:spPr>
          <a:xfrm>
            <a:off x="9197788" y="6679474"/>
            <a:ext cx="13659037" cy="62745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DA49C-766B-5740-9865-CA127CF8C351}"/>
              </a:ext>
            </a:extLst>
          </p:cNvPr>
          <p:cNvSpPr/>
          <p:nvPr/>
        </p:nvSpPr>
        <p:spPr>
          <a:xfrm>
            <a:off x="1520826" y="6679474"/>
            <a:ext cx="7408022" cy="62745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1A2E4-4864-B84D-ACF7-9BCB247E9458}"/>
              </a:ext>
            </a:extLst>
          </p:cNvPr>
          <p:cNvSpPr txBox="1"/>
          <p:nvPr/>
        </p:nvSpPr>
        <p:spPr>
          <a:xfrm>
            <a:off x="2747209" y="2125129"/>
            <a:ext cx="4588115" cy="15696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$470</a:t>
            </a:r>
            <a:r>
              <a:rPr lang="en-US" sz="9600" b="1" baseline="300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.55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1B2E2-2882-1A4B-A783-FA5ACDD7BB2F}"/>
              </a:ext>
            </a:extLst>
          </p:cNvPr>
          <p:cNvSpPr txBox="1"/>
          <p:nvPr/>
        </p:nvSpPr>
        <p:spPr>
          <a:xfrm>
            <a:off x="9785682" y="2125129"/>
            <a:ext cx="4592925" cy="15696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$890</a:t>
            </a:r>
            <a:r>
              <a:rPr lang="en-US" sz="9600" b="1" baseline="300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0D38F-2538-C949-90FE-3AAA300639C8}"/>
              </a:ext>
            </a:extLst>
          </p:cNvPr>
          <p:cNvSpPr txBox="1"/>
          <p:nvPr/>
        </p:nvSpPr>
        <p:spPr>
          <a:xfrm>
            <a:off x="2406384" y="3938874"/>
            <a:ext cx="5269764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CF66C-0F39-3745-A044-E1900F0BE512}"/>
              </a:ext>
            </a:extLst>
          </p:cNvPr>
          <p:cNvSpPr txBox="1"/>
          <p:nvPr/>
        </p:nvSpPr>
        <p:spPr>
          <a:xfrm>
            <a:off x="9447263" y="3938874"/>
            <a:ext cx="5269764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A2AC58-3911-6A4A-8F28-E2C7C0C8317B}"/>
              </a:ext>
            </a:extLst>
          </p:cNvPr>
          <p:cNvSpPr/>
          <p:nvPr/>
        </p:nvSpPr>
        <p:spPr>
          <a:xfrm>
            <a:off x="3450937" y="5383642"/>
            <a:ext cx="3180657" cy="2646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F7942E-A12C-3645-9EF2-842C153FE495}"/>
              </a:ext>
            </a:extLst>
          </p:cNvPr>
          <p:cNvSpPr/>
          <p:nvPr/>
        </p:nvSpPr>
        <p:spPr>
          <a:xfrm>
            <a:off x="10491815" y="5383642"/>
            <a:ext cx="3180657" cy="2646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76508-207A-6D43-8501-74072CF95EC4}"/>
              </a:ext>
            </a:extLst>
          </p:cNvPr>
          <p:cNvSpPr txBox="1"/>
          <p:nvPr/>
        </p:nvSpPr>
        <p:spPr>
          <a:xfrm>
            <a:off x="13344535" y="1042552"/>
            <a:ext cx="137249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MORE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2DDC3A4-E32B-474C-B47B-3494F463E5D3}"/>
              </a:ext>
            </a:extLst>
          </p:cNvPr>
          <p:cNvSpPr/>
          <p:nvPr/>
        </p:nvSpPr>
        <p:spPr>
          <a:xfrm rot="10800000">
            <a:off x="14886105" y="1256289"/>
            <a:ext cx="182467" cy="1572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57202D7-13CC-0543-8883-22029FE1911C}"/>
              </a:ext>
            </a:extLst>
          </p:cNvPr>
          <p:cNvSpPr/>
          <p:nvPr/>
        </p:nvSpPr>
        <p:spPr>
          <a:xfrm>
            <a:off x="17427409" y="1984178"/>
            <a:ext cx="3909391" cy="3909391"/>
          </a:xfrm>
          <a:prstGeom prst="arc">
            <a:avLst>
              <a:gd name="adj1" fmla="val 16200000"/>
              <a:gd name="adj2" fmla="val 16184652"/>
            </a:avLst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24B531B-F3CD-A348-AD07-FEB576B70B7D}"/>
              </a:ext>
            </a:extLst>
          </p:cNvPr>
          <p:cNvSpPr/>
          <p:nvPr/>
        </p:nvSpPr>
        <p:spPr>
          <a:xfrm>
            <a:off x="17427409" y="1984178"/>
            <a:ext cx="3909391" cy="3909391"/>
          </a:xfrm>
          <a:prstGeom prst="arc">
            <a:avLst>
              <a:gd name="adj1" fmla="val 1511248"/>
              <a:gd name="adj2" fmla="val 16187656"/>
            </a:avLst>
          </a:prstGeom>
          <a:ln w="254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194FE-ABD2-324F-848F-571E8ABE6667}"/>
              </a:ext>
            </a:extLst>
          </p:cNvPr>
          <p:cNvSpPr txBox="1"/>
          <p:nvPr/>
        </p:nvSpPr>
        <p:spPr>
          <a:xfrm>
            <a:off x="18459415" y="3077098"/>
            <a:ext cx="1845377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1EF588-00A0-6C46-AED6-4DE9C314AB2A}"/>
              </a:ext>
            </a:extLst>
          </p:cNvPr>
          <p:cNvSpPr txBox="1"/>
          <p:nvPr/>
        </p:nvSpPr>
        <p:spPr>
          <a:xfrm>
            <a:off x="18124609" y="4092761"/>
            <a:ext cx="2514988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C7D3CF-0B63-7E41-A512-6B90191B99A1}"/>
              </a:ext>
            </a:extLst>
          </p:cNvPr>
          <p:cNvSpPr txBox="1"/>
          <p:nvPr/>
        </p:nvSpPr>
        <p:spPr>
          <a:xfrm>
            <a:off x="20639597" y="1042552"/>
            <a:ext cx="137249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MORE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B1EB15E4-8EE3-E343-83D1-FF46972EB9B4}"/>
              </a:ext>
            </a:extLst>
          </p:cNvPr>
          <p:cNvSpPr/>
          <p:nvPr/>
        </p:nvSpPr>
        <p:spPr>
          <a:xfrm rot="10800000">
            <a:off x="22181167" y="1256289"/>
            <a:ext cx="182467" cy="1572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15915-1193-2847-A2C0-D55C0048A8DB}"/>
              </a:ext>
            </a:extLst>
          </p:cNvPr>
          <p:cNvSpPr txBox="1"/>
          <p:nvPr/>
        </p:nvSpPr>
        <p:spPr>
          <a:xfrm>
            <a:off x="2923789" y="7771669"/>
            <a:ext cx="4592925" cy="15696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$890</a:t>
            </a:r>
            <a:r>
              <a:rPr lang="en-US" sz="9600" b="1" baseline="300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.99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ED64B0-93B6-FE47-BCEE-2B014F9004C6}"/>
              </a:ext>
            </a:extLst>
          </p:cNvPr>
          <p:cNvSpPr txBox="1"/>
          <p:nvPr/>
        </p:nvSpPr>
        <p:spPr>
          <a:xfrm>
            <a:off x="2585368" y="9585414"/>
            <a:ext cx="5269764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F727B8-E6A5-D24A-8D58-06B9AB7281CC}"/>
              </a:ext>
            </a:extLst>
          </p:cNvPr>
          <p:cNvSpPr/>
          <p:nvPr/>
        </p:nvSpPr>
        <p:spPr>
          <a:xfrm>
            <a:off x="3367548" y="11030182"/>
            <a:ext cx="3705403" cy="81299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14595E-7039-C241-ABF5-F358E80210EB}"/>
              </a:ext>
            </a:extLst>
          </p:cNvPr>
          <p:cNvSpPr txBox="1"/>
          <p:nvPr/>
        </p:nvSpPr>
        <p:spPr>
          <a:xfrm>
            <a:off x="3913641" y="11142808"/>
            <a:ext cx="261321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ADD FOUND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4230341-8042-1F40-A2C6-B665F99FE8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216928"/>
              </p:ext>
            </p:extLst>
          </p:nvPr>
        </p:nvGraphicFramePr>
        <p:xfrm>
          <a:off x="9785683" y="7980095"/>
          <a:ext cx="12577952" cy="4479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154970C-0DD9-264F-9362-811A6FC8BFE8}"/>
              </a:ext>
            </a:extLst>
          </p:cNvPr>
          <p:cNvSpPr txBox="1"/>
          <p:nvPr/>
        </p:nvSpPr>
        <p:spPr>
          <a:xfrm>
            <a:off x="20639597" y="6930529"/>
            <a:ext cx="137249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MORE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E9DCE1DA-5AFF-CC4C-BC48-B9F2F2D7BAF3}"/>
              </a:ext>
            </a:extLst>
          </p:cNvPr>
          <p:cNvSpPr/>
          <p:nvPr/>
        </p:nvSpPr>
        <p:spPr>
          <a:xfrm rot="10800000">
            <a:off x="22181167" y="7144266"/>
            <a:ext cx="182467" cy="1572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7A3BE4-ADD7-9243-8E6A-8539315F6753}"/>
              </a:ext>
            </a:extLst>
          </p:cNvPr>
          <p:cNvSpPr/>
          <p:nvPr/>
        </p:nvSpPr>
        <p:spPr>
          <a:xfrm>
            <a:off x="1520825" y="762000"/>
            <a:ext cx="5611495" cy="674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B488A2-08D6-704A-A55D-FEBF96FF2C51}"/>
              </a:ext>
            </a:extLst>
          </p:cNvPr>
          <p:cNvSpPr/>
          <p:nvPr/>
        </p:nvSpPr>
        <p:spPr>
          <a:xfrm>
            <a:off x="7529738" y="762000"/>
            <a:ext cx="9321348" cy="674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CD76A-090B-884B-88DD-627E5E5C7399}"/>
              </a:ext>
            </a:extLst>
          </p:cNvPr>
          <p:cNvSpPr/>
          <p:nvPr/>
        </p:nvSpPr>
        <p:spPr>
          <a:xfrm>
            <a:off x="1520825" y="7928150"/>
            <a:ext cx="7504642" cy="5025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9F318-4F5E-A84E-86F8-41EE82744599}"/>
              </a:ext>
            </a:extLst>
          </p:cNvPr>
          <p:cNvSpPr/>
          <p:nvPr/>
        </p:nvSpPr>
        <p:spPr>
          <a:xfrm>
            <a:off x="17245330" y="762000"/>
            <a:ext cx="5611495" cy="674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627037-65D6-B842-8E14-2A75DBAE093F}"/>
              </a:ext>
            </a:extLst>
          </p:cNvPr>
          <p:cNvSpPr/>
          <p:nvPr/>
        </p:nvSpPr>
        <p:spPr>
          <a:xfrm>
            <a:off x="9445627" y="7928150"/>
            <a:ext cx="4389120" cy="5025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42C1D-8BD1-114A-8AA5-6044D27C51FA}"/>
              </a:ext>
            </a:extLst>
          </p:cNvPr>
          <p:cNvSpPr txBox="1"/>
          <p:nvPr/>
        </p:nvSpPr>
        <p:spPr>
          <a:xfrm>
            <a:off x="2139632" y="1216086"/>
            <a:ext cx="3252814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6000" b="1" baseline="300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</a:t>
            </a:r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50,000</a:t>
            </a:r>
            <a:endParaRPr lang="en-US" sz="6000" b="1" baseline="30000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2C827-0504-9B4D-84B9-95435F8E2FF6}"/>
              </a:ext>
            </a:extLst>
          </p:cNvPr>
          <p:cNvSpPr txBox="1"/>
          <p:nvPr/>
        </p:nvSpPr>
        <p:spPr>
          <a:xfrm>
            <a:off x="2139632" y="2186029"/>
            <a:ext cx="4373880" cy="494494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662B7-D31D-B847-9BEC-A3D498D6EF13}"/>
              </a:ext>
            </a:extLst>
          </p:cNvPr>
          <p:cNvSpPr txBox="1"/>
          <p:nvPr/>
        </p:nvSpPr>
        <p:spPr>
          <a:xfrm>
            <a:off x="2139632" y="2811137"/>
            <a:ext cx="13131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+3.4%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D524E70-781F-7C47-8717-8306B8AED3B9}"/>
              </a:ext>
            </a:extLst>
          </p:cNvPr>
          <p:cNvSpPr/>
          <p:nvPr/>
        </p:nvSpPr>
        <p:spPr>
          <a:xfrm>
            <a:off x="2139632" y="3695368"/>
            <a:ext cx="4373880" cy="8581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CF1EE-769F-8B45-8D68-D6EA4A7C35F9}"/>
              </a:ext>
            </a:extLst>
          </p:cNvPr>
          <p:cNvSpPr txBox="1"/>
          <p:nvPr/>
        </p:nvSpPr>
        <p:spPr>
          <a:xfrm>
            <a:off x="3019966" y="3832034"/>
            <a:ext cx="261321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ADD FOUND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96A2F-E899-CE4E-BDE9-B39C77F8AC47}"/>
              </a:ext>
            </a:extLst>
          </p:cNvPr>
          <p:cNvSpPr txBox="1"/>
          <p:nvPr/>
        </p:nvSpPr>
        <p:spPr>
          <a:xfrm>
            <a:off x="2137049" y="4917870"/>
            <a:ext cx="2234907" cy="461665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 Here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EA78D0B-2A02-3545-BC63-4AD6A7BC3971}"/>
              </a:ext>
            </a:extLst>
          </p:cNvPr>
          <p:cNvSpPr/>
          <p:nvPr/>
        </p:nvSpPr>
        <p:spPr>
          <a:xfrm>
            <a:off x="2137050" y="5499742"/>
            <a:ext cx="2727359" cy="1828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46261F6-4AA1-304E-81DF-FADB15FFB969}"/>
              </a:ext>
            </a:extLst>
          </p:cNvPr>
          <p:cNvSpPr/>
          <p:nvPr/>
        </p:nvSpPr>
        <p:spPr>
          <a:xfrm>
            <a:off x="2137050" y="5499742"/>
            <a:ext cx="2173466" cy="1828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B3645-F1B7-6E43-B1ED-746880A53C16}"/>
              </a:ext>
            </a:extLst>
          </p:cNvPr>
          <p:cNvSpPr txBox="1"/>
          <p:nvPr/>
        </p:nvSpPr>
        <p:spPr>
          <a:xfrm>
            <a:off x="2137049" y="6135473"/>
            <a:ext cx="2234907" cy="461665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 Here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797173-CC30-204E-82D7-48E0B2411965}"/>
              </a:ext>
            </a:extLst>
          </p:cNvPr>
          <p:cNvSpPr/>
          <p:nvPr/>
        </p:nvSpPr>
        <p:spPr>
          <a:xfrm>
            <a:off x="2137050" y="6717345"/>
            <a:ext cx="2727359" cy="1828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FA3D640-D0F1-B341-9AD6-AFE9136C3A12}"/>
              </a:ext>
            </a:extLst>
          </p:cNvPr>
          <p:cNvSpPr/>
          <p:nvPr/>
        </p:nvSpPr>
        <p:spPr>
          <a:xfrm>
            <a:off x="2137050" y="6717345"/>
            <a:ext cx="1280160" cy="1828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951167-21C7-0847-90D3-4254A4C1FBF0}"/>
              </a:ext>
            </a:extLst>
          </p:cNvPr>
          <p:cNvSpPr txBox="1"/>
          <p:nvPr/>
        </p:nvSpPr>
        <p:spPr>
          <a:xfrm>
            <a:off x="2137049" y="8227635"/>
            <a:ext cx="354456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DA7DA-827A-B445-A18F-DEF72A4177B8}"/>
              </a:ext>
            </a:extLst>
          </p:cNvPr>
          <p:cNvSpPr txBox="1"/>
          <p:nvPr/>
        </p:nvSpPr>
        <p:spPr>
          <a:xfrm>
            <a:off x="2137049" y="9674402"/>
            <a:ext cx="2234907" cy="461665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 Here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F625E3-1694-1447-A4B4-215247F1C271}"/>
              </a:ext>
            </a:extLst>
          </p:cNvPr>
          <p:cNvGrpSpPr/>
          <p:nvPr/>
        </p:nvGrpSpPr>
        <p:grpSpPr>
          <a:xfrm>
            <a:off x="2137049" y="10256274"/>
            <a:ext cx="6309360" cy="182880"/>
            <a:chOff x="2137050" y="10747369"/>
            <a:chExt cx="2727359" cy="18288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0889F7A-DBA4-6B47-85A9-A5A9F26B1040}"/>
                </a:ext>
              </a:extLst>
            </p:cNvPr>
            <p:cNvSpPr/>
            <p:nvPr/>
          </p:nvSpPr>
          <p:spPr>
            <a:xfrm>
              <a:off x="2137050" y="10747369"/>
              <a:ext cx="2727359" cy="1828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7BEEB58-10E7-2644-B58F-3AC811A90699}"/>
                </a:ext>
              </a:extLst>
            </p:cNvPr>
            <p:cNvSpPr/>
            <p:nvPr/>
          </p:nvSpPr>
          <p:spPr>
            <a:xfrm>
              <a:off x="2137050" y="10747369"/>
              <a:ext cx="2173466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71C4AA-68AB-1742-908D-55AA6EB1C14C}"/>
              </a:ext>
            </a:extLst>
          </p:cNvPr>
          <p:cNvSpPr txBox="1"/>
          <p:nvPr/>
        </p:nvSpPr>
        <p:spPr>
          <a:xfrm>
            <a:off x="2137049" y="11383100"/>
            <a:ext cx="2234907" cy="461665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 Here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6FF3C6-B892-EB42-B9ED-DA6F2DD1197B}"/>
              </a:ext>
            </a:extLst>
          </p:cNvPr>
          <p:cNvGrpSpPr/>
          <p:nvPr/>
        </p:nvGrpSpPr>
        <p:grpSpPr>
          <a:xfrm>
            <a:off x="2137049" y="11964972"/>
            <a:ext cx="6309360" cy="182880"/>
            <a:chOff x="2137050" y="11964972"/>
            <a:chExt cx="2727359" cy="18288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E027BE6-C3B7-2D42-92B9-F367C2B3AE64}"/>
                </a:ext>
              </a:extLst>
            </p:cNvPr>
            <p:cNvSpPr/>
            <p:nvPr/>
          </p:nvSpPr>
          <p:spPr>
            <a:xfrm>
              <a:off x="2137050" y="11964972"/>
              <a:ext cx="2727359" cy="1828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DD9C633-ACB2-DC47-A6EC-12D5E4ED671C}"/>
                </a:ext>
              </a:extLst>
            </p:cNvPr>
            <p:cNvSpPr/>
            <p:nvPr/>
          </p:nvSpPr>
          <p:spPr>
            <a:xfrm>
              <a:off x="2137050" y="11964972"/>
              <a:ext cx="128016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E5F99C-DE65-7E43-AAF4-81B3BE717053}"/>
              </a:ext>
            </a:extLst>
          </p:cNvPr>
          <p:cNvSpPr txBox="1"/>
          <p:nvPr/>
        </p:nvSpPr>
        <p:spPr>
          <a:xfrm>
            <a:off x="7665425" y="9674402"/>
            <a:ext cx="780984" cy="461665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pPr algn="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4FD93-06AC-5C41-BB0E-E5BA556A5735}"/>
              </a:ext>
            </a:extLst>
          </p:cNvPr>
          <p:cNvSpPr txBox="1"/>
          <p:nvPr/>
        </p:nvSpPr>
        <p:spPr>
          <a:xfrm>
            <a:off x="7665426" y="11383100"/>
            <a:ext cx="780983" cy="461665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pPr algn="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E38050DE-B017-A942-BA04-28F4F1C8B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4347"/>
              </p:ext>
            </p:extLst>
          </p:nvPr>
        </p:nvGraphicFramePr>
        <p:xfrm>
          <a:off x="8012654" y="1907878"/>
          <a:ext cx="8290971" cy="5225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B8A4FDD-08CE-B94E-AB1F-5389E84F48E5}"/>
              </a:ext>
            </a:extLst>
          </p:cNvPr>
          <p:cNvSpPr txBox="1"/>
          <p:nvPr/>
        </p:nvSpPr>
        <p:spPr>
          <a:xfrm>
            <a:off x="12443805" y="2299859"/>
            <a:ext cx="1057706" cy="338554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2F0DCF-4C5B-B84E-8B01-79A1BA0A25BC}"/>
              </a:ext>
            </a:extLst>
          </p:cNvPr>
          <p:cNvSpPr txBox="1"/>
          <p:nvPr/>
        </p:nvSpPr>
        <p:spPr>
          <a:xfrm>
            <a:off x="14687912" y="1042552"/>
            <a:ext cx="137249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MORE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F3AB1D47-CAE5-0A40-9CEB-DEBBA1371E3B}"/>
              </a:ext>
            </a:extLst>
          </p:cNvPr>
          <p:cNvSpPr/>
          <p:nvPr/>
        </p:nvSpPr>
        <p:spPr>
          <a:xfrm rot="10800000">
            <a:off x="16229482" y="1256289"/>
            <a:ext cx="182467" cy="1572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750BC2F-31B4-4846-9F01-7D6653459180}"/>
              </a:ext>
            </a:extLst>
          </p:cNvPr>
          <p:cNvSpPr/>
          <p:nvPr/>
        </p:nvSpPr>
        <p:spPr>
          <a:xfrm>
            <a:off x="18319880" y="2218529"/>
            <a:ext cx="3454486" cy="3454486"/>
          </a:xfrm>
          <a:prstGeom prst="arc">
            <a:avLst>
              <a:gd name="adj1" fmla="val 16200000"/>
              <a:gd name="adj2" fmla="val 16184652"/>
            </a:avLst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467AD5A-E7F0-5943-9A4A-E4A8C9AD8683}"/>
              </a:ext>
            </a:extLst>
          </p:cNvPr>
          <p:cNvSpPr/>
          <p:nvPr/>
        </p:nvSpPr>
        <p:spPr>
          <a:xfrm>
            <a:off x="18319880" y="2218529"/>
            <a:ext cx="3454486" cy="3454486"/>
          </a:xfrm>
          <a:prstGeom prst="arc">
            <a:avLst>
              <a:gd name="adj1" fmla="val 4624005"/>
              <a:gd name="adj2" fmla="val 16187656"/>
            </a:avLst>
          </a:prstGeom>
          <a:ln w="1524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B1416-98B6-1746-870F-F353FE76230E}"/>
              </a:ext>
            </a:extLst>
          </p:cNvPr>
          <p:cNvSpPr txBox="1"/>
          <p:nvPr/>
        </p:nvSpPr>
        <p:spPr>
          <a:xfrm>
            <a:off x="19109204" y="3080888"/>
            <a:ext cx="1875835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54%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0DE255-677A-3345-823C-FD453B87E326}"/>
              </a:ext>
            </a:extLst>
          </p:cNvPr>
          <p:cNvSpPr txBox="1"/>
          <p:nvPr/>
        </p:nvSpPr>
        <p:spPr>
          <a:xfrm>
            <a:off x="18935953" y="4066201"/>
            <a:ext cx="2222336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708B5D-2956-AB45-A2ED-BA9F34A693FA}"/>
              </a:ext>
            </a:extLst>
          </p:cNvPr>
          <p:cNvSpPr txBox="1"/>
          <p:nvPr/>
        </p:nvSpPr>
        <p:spPr>
          <a:xfrm>
            <a:off x="17644049" y="6170428"/>
            <a:ext cx="4806144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4BDC7C-190E-5344-A314-3CBFEBFFA63E}"/>
              </a:ext>
            </a:extLst>
          </p:cNvPr>
          <p:cNvSpPr txBox="1"/>
          <p:nvPr/>
        </p:nvSpPr>
        <p:spPr>
          <a:xfrm>
            <a:off x="17597766" y="1042551"/>
            <a:ext cx="354456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5DCAA0-E54B-9140-9841-61BD3DE6AE35}"/>
              </a:ext>
            </a:extLst>
          </p:cNvPr>
          <p:cNvSpPr/>
          <p:nvPr/>
        </p:nvSpPr>
        <p:spPr>
          <a:xfrm>
            <a:off x="13834747" y="7928150"/>
            <a:ext cx="4632958" cy="5025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D20E7-B4BB-F248-B521-8A90E4CA99F0}"/>
              </a:ext>
            </a:extLst>
          </p:cNvPr>
          <p:cNvSpPr/>
          <p:nvPr/>
        </p:nvSpPr>
        <p:spPr>
          <a:xfrm>
            <a:off x="18467705" y="7928150"/>
            <a:ext cx="4389120" cy="5025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CF248E-86B0-4446-AE67-B3FEBEFDAABA}"/>
              </a:ext>
            </a:extLst>
          </p:cNvPr>
          <p:cNvSpPr txBox="1"/>
          <p:nvPr/>
        </p:nvSpPr>
        <p:spPr>
          <a:xfrm>
            <a:off x="20881196" y="8228975"/>
            <a:ext cx="137249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MORE</a:t>
            </a: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7B0A557-A904-E94F-98AF-B290011A3F2D}"/>
              </a:ext>
            </a:extLst>
          </p:cNvPr>
          <p:cNvSpPr/>
          <p:nvPr/>
        </p:nvSpPr>
        <p:spPr>
          <a:xfrm rot="10800000">
            <a:off x="22422766" y="8442712"/>
            <a:ext cx="182467" cy="15729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19533FD1-373E-FB4B-8F6C-B4BD295D5F5C}"/>
              </a:ext>
            </a:extLst>
          </p:cNvPr>
          <p:cNvSpPr/>
          <p:nvPr/>
        </p:nvSpPr>
        <p:spPr>
          <a:xfrm>
            <a:off x="18968280" y="9156632"/>
            <a:ext cx="3454486" cy="3454486"/>
          </a:xfrm>
          <a:prstGeom prst="arc">
            <a:avLst>
              <a:gd name="adj1" fmla="val 16200000"/>
              <a:gd name="adj2" fmla="val 16184652"/>
            </a:avLst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7B0BBA34-0E3D-9346-BAE5-F19E9C7A7325}"/>
              </a:ext>
            </a:extLst>
          </p:cNvPr>
          <p:cNvSpPr/>
          <p:nvPr/>
        </p:nvSpPr>
        <p:spPr>
          <a:xfrm>
            <a:off x="18968280" y="9156632"/>
            <a:ext cx="3454486" cy="3454486"/>
          </a:xfrm>
          <a:prstGeom prst="arc">
            <a:avLst>
              <a:gd name="adj1" fmla="val 9861365"/>
              <a:gd name="adj2" fmla="val 16187656"/>
            </a:avLst>
          </a:prstGeom>
          <a:ln w="1524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8B199-6E95-5C42-8400-7BC87B620D5F}"/>
              </a:ext>
            </a:extLst>
          </p:cNvPr>
          <p:cNvSpPr txBox="1"/>
          <p:nvPr/>
        </p:nvSpPr>
        <p:spPr>
          <a:xfrm>
            <a:off x="19784856" y="10018991"/>
            <a:ext cx="1821332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6E09E4-0BD8-004A-9E1B-FB9DFE86E525}"/>
              </a:ext>
            </a:extLst>
          </p:cNvPr>
          <p:cNvSpPr txBox="1"/>
          <p:nvPr/>
        </p:nvSpPr>
        <p:spPr>
          <a:xfrm>
            <a:off x="19584353" y="11004304"/>
            <a:ext cx="2222336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682420D-A09F-5D40-85C6-53937B06AD7A}"/>
              </a:ext>
            </a:extLst>
          </p:cNvPr>
          <p:cNvSpPr/>
          <p:nvPr/>
        </p:nvSpPr>
        <p:spPr>
          <a:xfrm>
            <a:off x="14423983" y="9156632"/>
            <a:ext cx="3454486" cy="3454486"/>
          </a:xfrm>
          <a:prstGeom prst="arc">
            <a:avLst>
              <a:gd name="adj1" fmla="val 16200000"/>
              <a:gd name="adj2" fmla="val 16184652"/>
            </a:avLst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D7C960D0-835E-8346-9DC8-45F1B1DB2821}"/>
              </a:ext>
            </a:extLst>
          </p:cNvPr>
          <p:cNvSpPr/>
          <p:nvPr/>
        </p:nvSpPr>
        <p:spPr>
          <a:xfrm>
            <a:off x="14423983" y="9156632"/>
            <a:ext cx="3454486" cy="3454486"/>
          </a:xfrm>
          <a:prstGeom prst="arc">
            <a:avLst>
              <a:gd name="adj1" fmla="val 4342732"/>
              <a:gd name="adj2" fmla="val 16187656"/>
            </a:avLst>
          </a:prstGeom>
          <a:ln w="1524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8DCFF0-B39F-F54D-86F8-2381A99CD647}"/>
              </a:ext>
            </a:extLst>
          </p:cNvPr>
          <p:cNvSpPr txBox="1"/>
          <p:nvPr/>
        </p:nvSpPr>
        <p:spPr>
          <a:xfrm>
            <a:off x="15213308" y="10018991"/>
            <a:ext cx="1875835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54%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B32859-DD24-E94E-AEFB-55DCD3C1407E}"/>
              </a:ext>
            </a:extLst>
          </p:cNvPr>
          <p:cNvSpPr txBox="1"/>
          <p:nvPr/>
        </p:nvSpPr>
        <p:spPr>
          <a:xfrm>
            <a:off x="15040056" y="11004304"/>
            <a:ext cx="2222336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86815E47-04E2-7C4E-B878-81FCA6212375}"/>
              </a:ext>
            </a:extLst>
          </p:cNvPr>
          <p:cNvSpPr/>
          <p:nvPr/>
        </p:nvSpPr>
        <p:spPr>
          <a:xfrm>
            <a:off x="9917008" y="9156632"/>
            <a:ext cx="3454486" cy="3454486"/>
          </a:xfrm>
          <a:prstGeom prst="arc">
            <a:avLst>
              <a:gd name="adj1" fmla="val 16200000"/>
              <a:gd name="adj2" fmla="val 16184652"/>
            </a:avLst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126D8504-9490-E34A-8F2C-EC9BE8B6046E}"/>
              </a:ext>
            </a:extLst>
          </p:cNvPr>
          <p:cNvSpPr/>
          <p:nvPr/>
        </p:nvSpPr>
        <p:spPr>
          <a:xfrm>
            <a:off x="9917008" y="9156632"/>
            <a:ext cx="3454486" cy="3454486"/>
          </a:xfrm>
          <a:prstGeom prst="arc">
            <a:avLst>
              <a:gd name="adj1" fmla="val 887286"/>
              <a:gd name="adj2" fmla="val 16187656"/>
            </a:avLst>
          </a:prstGeom>
          <a:ln w="1524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18F132-1668-1D4E-9B51-9C0A306253F3}"/>
              </a:ext>
            </a:extLst>
          </p:cNvPr>
          <p:cNvSpPr txBox="1"/>
          <p:nvPr/>
        </p:nvSpPr>
        <p:spPr>
          <a:xfrm>
            <a:off x="10760033" y="10018991"/>
            <a:ext cx="1768434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DFB7BB-494A-9145-8B58-0FB08214C645}"/>
              </a:ext>
            </a:extLst>
          </p:cNvPr>
          <p:cNvSpPr txBox="1"/>
          <p:nvPr/>
        </p:nvSpPr>
        <p:spPr>
          <a:xfrm>
            <a:off x="10533081" y="11004304"/>
            <a:ext cx="2222336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8C1565-D08A-9449-9555-F9BFB84F4787}"/>
              </a:ext>
            </a:extLst>
          </p:cNvPr>
          <p:cNvSpPr txBox="1"/>
          <p:nvPr/>
        </p:nvSpPr>
        <p:spPr>
          <a:xfrm>
            <a:off x="9917008" y="822897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04214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9B6C42D0-9384-6A41-96E0-2A9EBAF14707}"/>
              </a:ext>
            </a:extLst>
          </p:cNvPr>
          <p:cNvSpPr/>
          <p:nvPr/>
        </p:nvSpPr>
        <p:spPr>
          <a:xfrm>
            <a:off x="1520725" y="1600758"/>
            <a:ext cx="10623527" cy="5257242"/>
          </a:xfrm>
          <a:custGeom>
            <a:avLst/>
            <a:gdLst>
              <a:gd name="connsiteX0" fmla="*/ 2312644 w 9761537"/>
              <a:gd name="connsiteY0" fmla="*/ 4339541 h 4830671"/>
              <a:gd name="connsiteX1" fmla="*/ 2309281 w 9761537"/>
              <a:gd name="connsiteY1" fmla="*/ 4342083 h 4830671"/>
              <a:gd name="connsiteX2" fmla="*/ 2310497 w 9761537"/>
              <a:gd name="connsiteY2" fmla="*/ 4344741 h 4830671"/>
              <a:gd name="connsiteX3" fmla="*/ 2313073 w 9761537"/>
              <a:gd name="connsiteY3" fmla="*/ 4345781 h 4830671"/>
              <a:gd name="connsiteX4" fmla="*/ 2312644 w 9761537"/>
              <a:gd name="connsiteY4" fmla="*/ 4339541 h 4830671"/>
              <a:gd name="connsiteX5" fmla="*/ 8836986 w 9761537"/>
              <a:gd name="connsiteY5" fmla="*/ 4298853 h 4830671"/>
              <a:gd name="connsiteX6" fmla="*/ 8728407 w 9761537"/>
              <a:gd name="connsiteY6" fmla="*/ 4395840 h 4830671"/>
              <a:gd name="connsiteX7" fmla="*/ 8725757 w 9761537"/>
              <a:gd name="connsiteY7" fmla="*/ 4323538 h 4830671"/>
              <a:gd name="connsiteX8" fmla="*/ 8809493 w 9761537"/>
              <a:gd name="connsiteY8" fmla="*/ 4306777 h 4830671"/>
              <a:gd name="connsiteX9" fmla="*/ 8836986 w 9761537"/>
              <a:gd name="connsiteY9" fmla="*/ 4298853 h 4830671"/>
              <a:gd name="connsiteX10" fmla="*/ 9651338 w 9761537"/>
              <a:gd name="connsiteY10" fmla="*/ 4019066 h 4830671"/>
              <a:gd name="connsiteX11" fmla="*/ 9655765 w 9761537"/>
              <a:gd name="connsiteY11" fmla="*/ 4024854 h 4830671"/>
              <a:gd name="connsiteX12" fmla="*/ 9661758 w 9761537"/>
              <a:gd name="connsiteY12" fmla="*/ 4039367 h 4830671"/>
              <a:gd name="connsiteX13" fmla="*/ 9681981 w 9761537"/>
              <a:gd name="connsiteY13" fmla="*/ 4061176 h 4830671"/>
              <a:gd name="connsiteX14" fmla="*/ 9669934 w 9761537"/>
              <a:gd name="connsiteY14" fmla="*/ 4096169 h 4830671"/>
              <a:gd name="connsiteX15" fmla="*/ 9669206 w 9761537"/>
              <a:gd name="connsiteY15" fmla="*/ 4111948 h 4830671"/>
              <a:gd name="connsiteX16" fmla="*/ 9681768 w 9761537"/>
              <a:gd name="connsiteY16" fmla="*/ 4113723 h 4830671"/>
              <a:gd name="connsiteX17" fmla="*/ 9688226 w 9761537"/>
              <a:gd name="connsiteY17" fmla="*/ 4098341 h 4830671"/>
              <a:gd name="connsiteX18" fmla="*/ 9693269 w 9761537"/>
              <a:gd name="connsiteY18" fmla="*/ 4113494 h 4830671"/>
              <a:gd name="connsiteX19" fmla="*/ 9686306 w 9761537"/>
              <a:gd name="connsiteY19" fmla="*/ 4134779 h 4830671"/>
              <a:gd name="connsiteX20" fmla="*/ 9697474 w 9761537"/>
              <a:gd name="connsiteY20" fmla="*/ 4150927 h 4830671"/>
              <a:gd name="connsiteX21" fmla="*/ 9731755 w 9761537"/>
              <a:gd name="connsiteY21" fmla="*/ 4148755 h 4830671"/>
              <a:gd name="connsiteX22" fmla="*/ 9761537 w 9761537"/>
              <a:gd name="connsiteY22" fmla="*/ 4146111 h 4830671"/>
              <a:gd name="connsiteX23" fmla="*/ 9743740 w 9761537"/>
              <a:gd name="connsiteY23" fmla="*/ 4165811 h 4830671"/>
              <a:gd name="connsiteX24" fmla="*/ 9723144 w 9761537"/>
              <a:gd name="connsiteY24" fmla="*/ 4185244 h 4830671"/>
              <a:gd name="connsiteX25" fmla="*/ 9674745 w 9761537"/>
              <a:gd name="connsiteY25" fmla="*/ 4206797 h 4830671"/>
              <a:gd name="connsiteX26" fmla="*/ 9667003 w 9761537"/>
              <a:gd name="connsiteY26" fmla="*/ 4213057 h 4830671"/>
              <a:gd name="connsiteX27" fmla="*/ 9665214 w 9761537"/>
              <a:gd name="connsiteY27" fmla="*/ 4223316 h 4830671"/>
              <a:gd name="connsiteX28" fmla="*/ 9646689 w 9761537"/>
              <a:gd name="connsiteY28" fmla="*/ 4237523 h 4830671"/>
              <a:gd name="connsiteX29" fmla="*/ 9627771 w 9761537"/>
              <a:gd name="connsiteY29" fmla="*/ 4254643 h 4830671"/>
              <a:gd name="connsiteX30" fmla="*/ 9602393 w 9761537"/>
              <a:gd name="connsiteY30" fmla="*/ 4269515 h 4830671"/>
              <a:gd name="connsiteX31" fmla="*/ 9564030 w 9761537"/>
              <a:gd name="connsiteY31" fmla="*/ 4292026 h 4830671"/>
              <a:gd name="connsiteX32" fmla="*/ 9545060 w 9761537"/>
              <a:gd name="connsiteY32" fmla="*/ 4284922 h 4830671"/>
              <a:gd name="connsiteX33" fmla="*/ 9547238 w 9761537"/>
              <a:gd name="connsiteY33" fmla="*/ 4280584 h 4830671"/>
              <a:gd name="connsiteX34" fmla="*/ 9536117 w 9761537"/>
              <a:gd name="connsiteY34" fmla="*/ 4290337 h 4830671"/>
              <a:gd name="connsiteX35" fmla="*/ 9529138 w 9761537"/>
              <a:gd name="connsiteY35" fmla="*/ 4303024 h 4830671"/>
              <a:gd name="connsiteX36" fmla="*/ 9523829 w 9761537"/>
              <a:gd name="connsiteY36" fmla="*/ 4309730 h 4830671"/>
              <a:gd name="connsiteX37" fmla="*/ 9493766 w 9761537"/>
              <a:gd name="connsiteY37" fmla="*/ 4330743 h 4830671"/>
              <a:gd name="connsiteX38" fmla="*/ 9432891 w 9761537"/>
              <a:gd name="connsiteY38" fmla="*/ 4373281 h 4830671"/>
              <a:gd name="connsiteX39" fmla="*/ 9438627 w 9761537"/>
              <a:gd name="connsiteY39" fmla="*/ 4380162 h 4830671"/>
              <a:gd name="connsiteX40" fmla="*/ 9432229 w 9761537"/>
              <a:gd name="connsiteY40" fmla="*/ 4386561 h 4830671"/>
              <a:gd name="connsiteX41" fmla="*/ 9417751 w 9761537"/>
              <a:gd name="connsiteY41" fmla="*/ 4388931 h 4830671"/>
              <a:gd name="connsiteX42" fmla="*/ 9396697 w 9761537"/>
              <a:gd name="connsiteY42" fmla="*/ 4394283 h 4830671"/>
              <a:gd name="connsiteX43" fmla="*/ 9362273 w 9761537"/>
              <a:gd name="connsiteY43" fmla="*/ 4407574 h 4830671"/>
              <a:gd name="connsiteX44" fmla="*/ 9332246 w 9761537"/>
              <a:gd name="connsiteY44" fmla="*/ 4436909 h 4830671"/>
              <a:gd name="connsiteX45" fmla="*/ 9253496 w 9761537"/>
              <a:gd name="connsiteY45" fmla="*/ 4487616 h 4830671"/>
              <a:gd name="connsiteX46" fmla="*/ 9212531 w 9761537"/>
              <a:gd name="connsiteY46" fmla="*/ 4492542 h 4830671"/>
              <a:gd name="connsiteX47" fmla="*/ 9196373 w 9761537"/>
              <a:gd name="connsiteY47" fmla="*/ 4483936 h 4830671"/>
              <a:gd name="connsiteX48" fmla="*/ 9196373 w 9761537"/>
              <a:gd name="connsiteY48" fmla="*/ 4476258 h 4830671"/>
              <a:gd name="connsiteX49" fmla="*/ 9161216 w 9761537"/>
              <a:gd name="connsiteY49" fmla="*/ 4477547 h 4830671"/>
              <a:gd name="connsiteX50" fmla="*/ 9169849 w 9761537"/>
              <a:gd name="connsiteY50" fmla="*/ 4466713 h 4830671"/>
              <a:gd name="connsiteX51" fmla="*/ 9187722 w 9761537"/>
              <a:gd name="connsiteY51" fmla="*/ 4452559 h 4830671"/>
              <a:gd name="connsiteX52" fmla="*/ 9212924 w 9761537"/>
              <a:gd name="connsiteY52" fmla="*/ 4436647 h 4830671"/>
              <a:gd name="connsiteX53" fmla="*/ 9243916 w 9761537"/>
              <a:gd name="connsiteY53" fmla="*/ 4418004 h 4830671"/>
              <a:gd name="connsiteX54" fmla="*/ 9268617 w 9761537"/>
              <a:gd name="connsiteY54" fmla="*/ 4402725 h 4830671"/>
              <a:gd name="connsiteX55" fmla="*/ 9296964 w 9761537"/>
              <a:gd name="connsiteY55" fmla="*/ 4392120 h 4830671"/>
              <a:gd name="connsiteX56" fmla="*/ 9362845 w 9761537"/>
              <a:gd name="connsiteY56" fmla="*/ 4363823 h 4830671"/>
              <a:gd name="connsiteX57" fmla="*/ 9385687 w 9761537"/>
              <a:gd name="connsiteY57" fmla="*/ 4352214 h 4830671"/>
              <a:gd name="connsiteX58" fmla="*/ 9405008 w 9761537"/>
              <a:gd name="connsiteY58" fmla="*/ 4343466 h 4830671"/>
              <a:gd name="connsiteX59" fmla="*/ 9414391 w 9761537"/>
              <a:gd name="connsiteY59" fmla="*/ 4335897 h 4830671"/>
              <a:gd name="connsiteX60" fmla="*/ 9430745 w 9761537"/>
              <a:gd name="connsiteY60" fmla="*/ 4317233 h 4830671"/>
              <a:gd name="connsiteX61" fmla="*/ 9453051 w 9761537"/>
              <a:gd name="connsiteY61" fmla="*/ 4305646 h 4830671"/>
              <a:gd name="connsiteX62" fmla="*/ 9472265 w 9761537"/>
              <a:gd name="connsiteY62" fmla="*/ 4292267 h 4830671"/>
              <a:gd name="connsiteX63" fmla="*/ 9485330 w 9761537"/>
              <a:gd name="connsiteY63" fmla="*/ 4274924 h 4830671"/>
              <a:gd name="connsiteX64" fmla="*/ 9514052 w 9761537"/>
              <a:gd name="connsiteY64" fmla="*/ 4260715 h 4830671"/>
              <a:gd name="connsiteX65" fmla="*/ 9506992 w 9761537"/>
              <a:gd name="connsiteY65" fmla="*/ 4290159 h 4830671"/>
              <a:gd name="connsiteX66" fmla="*/ 9529727 w 9761537"/>
              <a:gd name="connsiteY66" fmla="*/ 4280297 h 4830671"/>
              <a:gd name="connsiteX67" fmla="*/ 9539005 w 9761537"/>
              <a:gd name="connsiteY67" fmla="*/ 4276561 h 4830671"/>
              <a:gd name="connsiteX68" fmla="*/ 9547260 w 9761537"/>
              <a:gd name="connsiteY68" fmla="*/ 4280540 h 4830671"/>
              <a:gd name="connsiteX69" fmla="*/ 9547825 w 9761537"/>
              <a:gd name="connsiteY69" fmla="*/ 4279416 h 4830671"/>
              <a:gd name="connsiteX70" fmla="*/ 9571265 w 9761537"/>
              <a:gd name="connsiteY70" fmla="*/ 4263804 h 4830671"/>
              <a:gd name="connsiteX71" fmla="*/ 9592842 w 9761537"/>
              <a:gd name="connsiteY71" fmla="*/ 4239363 h 4830671"/>
              <a:gd name="connsiteX72" fmla="*/ 9569932 w 9761537"/>
              <a:gd name="connsiteY72" fmla="*/ 4206950 h 4830671"/>
              <a:gd name="connsiteX73" fmla="*/ 9598532 w 9761537"/>
              <a:gd name="connsiteY73" fmla="*/ 4192833 h 4830671"/>
              <a:gd name="connsiteX74" fmla="*/ 9626891 w 9761537"/>
              <a:gd name="connsiteY74" fmla="*/ 4166769 h 4830671"/>
              <a:gd name="connsiteX75" fmla="*/ 9647296 w 9761537"/>
              <a:gd name="connsiteY75" fmla="*/ 4081119 h 4830671"/>
              <a:gd name="connsiteX76" fmla="*/ 9647619 w 9761537"/>
              <a:gd name="connsiteY76" fmla="*/ 4043532 h 4830671"/>
              <a:gd name="connsiteX77" fmla="*/ 9647568 w 9761537"/>
              <a:gd name="connsiteY77" fmla="*/ 4021979 h 4830671"/>
              <a:gd name="connsiteX78" fmla="*/ 9651338 w 9761537"/>
              <a:gd name="connsiteY78" fmla="*/ 4019066 h 4830671"/>
              <a:gd name="connsiteX79" fmla="*/ 7975338 w 9761537"/>
              <a:gd name="connsiteY79" fmla="*/ 3753243 h 4830671"/>
              <a:gd name="connsiteX80" fmla="*/ 7975369 w 9761537"/>
              <a:gd name="connsiteY80" fmla="*/ 3753300 h 4830671"/>
              <a:gd name="connsiteX81" fmla="*/ 7975395 w 9761537"/>
              <a:gd name="connsiteY81" fmla="*/ 3753410 h 4830671"/>
              <a:gd name="connsiteX82" fmla="*/ 7972992 w 9761537"/>
              <a:gd name="connsiteY82" fmla="*/ 3748835 h 4830671"/>
              <a:gd name="connsiteX83" fmla="*/ 7974795 w 9761537"/>
              <a:gd name="connsiteY83" fmla="*/ 3751638 h 4830671"/>
              <a:gd name="connsiteX84" fmla="*/ 7975338 w 9761537"/>
              <a:gd name="connsiteY84" fmla="*/ 3753243 h 4830671"/>
              <a:gd name="connsiteX85" fmla="*/ 9215172 w 9761537"/>
              <a:gd name="connsiteY85" fmla="*/ 3717196 h 4830671"/>
              <a:gd name="connsiteX86" fmla="*/ 9216383 w 9761537"/>
              <a:gd name="connsiteY86" fmla="*/ 3719662 h 4830671"/>
              <a:gd name="connsiteX87" fmla="*/ 9215172 w 9761537"/>
              <a:gd name="connsiteY87" fmla="*/ 3717196 h 4830671"/>
              <a:gd name="connsiteX88" fmla="*/ 8025317 w 9761537"/>
              <a:gd name="connsiteY88" fmla="*/ 3618957 h 4830671"/>
              <a:gd name="connsiteX89" fmla="*/ 8029965 w 9761537"/>
              <a:gd name="connsiteY89" fmla="*/ 3618957 h 4830671"/>
              <a:gd name="connsiteX90" fmla="*/ 8025397 w 9761537"/>
              <a:gd name="connsiteY90" fmla="*/ 3620419 h 4830671"/>
              <a:gd name="connsiteX91" fmla="*/ 8025085 w 9761537"/>
              <a:gd name="connsiteY91" fmla="*/ 3614795 h 4830671"/>
              <a:gd name="connsiteX92" fmla="*/ 8025317 w 9761537"/>
              <a:gd name="connsiteY92" fmla="*/ 3618957 h 4830671"/>
              <a:gd name="connsiteX93" fmla="*/ 8024930 w 9761537"/>
              <a:gd name="connsiteY93" fmla="*/ 3618957 h 4830671"/>
              <a:gd name="connsiteX94" fmla="*/ 8025085 w 9761537"/>
              <a:gd name="connsiteY94" fmla="*/ 3614795 h 4830671"/>
              <a:gd name="connsiteX95" fmla="*/ 5995422 w 9761537"/>
              <a:gd name="connsiteY95" fmla="*/ 3259437 h 4830671"/>
              <a:gd name="connsiteX96" fmla="*/ 6013004 w 9761537"/>
              <a:gd name="connsiteY96" fmla="*/ 3279102 h 4830671"/>
              <a:gd name="connsiteX97" fmla="*/ 6035821 w 9761537"/>
              <a:gd name="connsiteY97" fmla="*/ 3371314 h 4830671"/>
              <a:gd name="connsiteX98" fmla="*/ 6012488 w 9761537"/>
              <a:gd name="connsiteY98" fmla="*/ 3396962 h 4830671"/>
              <a:gd name="connsiteX99" fmla="*/ 5997310 w 9761537"/>
              <a:gd name="connsiteY99" fmla="*/ 3496136 h 4830671"/>
              <a:gd name="connsiteX100" fmla="*/ 5931749 w 9761537"/>
              <a:gd name="connsiteY100" fmla="*/ 3690819 h 4830671"/>
              <a:gd name="connsiteX101" fmla="*/ 5835523 w 9761537"/>
              <a:gd name="connsiteY101" fmla="*/ 3752741 h 4830671"/>
              <a:gd name="connsiteX102" fmla="*/ 5805169 w 9761537"/>
              <a:gd name="connsiteY102" fmla="*/ 3720009 h 4830671"/>
              <a:gd name="connsiteX103" fmla="*/ 5801968 w 9761537"/>
              <a:gd name="connsiteY103" fmla="*/ 3676529 h 4830671"/>
              <a:gd name="connsiteX104" fmla="*/ 5812293 w 9761537"/>
              <a:gd name="connsiteY104" fmla="*/ 3587493 h 4830671"/>
              <a:gd name="connsiteX105" fmla="*/ 5822824 w 9761537"/>
              <a:gd name="connsiteY105" fmla="*/ 3489907 h 4830671"/>
              <a:gd name="connsiteX106" fmla="*/ 5842028 w 9761537"/>
              <a:gd name="connsiteY106" fmla="*/ 3412718 h 4830671"/>
              <a:gd name="connsiteX107" fmla="*/ 5912648 w 9761537"/>
              <a:gd name="connsiteY107" fmla="*/ 3380963 h 4830671"/>
              <a:gd name="connsiteX108" fmla="*/ 5941764 w 9761537"/>
              <a:gd name="connsiteY108" fmla="*/ 3359711 h 4830671"/>
              <a:gd name="connsiteX109" fmla="*/ 5965923 w 9761537"/>
              <a:gd name="connsiteY109" fmla="*/ 3318674 h 4830671"/>
              <a:gd name="connsiteX110" fmla="*/ 5993387 w 9761537"/>
              <a:gd name="connsiteY110" fmla="*/ 3268354 h 4830671"/>
              <a:gd name="connsiteX111" fmla="*/ 5995422 w 9761537"/>
              <a:gd name="connsiteY111" fmla="*/ 3259437 h 4830671"/>
              <a:gd name="connsiteX112" fmla="*/ 8994772 w 9761537"/>
              <a:gd name="connsiteY112" fmla="*/ 3219203 h 4830671"/>
              <a:gd name="connsiteX113" fmla="*/ 9005783 w 9761537"/>
              <a:gd name="connsiteY113" fmla="*/ 3257095 h 4830671"/>
              <a:gd name="connsiteX114" fmla="*/ 9016317 w 9761537"/>
              <a:gd name="connsiteY114" fmla="*/ 3331571 h 4830671"/>
              <a:gd name="connsiteX115" fmla="*/ 9044207 w 9761537"/>
              <a:gd name="connsiteY115" fmla="*/ 3338374 h 4830671"/>
              <a:gd name="connsiteX116" fmla="*/ 9076005 w 9761537"/>
              <a:gd name="connsiteY116" fmla="*/ 3516710 h 4830671"/>
              <a:gd name="connsiteX117" fmla="*/ 9137483 w 9761537"/>
              <a:gd name="connsiteY117" fmla="*/ 3565520 h 4830671"/>
              <a:gd name="connsiteX118" fmla="*/ 9158019 w 9761537"/>
              <a:gd name="connsiteY118" fmla="*/ 3635999 h 4830671"/>
              <a:gd name="connsiteX119" fmla="*/ 9160934 w 9761537"/>
              <a:gd name="connsiteY119" fmla="*/ 3623586 h 4830671"/>
              <a:gd name="connsiteX120" fmla="*/ 9181471 w 9761537"/>
              <a:gd name="connsiteY120" fmla="*/ 3675341 h 4830671"/>
              <a:gd name="connsiteX121" fmla="*/ 9216383 w 9761537"/>
              <a:gd name="connsiteY121" fmla="*/ 3719662 h 4830671"/>
              <a:gd name="connsiteX122" fmla="*/ 9213865 w 9761537"/>
              <a:gd name="connsiteY122" fmla="*/ 3806271 h 4830671"/>
              <a:gd name="connsiteX123" fmla="*/ 9215124 w 9761537"/>
              <a:gd name="connsiteY123" fmla="*/ 3856342 h 4830671"/>
              <a:gd name="connsiteX124" fmla="*/ 9163650 w 9761537"/>
              <a:gd name="connsiteY124" fmla="*/ 3939234 h 4830671"/>
              <a:gd name="connsiteX125" fmla="*/ 9106280 w 9761537"/>
              <a:gd name="connsiteY125" fmla="*/ 4009994 h 4830671"/>
              <a:gd name="connsiteX126" fmla="*/ 8959013 w 9761537"/>
              <a:gd name="connsiteY126" fmla="*/ 4175497 h 4830671"/>
              <a:gd name="connsiteX127" fmla="*/ 8876602 w 9761537"/>
              <a:gd name="connsiteY127" fmla="*/ 4204951 h 4830671"/>
              <a:gd name="connsiteX128" fmla="*/ 8816052 w 9761537"/>
              <a:gd name="connsiteY128" fmla="*/ 4239314 h 4830671"/>
              <a:gd name="connsiteX129" fmla="*/ 8799159 w 9761537"/>
              <a:gd name="connsiteY129" fmla="*/ 4201865 h 4830671"/>
              <a:gd name="connsiteX130" fmla="*/ 8738079 w 9761537"/>
              <a:gd name="connsiteY130" fmla="*/ 4229145 h 4830671"/>
              <a:gd name="connsiteX131" fmla="*/ 8665936 w 9761537"/>
              <a:gd name="connsiteY131" fmla="*/ 4199551 h 4830671"/>
              <a:gd name="connsiteX132" fmla="*/ 8668653 w 9761537"/>
              <a:gd name="connsiteY132" fmla="*/ 4126687 h 4830671"/>
              <a:gd name="connsiteX133" fmla="*/ 8636854 w 9761537"/>
              <a:gd name="connsiteY133" fmla="*/ 4112592 h 4830671"/>
              <a:gd name="connsiteX134" fmla="*/ 8653349 w 9761537"/>
              <a:gd name="connsiteY134" fmla="*/ 4063993 h 4830671"/>
              <a:gd name="connsiteX135" fmla="*/ 8599623 w 9761537"/>
              <a:gd name="connsiteY135" fmla="*/ 4101161 h 4830671"/>
              <a:gd name="connsiteX136" fmla="*/ 8643148 w 9761537"/>
              <a:gd name="connsiteY136" fmla="*/ 4053894 h 4830671"/>
              <a:gd name="connsiteX137" fmla="*/ 8665737 w 9761537"/>
              <a:gd name="connsiteY137" fmla="*/ 4009222 h 4830671"/>
              <a:gd name="connsiteX138" fmla="*/ 8566565 w 9761537"/>
              <a:gd name="connsiteY138" fmla="*/ 4090010 h 4830671"/>
              <a:gd name="connsiteX139" fmla="*/ 8561332 w 9761537"/>
              <a:gd name="connsiteY139" fmla="*/ 4026474 h 4830671"/>
              <a:gd name="connsiteX140" fmla="*/ 8549805 w 9761537"/>
              <a:gd name="connsiteY140" fmla="*/ 3992602 h 4830671"/>
              <a:gd name="connsiteX141" fmla="*/ 8426122 w 9761537"/>
              <a:gd name="connsiteY141" fmla="*/ 3967776 h 4830671"/>
              <a:gd name="connsiteX142" fmla="*/ 8259444 w 9761537"/>
              <a:gd name="connsiteY142" fmla="*/ 4012659 h 4830671"/>
              <a:gd name="connsiteX143" fmla="*/ 8199159 w 9761537"/>
              <a:gd name="connsiteY143" fmla="*/ 4050949 h 4830671"/>
              <a:gd name="connsiteX144" fmla="*/ 8121915 w 9761537"/>
              <a:gd name="connsiteY144" fmla="*/ 4049055 h 4830671"/>
              <a:gd name="connsiteX145" fmla="*/ 8001677 w 9761537"/>
              <a:gd name="connsiteY145" fmla="*/ 4093797 h 4830671"/>
              <a:gd name="connsiteX146" fmla="*/ 7951329 w 9761537"/>
              <a:gd name="connsiteY146" fmla="*/ 4046671 h 4830671"/>
              <a:gd name="connsiteX147" fmla="*/ 7981207 w 9761537"/>
              <a:gd name="connsiteY147" fmla="*/ 4023809 h 4830671"/>
              <a:gd name="connsiteX148" fmla="*/ 7993264 w 9761537"/>
              <a:gd name="connsiteY148" fmla="*/ 3931871 h 4830671"/>
              <a:gd name="connsiteX149" fmla="*/ 7993264 w 9761537"/>
              <a:gd name="connsiteY149" fmla="*/ 3856553 h 4830671"/>
              <a:gd name="connsiteX150" fmla="*/ 7977967 w 9761537"/>
              <a:gd name="connsiteY150" fmla="*/ 3764236 h 4830671"/>
              <a:gd name="connsiteX151" fmla="*/ 7975395 w 9761537"/>
              <a:gd name="connsiteY151" fmla="*/ 3753410 h 4830671"/>
              <a:gd name="connsiteX152" fmla="*/ 7976735 w 9761537"/>
              <a:gd name="connsiteY152" fmla="*/ 3757374 h 4830671"/>
              <a:gd name="connsiteX153" fmla="*/ 7981671 w 9761537"/>
              <a:gd name="connsiteY153" fmla="*/ 3767279 h 4830671"/>
              <a:gd name="connsiteX154" fmla="*/ 7984851 w 9761537"/>
              <a:gd name="connsiteY154" fmla="*/ 3751360 h 4830671"/>
              <a:gd name="connsiteX155" fmla="*/ 8005188 w 9761537"/>
              <a:gd name="connsiteY155" fmla="*/ 3774713 h 4830671"/>
              <a:gd name="connsiteX156" fmla="*/ 8007573 w 9761537"/>
              <a:gd name="connsiteY156" fmla="*/ 3677445 h 4830671"/>
              <a:gd name="connsiteX157" fmla="*/ 8023522 w 9761537"/>
              <a:gd name="connsiteY157" fmla="*/ 3621019 h 4830671"/>
              <a:gd name="connsiteX158" fmla="*/ 8025397 w 9761537"/>
              <a:gd name="connsiteY158" fmla="*/ 3620419 h 4830671"/>
              <a:gd name="connsiteX159" fmla="*/ 8025427 w 9761537"/>
              <a:gd name="connsiteY159" fmla="*/ 3620948 h 4830671"/>
              <a:gd name="connsiteX160" fmla="*/ 8031290 w 9761537"/>
              <a:gd name="connsiteY160" fmla="*/ 3633404 h 4830671"/>
              <a:gd name="connsiteX161" fmla="*/ 8106547 w 9761537"/>
              <a:gd name="connsiteY161" fmla="*/ 3575829 h 4830671"/>
              <a:gd name="connsiteX162" fmla="*/ 8163651 w 9761537"/>
              <a:gd name="connsiteY162" fmla="*/ 3563276 h 4830671"/>
              <a:gd name="connsiteX163" fmla="*/ 8203929 w 9761537"/>
              <a:gd name="connsiteY163" fmla="*/ 3545673 h 4830671"/>
              <a:gd name="connsiteX164" fmla="*/ 8292303 w 9761537"/>
              <a:gd name="connsiteY164" fmla="*/ 3495602 h 4830671"/>
              <a:gd name="connsiteX165" fmla="*/ 8342650 w 9761537"/>
              <a:gd name="connsiteY165" fmla="*/ 3418180 h 4830671"/>
              <a:gd name="connsiteX166" fmla="*/ 8357292 w 9761537"/>
              <a:gd name="connsiteY166" fmla="*/ 3453945 h 4830671"/>
              <a:gd name="connsiteX167" fmla="*/ 8362128 w 9761537"/>
              <a:gd name="connsiteY167" fmla="*/ 3433608 h 4830671"/>
              <a:gd name="connsiteX168" fmla="*/ 8376834 w 9761537"/>
              <a:gd name="connsiteY168" fmla="*/ 3410746 h 4830671"/>
              <a:gd name="connsiteX169" fmla="*/ 8404459 w 9761537"/>
              <a:gd name="connsiteY169" fmla="*/ 3375542 h 4830671"/>
              <a:gd name="connsiteX170" fmla="*/ 8518337 w 9761537"/>
              <a:gd name="connsiteY170" fmla="*/ 3363059 h 4830671"/>
              <a:gd name="connsiteX171" fmla="*/ 8567891 w 9761537"/>
              <a:gd name="connsiteY171" fmla="*/ 3353872 h 4830671"/>
              <a:gd name="connsiteX172" fmla="*/ 8616450 w 9761537"/>
              <a:gd name="connsiteY172" fmla="*/ 3270489 h 4830671"/>
              <a:gd name="connsiteX173" fmla="*/ 8651892 w 9761537"/>
              <a:gd name="connsiteY173" fmla="*/ 3234514 h 4830671"/>
              <a:gd name="connsiteX174" fmla="*/ 8675343 w 9761537"/>
              <a:gd name="connsiteY174" fmla="*/ 3230446 h 4830671"/>
              <a:gd name="connsiteX175" fmla="*/ 8709792 w 9761537"/>
              <a:gd name="connsiteY175" fmla="*/ 3252747 h 4830671"/>
              <a:gd name="connsiteX176" fmla="*/ 8753648 w 9761537"/>
              <a:gd name="connsiteY176" fmla="*/ 3267544 h 4830671"/>
              <a:gd name="connsiteX177" fmla="*/ 8804989 w 9761537"/>
              <a:gd name="connsiteY177" fmla="*/ 3265791 h 4830671"/>
              <a:gd name="connsiteX178" fmla="*/ 8770938 w 9761537"/>
              <a:gd name="connsiteY178" fmla="*/ 3318738 h 4830671"/>
              <a:gd name="connsiteX179" fmla="*/ 8769481 w 9761537"/>
              <a:gd name="connsiteY179" fmla="*/ 3385149 h 4830671"/>
              <a:gd name="connsiteX180" fmla="*/ 8830030 w 9761537"/>
              <a:gd name="connsiteY180" fmla="*/ 3426595 h 4830671"/>
              <a:gd name="connsiteX181" fmla="*/ 8903166 w 9761537"/>
              <a:gd name="connsiteY181" fmla="*/ 3458223 h 4830671"/>
              <a:gd name="connsiteX182" fmla="*/ 8946824 w 9761537"/>
              <a:gd name="connsiteY182" fmla="*/ 3326873 h 4830671"/>
              <a:gd name="connsiteX183" fmla="*/ 8965572 w 9761537"/>
              <a:gd name="connsiteY183" fmla="*/ 3258778 h 4830671"/>
              <a:gd name="connsiteX184" fmla="*/ 8994772 w 9761537"/>
              <a:gd name="connsiteY184" fmla="*/ 3219203 h 4830671"/>
              <a:gd name="connsiteX185" fmla="*/ 7867250 w 9761537"/>
              <a:gd name="connsiteY185" fmla="*/ 3049138 h 4830671"/>
              <a:gd name="connsiteX186" fmla="*/ 7938699 w 9761537"/>
              <a:gd name="connsiteY186" fmla="*/ 3080175 h 4830671"/>
              <a:gd name="connsiteX187" fmla="*/ 8005131 w 9761537"/>
              <a:gd name="connsiteY187" fmla="*/ 3072352 h 4830671"/>
              <a:gd name="connsiteX188" fmla="*/ 8093888 w 9761537"/>
              <a:gd name="connsiteY188" fmla="*/ 3081479 h 4830671"/>
              <a:gd name="connsiteX189" fmla="*/ 8058385 w 9761537"/>
              <a:gd name="connsiteY189" fmla="*/ 3102919 h 4830671"/>
              <a:gd name="connsiteX190" fmla="*/ 8135613 w 9761537"/>
              <a:gd name="connsiteY190" fmla="*/ 3126387 h 4830671"/>
              <a:gd name="connsiteX191" fmla="*/ 8135797 w 9761537"/>
              <a:gd name="connsiteY191" fmla="*/ 3126532 h 4830671"/>
              <a:gd name="connsiteX192" fmla="*/ 8135979 w 9761537"/>
              <a:gd name="connsiteY192" fmla="*/ 3126532 h 4830671"/>
              <a:gd name="connsiteX193" fmla="*/ 8109077 w 9761537"/>
              <a:gd name="connsiteY193" fmla="*/ 3141742 h 4830671"/>
              <a:gd name="connsiteX194" fmla="*/ 8034045 w 9761537"/>
              <a:gd name="connsiteY194" fmla="*/ 3132761 h 4830671"/>
              <a:gd name="connsiteX195" fmla="*/ 7897706 w 9761537"/>
              <a:gd name="connsiteY195" fmla="*/ 3107699 h 4830671"/>
              <a:gd name="connsiteX196" fmla="*/ 7822308 w 9761537"/>
              <a:gd name="connsiteY196" fmla="*/ 3076264 h 4830671"/>
              <a:gd name="connsiteX197" fmla="*/ 7843376 w 9761537"/>
              <a:gd name="connsiteY197" fmla="*/ 3049251 h 4830671"/>
              <a:gd name="connsiteX198" fmla="*/ 7867250 w 9761537"/>
              <a:gd name="connsiteY198" fmla="*/ 3049138 h 4830671"/>
              <a:gd name="connsiteX199" fmla="*/ 3310105 w 9761537"/>
              <a:gd name="connsiteY199" fmla="*/ 3042957 h 4830671"/>
              <a:gd name="connsiteX200" fmla="*/ 3310105 w 9761537"/>
              <a:gd name="connsiteY200" fmla="*/ 3042957 h 4830671"/>
              <a:gd name="connsiteX201" fmla="*/ 8382213 w 9761537"/>
              <a:gd name="connsiteY201" fmla="*/ 2996951 h 4830671"/>
              <a:gd name="connsiteX202" fmla="*/ 8395115 w 9761537"/>
              <a:gd name="connsiteY202" fmla="*/ 3016145 h 4830671"/>
              <a:gd name="connsiteX203" fmla="*/ 8395298 w 9761537"/>
              <a:gd name="connsiteY203" fmla="*/ 3016869 h 4830671"/>
              <a:gd name="connsiteX204" fmla="*/ 8395481 w 9761537"/>
              <a:gd name="connsiteY204" fmla="*/ 3017014 h 4830671"/>
              <a:gd name="connsiteX205" fmla="*/ 8373703 w 9761537"/>
              <a:gd name="connsiteY205" fmla="*/ 3016000 h 4830671"/>
              <a:gd name="connsiteX206" fmla="*/ 8382213 w 9761537"/>
              <a:gd name="connsiteY206" fmla="*/ 2996951 h 4830671"/>
              <a:gd name="connsiteX207" fmla="*/ 8490461 w 9761537"/>
              <a:gd name="connsiteY207" fmla="*/ 2941667 h 4830671"/>
              <a:gd name="connsiteX208" fmla="*/ 8509860 w 9761537"/>
              <a:gd name="connsiteY208" fmla="*/ 2955012 h 4830671"/>
              <a:gd name="connsiteX209" fmla="*/ 8509860 w 9761537"/>
              <a:gd name="connsiteY209" fmla="*/ 2958199 h 4830671"/>
              <a:gd name="connsiteX210" fmla="*/ 8472709 w 9761537"/>
              <a:gd name="connsiteY210" fmla="*/ 2951391 h 4830671"/>
              <a:gd name="connsiteX211" fmla="*/ 8472709 w 9761537"/>
              <a:gd name="connsiteY211" fmla="*/ 2951246 h 4830671"/>
              <a:gd name="connsiteX212" fmla="*/ 8490461 w 9761537"/>
              <a:gd name="connsiteY212" fmla="*/ 2941667 h 4830671"/>
              <a:gd name="connsiteX213" fmla="*/ 8619297 w 9761537"/>
              <a:gd name="connsiteY213" fmla="*/ 2935745 h 4830671"/>
              <a:gd name="connsiteX214" fmla="*/ 8622431 w 9761537"/>
              <a:gd name="connsiteY214" fmla="*/ 2937429 h 4830671"/>
              <a:gd name="connsiteX215" fmla="*/ 8619552 w 9761537"/>
              <a:gd name="connsiteY215" fmla="*/ 2935968 h 4830671"/>
              <a:gd name="connsiteX216" fmla="*/ 8581804 w 9761537"/>
              <a:gd name="connsiteY216" fmla="*/ 2928557 h 4830671"/>
              <a:gd name="connsiteX217" fmla="*/ 8618931 w 9761537"/>
              <a:gd name="connsiteY217" fmla="*/ 2935601 h 4830671"/>
              <a:gd name="connsiteX218" fmla="*/ 8619114 w 9761537"/>
              <a:gd name="connsiteY218" fmla="*/ 2935745 h 4830671"/>
              <a:gd name="connsiteX219" fmla="*/ 8619552 w 9761537"/>
              <a:gd name="connsiteY219" fmla="*/ 2935968 h 4830671"/>
              <a:gd name="connsiteX220" fmla="*/ 8634327 w 9761537"/>
              <a:gd name="connsiteY220" fmla="*/ 2948856 h 4830671"/>
              <a:gd name="connsiteX221" fmla="*/ 8634669 w 9761537"/>
              <a:gd name="connsiteY221" fmla="*/ 2965443 h 4830671"/>
              <a:gd name="connsiteX222" fmla="*/ 8548657 w 9761537"/>
              <a:gd name="connsiteY222" fmla="*/ 2937484 h 4830671"/>
              <a:gd name="connsiteX223" fmla="*/ 8581804 w 9761537"/>
              <a:gd name="connsiteY223" fmla="*/ 2928557 h 4830671"/>
              <a:gd name="connsiteX224" fmla="*/ 9267790 w 9761537"/>
              <a:gd name="connsiteY224" fmla="*/ 2918585 h 4830671"/>
              <a:gd name="connsiteX225" fmla="*/ 9340795 w 9761537"/>
              <a:gd name="connsiteY225" fmla="*/ 3003931 h 4830671"/>
              <a:gd name="connsiteX226" fmla="*/ 9334700 w 9761537"/>
              <a:gd name="connsiteY226" fmla="*/ 2986048 h 4830671"/>
              <a:gd name="connsiteX227" fmla="*/ 9235131 w 9761537"/>
              <a:gd name="connsiteY227" fmla="*/ 3039977 h 4830671"/>
              <a:gd name="connsiteX228" fmla="*/ 9200682 w 9761537"/>
              <a:gd name="connsiteY228" fmla="*/ 3020832 h 4830671"/>
              <a:gd name="connsiteX229" fmla="*/ 9300649 w 9761537"/>
              <a:gd name="connsiteY229" fmla="*/ 3000425 h 4830671"/>
              <a:gd name="connsiteX230" fmla="*/ 9332447 w 9761537"/>
              <a:gd name="connsiteY230" fmla="*/ 2979316 h 4830671"/>
              <a:gd name="connsiteX231" fmla="*/ 9267790 w 9761537"/>
              <a:gd name="connsiteY231" fmla="*/ 2918585 h 4830671"/>
              <a:gd name="connsiteX232" fmla="*/ 8688799 w 9761537"/>
              <a:gd name="connsiteY232" fmla="*/ 2835905 h 4830671"/>
              <a:gd name="connsiteX233" fmla="*/ 8704761 w 9761537"/>
              <a:gd name="connsiteY233" fmla="*/ 2836658 h 4830671"/>
              <a:gd name="connsiteX234" fmla="*/ 8734407 w 9761537"/>
              <a:gd name="connsiteY234" fmla="*/ 2845785 h 4830671"/>
              <a:gd name="connsiteX235" fmla="*/ 8755636 w 9761537"/>
              <a:gd name="connsiteY235" fmla="*/ 2912857 h 4830671"/>
              <a:gd name="connsiteX236" fmla="*/ 8780342 w 9761537"/>
              <a:gd name="connsiteY236" fmla="*/ 2942844 h 4830671"/>
              <a:gd name="connsiteX237" fmla="*/ 8834511 w 9761537"/>
              <a:gd name="connsiteY237" fmla="*/ 2898805 h 4830671"/>
              <a:gd name="connsiteX238" fmla="*/ 8831949 w 9761537"/>
              <a:gd name="connsiteY238" fmla="*/ 2893445 h 4830671"/>
              <a:gd name="connsiteX239" fmla="*/ 8835061 w 9761537"/>
              <a:gd name="connsiteY239" fmla="*/ 2891852 h 4830671"/>
              <a:gd name="connsiteX240" fmla="*/ 8834145 w 9761537"/>
              <a:gd name="connsiteY240" fmla="*/ 2885912 h 4830671"/>
              <a:gd name="connsiteX241" fmla="*/ 8951635 w 9761537"/>
              <a:gd name="connsiteY241" fmla="*/ 2912277 h 4830671"/>
              <a:gd name="connsiteX242" fmla="*/ 8961951 w 9761537"/>
              <a:gd name="connsiteY242" fmla="*/ 2914934 h 4830671"/>
              <a:gd name="connsiteX243" fmla="*/ 8961995 w 9761537"/>
              <a:gd name="connsiteY243" fmla="*/ 2905190 h 4830671"/>
              <a:gd name="connsiteX244" fmla="*/ 9089321 w 9761537"/>
              <a:gd name="connsiteY244" fmla="*/ 2959540 h 4830671"/>
              <a:gd name="connsiteX245" fmla="*/ 9126883 w 9761537"/>
              <a:gd name="connsiteY245" fmla="*/ 3009050 h 4830671"/>
              <a:gd name="connsiteX246" fmla="*/ 9188757 w 9761537"/>
              <a:gd name="connsiteY246" fmla="*/ 3066906 h 4830671"/>
              <a:gd name="connsiteX247" fmla="*/ 9159874 w 9761537"/>
              <a:gd name="connsiteY247" fmla="*/ 3068309 h 4830671"/>
              <a:gd name="connsiteX248" fmla="*/ 9204723 w 9761537"/>
              <a:gd name="connsiteY248" fmla="*/ 3137175 h 4830671"/>
              <a:gd name="connsiteX249" fmla="*/ 9222478 w 9761537"/>
              <a:gd name="connsiteY249" fmla="*/ 3156881 h 4830671"/>
              <a:gd name="connsiteX250" fmla="*/ 9249043 w 9761537"/>
              <a:gd name="connsiteY250" fmla="*/ 3212353 h 4830671"/>
              <a:gd name="connsiteX251" fmla="*/ 9135296 w 9761537"/>
              <a:gd name="connsiteY251" fmla="*/ 3155689 h 4830671"/>
              <a:gd name="connsiteX252" fmla="*/ 9032083 w 9761537"/>
              <a:gd name="connsiteY252" fmla="*/ 3123500 h 4830671"/>
              <a:gd name="connsiteX253" fmla="*/ 8973980 w 9761537"/>
              <a:gd name="connsiteY253" fmla="*/ 3158332 h 4830671"/>
              <a:gd name="connsiteX254" fmla="*/ 8957121 w 9761537"/>
              <a:gd name="connsiteY254" fmla="*/ 3153123 h 4830671"/>
              <a:gd name="connsiteX255" fmla="*/ 8954563 w 9761537"/>
              <a:gd name="connsiteY255" fmla="*/ 3174916 h 4830671"/>
              <a:gd name="connsiteX256" fmla="*/ 8899113 w 9761537"/>
              <a:gd name="connsiteY256" fmla="*/ 3131167 h 4830671"/>
              <a:gd name="connsiteX257" fmla="*/ 8899113 w 9761537"/>
              <a:gd name="connsiteY257" fmla="*/ 3131312 h 4830671"/>
              <a:gd name="connsiteX258" fmla="*/ 8839819 w 9761537"/>
              <a:gd name="connsiteY258" fmla="*/ 3138845 h 4830671"/>
              <a:gd name="connsiteX259" fmla="*/ 8878616 w 9761537"/>
              <a:gd name="connsiteY259" fmla="*/ 3086984 h 4830671"/>
              <a:gd name="connsiteX260" fmla="*/ 8879531 w 9761537"/>
              <a:gd name="connsiteY260" fmla="*/ 3070614 h 4830671"/>
              <a:gd name="connsiteX261" fmla="*/ 8865257 w 9761537"/>
              <a:gd name="connsiteY261" fmla="*/ 3040482 h 4830671"/>
              <a:gd name="connsiteX262" fmla="*/ 8823165 w 9761537"/>
              <a:gd name="connsiteY262" fmla="*/ 3012089 h 4830671"/>
              <a:gd name="connsiteX263" fmla="*/ 8731845 w 9761537"/>
              <a:gd name="connsiteY263" fmla="*/ 2967181 h 4830671"/>
              <a:gd name="connsiteX264" fmla="*/ 8694512 w 9761537"/>
              <a:gd name="connsiteY264" fmla="*/ 2969209 h 4830671"/>
              <a:gd name="connsiteX265" fmla="*/ 8687192 w 9761537"/>
              <a:gd name="connsiteY265" fmla="*/ 2918651 h 4830671"/>
              <a:gd name="connsiteX266" fmla="*/ 8645467 w 9761537"/>
              <a:gd name="connsiteY266" fmla="*/ 2857084 h 4830671"/>
              <a:gd name="connsiteX267" fmla="*/ 8663219 w 9761537"/>
              <a:gd name="connsiteY267" fmla="*/ 2854911 h 4830671"/>
              <a:gd name="connsiteX268" fmla="*/ 8688799 w 9761537"/>
              <a:gd name="connsiteY268" fmla="*/ 2835905 h 4830671"/>
              <a:gd name="connsiteX269" fmla="*/ 2793558 w 9761537"/>
              <a:gd name="connsiteY269" fmla="*/ 2811953 h 4830671"/>
              <a:gd name="connsiteX270" fmla="*/ 2767154 w 9761537"/>
              <a:gd name="connsiteY270" fmla="*/ 2852861 h 4830671"/>
              <a:gd name="connsiteX271" fmla="*/ 2792270 w 9761537"/>
              <a:gd name="connsiteY271" fmla="*/ 2815304 h 4830671"/>
              <a:gd name="connsiteX272" fmla="*/ 8269757 w 9761537"/>
              <a:gd name="connsiteY272" fmla="*/ 2794503 h 4830671"/>
              <a:gd name="connsiteX273" fmla="*/ 8269071 w 9761537"/>
              <a:gd name="connsiteY273" fmla="*/ 2796332 h 4830671"/>
              <a:gd name="connsiteX274" fmla="*/ 8269695 w 9761537"/>
              <a:gd name="connsiteY274" fmla="*/ 2794536 h 4830671"/>
              <a:gd name="connsiteX275" fmla="*/ 8455324 w 9761537"/>
              <a:gd name="connsiteY275" fmla="*/ 2767558 h 4830671"/>
              <a:gd name="connsiteX276" fmla="*/ 8439219 w 9761537"/>
              <a:gd name="connsiteY276" fmla="*/ 2808555 h 4830671"/>
              <a:gd name="connsiteX277" fmla="*/ 8382122 w 9761537"/>
              <a:gd name="connsiteY277" fmla="*/ 2817102 h 4830671"/>
              <a:gd name="connsiteX278" fmla="*/ 8293547 w 9761537"/>
              <a:gd name="connsiteY278" fmla="*/ 2827242 h 4830671"/>
              <a:gd name="connsiteX279" fmla="*/ 8399873 w 9761537"/>
              <a:gd name="connsiteY279" fmla="*/ 2859837 h 4830671"/>
              <a:gd name="connsiteX280" fmla="*/ 8341495 w 9761537"/>
              <a:gd name="connsiteY280" fmla="*/ 2909090 h 4830671"/>
              <a:gd name="connsiteX281" fmla="*/ 8372971 w 9761537"/>
              <a:gd name="connsiteY281" fmla="*/ 2988186 h 4830671"/>
              <a:gd name="connsiteX282" fmla="*/ 8299586 w 9761537"/>
              <a:gd name="connsiteY282" fmla="*/ 2938788 h 4830671"/>
              <a:gd name="connsiteX283" fmla="*/ 8289338 w 9761537"/>
              <a:gd name="connsiteY283" fmla="*/ 3035122 h 4830671"/>
              <a:gd name="connsiteX284" fmla="*/ 8259142 w 9761537"/>
              <a:gd name="connsiteY284" fmla="*/ 2957475 h 4830671"/>
              <a:gd name="connsiteX285" fmla="*/ 8306907 w 9761537"/>
              <a:gd name="connsiteY285" fmla="*/ 2794938 h 4830671"/>
              <a:gd name="connsiteX286" fmla="*/ 8444161 w 9761537"/>
              <a:gd name="connsiteY286" fmla="*/ 2781465 h 4830671"/>
              <a:gd name="connsiteX287" fmla="*/ 8455324 w 9761537"/>
              <a:gd name="connsiteY287" fmla="*/ 2767558 h 4830671"/>
              <a:gd name="connsiteX288" fmla="*/ 8572276 w 9761537"/>
              <a:gd name="connsiteY288" fmla="*/ 2727315 h 4830671"/>
              <a:gd name="connsiteX289" fmla="*/ 8556526 w 9761537"/>
              <a:gd name="connsiteY289" fmla="*/ 2751333 h 4830671"/>
              <a:gd name="connsiteX290" fmla="*/ 8576291 w 9761537"/>
              <a:gd name="connsiteY290" fmla="*/ 2763647 h 4830671"/>
              <a:gd name="connsiteX291" fmla="*/ 8564945 w 9761537"/>
              <a:gd name="connsiteY291" fmla="*/ 2790447 h 4830671"/>
              <a:gd name="connsiteX292" fmla="*/ 8568787 w 9761537"/>
              <a:gd name="connsiteY292" fmla="*/ 2806092 h 4830671"/>
              <a:gd name="connsiteX293" fmla="*/ 8563297 w 9761537"/>
              <a:gd name="connsiteY293" fmla="*/ 2852449 h 4830671"/>
              <a:gd name="connsiteX294" fmla="*/ 8562199 w 9761537"/>
              <a:gd name="connsiteY294" fmla="*/ 2852449 h 4830671"/>
              <a:gd name="connsiteX295" fmla="*/ 8563847 w 9761537"/>
              <a:gd name="connsiteY295" fmla="*/ 2727865 h 4830671"/>
              <a:gd name="connsiteX296" fmla="*/ 8572276 w 9761537"/>
              <a:gd name="connsiteY296" fmla="*/ 2727315 h 4830671"/>
              <a:gd name="connsiteX297" fmla="*/ 7494145 w 9761537"/>
              <a:gd name="connsiteY297" fmla="*/ 2628059 h 4830671"/>
              <a:gd name="connsiteX298" fmla="*/ 7582571 w 9761537"/>
              <a:gd name="connsiteY298" fmla="*/ 2659634 h 4830671"/>
              <a:gd name="connsiteX299" fmla="*/ 7680295 w 9761537"/>
              <a:gd name="connsiteY299" fmla="*/ 2744525 h 4830671"/>
              <a:gd name="connsiteX300" fmla="*/ 7765942 w 9761537"/>
              <a:gd name="connsiteY300" fmla="*/ 2824490 h 4830671"/>
              <a:gd name="connsiteX301" fmla="*/ 7796870 w 9761537"/>
              <a:gd name="connsiteY301" fmla="*/ 2907062 h 4830671"/>
              <a:gd name="connsiteX302" fmla="*/ 7833837 w 9761537"/>
              <a:gd name="connsiteY302" fmla="*/ 2928357 h 4830671"/>
              <a:gd name="connsiteX303" fmla="*/ 7808949 w 9761537"/>
              <a:gd name="connsiteY303" fmla="*/ 2902716 h 4830671"/>
              <a:gd name="connsiteX304" fmla="*/ 7836216 w 9761537"/>
              <a:gd name="connsiteY304" fmla="*/ 2890258 h 4830671"/>
              <a:gd name="connsiteX305" fmla="*/ 7854517 w 9761537"/>
              <a:gd name="connsiteY305" fmla="*/ 2944148 h 4830671"/>
              <a:gd name="connsiteX306" fmla="*/ 7840059 w 9761537"/>
              <a:gd name="connsiteY306" fmla="*/ 2937049 h 4830671"/>
              <a:gd name="connsiteX307" fmla="*/ 7829262 w 9761537"/>
              <a:gd name="connsiteY307" fmla="*/ 3030052 h 4830671"/>
              <a:gd name="connsiteX308" fmla="*/ 7791014 w 9761537"/>
              <a:gd name="connsiteY308" fmla="*/ 3025416 h 4830671"/>
              <a:gd name="connsiteX309" fmla="*/ 7790099 w 9761537"/>
              <a:gd name="connsiteY309" fmla="*/ 3040048 h 4830671"/>
              <a:gd name="connsiteX310" fmla="*/ 7750936 w 9761537"/>
              <a:gd name="connsiteY310" fmla="*/ 3000645 h 4830671"/>
              <a:gd name="connsiteX311" fmla="*/ 7703171 w 9761537"/>
              <a:gd name="connsiteY311" fmla="*/ 2947769 h 4830671"/>
              <a:gd name="connsiteX312" fmla="*/ 7656322 w 9761537"/>
              <a:gd name="connsiteY312" fmla="*/ 2857664 h 4830671"/>
              <a:gd name="connsiteX313" fmla="*/ 7613865 w 9761537"/>
              <a:gd name="connsiteY313" fmla="*/ 2788419 h 4830671"/>
              <a:gd name="connsiteX314" fmla="*/ 7584035 w 9761537"/>
              <a:gd name="connsiteY314" fmla="*/ 2750319 h 4830671"/>
              <a:gd name="connsiteX315" fmla="*/ 7537551 w 9761537"/>
              <a:gd name="connsiteY315" fmla="*/ 2692374 h 4830671"/>
              <a:gd name="connsiteX316" fmla="*/ 7491251 w 9761537"/>
              <a:gd name="connsiteY316" fmla="*/ 2643699 h 4830671"/>
              <a:gd name="connsiteX317" fmla="*/ 7494145 w 9761537"/>
              <a:gd name="connsiteY317" fmla="*/ 2628059 h 4830671"/>
              <a:gd name="connsiteX318" fmla="*/ 8188153 w 9761537"/>
              <a:gd name="connsiteY318" fmla="*/ 2569078 h 4830671"/>
              <a:gd name="connsiteX319" fmla="*/ 8208449 w 9761537"/>
              <a:gd name="connsiteY319" fmla="*/ 2570398 h 4830671"/>
              <a:gd name="connsiteX320" fmla="*/ 8224737 w 9761537"/>
              <a:gd name="connsiteY320" fmla="*/ 2604007 h 4830671"/>
              <a:gd name="connsiteX321" fmla="*/ 8248528 w 9761537"/>
              <a:gd name="connsiteY321" fmla="*/ 2656158 h 4830671"/>
              <a:gd name="connsiteX322" fmla="*/ 8261155 w 9761537"/>
              <a:gd name="connsiteY322" fmla="*/ 2665139 h 4830671"/>
              <a:gd name="connsiteX323" fmla="*/ 8229861 w 9761537"/>
              <a:gd name="connsiteY323" fmla="*/ 2700341 h 4830671"/>
              <a:gd name="connsiteX324" fmla="*/ 8228397 w 9761537"/>
              <a:gd name="connsiteY324" fmla="*/ 2700052 h 4830671"/>
              <a:gd name="connsiteX325" fmla="*/ 8225835 w 9761537"/>
              <a:gd name="connsiteY325" fmla="*/ 2712075 h 4830671"/>
              <a:gd name="connsiteX326" fmla="*/ 8222907 w 9761537"/>
              <a:gd name="connsiteY326" fmla="*/ 2706860 h 4830671"/>
              <a:gd name="connsiteX327" fmla="*/ 8233704 w 9761537"/>
              <a:gd name="connsiteY327" fmla="*/ 2756259 h 4830671"/>
              <a:gd name="connsiteX328" fmla="*/ 8269757 w 9761537"/>
              <a:gd name="connsiteY328" fmla="*/ 2794358 h 4830671"/>
              <a:gd name="connsiteX329" fmla="*/ 8269695 w 9761537"/>
              <a:gd name="connsiteY329" fmla="*/ 2794536 h 4830671"/>
              <a:gd name="connsiteX330" fmla="*/ 8254201 w 9761537"/>
              <a:gd name="connsiteY330" fmla="*/ 2802778 h 4830671"/>
              <a:gd name="connsiteX331" fmla="*/ 8235351 w 9761537"/>
              <a:gd name="connsiteY331" fmla="*/ 2801167 h 4830671"/>
              <a:gd name="connsiteX332" fmla="*/ 8223456 w 9761537"/>
              <a:gd name="connsiteY332" fmla="*/ 2837383 h 4830671"/>
              <a:gd name="connsiteX333" fmla="*/ 8197103 w 9761537"/>
              <a:gd name="connsiteY333" fmla="*/ 2883015 h 4830671"/>
              <a:gd name="connsiteX334" fmla="*/ 8186489 w 9761537"/>
              <a:gd name="connsiteY334" fmla="*/ 2887940 h 4830671"/>
              <a:gd name="connsiteX335" fmla="*/ 8190698 w 9761537"/>
              <a:gd name="connsiteY335" fmla="*/ 2923287 h 4830671"/>
              <a:gd name="connsiteX336" fmla="*/ 8186306 w 9761537"/>
              <a:gd name="connsiteY336" fmla="*/ 2924881 h 4830671"/>
              <a:gd name="connsiteX337" fmla="*/ 8179169 w 9761537"/>
              <a:gd name="connsiteY337" fmla="*/ 2938208 h 4830671"/>
              <a:gd name="connsiteX338" fmla="*/ 8159038 w 9761537"/>
              <a:gd name="connsiteY338" fmla="*/ 2969209 h 4830671"/>
              <a:gd name="connsiteX339" fmla="*/ 8103405 w 9761537"/>
              <a:gd name="connsiteY339" fmla="*/ 2956751 h 4830671"/>
              <a:gd name="connsiteX340" fmla="*/ 8071927 w 9761537"/>
              <a:gd name="connsiteY340" fmla="*/ 2945451 h 4830671"/>
              <a:gd name="connsiteX341" fmla="*/ 8022516 w 9761537"/>
              <a:gd name="connsiteY341" fmla="*/ 2940671 h 4830671"/>
              <a:gd name="connsiteX342" fmla="*/ 7977863 w 9761537"/>
              <a:gd name="connsiteY342" fmla="*/ 2940961 h 4830671"/>
              <a:gd name="connsiteX343" fmla="*/ 7968346 w 9761537"/>
              <a:gd name="connsiteY343" fmla="*/ 2881711 h 4830671"/>
              <a:gd name="connsiteX344" fmla="*/ 7967065 w 9761537"/>
              <a:gd name="connsiteY344" fmla="*/ 2873164 h 4830671"/>
              <a:gd name="connsiteX345" fmla="*/ 7951327 w 9761537"/>
              <a:gd name="connsiteY345" fmla="*/ 2877075 h 4830671"/>
              <a:gd name="connsiteX346" fmla="*/ 7947850 w 9761537"/>
              <a:gd name="connsiteY346" fmla="*/ 2863458 h 4830671"/>
              <a:gd name="connsiteX347" fmla="*/ 7941993 w 9761537"/>
              <a:gd name="connsiteY347" fmla="*/ 2851579 h 4830671"/>
              <a:gd name="connsiteX348" fmla="*/ 7941445 w 9761537"/>
              <a:gd name="connsiteY348" fmla="*/ 2827387 h 4830671"/>
              <a:gd name="connsiteX349" fmla="*/ 7960843 w 9761537"/>
              <a:gd name="connsiteY349" fmla="*/ 2744235 h 4830671"/>
              <a:gd name="connsiteX350" fmla="*/ 7961758 w 9761537"/>
              <a:gd name="connsiteY350" fmla="*/ 2746118 h 4830671"/>
              <a:gd name="connsiteX351" fmla="*/ 7972373 w 9761537"/>
              <a:gd name="connsiteY351" fmla="*/ 2740179 h 4830671"/>
              <a:gd name="connsiteX352" fmla="*/ 7972007 w 9761537"/>
              <a:gd name="connsiteY352" fmla="*/ 2753506 h 4830671"/>
              <a:gd name="connsiteX353" fmla="*/ 8002751 w 9761537"/>
              <a:gd name="connsiteY353" fmla="*/ 2765385 h 4830671"/>
              <a:gd name="connsiteX354" fmla="*/ 8038803 w 9761537"/>
              <a:gd name="connsiteY354" fmla="*/ 2715407 h 4830671"/>
              <a:gd name="connsiteX355" fmla="*/ 8092058 w 9761537"/>
              <a:gd name="connsiteY355" fmla="*/ 2669920 h 4830671"/>
              <a:gd name="connsiteX356" fmla="*/ 8141835 w 9761537"/>
              <a:gd name="connsiteY356" fmla="*/ 2643410 h 4830671"/>
              <a:gd name="connsiteX357" fmla="*/ 8162515 w 9761537"/>
              <a:gd name="connsiteY357" fmla="*/ 2621101 h 4830671"/>
              <a:gd name="connsiteX358" fmla="*/ 8159587 w 9761537"/>
              <a:gd name="connsiteY358" fmla="*/ 2618928 h 4830671"/>
              <a:gd name="connsiteX359" fmla="*/ 8188153 w 9761537"/>
              <a:gd name="connsiteY359" fmla="*/ 2569078 h 4830671"/>
              <a:gd name="connsiteX360" fmla="*/ 7006878 w 9761537"/>
              <a:gd name="connsiteY360" fmla="*/ 2478351 h 4830671"/>
              <a:gd name="connsiteX361" fmla="*/ 7029345 w 9761537"/>
              <a:gd name="connsiteY361" fmla="*/ 2497966 h 4830671"/>
              <a:gd name="connsiteX362" fmla="*/ 7030633 w 9761537"/>
              <a:gd name="connsiteY362" fmla="*/ 2500208 h 4830671"/>
              <a:gd name="connsiteX363" fmla="*/ 7029345 w 9761537"/>
              <a:gd name="connsiteY363" fmla="*/ 2498111 h 4830671"/>
              <a:gd name="connsiteX364" fmla="*/ 7031884 w 9761537"/>
              <a:gd name="connsiteY364" fmla="*/ 2502384 h 4830671"/>
              <a:gd name="connsiteX365" fmla="*/ 7030633 w 9761537"/>
              <a:gd name="connsiteY365" fmla="*/ 2500208 h 4830671"/>
              <a:gd name="connsiteX366" fmla="*/ 7042710 w 9761537"/>
              <a:gd name="connsiteY366" fmla="*/ 2519865 h 4830671"/>
              <a:gd name="connsiteX367" fmla="*/ 7048011 w 9761537"/>
              <a:gd name="connsiteY367" fmla="*/ 2595749 h 4830671"/>
              <a:gd name="connsiteX368" fmla="*/ 6996404 w 9761537"/>
              <a:gd name="connsiteY368" fmla="*/ 2572426 h 4830671"/>
              <a:gd name="connsiteX369" fmla="*/ 7006878 w 9761537"/>
              <a:gd name="connsiteY369" fmla="*/ 2478351 h 4830671"/>
              <a:gd name="connsiteX370" fmla="*/ 8453860 w 9761537"/>
              <a:gd name="connsiteY370" fmla="*/ 2473484 h 4830671"/>
              <a:gd name="connsiteX371" fmla="*/ 8478200 w 9761537"/>
              <a:gd name="connsiteY371" fmla="*/ 2514770 h 4830671"/>
              <a:gd name="connsiteX372" fmla="*/ 8490461 w 9761537"/>
              <a:gd name="connsiteY372" fmla="*/ 2536500 h 4830671"/>
              <a:gd name="connsiteX373" fmla="*/ 8485703 w 9761537"/>
              <a:gd name="connsiteY373" fmla="*/ 2589520 h 4830671"/>
              <a:gd name="connsiteX374" fmla="*/ 8484605 w 9761537"/>
              <a:gd name="connsiteY374" fmla="*/ 2584595 h 4830671"/>
              <a:gd name="connsiteX375" fmla="*/ 8472161 w 9761537"/>
              <a:gd name="connsiteY375" fmla="*/ 2561996 h 4830671"/>
              <a:gd name="connsiteX376" fmla="*/ 8469049 w 9761537"/>
              <a:gd name="connsiteY376" fmla="*/ 2602123 h 4830671"/>
              <a:gd name="connsiteX377" fmla="*/ 8454409 w 9761537"/>
              <a:gd name="connsiteY377" fmla="*/ 2607773 h 4830671"/>
              <a:gd name="connsiteX378" fmla="*/ 8419638 w 9761537"/>
              <a:gd name="connsiteY378" fmla="*/ 2559533 h 4830671"/>
              <a:gd name="connsiteX379" fmla="*/ 8368763 w 9761537"/>
              <a:gd name="connsiteY379" fmla="*/ 2546061 h 4830671"/>
              <a:gd name="connsiteX380" fmla="*/ 8350645 w 9761537"/>
              <a:gd name="connsiteY380" fmla="*/ 2574599 h 4830671"/>
              <a:gd name="connsiteX381" fmla="*/ 8402435 w 9761537"/>
              <a:gd name="connsiteY381" fmla="*/ 2516654 h 4830671"/>
              <a:gd name="connsiteX382" fmla="*/ 8419455 w 9761537"/>
              <a:gd name="connsiteY382" fmla="*/ 2526939 h 4830671"/>
              <a:gd name="connsiteX383" fmla="*/ 8434461 w 9761537"/>
              <a:gd name="connsiteY383" fmla="*/ 2517378 h 4830671"/>
              <a:gd name="connsiteX384" fmla="*/ 8450749 w 9761537"/>
              <a:gd name="connsiteY384" fmla="*/ 2501443 h 4830671"/>
              <a:gd name="connsiteX385" fmla="*/ 8453860 w 9761537"/>
              <a:gd name="connsiteY385" fmla="*/ 2473484 h 4830671"/>
              <a:gd name="connsiteX386" fmla="*/ 8333259 w 9761537"/>
              <a:gd name="connsiteY386" fmla="*/ 2410034 h 4830671"/>
              <a:gd name="connsiteX387" fmla="*/ 8402985 w 9761537"/>
              <a:gd name="connsiteY387" fmla="*/ 2439876 h 4830671"/>
              <a:gd name="connsiteX388" fmla="*/ 8423481 w 9761537"/>
              <a:gd name="connsiteY388" fmla="*/ 2481162 h 4830671"/>
              <a:gd name="connsiteX389" fmla="*/ 8400605 w 9761537"/>
              <a:gd name="connsiteY389" fmla="*/ 2475802 h 4830671"/>
              <a:gd name="connsiteX390" fmla="*/ 8386880 w 9761537"/>
              <a:gd name="connsiteY390" fmla="*/ 2491737 h 4830671"/>
              <a:gd name="connsiteX391" fmla="*/ 8386697 w 9761537"/>
              <a:gd name="connsiteY391" fmla="*/ 2491737 h 4830671"/>
              <a:gd name="connsiteX392" fmla="*/ 8383220 w 9761537"/>
              <a:gd name="connsiteY392" fmla="*/ 2471891 h 4830671"/>
              <a:gd name="connsiteX393" fmla="*/ 8382854 w 9761537"/>
              <a:gd name="connsiteY393" fmla="*/ 2505934 h 4830671"/>
              <a:gd name="connsiteX394" fmla="*/ 8352109 w 9761537"/>
              <a:gd name="connsiteY394" fmla="*/ 2484059 h 4830671"/>
              <a:gd name="connsiteX395" fmla="*/ 8366017 w 9761537"/>
              <a:gd name="connsiteY395" fmla="*/ 2469862 h 4830671"/>
              <a:gd name="connsiteX396" fmla="*/ 8334907 w 9761537"/>
              <a:gd name="connsiteY396" fmla="*/ 2445236 h 4830671"/>
              <a:gd name="connsiteX397" fmla="*/ 8333259 w 9761537"/>
              <a:gd name="connsiteY397" fmla="*/ 2410034 h 4830671"/>
              <a:gd name="connsiteX398" fmla="*/ 8400789 w 9761537"/>
              <a:gd name="connsiteY398" fmla="*/ 2367443 h 4830671"/>
              <a:gd name="connsiteX399" fmla="*/ 8450200 w 9761537"/>
              <a:gd name="connsiteY399" fmla="*/ 2418001 h 4830671"/>
              <a:gd name="connsiteX400" fmla="*/ 8450200 w 9761537"/>
              <a:gd name="connsiteY400" fmla="*/ 2418146 h 4830671"/>
              <a:gd name="connsiteX401" fmla="*/ 8428239 w 9761537"/>
              <a:gd name="connsiteY401" fmla="*/ 2423940 h 4830671"/>
              <a:gd name="connsiteX402" fmla="*/ 8438671 w 9761537"/>
              <a:gd name="connsiteY402" fmla="*/ 2460736 h 4830671"/>
              <a:gd name="connsiteX403" fmla="*/ 8404997 w 9761537"/>
              <a:gd name="connsiteY403" fmla="*/ 2407426 h 4830671"/>
              <a:gd name="connsiteX404" fmla="*/ 8400789 w 9761537"/>
              <a:gd name="connsiteY404" fmla="*/ 2367443 h 4830671"/>
              <a:gd name="connsiteX405" fmla="*/ 8285861 w 9761537"/>
              <a:gd name="connsiteY405" fmla="*/ 2339630 h 4830671"/>
              <a:gd name="connsiteX406" fmla="*/ 8286044 w 9761537"/>
              <a:gd name="connsiteY406" fmla="*/ 2339630 h 4830671"/>
              <a:gd name="connsiteX407" fmla="*/ 8306175 w 9761537"/>
              <a:gd name="connsiteY407" fmla="*/ 2381640 h 4830671"/>
              <a:gd name="connsiteX408" fmla="*/ 8285861 w 9761537"/>
              <a:gd name="connsiteY408" fmla="*/ 2339630 h 4830671"/>
              <a:gd name="connsiteX409" fmla="*/ 8254573 w 9761537"/>
              <a:gd name="connsiteY409" fmla="*/ 2237356 h 4830671"/>
              <a:gd name="connsiteX410" fmla="*/ 8253286 w 9761537"/>
              <a:gd name="connsiteY410" fmla="*/ 2239963 h 4830671"/>
              <a:gd name="connsiteX411" fmla="*/ 8254573 w 9761537"/>
              <a:gd name="connsiteY411" fmla="*/ 2237356 h 4830671"/>
              <a:gd name="connsiteX412" fmla="*/ 8284282 w 9761537"/>
              <a:gd name="connsiteY412" fmla="*/ 2154529 h 4830671"/>
              <a:gd name="connsiteX413" fmla="*/ 8318619 w 9761537"/>
              <a:gd name="connsiteY413" fmla="*/ 2156956 h 4830671"/>
              <a:gd name="connsiteX414" fmla="*/ 8330148 w 9761537"/>
              <a:gd name="connsiteY414" fmla="*/ 2218089 h 4830671"/>
              <a:gd name="connsiteX415" fmla="*/ 8307821 w 9761537"/>
              <a:gd name="connsiteY415" fmla="*/ 2273137 h 4830671"/>
              <a:gd name="connsiteX416" fmla="*/ 8369677 w 9761537"/>
              <a:gd name="connsiteY416" fmla="*/ 2312250 h 4830671"/>
              <a:gd name="connsiteX417" fmla="*/ 8407193 w 9761537"/>
              <a:gd name="connsiteY417" fmla="*/ 2322680 h 4830671"/>
              <a:gd name="connsiteX418" fmla="*/ 8386697 w 9761537"/>
              <a:gd name="connsiteY418" fmla="*/ 2329924 h 4830671"/>
              <a:gd name="connsiteX419" fmla="*/ 8403533 w 9761537"/>
              <a:gd name="connsiteY419" fmla="*/ 2365271 h 4830671"/>
              <a:gd name="connsiteX420" fmla="*/ 8350462 w 9761537"/>
              <a:gd name="connsiteY420" fmla="*/ 2324274 h 4830671"/>
              <a:gd name="connsiteX421" fmla="*/ 8355769 w 9761537"/>
              <a:gd name="connsiteY421" fmla="*/ 2338036 h 4830671"/>
              <a:gd name="connsiteX422" fmla="*/ 8308005 w 9761537"/>
              <a:gd name="connsiteY422" fmla="*/ 2327026 h 4830671"/>
              <a:gd name="connsiteX423" fmla="*/ 8289338 w 9761537"/>
              <a:gd name="connsiteY423" fmla="*/ 2291824 h 4830671"/>
              <a:gd name="connsiteX424" fmla="*/ 8279639 w 9761537"/>
              <a:gd name="connsiteY424" fmla="*/ 2303414 h 4830671"/>
              <a:gd name="connsiteX425" fmla="*/ 8253286 w 9761537"/>
              <a:gd name="connsiteY425" fmla="*/ 2239963 h 4830671"/>
              <a:gd name="connsiteX426" fmla="*/ 8268659 w 9761537"/>
              <a:gd name="connsiteY426" fmla="*/ 2240542 h 4830671"/>
              <a:gd name="connsiteX427" fmla="*/ 8260789 w 9761537"/>
              <a:gd name="connsiteY427" fmla="*/ 2168400 h 4830671"/>
              <a:gd name="connsiteX428" fmla="*/ 8284282 w 9761537"/>
              <a:gd name="connsiteY428" fmla="*/ 2154529 h 4830671"/>
              <a:gd name="connsiteX429" fmla="*/ 2256773 w 9761537"/>
              <a:gd name="connsiteY429" fmla="*/ 2128066 h 4830671"/>
              <a:gd name="connsiteX430" fmla="*/ 2256849 w 9761537"/>
              <a:gd name="connsiteY430" fmla="*/ 2128289 h 4830671"/>
              <a:gd name="connsiteX431" fmla="*/ 2256833 w 9761537"/>
              <a:gd name="connsiteY431" fmla="*/ 2128264 h 4830671"/>
              <a:gd name="connsiteX432" fmla="*/ 2255561 w 9761537"/>
              <a:gd name="connsiteY432" fmla="*/ 2126272 h 4830671"/>
              <a:gd name="connsiteX433" fmla="*/ 2256773 w 9761537"/>
              <a:gd name="connsiteY433" fmla="*/ 2128066 h 4830671"/>
              <a:gd name="connsiteX434" fmla="*/ 2256605 w 9761537"/>
              <a:gd name="connsiteY434" fmla="*/ 2127907 h 4830671"/>
              <a:gd name="connsiteX435" fmla="*/ 2161693 w 9761537"/>
              <a:gd name="connsiteY435" fmla="*/ 2083965 h 4830671"/>
              <a:gd name="connsiteX436" fmla="*/ 2206826 w 9761537"/>
              <a:gd name="connsiteY436" fmla="*/ 2091355 h 4830671"/>
              <a:gd name="connsiteX437" fmla="*/ 2247587 w 9761537"/>
              <a:gd name="connsiteY437" fmla="*/ 2119447 h 4830671"/>
              <a:gd name="connsiteX438" fmla="*/ 2256605 w 9761537"/>
              <a:gd name="connsiteY438" fmla="*/ 2127907 h 4830671"/>
              <a:gd name="connsiteX439" fmla="*/ 2256833 w 9761537"/>
              <a:gd name="connsiteY439" fmla="*/ 2128264 h 4830671"/>
              <a:gd name="connsiteX440" fmla="*/ 2259933 w 9761537"/>
              <a:gd name="connsiteY440" fmla="*/ 2138694 h 4830671"/>
              <a:gd name="connsiteX441" fmla="*/ 2176737 w 9761537"/>
              <a:gd name="connsiteY441" fmla="*/ 2153334 h 4830671"/>
              <a:gd name="connsiteX442" fmla="*/ 2158885 w 9761537"/>
              <a:gd name="connsiteY442" fmla="*/ 2180629 h 4830671"/>
              <a:gd name="connsiteX443" fmla="*/ 2155273 w 9761537"/>
              <a:gd name="connsiteY443" fmla="*/ 2179437 h 4830671"/>
              <a:gd name="connsiteX444" fmla="*/ 2152466 w 9761537"/>
              <a:gd name="connsiteY444" fmla="*/ 2183966 h 4830671"/>
              <a:gd name="connsiteX445" fmla="*/ 2138223 w 9761537"/>
              <a:gd name="connsiteY445" fmla="*/ 2160605 h 4830671"/>
              <a:gd name="connsiteX446" fmla="*/ 2096099 w 9761537"/>
              <a:gd name="connsiteY446" fmla="*/ 2161201 h 4830671"/>
              <a:gd name="connsiteX447" fmla="*/ 2060594 w 9761537"/>
              <a:gd name="connsiteY447" fmla="*/ 2142130 h 4830671"/>
              <a:gd name="connsiteX448" fmla="*/ 2121574 w 9761537"/>
              <a:gd name="connsiteY448" fmla="*/ 2136767 h 4830671"/>
              <a:gd name="connsiteX449" fmla="*/ 2118766 w 9761537"/>
              <a:gd name="connsiteY449" fmla="*/ 2114240 h 4830671"/>
              <a:gd name="connsiteX450" fmla="*/ 2088677 w 9761537"/>
              <a:gd name="connsiteY450" fmla="*/ 2101009 h 4830671"/>
              <a:gd name="connsiteX451" fmla="*/ 2161693 w 9761537"/>
              <a:gd name="connsiteY451" fmla="*/ 2083965 h 4830671"/>
              <a:gd name="connsiteX452" fmla="*/ 1836732 w 9761537"/>
              <a:gd name="connsiteY452" fmla="*/ 1978124 h 4830671"/>
              <a:gd name="connsiteX453" fmla="*/ 1948863 w 9761537"/>
              <a:gd name="connsiteY453" fmla="*/ 2005657 h 4830671"/>
              <a:gd name="connsiteX454" fmla="*/ 2037325 w 9761537"/>
              <a:gd name="connsiteY454" fmla="*/ 2063107 h 4830671"/>
              <a:gd name="connsiteX455" fmla="*/ 2080051 w 9761537"/>
              <a:gd name="connsiteY455" fmla="*/ 2082058 h 4830671"/>
              <a:gd name="connsiteX456" fmla="*/ 1968120 w 9761537"/>
              <a:gd name="connsiteY456" fmla="*/ 2096123 h 4830671"/>
              <a:gd name="connsiteX457" fmla="*/ 1968120 w 9761537"/>
              <a:gd name="connsiteY457" fmla="*/ 2096004 h 4830671"/>
              <a:gd name="connsiteX458" fmla="*/ 1968722 w 9761537"/>
              <a:gd name="connsiteY458" fmla="*/ 2066206 h 4830671"/>
              <a:gd name="connsiteX459" fmla="*/ 1931612 w 9761537"/>
              <a:gd name="connsiteY459" fmla="*/ 2031879 h 4830671"/>
              <a:gd name="connsiteX460" fmla="*/ 1838938 w 9761537"/>
              <a:gd name="connsiteY460" fmla="*/ 2003631 h 4830671"/>
              <a:gd name="connsiteX461" fmla="*/ 1854986 w 9761537"/>
              <a:gd name="connsiteY461" fmla="*/ 1997671 h 4830671"/>
              <a:gd name="connsiteX462" fmla="*/ 1750878 w 9761537"/>
              <a:gd name="connsiteY462" fmla="*/ 2025562 h 4830671"/>
              <a:gd name="connsiteX463" fmla="*/ 1836732 w 9761537"/>
              <a:gd name="connsiteY463" fmla="*/ 1978124 h 4830671"/>
              <a:gd name="connsiteX464" fmla="*/ 8250358 w 9761537"/>
              <a:gd name="connsiteY464" fmla="*/ 1911846 h 4830671"/>
              <a:gd name="connsiteX465" fmla="*/ 8243770 w 9761537"/>
              <a:gd name="connsiteY465" fmla="*/ 2026723 h 4830671"/>
              <a:gd name="connsiteX466" fmla="*/ 8241573 w 9761537"/>
              <a:gd name="connsiteY466" fmla="*/ 2026723 h 4830671"/>
              <a:gd name="connsiteX467" fmla="*/ 8216685 w 9761537"/>
              <a:gd name="connsiteY467" fmla="*/ 1950380 h 4830671"/>
              <a:gd name="connsiteX468" fmla="*/ 8250358 w 9761537"/>
              <a:gd name="connsiteY468" fmla="*/ 1911846 h 4830671"/>
              <a:gd name="connsiteX469" fmla="*/ 5498395 w 9761537"/>
              <a:gd name="connsiteY469" fmla="*/ 1817986 h 4830671"/>
              <a:gd name="connsiteX470" fmla="*/ 5495119 w 9761537"/>
              <a:gd name="connsiteY470" fmla="*/ 1826307 h 4830671"/>
              <a:gd name="connsiteX471" fmla="*/ 5479736 w 9761537"/>
              <a:gd name="connsiteY471" fmla="*/ 1821421 h 4830671"/>
              <a:gd name="connsiteX472" fmla="*/ 5542613 w 9761537"/>
              <a:gd name="connsiteY472" fmla="*/ 1942701 h 4830671"/>
              <a:gd name="connsiteX473" fmla="*/ 5563675 w 9761537"/>
              <a:gd name="connsiteY473" fmla="*/ 1962609 h 4830671"/>
              <a:gd name="connsiteX474" fmla="*/ 5546433 w 9761537"/>
              <a:gd name="connsiteY474" fmla="*/ 1963831 h 4830671"/>
              <a:gd name="connsiteX475" fmla="*/ 5549014 w 9761537"/>
              <a:gd name="connsiteY475" fmla="*/ 1976288 h 4830671"/>
              <a:gd name="connsiteX476" fmla="*/ 5553660 w 9761537"/>
              <a:gd name="connsiteY476" fmla="*/ 1974945 h 4830671"/>
              <a:gd name="connsiteX477" fmla="*/ 5616124 w 9761537"/>
              <a:gd name="connsiteY477" fmla="*/ 2071310 h 4830671"/>
              <a:gd name="connsiteX478" fmla="*/ 5610342 w 9761537"/>
              <a:gd name="connsiteY478" fmla="*/ 2070943 h 4830671"/>
              <a:gd name="connsiteX479" fmla="*/ 5654429 w 9761537"/>
              <a:gd name="connsiteY479" fmla="*/ 2166331 h 4830671"/>
              <a:gd name="connsiteX480" fmla="*/ 5690255 w 9761537"/>
              <a:gd name="connsiteY480" fmla="*/ 2243886 h 4830671"/>
              <a:gd name="connsiteX481" fmla="*/ 5714105 w 9761537"/>
              <a:gd name="connsiteY481" fmla="*/ 2275031 h 4830671"/>
              <a:gd name="connsiteX482" fmla="*/ 5787978 w 9761537"/>
              <a:gd name="connsiteY482" fmla="*/ 2331572 h 4830671"/>
              <a:gd name="connsiteX483" fmla="*/ 5798292 w 9761537"/>
              <a:gd name="connsiteY483" fmla="*/ 2345817 h 4830671"/>
              <a:gd name="connsiteX484" fmla="*/ 5792185 w 9761537"/>
              <a:gd name="connsiteY484" fmla="*/ 2332758 h 4830671"/>
              <a:gd name="connsiteX485" fmla="*/ 5776306 w 9761537"/>
              <a:gd name="connsiteY485" fmla="*/ 2229678 h 4830671"/>
              <a:gd name="connsiteX486" fmla="*/ 5723234 w 9761537"/>
              <a:gd name="connsiteY486" fmla="*/ 2150727 h 4830671"/>
              <a:gd name="connsiteX487" fmla="*/ 5647470 w 9761537"/>
              <a:gd name="connsiteY487" fmla="*/ 2026289 h 4830671"/>
              <a:gd name="connsiteX488" fmla="*/ 5627522 w 9761537"/>
              <a:gd name="connsiteY488" fmla="*/ 1971675 h 4830671"/>
              <a:gd name="connsiteX489" fmla="*/ 5586895 w 9761537"/>
              <a:gd name="connsiteY489" fmla="*/ 1928071 h 4830671"/>
              <a:gd name="connsiteX490" fmla="*/ 5519915 w 9761537"/>
              <a:gd name="connsiteY490" fmla="*/ 1818988 h 4830671"/>
              <a:gd name="connsiteX491" fmla="*/ 5509911 w 9761537"/>
              <a:gd name="connsiteY491" fmla="*/ 1778855 h 4830671"/>
              <a:gd name="connsiteX492" fmla="*/ 5509763 w 9761537"/>
              <a:gd name="connsiteY492" fmla="*/ 1789107 h 4830671"/>
              <a:gd name="connsiteX493" fmla="*/ 5504996 w 9761537"/>
              <a:gd name="connsiteY493" fmla="*/ 1801216 h 4830671"/>
              <a:gd name="connsiteX494" fmla="*/ 5507927 w 9761537"/>
              <a:gd name="connsiteY494" fmla="*/ 1799824 h 4830671"/>
              <a:gd name="connsiteX495" fmla="*/ 5511351 w 9761537"/>
              <a:gd name="connsiteY495" fmla="*/ 1787091 h 4830671"/>
              <a:gd name="connsiteX496" fmla="*/ 8482592 w 9761537"/>
              <a:gd name="connsiteY496" fmla="*/ 1645875 h 4830671"/>
              <a:gd name="connsiteX497" fmla="*/ 8482592 w 9761537"/>
              <a:gd name="connsiteY497" fmla="*/ 1646744 h 4830671"/>
              <a:gd name="connsiteX498" fmla="*/ 8482226 w 9761537"/>
              <a:gd name="connsiteY498" fmla="*/ 1646020 h 4830671"/>
              <a:gd name="connsiteX499" fmla="*/ 8482592 w 9761537"/>
              <a:gd name="connsiteY499" fmla="*/ 1645875 h 4830671"/>
              <a:gd name="connsiteX500" fmla="*/ 8419101 w 9761537"/>
              <a:gd name="connsiteY500" fmla="*/ 1611744 h 4830671"/>
              <a:gd name="connsiteX501" fmla="*/ 8457703 w 9761537"/>
              <a:gd name="connsiteY501" fmla="*/ 1628347 h 4830671"/>
              <a:gd name="connsiteX502" fmla="*/ 8475455 w 9761537"/>
              <a:gd name="connsiteY502" fmla="*/ 1656740 h 4830671"/>
              <a:gd name="connsiteX503" fmla="*/ 8467951 w 9761537"/>
              <a:gd name="connsiteY503" fmla="*/ 1703821 h 4830671"/>
              <a:gd name="connsiteX504" fmla="*/ 8422200 w 9761537"/>
              <a:gd name="connsiteY504" fmla="*/ 1634141 h 4830671"/>
              <a:gd name="connsiteX505" fmla="*/ 8431350 w 9761537"/>
              <a:gd name="connsiteY505" fmla="*/ 1667025 h 4830671"/>
              <a:gd name="connsiteX506" fmla="*/ 8424213 w 9761537"/>
              <a:gd name="connsiteY506" fmla="*/ 1664563 h 4830671"/>
              <a:gd name="connsiteX507" fmla="*/ 8401155 w 9761537"/>
              <a:gd name="connsiteY507" fmla="*/ 1626174 h 4830671"/>
              <a:gd name="connsiteX508" fmla="*/ 8419101 w 9761537"/>
              <a:gd name="connsiteY508" fmla="*/ 1611744 h 4830671"/>
              <a:gd name="connsiteX509" fmla="*/ 8537156 w 9761537"/>
              <a:gd name="connsiteY509" fmla="*/ 1593840 h 4830671"/>
              <a:gd name="connsiteX510" fmla="*/ 8555245 w 9761537"/>
              <a:gd name="connsiteY510" fmla="*/ 1609514 h 4830671"/>
              <a:gd name="connsiteX511" fmla="*/ 8544265 w 9761537"/>
              <a:gd name="connsiteY511" fmla="*/ 1629940 h 4830671"/>
              <a:gd name="connsiteX512" fmla="*/ 8516448 w 9761537"/>
              <a:gd name="connsiteY512" fmla="*/ 1648628 h 4830671"/>
              <a:gd name="connsiteX513" fmla="*/ 8481311 w 9761537"/>
              <a:gd name="connsiteY513" fmla="*/ 1627188 h 4830671"/>
              <a:gd name="connsiteX514" fmla="*/ 8537156 w 9761537"/>
              <a:gd name="connsiteY514" fmla="*/ 1593840 h 4830671"/>
              <a:gd name="connsiteX515" fmla="*/ 5461809 w 9761537"/>
              <a:gd name="connsiteY515" fmla="*/ 1538041 h 4830671"/>
              <a:gd name="connsiteX516" fmla="*/ 5461546 w 9761537"/>
              <a:gd name="connsiteY516" fmla="*/ 1538157 h 4830671"/>
              <a:gd name="connsiteX517" fmla="*/ 5461486 w 9761537"/>
              <a:gd name="connsiteY517" fmla="*/ 1538161 h 4830671"/>
              <a:gd name="connsiteX518" fmla="*/ 5168222 w 9761537"/>
              <a:gd name="connsiteY518" fmla="*/ 1531228 h 4830671"/>
              <a:gd name="connsiteX519" fmla="*/ 5220194 w 9761537"/>
              <a:gd name="connsiteY519" fmla="*/ 1539927 h 4830671"/>
              <a:gd name="connsiteX520" fmla="*/ 5220429 w 9761537"/>
              <a:gd name="connsiteY520" fmla="*/ 1544457 h 4830671"/>
              <a:gd name="connsiteX521" fmla="*/ 5237640 w 9761537"/>
              <a:gd name="connsiteY521" fmla="*/ 1542192 h 4830671"/>
              <a:gd name="connsiteX522" fmla="*/ 5233025 w 9761537"/>
              <a:gd name="connsiteY522" fmla="*/ 1551747 h 4830671"/>
              <a:gd name="connsiteX523" fmla="*/ 5154478 w 9761537"/>
              <a:gd name="connsiteY523" fmla="*/ 1543820 h 4830671"/>
              <a:gd name="connsiteX524" fmla="*/ 5153852 w 9761537"/>
              <a:gd name="connsiteY524" fmla="*/ 1532000 h 4830671"/>
              <a:gd name="connsiteX525" fmla="*/ 5168222 w 9761537"/>
              <a:gd name="connsiteY525" fmla="*/ 1531228 h 4830671"/>
              <a:gd name="connsiteX526" fmla="*/ 5478601 w 9761537"/>
              <a:gd name="connsiteY526" fmla="*/ 1530584 h 4830671"/>
              <a:gd name="connsiteX527" fmla="*/ 5466944 w 9761537"/>
              <a:gd name="connsiteY527" fmla="*/ 1566186 h 4830671"/>
              <a:gd name="connsiteX528" fmla="*/ 5409364 w 9761537"/>
              <a:gd name="connsiteY528" fmla="*/ 1548916 h 4830671"/>
              <a:gd name="connsiteX529" fmla="*/ 5427749 w 9761537"/>
              <a:gd name="connsiteY529" fmla="*/ 1548279 h 4830671"/>
              <a:gd name="connsiteX530" fmla="*/ 5429939 w 9761537"/>
              <a:gd name="connsiteY530" fmla="*/ 1539927 h 4830671"/>
              <a:gd name="connsiteX531" fmla="*/ 5461486 w 9761537"/>
              <a:gd name="connsiteY531" fmla="*/ 1538161 h 4830671"/>
              <a:gd name="connsiteX532" fmla="*/ 5459639 w 9761537"/>
              <a:gd name="connsiteY532" fmla="*/ 1538847 h 4830671"/>
              <a:gd name="connsiteX533" fmla="*/ 5461546 w 9761537"/>
              <a:gd name="connsiteY533" fmla="*/ 1538157 h 4830671"/>
              <a:gd name="connsiteX534" fmla="*/ 5462459 w 9761537"/>
              <a:gd name="connsiteY534" fmla="*/ 1537799 h 4830671"/>
              <a:gd name="connsiteX535" fmla="*/ 5461809 w 9761537"/>
              <a:gd name="connsiteY535" fmla="*/ 1538041 h 4830671"/>
              <a:gd name="connsiteX536" fmla="*/ 4720261 w 9761537"/>
              <a:gd name="connsiteY536" fmla="*/ 1332998 h 4830671"/>
              <a:gd name="connsiteX537" fmla="*/ 4729667 w 9761537"/>
              <a:gd name="connsiteY537" fmla="*/ 1346063 h 4830671"/>
              <a:gd name="connsiteX538" fmla="*/ 4727008 w 9761537"/>
              <a:gd name="connsiteY538" fmla="*/ 1394405 h 4830671"/>
              <a:gd name="connsiteX539" fmla="*/ 4708231 w 9761537"/>
              <a:gd name="connsiteY539" fmla="*/ 1405588 h 4830671"/>
              <a:gd name="connsiteX540" fmla="*/ 4683197 w 9761537"/>
              <a:gd name="connsiteY540" fmla="*/ 1339906 h 4830671"/>
              <a:gd name="connsiteX541" fmla="*/ 4720261 w 9761537"/>
              <a:gd name="connsiteY541" fmla="*/ 1332998 h 4830671"/>
              <a:gd name="connsiteX542" fmla="*/ 8609707 w 9761537"/>
              <a:gd name="connsiteY542" fmla="*/ 1326540 h 4830671"/>
              <a:gd name="connsiteX543" fmla="*/ 8675846 w 9761537"/>
              <a:gd name="connsiteY543" fmla="*/ 1418439 h 4830671"/>
              <a:gd name="connsiteX544" fmla="*/ 8708238 w 9761537"/>
              <a:gd name="connsiteY544" fmla="*/ 1527521 h 4830671"/>
              <a:gd name="connsiteX545" fmla="*/ 8692316 w 9761537"/>
              <a:gd name="connsiteY545" fmla="*/ 1558667 h 4830671"/>
              <a:gd name="connsiteX546" fmla="*/ 8685911 w 9761537"/>
              <a:gd name="connsiteY546" fmla="*/ 1537082 h 4830671"/>
              <a:gd name="connsiteX547" fmla="*/ 8662487 w 9761537"/>
              <a:gd name="connsiteY547" fmla="*/ 1569532 h 4830671"/>
              <a:gd name="connsiteX548" fmla="*/ 8651872 w 9761537"/>
              <a:gd name="connsiteY548" fmla="*/ 1551858 h 4830671"/>
              <a:gd name="connsiteX549" fmla="*/ 8623140 w 9761537"/>
              <a:gd name="connsiteY549" fmla="*/ 1569822 h 4830671"/>
              <a:gd name="connsiteX550" fmla="*/ 8594591 w 9761537"/>
              <a:gd name="connsiteY550" fmla="*/ 1560261 h 4830671"/>
              <a:gd name="connsiteX551" fmla="*/ 8607585 w 9761537"/>
              <a:gd name="connsiteY551" fmla="*/ 1582570 h 4830671"/>
              <a:gd name="connsiteX552" fmla="*/ 8582513 w 9761537"/>
              <a:gd name="connsiteY552" fmla="*/ 1610384 h 4830671"/>
              <a:gd name="connsiteX553" fmla="*/ 8560003 w 9761537"/>
              <a:gd name="connsiteY553" fmla="*/ 1572284 h 4830671"/>
              <a:gd name="connsiteX554" fmla="*/ 8427873 w 9761537"/>
              <a:gd name="connsiteY554" fmla="*/ 1579672 h 4830671"/>
              <a:gd name="connsiteX555" fmla="*/ 8461912 w 9761537"/>
              <a:gd name="connsiteY555" fmla="*/ 1547802 h 4830671"/>
              <a:gd name="connsiteX556" fmla="*/ 8532003 w 9761537"/>
              <a:gd name="connsiteY556" fmla="*/ 1529405 h 4830671"/>
              <a:gd name="connsiteX557" fmla="*/ 8557258 w 9761537"/>
              <a:gd name="connsiteY557" fmla="*/ 1512311 h 4830671"/>
              <a:gd name="connsiteX558" fmla="*/ 8566591 w 9761537"/>
              <a:gd name="connsiteY558" fmla="*/ 1465809 h 4830671"/>
              <a:gd name="connsiteX559" fmla="*/ 8590565 w 9761537"/>
              <a:gd name="connsiteY559" fmla="*/ 1486959 h 4830671"/>
              <a:gd name="connsiteX560" fmla="*/ 8622408 w 9761537"/>
              <a:gd name="connsiteY560" fmla="*/ 1433360 h 4830671"/>
              <a:gd name="connsiteX561" fmla="*/ 8598251 w 9761537"/>
              <a:gd name="connsiteY561" fmla="*/ 1329057 h 4830671"/>
              <a:gd name="connsiteX562" fmla="*/ 8609707 w 9761537"/>
              <a:gd name="connsiteY562" fmla="*/ 1326540 h 4830671"/>
              <a:gd name="connsiteX563" fmla="*/ 4721045 w 9761537"/>
              <a:gd name="connsiteY563" fmla="*/ 1267020 h 4830671"/>
              <a:gd name="connsiteX564" fmla="*/ 4721658 w 9761537"/>
              <a:gd name="connsiteY564" fmla="*/ 1293590 h 4830671"/>
              <a:gd name="connsiteX565" fmla="*/ 4712534 w 9761537"/>
              <a:gd name="connsiteY565" fmla="*/ 1320937 h 4830671"/>
              <a:gd name="connsiteX566" fmla="*/ 4714647 w 9761537"/>
              <a:gd name="connsiteY566" fmla="*/ 1275082 h 4830671"/>
              <a:gd name="connsiteX567" fmla="*/ 4720984 w 9761537"/>
              <a:gd name="connsiteY567" fmla="*/ 1264384 h 4830671"/>
              <a:gd name="connsiteX568" fmla="*/ 4721844 w 9761537"/>
              <a:gd name="connsiteY568" fmla="*/ 1266012 h 4830671"/>
              <a:gd name="connsiteX569" fmla="*/ 4721045 w 9761537"/>
              <a:gd name="connsiteY569" fmla="*/ 1267020 h 4830671"/>
              <a:gd name="connsiteX570" fmla="*/ 8549895 w 9761537"/>
              <a:gd name="connsiteY570" fmla="*/ 1193417 h 4830671"/>
              <a:gd name="connsiteX571" fmla="*/ 8619663 w 9761537"/>
              <a:gd name="connsiteY571" fmla="*/ 1234751 h 4830671"/>
              <a:gd name="connsiteX572" fmla="*/ 8663585 w 9761537"/>
              <a:gd name="connsiteY572" fmla="*/ 1230260 h 4830671"/>
              <a:gd name="connsiteX573" fmla="*/ 8666147 w 9761537"/>
              <a:gd name="connsiteY573" fmla="*/ 1230984 h 4830671"/>
              <a:gd name="connsiteX574" fmla="*/ 8694695 w 9761537"/>
              <a:gd name="connsiteY574" fmla="*/ 1267200 h 4830671"/>
              <a:gd name="connsiteX575" fmla="*/ 8654617 w 9761537"/>
              <a:gd name="connsiteY575" fmla="*/ 1302402 h 4830671"/>
              <a:gd name="connsiteX576" fmla="*/ 8600997 w 9761537"/>
              <a:gd name="connsiteY576" fmla="*/ 1291827 h 4830671"/>
              <a:gd name="connsiteX577" fmla="*/ 8561284 w 9761537"/>
              <a:gd name="connsiteY577" fmla="*/ 1300809 h 4830671"/>
              <a:gd name="connsiteX578" fmla="*/ 8599349 w 9761537"/>
              <a:gd name="connsiteY578" fmla="*/ 1317323 h 4830671"/>
              <a:gd name="connsiteX579" fmla="*/ 8566409 w 9761537"/>
              <a:gd name="connsiteY579" fmla="*/ 1318627 h 4830671"/>
              <a:gd name="connsiteX580" fmla="*/ 8544082 w 9761537"/>
              <a:gd name="connsiteY580" fmla="*/ 1294870 h 4830671"/>
              <a:gd name="connsiteX581" fmla="*/ 8553964 w 9761537"/>
              <a:gd name="connsiteY581" fmla="*/ 1273575 h 4830671"/>
              <a:gd name="connsiteX582" fmla="*/ 8545180 w 9761537"/>
              <a:gd name="connsiteY582" fmla="*/ 1266042 h 4830671"/>
              <a:gd name="connsiteX583" fmla="*/ 8572082 w 9761537"/>
              <a:gd name="connsiteY583" fmla="*/ 1269229 h 4830671"/>
              <a:gd name="connsiteX584" fmla="*/ 8534931 w 9761537"/>
              <a:gd name="connsiteY584" fmla="*/ 1193465 h 4830671"/>
              <a:gd name="connsiteX585" fmla="*/ 8549895 w 9761537"/>
              <a:gd name="connsiteY585" fmla="*/ 1193417 h 4830671"/>
              <a:gd name="connsiteX586" fmla="*/ 5361094 w 9761537"/>
              <a:gd name="connsiteY586" fmla="*/ 1134151 h 4830671"/>
              <a:gd name="connsiteX587" fmla="*/ 5334338 w 9761537"/>
              <a:gd name="connsiteY587" fmla="*/ 1137265 h 4830671"/>
              <a:gd name="connsiteX588" fmla="*/ 5309146 w 9761537"/>
              <a:gd name="connsiteY588" fmla="*/ 1166568 h 4830671"/>
              <a:gd name="connsiteX589" fmla="*/ 5294282 w 9761537"/>
              <a:gd name="connsiteY589" fmla="*/ 1196578 h 4830671"/>
              <a:gd name="connsiteX590" fmla="*/ 5263223 w 9761537"/>
              <a:gd name="connsiteY590" fmla="*/ 1274152 h 4830671"/>
              <a:gd name="connsiteX591" fmla="*/ 5274645 w 9761537"/>
              <a:gd name="connsiteY591" fmla="*/ 1297438 h 4830671"/>
              <a:gd name="connsiteX592" fmla="*/ 5251644 w 9761537"/>
              <a:gd name="connsiteY592" fmla="*/ 1293404 h 4830671"/>
              <a:gd name="connsiteX593" fmla="*/ 5231851 w 9761537"/>
              <a:gd name="connsiteY593" fmla="*/ 1300906 h 4830671"/>
              <a:gd name="connsiteX594" fmla="*/ 5233535 w 9761537"/>
              <a:gd name="connsiteY594" fmla="*/ 1303470 h 4830671"/>
              <a:gd name="connsiteX595" fmla="*/ 5257668 w 9761537"/>
              <a:gd name="connsiteY595" fmla="*/ 1297042 h 4830671"/>
              <a:gd name="connsiteX596" fmla="*/ 5262426 w 9761537"/>
              <a:gd name="connsiteY596" fmla="*/ 1303272 h 4830671"/>
              <a:gd name="connsiteX597" fmla="*/ 5280727 w 9761537"/>
              <a:gd name="connsiteY597" fmla="*/ 1302113 h 4830671"/>
              <a:gd name="connsiteX598" fmla="*/ 5383759 w 9761537"/>
              <a:gd name="connsiteY598" fmla="*/ 1320800 h 4830671"/>
              <a:gd name="connsiteX599" fmla="*/ 5495575 w 9761537"/>
              <a:gd name="connsiteY599" fmla="*/ 1316744 h 4830671"/>
              <a:gd name="connsiteX600" fmla="*/ 5525588 w 9761537"/>
              <a:gd name="connsiteY600" fmla="*/ 1328333 h 4830671"/>
              <a:gd name="connsiteX601" fmla="*/ 5660463 w 9761537"/>
              <a:gd name="connsiteY601" fmla="*/ 1328478 h 4830671"/>
              <a:gd name="connsiteX602" fmla="*/ 5592202 w 9761537"/>
              <a:gd name="connsiteY602" fmla="*/ 1248658 h 4830671"/>
              <a:gd name="connsiteX603" fmla="*/ 5496673 w 9761537"/>
              <a:gd name="connsiteY603" fmla="*/ 1192306 h 4830671"/>
              <a:gd name="connsiteX604" fmla="*/ 5498641 w 9761537"/>
              <a:gd name="connsiteY604" fmla="*/ 1173354 h 4830671"/>
              <a:gd name="connsiteX605" fmla="*/ 5495314 w 9761537"/>
              <a:gd name="connsiteY605" fmla="*/ 1180370 h 4830671"/>
              <a:gd name="connsiteX606" fmla="*/ 5474533 w 9761537"/>
              <a:gd name="connsiteY606" fmla="*/ 1199622 h 4830671"/>
              <a:gd name="connsiteX607" fmla="*/ 5405687 w 9761537"/>
              <a:gd name="connsiteY607" fmla="*/ 1205992 h 4830671"/>
              <a:gd name="connsiteX608" fmla="*/ 5412963 w 9761537"/>
              <a:gd name="connsiteY608" fmla="*/ 1190066 h 4830671"/>
              <a:gd name="connsiteX609" fmla="*/ 5385737 w 9761537"/>
              <a:gd name="connsiteY609" fmla="*/ 1182635 h 4830671"/>
              <a:gd name="connsiteX610" fmla="*/ 5407330 w 9761537"/>
              <a:gd name="connsiteY610" fmla="*/ 1155809 h 4830671"/>
              <a:gd name="connsiteX611" fmla="*/ 5362424 w 9761537"/>
              <a:gd name="connsiteY611" fmla="*/ 1135779 h 4830671"/>
              <a:gd name="connsiteX612" fmla="*/ 5361094 w 9761537"/>
              <a:gd name="connsiteY612" fmla="*/ 1134151 h 4830671"/>
              <a:gd name="connsiteX613" fmla="*/ 5540276 w 9761537"/>
              <a:gd name="connsiteY613" fmla="*/ 1115763 h 4830671"/>
              <a:gd name="connsiteX614" fmla="*/ 5525756 w 9761537"/>
              <a:gd name="connsiteY614" fmla="*/ 1124605 h 4830671"/>
              <a:gd name="connsiteX615" fmla="*/ 5492683 w 9761537"/>
              <a:gd name="connsiteY615" fmla="*/ 1132452 h 4830671"/>
              <a:gd name="connsiteX616" fmla="*/ 5449185 w 9761537"/>
              <a:gd name="connsiteY616" fmla="*/ 1150713 h 4830671"/>
              <a:gd name="connsiteX617" fmla="*/ 5481652 w 9761537"/>
              <a:gd name="connsiteY617" fmla="*/ 1174495 h 4830671"/>
              <a:gd name="connsiteX618" fmla="*/ 5498830 w 9761537"/>
              <a:gd name="connsiteY618" fmla="*/ 1171540 h 4830671"/>
              <a:gd name="connsiteX619" fmla="*/ 5498870 w 9761537"/>
              <a:gd name="connsiteY619" fmla="*/ 1171156 h 4830671"/>
              <a:gd name="connsiteX620" fmla="*/ 5523941 w 9761537"/>
              <a:gd name="connsiteY620" fmla="*/ 1172314 h 4830671"/>
              <a:gd name="connsiteX621" fmla="*/ 5529614 w 9761537"/>
              <a:gd name="connsiteY621" fmla="*/ 1161305 h 4830671"/>
              <a:gd name="connsiteX622" fmla="*/ 5534373 w 9761537"/>
              <a:gd name="connsiteY622" fmla="*/ 1150585 h 4830671"/>
              <a:gd name="connsiteX623" fmla="*/ 5523209 w 9761537"/>
              <a:gd name="connsiteY623" fmla="*/ 1130159 h 4830671"/>
              <a:gd name="connsiteX624" fmla="*/ 5541327 w 9761537"/>
              <a:gd name="connsiteY624" fmla="*/ 1125958 h 4830671"/>
              <a:gd name="connsiteX625" fmla="*/ 5343523 w 9761537"/>
              <a:gd name="connsiteY625" fmla="*/ 894828 h 4830671"/>
              <a:gd name="connsiteX626" fmla="*/ 5341625 w 9761537"/>
              <a:gd name="connsiteY626" fmla="*/ 896415 h 4830671"/>
              <a:gd name="connsiteX627" fmla="*/ 5344962 w 9761537"/>
              <a:gd name="connsiteY627" fmla="*/ 895624 h 4830671"/>
              <a:gd name="connsiteX628" fmla="*/ 8334907 w 9761537"/>
              <a:gd name="connsiteY628" fmla="*/ 869259 h 4830671"/>
              <a:gd name="connsiteX629" fmla="*/ 8446723 w 9761537"/>
              <a:gd name="connsiteY629" fmla="*/ 979211 h 4830671"/>
              <a:gd name="connsiteX630" fmla="*/ 8548840 w 9761537"/>
              <a:gd name="connsiteY630" fmla="*/ 1076414 h 4830671"/>
              <a:gd name="connsiteX631" fmla="*/ 8490095 w 9761537"/>
              <a:gd name="connsiteY631" fmla="*/ 1048745 h 4830671"/>
              <a:gd name="connsiteX632" fmla="*/ 8564945 w 9761537"/>
              <a:gd name="connsiteY632" fmla="*/ 1148557 h 4830671"/>
              <a:gd name="connsiteX633" fmla="*/ 8540605 w 9761537"/>
              <a:gd name="connsiteY633" fmla="*/ 1167244 h 4830671"/>
              <a:gd name="connsiteX634" fmla="*/ 8499245 w 9761537"/>
              <a:gd name="connsiteY634" fmla="*/ 1113210 h 4830671"/>
              <a:gd name="connsiteX635" fmla="*/ 8458801 w 9761537"/>
              <a:gd name="connsiteY635" fmla="*/ 1049325 h 4830671"/>
              <a:gd name="connsiteX636" fmla="*/ 8389076 w 9761537"/>
              <a:gd name="connsiteY636" fmla="*/ 964145 h 4830671"/>
              <a:gd name="connsiteX637" fmla="*/ 8340031 w 9761537"/>
              <a:gd name="connsiteY637" fmla="*/ 903736 h 4830671"/>
              <a:gd name="connsiteX638" fmla="*/ 8340031 w 9761537"/>
              <a:gd name="connsiteY638" fmla="*/ 903591 h 4830671"/>
              <a:gd name="connsiteX639" fmla="*/ 8358331 w 9761537"/>
              <a:gd name="connsiteY639" fmla="*/ 906779 h 4830671"/>
              <a:gd name="connsiteX640" fmla="*/ 8334907 w 9761537"/>
              <a:gd name="connsiteY640" fmla="*/ 869259 h 4830671"/>
              <a:gd name="connsiteX641" fmla="*/ 4300789 w 9761537"/>
              <a:gd name="connsiteY641" fmla="*/ 822582 h 4830671"/>
              <a:gd name="connsiteX642" fmla="*/ 4312368 w 9761537"/>
              <a:gd name="connsiteY642" fmla="*/ 838932 h 4830671"/>
              <a:gd name="connsiteX643" fmla="*/ 4310568 w 9761537"/>
              <a:gd name="connsiteY643" fmla="*/ 865333 h 4830671"/>
              <a:gd name="connsiteX644" fmla="*/ 4301884 w 9761537"/>
              <a:gd name="connsiteY644" fmla="*/ 916293 h 4830671"/>
              <a:gd name="connsiteX645" fmla="*/ 4186646 w 9761537"/>
              <a:gd name="connsiteY645" fmla="*/ 961026 h 4830671"/>
              <a:gd name="connsiteX646" fmla="*/ 4187115 w 9761537"/>
              <a:gd name="connsiteY646" fmla="*/ 958336 h 4830671"/>
              <a:gd name="connsiteX647" fmla="*/ 4179214 w 9761537"/>
              <a:gd name="connsiteY647" fmla="*/ 958832 h 4830671"/>
              <a:gd name="connsiteX648" fmla="*/ 4178822 w 9761537"/>
              <a:gd name="connsiteY648" fmla="*/ 952603 h 4830671"/>
              <a:gd name="connsiteX649" fmla="*/ 4177805 w 9761537"/>
              <a:gd name="connsiteY649" fmla="*/ 941137 h 4830671"/>
              <a:gd name="connsiteX650" fmla="*/ 4172955 w 9761537"/>
              <a:gd name="connsiteY650" fmla="*/ 940854 h 4830671"/>
              <a:gd name="connsiteX651" fmla="*/ 4172251 w 9761537"/>
              <a:gd name="connsiteY651" fmla="*/ 937669 h 4830671"/>
              <a:gd name="connsiteX652" fmla="*/ 4210429 w 9761537"/>
              <a:gd name="connsiteY652" fmla="*/ 901854 h 4830671"/>
              <a:gd name="connsiteX653" fmla="*/ 4188915 w 9761537"/>
              <a:gd name="connsiteY653" fmla="*/ 888265 h 4830671"/>
              <a:gd name="connsiteX654" fmla="*/ 4188993 w 9761537"/>
              <a:gd name="connsiteY654" fmla="*/ 885646 h 4830671"/>
              <a:gd name="connsiteX655" fmla="*/ 4239297 w 9761537"/>
              <a:gd name="connsiteY655" fmla="*/ 854503 h 4830671"/>
              <a:gd name="connsiteX656" fmla="*/ 4300789 w 9761537"/>
              <a:gd name="connsiteY656" fmla="*/ 822582 h 4830671"/>
              <a:gd name="connsiteX657" fmla="*/ 4372725 w 9761537"/>
              <a:gd name="connsiteY657" fmla="*/ 716077 h 4830671"/>
              <a:gd name="connsiteX658" fmla="*/ 4392792 w 9761537"/>
              <a:gd name="connsiteY658" fmla="*/ 721651 h 4830671"/>
              <a:gd name="connsiteX659" fmla="*/ 4366975 w 9761537"/>
              <a:gd name="connsiteY659" fmla="*/ 749680 h 4830671"/>
              <a:gd name="connsiteX660" fmla="*/ 4422365 w 9761537"/>
              <a:gd name="connsiteY660" fmla="*/ 752440 h 4830671"/>
              <a:gd name="connsiteX661" fmla="*/ 4396234 w 9761537"/>
              <a:gd name="connsiteY661" fmla="*/ 799650 h 4830671"/>
              <a:gd name="connsiteX662" fmla="*/ 4423695 w 9761537"/>
              <a:gd name="connsiteY662" fmla="*/ 822936 h 4830671"/>
              <a:gd name="connsiteX663" fmla="*/ 4434021 w 9761537"/>
              <a:gd name="connsiteY663" fmla="*/ 851247 h 4830671"/>
              <a:gd name="connsiteX664" fmla="*/ 4468523 w 9761537"/>
              <a:gd name="connsiteY664" fmla="*/ 910206 h 4830671"/>
              <a:gd name="connsiteX665" fmla="*/ 4507248 w 9761537"/>
              <a:gd name="connsiteY665" fmla="*/ 921036 h 4830671"/>
              <a:gd name="connsiteX666" fmla="*/ 4473686 w 9761537"/>
              <a:gd name="connsiteY666" fmla="*/ 960389 h 4830671"/>
              <a:gd name="connsiteX667" fmla="*/ 4499112 w 9761537"/>
              <a:gd name="connsiteY667" fmla="*/ 966900 h 4830671"/>
              <a:gd name="connsiteX668" fmla="*/ 4387472 w 9761537"/>
              <a:gd name="connsiteY668" fmla="*/ 990611 h 4830671"/>
              <a:gd name="connsiteX669" fmla="*/ 4293200 w 9761537"/>
              <a:gd name="connsiteY669" fmla="*/ 1008801 h 4830671"/>
              <a:gd name="connsiteX670" fmla="*/ 4381214 w 9761537"/>
              <a:gd name="connsiteY670" fmla="*/ 957133 h 4830671"/>
              <a:gd name="connsiteX671" fmla="*/ 4355553 w 9761537"/>
              <a:gd name="connsiteY671" fmla="*/ 953665 h 4830671"/>
              <a:gd name="connsiteX672" fmla="*/ 4326059 w 9761537"/>
              <a:gd name="connsiteY672" fmla="*/ 955151 h 4830671"/>
              <a:gd name="connsiteX673" fmla="*/ 4345226 w 9761537"/>
              <a:gd name="connsiteY673" fmla="*/ 926627 h 4830671"/>
              <a:gd name="connsiteX674" fmla="*/ 4348042 w 9761537"/>
              <a:gd name="connsiteY674" fmla="*/ 894069 h 4830671"/>
              <a:gd name="connsiteX675" fmla="*/ 4386377 w 9761537"/>
              <a:gd name="connsiteY675" fmla="*/ 865757 h 4830671"/>
              <a:gd name="connsiteX676" fmla="*/ 4378006 w 9761537"/>
              <a:gd name="connsiteY676" fmla="*/ 839569 h 4830671"/>
              <a:gd name="connsiteX677" fmla="*/ 4332787 w 9761537"/>
              <a:gd name="connsiteY677" fmla="*/ 849973 h 4830671"/>
              <a:gd name="connsiteX678" fmla="*/ 4341471 w 9761537"/>
              <a:gd name="connsiteY678" fmla="*/ 826050 h 4830671"/>
              <a:gd name="connsiteX679" fmla="*/ 4324885 w 9761537"/>
              <a:gd name="connsiteY679" fmla="*/ 813876 h 4830671"/>
              <a:gd name="connsiteX680" fmla="*/ 4317062 w 9761537"/>
              <a:gd name="connsiteY680" fmla="*/ 827112 h 4830671"/>
              <a:gd name="connsiteX681" fmla="*/ 4315654 w 9761537"/>
              <a:gd name="connsiteY681" fmla="*/ 808780 h 4830671"/>
              <a:gd name="connsiteX682" fmla="*/ 4296643 w 9761537"/>
              <a:gd name="connsiteY682" fmla="*/ 809134 h 4830671"/>
              <a:gd name="connsiteX683" fmla="*/ 4310138 w 9761537"/>
              <a:gd name="connsiteY683" fmla="*/ 802366 h 4830671"/>
              <a:gd name="connsiteX684" fmla="*/ 4317449 w 9761537"/>
              <a:gd name="connsiteY684" fmla="*/ 793067 h 4830671"/>
              <a:gd name="connsiteX685" fmla="*/ 4317453 w 9761537"/>
              <a:gd name="connsiteY685" fmla="*/ 793067 h 4830671"/>
              <a:gd name="connsiteX686" fmla="*/ 4319174 w 9761537"/>
              <a:gd name="connsiteY686" fmla="*/ 790873 h 4830671"/>
              <a:gd name="connsiteX687" fmla="*/ 4317449 w 9761537"/>
              <a:gd name="connsiteY687" fmla="*/ 793067 h 4830671"/>
              <a:gd name="connsiteX688" fmla="*/ 4303058 w 9761537"/>
              <a:gd name="connsiteY688" fmla="*/ 793067 h 4830671"/>
              <a:gd name="connsiteX689" fmla="*/ 4323790 w 9761537"/>
              <a:gd name="connsiteY689" fmla="*/ 741682 h 4830671"/>
              <a:gd name="connsiteX690" fmla="*/ 4346791 w 9761537"/>
              <a:gd name="connsiteY690" fmla="*/ 716130 h 4830671"/>
              <a:gd name="connsiteX691" fmla="*/ 4372725 w 9761537"/>
              <a:gd name="connsiteY691" fmla="*/ 716077 h 4830671"/>
              <a:gd name="connsiteX692" fmla="*/ 5065984 w 9761537"/>
              <a:gd name="connsiteY692" fmla="*/ 714308 h 4830671"/>
              <a:gd name="connsiteX693" fmla="*/ 5079451 w 9761537"/>
              <a:gd name="connsiteY693" fmla="*/ 715564 h 4830671"/>
              <a:gd name="connsiteX694" fmla="*/ 5080312 w 9761537"/>
              <a:gd name="connsiteY694" fmla="*/ 716343 h 4830671"/>
              <a:gd name="connsiteX695" fmla="*/ 5054729 w 9761537"/>
              <a:gd name="connsiteY695" fmla="*/ 733896 h 4830671"/>
              <a:gd name="connsiteX696" fmla="*/ 5065984 w 9761537"/>
              <a:gd name="connsiteY696" fmla="*/ 714308 h 4830671"/>
              <a:gd name="connsiteX697" fmla="*/ 4771992 w 9761537"/>
              <a:gd name="connsiteY697" fmla="*/ 701833 h 4830671"/>
              <a:gd name="connsiteX698" fmla="*/ 4771131 w 9761537"/>
              <a:gd name="connsiteY698" fmla="*/ 702399 h 4830671"/>
              <a:gd name="connsiteX699" fmla="*/ 4771914 w 9761537"/>
              <a:gd name="connsiteY699" fmla="*/ 702966 h 4830671"/>
              <a:gd name="connsiteX700" fmla="*/ 4771992 w 9761537"/>
              <a:gd name="connsiteY700" fmla="*/ 701833 h 4830671"/>
              <a:gd name="connsiteX701" fmla="*/ 5208440 w 9761537"/>
              <a:gd name="connsiteY701" fmla="*/ 658916 h 4830671"/>
              <a:gd name="connsiteX702" fmla="*/ 5184718 w 9761537"/>
              <a:gd name="connsiteY702" fmla="*/ 668061 h 4830671"/>
              <a:gd name="connsiteX703" fmla="*/ 5164377 w 9761537"/>
              <a:gd name="connsiteY703" fmla="*/ 677019 h 4830671"/>
              <a:gd name="connsiteX704" fmla="*/ 5186071 w 9761537"/>
              <a:gd name="connsiteY704" fmla="*/ 679543 h 4830671"/>
              <a:gd name="connsiteX705" fmla="*/ 5197636 w 9761537"/>
              <a:gd name="connsiteY705" fmla="*/ 679669 h 4830671"/>
              <a:gd name="connsiteX706" fmla="*/ 5198100 w 9761537"/>
              <a:gd name="connsiteY706" fmla="*/ 673475 h 4830671"/>
              <a:gd name="connsiteX707" fmla="*/ 5218871 w 9761537"/>
              <a:gd name="connsiteY707" fmla="*/ 671374 h 4830671"/>
              <a:gd name="connsiteX708" fmla="*/ 5208440 w 9761537"/>
              <a:gd name="connsiteY708" fmla="*/ 658916 h 4830671"/>
              <a:gd name="connsiteX709" fmla="*/ 4141208 w 9761537"/>
              <a:gd name="connsiteY709" fmla="*/ 519336 h 4830671"/>
              <a:gd name="connsiteX710" fmla="*/ 4138688 w 9761537"/>
              <a:gd name="connsiteY710" fmla="*/ 521347 h 4830671"/>
              <a:gd name="connsiteX711" fmla="*/ 4141208 w 9761537"/>
              <a:gd name="connsiteY711" fmla="*/ 519336 h 4830671"/>
              <a:gd name="connsiteX712" fmla="*/ 5059306 w 9761537"/>
              <a:gd name="connsiteY712" fmla="*/ 488019 h 4830671"/>
              <a:gd name="connsiteX713" fmla="*/ 5004816 w 9761537"/>
              <a:gd name="connsiteY713" fmla="*/ 517312 h 4830671"/>
              <a:gd name="connsiteX714" fmla="*/ 5016473 w 9761537"/>
              <a:gd name="connsiteY714" fmla="*/ 529699 h 4830671"/>
              <a:gd name="connsiteX715" fmla="*/ 4982520 w 9761537"/>
              <a:gd name="connsiteY715" fmla="*/ 558506 h 4830671"/>
              <a:gd name="connsiteX716" fmla="*/ 4930650 w 9761537"/>
              <a:gd name="connsiteY716" fmla="*/ 589719 h 4830671"/>
              <a:gd name="connsiteX717" fmla="*/ 4953651 w 9761537"/>
              <a:gd name="connsiteY717" fmla="*/ 691570 h 4830671"/>
              <a:gd name="connsiteX718" fmla="*/ 4909527 w 9761537"/>
              <a:gd name="connsiteY718" fmla="*/ 747698 h 4830671"/>
              <a:gd name="connsiteX719" fmla="*/ 4877921 w 9761537"/>
              <a:gd name="connsiteY719" fmla="*/ 804816 h 4830671"/>
              <a:gd name="connsiteX720" fmla="*/ 4800782 w 9761537"/>
              <a:gd name="connsiteY720" fmla="*/ 810762 h 4830671"/>
              <a:gd name="connsiteX721" fmla="*/ 4767924 w 9761537"/>
              <a:gd name="connsiteY721" fmla="*/ 857122 h 4830671"/>
              <a:gd name="connsiteX722" fmla="*/ 4761118 w 9761537"/>
              <a:gd name="connsiteY722" fmla="*/ 874463 h 4830671"/>
              <a:gd name="connsiteX723" fmla="*/ 4809544 w 9761537"/>
              <a:gd name="connsiteY723" fmla="*/ 864554 h 4830671"/>
              <a:gd name="connsiteX724" fmla="*/ 4822296 w 9761537"/>
              <a:gd name="connsiteY724" fmla="*/ 859246 h 4830671"/>
              <a:gd name="connsiteX725" fmla="*/ 4823939 w 9761537"/>
              <a:gd name="connsiteY725" fmla="*/ 855777 h 4830671"/>
              <a:gd name="connsiteX726" fmla="*/ 4830276 w 9761537"/>
              <a:gd name="connsiteY726" fmla="*/ 869084 h 4830671"/>
              <a:gd name="connsiteX727" fmla="*/ 4848035 w 9761537"/>
              <a:gd name="connsiteY727" fmla="*/ 882178 h 4830671"/>
              <a:gd name="connsiteX728" fmla="*/ 4954825 w 9761537"/>
              <a:gd name="connsiteY728" fmla="*/ 848558 h 4830671"/>
              <a:gd name="connsiteX729" fmla="*/ 5000279 w 9761537"/>
              <a:gd name="connsiteY729" fmla="*/ 863492 h 4830671"/>
              <a:gd name="connsiteX730" fmla="*/ 5084302 w 9761537"/>
              <a:gd name="connsiteY730" fmla="*/ 863775 h 4830671"/>
              <a:gd name="connsiteX731" fmla="*/ 5060441 w 9761537"/>
              <a:gd name="connsiteY731" fmla="*/ 864342 h 4830671"/>
              <a:gd name="connsiteX732" fmla="*/ 5064118 w 9761537"/>
              <a:gd name="connsiteY732" fmla="*/ 860944 h 4830671"/>
              <a:gd name="connsiteX733" fmla="*/ 5005911 w 9761537"/>
              <a:gd name="connsiteY733" fmla="*/ 856556 h 4830671"/>
              <a:gd name="connsiteX734" fmla="*/ 5007476 w 9761537"/>
              <a:gd name="connsiteY734" fmla="*/ 847284 h 4830671"/>
              <a:gd name="connsiteX735" fmla="*/ 5011701 w 9761537"/>
              <a:gd name="connsiteY735" fmla="*/ 846364 h 4830671"/>
              <a:gd name="connsiteX736" fmla="*/ 5019681 w 9761537"/>
              <a:gd name="connsiteY736" fmla="*/ 832562 h 4830671"/>
              <a:gd name="connsiteX737" fmla="*/ 5027739 w 9761537"/>
              <a:gd name="connsiteY737" fmla="*/ 832350 h 4830671"/>
              <a:gd name="connsiteX738" fmla="*/ 5019759 w 9761537"/>
              <a:gd name="connsiteY738" fmla="*/ 770206 h 4830671"/>
              <a:gd name="connsiteX739" fmla="*/ 5027113 w 9761537"/>
              <a:gd name="connsiteY739" fmla="*/ 766454 h 4830671"/>
              <a:gd name="connsiteX740" fmla="*/ 5041351 w 9761537"/>
              <a:gd name="connsiteY740" fmla="*/ 745433 h 4830671"/>
              <a:gd name="connsiteX741" fmla="*/ 5061849 w 9761537"/>
              <a:gd name="connsiteY741" fmla="*/ 748830 h 4830671"/>
              <a:gd name="connsiteX742" fmla="*/ 5064352 w 9761537"/>
              <a:gd name="connsiteY742" fmla="*/ 741823 h 4830671"/>
              <a:gd name="connsiteX743" fmla="*/ 5064196 w 9761537"/>
              <a:gd name="connsiteY743" fmla="*/ 742460 h 4830671"/>
              <a:gd name="connsiteX744" fmla="*/ 5100340 w 9761537"/>
              <a:gd name="connsiteY744" fmla="*/ 736444 h 4830671"/>
              <a:gd name="connsiteX745" fmla="*/ 5115048 w 9761537"/>
              <a:gd name="connsiteY745" fmla="*/ 725898 h 4830671"/>
              <a:gd name="connsiteX746" fmla="*/ 5107772 w 9761537"/>
              <a:gd name="connsiteY746" fmla="*/ 681166 h 4830671"/>
              <a:gd name="connsiteX747" fmla="*/ 5159338 w 9761537"/>
              <a:gd name="connsiteY747" fmla="*/ 676432 h 4830671"/>
              <a:gd name="connsiteX748" fmla="*/ 5162071 w 9761537"/>
              <a:gd name="connsiteY748" fmla="*/ 676750 h 4830671"/>
              <a:gd name="connsiteX749" fmla="*/ 5177484 w 9761537"/>
              <a:gd name="connsiteY749" fmla="*/ 661396 h 4830671"/>
              <a:gd name="connsiteX750" fmla="*/ 5175797 w 9761537"/>
              <a:gd name="connsiteY750" fmla="*/ 662029 h 4830671"/>
              <a:gd name="connsiteX751" fmla="*/ 5100105 w 9761537"/>
              <a:gd name="connsiteY751" fmla="*/ 680387 h 4830671"/>
              <a:gd name="connsiteX752" fmla="*/ 5043542 w 9761537"/>
              <a:gd name="connsiteY752" fmla="*/ 665028 h 4830671"/>
              <a:gd name="connsiteX753" fmla="*/ 5040256 w 9761537"/>
              <a:gd name="connsiteY753" fmla="*/ 567565 h 4830671"/>
              <a:gd name="connsiteX754" fmla="*/ 5112623 w 9761537"/>
              <a:gd name="connsiteY754" fmla="*/ 514198 h 4830671"/>
              <a:gd name="connsiteX755" fmla="*/ 5059306 w 9761537"/>
              <a:gd name="connsiteY755" fmla="*/ 488019 h 4830671"/>
              <a:gd name="connsiteX756" fmla="*/ 3947123 w 9761537"/>
              <a:gd name="connsiteY756" fmla="*/ 466272 h 4830671"/>
              <a:gd name="connsiteX757" fmla="*/ 3977839 w 9761537"/>
              <a:gd name="connsiteY757" fmla="*/ 498768 h 4830671"/>
              <a:gd name="connsiteX758" fmla="*/ 4004439 w 9761537"/>
              <a:gd name="connsiteY758" fmla="*/ 474137 h 4830671"/>
              <a:gd name="connsiteX759" fmla="*/ 4098085 w 9761537"/>
              <a:gd name="connsiteY759" fmla="*/ 466918 h 4830671"/>
              <a:gd name="connsiteX760" fmla="*/ 4138688 w 9761537"/>
              <a:gd name="connsiteY760" fmla="*/ 521347 h 4830671"/>
              <a:gd name="connsiteX761" fmla="*/ 3931603 w 9761537"/>
              <a:gd name="connsiteY761" fmla="*/ 542934 h 4830671"/>
              <a:gd name="connsiteX762" fmla="*/ 3942243 w 9761537"/>
              <a:gd name="connsiteY762" fmla="*/ 520922 h 4830671"/>
              <a:gd name="connsiteX763" fmla="*/ 3911497 w 9761537"/>
              <a:gd name="connsiteY763" fmla="*/ 512499 h 4830671"/>
              <a:gd name="connsiteX764" fmla="*/ 3954369 w 9761537"/>
              <a:gd name="connsiteY764" fmla="*/ 499688 h 4830671"/>
              <a:gd name="connsiteX765" fmla="*/ 3903204 w 9761537"/>
              <a:gd name="connsiteY765" fmla="*/ 491054 h 4830671"/>
              <a:gd name="connsiteX766" fmla="*/ 3947123 w 9761537"/>
              <a:gd name="connsiteY766" fmla="*/ 466272 h 4830671"/>
              <a:gd name="connsiteX767" fmla="*/ 2695095 w 9761537"/>
              <a:gd name="connsiteY767" fmla="*/ 401962 h 4830671"/>
              <a:gd name="connsiteX768" fmla="*/ 2701890 w 9761537"/>
              <a:gd name="connsiteY768" fmla="*/ 426739 h 4830671"/>
              <a:gd name="connsiteX769" fmla="*/ 2651742 w 9761537"/>
              <a:gd name="connsiteY769" fmla="*/ 435559 h 4830671"/>
              <a:gd name="connsiteX770" fmla="*/ 2695095 w 9761537"/>
              <a:gd name="connsiteY770" fmla="*/ 401962 h 4830671"/>
              <a:gd name="connsiteX771" fmla="*/ 2164100 w 9761537"/>
              <a:gd name="connsiteY771" fmla="*/ 348073 h 4830671"/>
              <a:gd name="connsiteX772" fmla="*/ 2164100 w 9761537"/>
              <a:gd name="connsiteY772" fmla="*/ 348907 h 4830671"/>
              <a:gd name="connsiteX773" fmla="*/ 2163698 w 9761537"/>
              <a:gd name="connsiteY773" fmla="*/ 348788 h 4830671"/>
              <a:gd name="connsiteX774" fmla="*/ 2164100 w 9761537"/>
              <a:gd name="connsiteY774" fmla="*/ 348073 h 4830671"/>
              <a:gd name="connsiteX775" fmla="*/ 5104330 w 9761537"/>
              <a:gd name="connsiteY775" fmla="*/ 317999 h 4830671"/>
              <a:gd name="connsiteX776" fmla="*/ 5106843 w 9761537"/>
              <a:gd name="connsiteY776" fmla="*/ 319910 h 4830671"/>
              <a:gd name="connsiteX777" fmla="*/ 5105783 w 9761537"/>
              <a:gd name="connsiteY777" fmla="*/ 320269 h 4830671"/>
              <a:gd name="connsiteX778" fmla="*/ 2740259 w 9761537"/>
              <a:gd name="connsiteY778" fmla="*/ 239002 h 4830671"/>
              <a:gd name="connsiteX779" fmla="*/ 2794363 w 9761537"/>
              <a:gd name="connsiteY779" fmla="*/ 271553 h 4830671"/>
              <a:gd name="connsiteX780" fmla="*/ 2836086 w 9761537"/>
              <a:gd name="connsiteY780" fmla="*/ 310289 h 4830671"/>
              <a:gd name="connsiteX781" fmla="*/ 2888241 w 9761537"/>
              <a:gd name="connsiteY781" fmla="*/ 318752 h 4830671"/>
              <a:gd name="connsiteX782" fmla="*/ 2947014 w 9761537"/>
              <a:gd name="connsiteY782" fmla="*/ 359634 h 4830671"/>
              <a:gd name="connsiteX783" fmla="*/ 2921138 w 9761537"/>
              <a:gd name="connsiteY783" fmla="*/ 366786 h 4830671"/>
              <a:gd name="connsiteX784" fmla="*/ 2946212 w 9761537"/>
              <a:gd name="connsiteY784" fmla="*/ 378109 h 4830671"/>
              <a:gd name="connsiteX785" fmla="*/ 2922542 w 9761537"/>
              <a:gd name="connsiteY785" fmla="*/ 408026 h 4830671"/>
              <a:gd name="connsiteX786" fmla="*/ 2970684 w 9761537"/>
              <a:gd name="connsiteY786" fmla="*/ 419707 h 4830671"/>
              <a:gd name="connsiteX787" fmla="*/ 2977906 w 9761537"/>
              <a:gd name="connsiteY787" fmla="*/ 441399 h 4830671"/>
              <a:gd name="connsiteX788" fmla="*/ 2977906 w 9761537"/>
              <a:gd name="connsiteY788" fmla="*/ 441399 h 4830671"/>
              <a:gd name="connsiteX789" fmla="*/ 3006791 w 9761537"/>
              <a:gd name="connsiteY789" fmla="*/ 467502 h 4830671"/>
              <a:gd name="connsiteX790" fmla="*/ 2954035 w 9761537"/>
              <a:gd name="connsiteY790" fmla="*/ 482520 h 4830671"/>
              <a:gd name="connsiteX791" fmla="*/ 2912512 w 9761537"/>
              <a:gd name="connsiteY791" fmla="*/ 477514 h 4830671"/>
              <a:gd name="connsiteX792" fmla="*/ 2898872 w 9761537"/>
              <a:gd name="connsiteY792" fmla="*/ 476203 h 4830671"/>
              <a:gd name="connsiteX793" fmla="*/ 2861562 w 9761537"/>
              <a:gd name="connsiteY793" fmla="*/ 463926 h 4830671"/>
              <a:gd name="connsiteX794" fmla="*/ 2873597 w 9761537"/>
              <a:gd name="connsiteY794" fmla="*/ 509576 h 4830671"/>
              <a:gd name="connsiteX795" fmla="*/ 2886836 w 9761537"/>
              <a:gd name="connsiteY795" fmla="*/ 540566 h 4830671"/>
              <a:gd name="connsiteX796" fmla="*/ 2784133 w 9761537"/>
              <a:gd name="connsiteY796" fmla="*/ 550935 h 4830671"/>
              <a:gd name="connsiteX797" fmla="*/ 2801986 w 9761537"/>
              <a:gd name="connsiteY797" fmla="*/ 604690 h 4830671"/>
              <a:gd name="connsiteX798" fmla="*/ 2749230 w 9761537"/>
              <a:gd name="connsiteY798" fmla="*/ 574773 h 4830671"/>
              <a:gd name="connsiteX799" fmla="*/ 2704898 w 9761537"/>
              <a:gd name="connsiteY799" fmla="*/ 567622 h 4830671"/>
              <a:gd name="connsiteX800" fmla="*/ 2716733 w 9761537"/>
              <a:gd name="connsiteY800" fmla="*/ 549743 h 4830671"/>
              <a:gd name="connsiteX801" fmla="*/ 2668993 w 9761537"/>
              <a:gd name="connsiteY801" fmla="*/ 526144 h 4830671"/>
              <a:gd name="connsiteX802" fmla="*/ 2666385 w 9761537"/>
              <a:gd name="connsiteY802" fmla="*/ 515536 h 4830671"/>
              <a:gd name="connsiteX803" fmla="*/ 2588956 w 9761537"/>
              <a:gd name="connsiteY803" fmla="*/ 505881 h 4830671"/>
              <a:gd name="connsiteX804" fmla="*/ 2698279 w 9761537"/>
              <a:gd name="connsiteY804" fmla="*/ 492294 h 4830671"/>
              <a:gd name="connsiteX805" fmla="*/ 2710716 w 9761537"/>
              <a:gd name="connsiteY805" fmla="*/ 464761 h 4830671"/>
              <a:gd name="connsiteX806" fmla="*/ 2765678 w 9761537"/>
              <a:gd name="connsiteY806" fmla="*/ 438181 h 4830671"/>
              <a:gd name="connsiteX807" fmla="*/ 2713323 w 9761537"/>
              <a:gd name="connsiteY807" fmla="*/ 360230 h 4830671"/>
              <a:gd name="connsiteX808" fmla="*/ 2718539 w 9761537"/>
              <a:gd name="connsiteY808" fmla="*/ 358085 h 4830671"/>
              <a:gd name="connsiteX809" fmla="*/ 2704698 w 9761537"/>
              <a:gd name="connsiteY809" fmla="*/ 357847 h 4830671"/>
              <a:gd name="connsiteX810" fmla="*/ 2687848 w 9761537"/>
              <a:gd name="connsiteY810" fmla="*/ 334485 h 4830671"/>
              <a:gd name="connsiteX811" fmla="*/ 2554655 w 9761537"/>
              <a:gd name="connsiteY811" fmla="*/ 351530 h 4830671"/>
              <a:gd name="connsiteX812" fmla="*/ 2509120 w 9761537"/>
              <a:gd name="connsiteY812" fmla="*/ 319944 h 4830671"/>
              <a:gd name="connsiteX813" fmla="*/ 2506713 w 9761537"/>
              <a:gd name="connsiteY813" fmla="*/ 314700 h 4830671"/>
              <a:gd name="connsiteX814" fmla="*/ 2508919 w 9761537"/>
              <a:gd name="connsiteY814" fmla="*/ 267858 h 4830671"/>
              <a:gd name="connsiteX815" fmla="*/ 2638302 w 9761537"/>
              <a:gd name="connsiteY815" fmla="*/ 239490 h 4830671"/>
              <a:gd name="connsiteX816" fmla="*/ 2574112 w 9761537"/>
              <a:gd name="connsiteY816" fmla="*/ 300873 h 4830671"/>
              <a:gd name="connsiteX817" fmla="*/ 2602396 w 9761537"/>
              <a:gd name="connsiteY817" fmla="*/ 282756 h 4830671"/>
              <a:gd name="connsiteX818" fmla="*/ 2688249 w 9761537"/>
              <a:gd name="connsiteY818" fmla="*/ 241397 h 4830671"/>
              <a:gd name="connsiteX819" fmla="*/ 2692061 w 9761537"/>
              <a:gd name="connsiteY819" fmla="*/ 288120 h 4830671"/>
              <a:gd name="connsiteX820" fmla="*/ 2759660 w 9761537"/>
              <a:gd name="connsiteY820" fmla="*/ 272268 h 4830671"/>
              <a:gd name="connsiteX821" fmla="*/ 2729170 w 9761537"/>
              <a:gd name="connsiteY821" fmla="*/ 263805 h 4830671"/>
              <a:gd name="connsiteX822" fmla="*/ 2740259 w 9761537"/>
              <a:gd name="connsiteY822" fmla="*/ 239002 h 4830671"/>
              <a:gd name="connsiteX823" fmla="*/ 1847765 w 9761537"/>
              <a:gd name="connsiteY823" fmla="*/ 226141 h 4830671"/>
              <a:gd name="connsiteX824" fmla="*/ 1921984 w 9761537"/>
              <a:gd name="connsiteY824" fmla="*/ 231147 h 4830671"/>
              <a:gd name="connsiteX825" fmla="*/ 1970527 w 9761537"/>
              <a:gd name="connsiteY825" fmla="*/ 253674 h 4830671"/>
              <a:gd name="connsiteX826" fmla="*/ 1944049 w 9761537"/>
              <a:gd name="connsiteY826" fmla="*/ 272387 h 4830671"/>
              <a:gd name="connsiteX827" fmla="*/ 2014858 w 9761537"/>
              <a:gd name="connsiteY827" fmla="*/ 268811 h 4830671"/>
              <a:gd name="connsiteX828" fmla="*/ 2007838 w 9761537"/>
              <a:gd name="connsiteY828" fmla="*/ 278108 h 4830671"/>
              <a:gd name="connsiteX829" fmla="*/ 2050564 w 9761537"/>
              <a:gd name="connsiteY829" fmla="*/ 300635 h 4830671"/>
              <a:gd name="connsiteX830" fmla="*/ 2085467 w 9761537"/>
              <a:gd name="connsiteY830" fmla="*/ 277989 h 4830671"/>
              <a:gd name="connsiteX831" fmla="*/ 2128193 w 9761537"/>
              <a:gd name="connsiteY831" fmla="*/ 256415 h 4830671"/>
              <a:gd name="connsiteX832" fmla="*/ 2110943 w 9761537"/>
              <a:gd name="connsiteY832" fmla="*/ 319348 h 4830671"/>
              <a:gd name="connsiteX833" fmla="*/ 2163698 w 9761537"/>
              <a:gd name="connsiteY833" fmla="*/ 348788 h 4830671"/>
              <a:gd name="connsiteX834" fmla="*/ 2125586 w 9761537"/>
              <a:gd name="connsiteY834" fmla="*/ 356416 h 4830671"/>
              <a:gd name="connsiteX835" fmla="*/ 2113350 w 9761537"/>
              <a:gd name="connsiteY835" fmla="*/ 379420 h 4830671"/>
              <a:gd name="connsiteX836" fmla="*/ 2071827 w 9761537"/>
              <a:gd name="connsiteY836" fmla="*/ 384307 h 4830671"/>
              <a:gd name="connsiteX837" fmla="*/ 2017667 w 9761537"/>
              <a:gd name="connsiteY837" fmla="*/ 368931 h 4830671"/>
              <a:gd name="connsiteX838" fmla="*/ 1972734 w 9761537"/>
              <a:gd name="connsiteY838" fmla="*/ 381804 h 4830671"/>
              <a:gd name="connsiteX839" fmla="*/ 1835328 w 9761537"/>
              <a:gd name="connsiteY839" fmla="*/ 381327 h 4830671"/>
              <a:gd name="connsiteX840" fmla="*/ 1777757 w 9761537"/>
              <a:gd name="connsiteY840" fmla="*/ 351530 h 4830671"/>
              <a:gd name="connsiteX841" fmla="*/ 1922184 w 9761537"/>
              <a:gd name="connsiteY841" fmla="*/ 339611 h 4830671"/>
              <a:gd name="connsiteX842" fmla="*/ 1796613 w 9761537"/>
              <a:gd name="connsiteY842" fmla="*/ 334366 h 4830671"/>
              <a:gd name="connsiteX843" fmla="*/ 1792601 w 9761537"/>
              <a:gd name="connsiteY843" fmla="*/ 322566 h 4830671"/>
              <a:gd name="connsiteX844" fmla="*/ 1865015 w 9761537"/>
              <a:gd name="connsiteY844" fmla="*/ 309813 h 4830671"/>
              <a:gd name="connsiteX845" fmla="*/ 1798017 w 9761537"/>
              <a:gd name="connsiteY845" fmla="*/ 303019 h 4830671"/>
              <a:gd name="connsiteX846" fmla="*/ 1847163 w 9761537"/>
              <a:gd name="connsiteY846" fmla="*/ 285379 h 4830671"/>
              <a:gd name="connsiteX847" fmla="*/ 1842950 w 9761537"/>
              <a:gd name="connsiteY847" fmla="*/ 279657 h 4830671"/>
              <a:gd name="connsiteX848" fmla="*/ 1843552 w 9761537"/>
              <a:gd name="connsiteY848" fmla="*/ 279300 h 4830671"/>
              <a:gd name="connsiteX849" fmla="*/ 1696718 w 9761537"/>
              <a:gd name="connsiteY849" fmla="*/ 324473 h 4830671"/>
              <a:gd name="connsiteX850" fmla="*/ 1696718 w 9761537"/>
              <a:gd name="connsiteY850" fmla="*/ 324473 h 4830671"/>
              <a:gd name="connsiteX851" fmla="*/ 1670240 w 9761537"/>
              <a:gd name="connsiteY851" fmla="*/ 298132 h 4830671"/>
              <a:gd name="connsiteX852" fmla="*/ 1732624 w 9761537"/>
              <a:gd name="connsiteY852" fmla="*/ 274771 h 4830671"/>
              <a:gd name="connsiteX853" fmla="*/ 1731219 w 9761537"/>
              <a:gd name="connsiteY853" fmla="*/ 267858 h 4830671"/>
              <a:gd name="connsiteX854" fmla="*/ 1780165 w 9761537"/>
              <a:gd name="connsiteY854" fmla="*/ 244258 h 4830671"/>
              <a:gd name="connsiteX855" fmla="*/ 1847765 w 9761537"/>
              <a:gd name="connsiteY855" fmla="*/ 226141 h 4830671"/>
              <a:gd name="connsiteX856" fmla="*/ 2452913 w 9761537"/>
              <a:gd name="connsiteY856" fmla="*/ 225882 h 4830671"/>
              <a:gd name="connsiteX857" fmla="*/ 2544224 w 9761537"/>
              <a:gd name="connsiteY857" fmla="*/ 246046 h 4830671"/>
              <a:gd name="connsiteX858" fmla="*/ 2386357 w 9761537"/>
              <a:gd name="connsiteY858" fmla="*/ 302542 h 4830671"/>
              <a:gd name="connsiteX859" fmla="*/ 2386557 w 9761537"/>
              <a:gd name="connsiteY859" fmla="*/ 332817 h 4830671"/>
              <a:gd name="connsiteX860" fmla="*/ 2385153 w 9761537"/>
              <a:gd name="connsiteY860" fmla="*/ 360350 h 4830671"/>
              <a:gd name="connsiteX861" fmla="*/ 2399596 w 9761537"/>
              <a:gd name="connsiteY861" fmla="*/ 371434 h 4830671"/>
              <a:gd name="connsiteX862" fmla="*/ 2383749 w 9761537"/>
              <a:gd name="connsiteY862" fmla="*/ 383592 h 4830671"/>
              <a:gd name="connsiteX863" fmla="*/ 2383147 w 9761537"/>
              <a:gd name="connsiteY863" fmla="*/ 392174 h 4830671"/>
              <a:gd name="connsiteX864" fmla="*/ 2417850 w 9761537"/>
              <a:gd name="connsiteY864" fmla="*/ 423163 h 4830671"/>
              <a:gd name="connsiteX865" fmla="*/ 2428080 w 9761537"/>
              <a:gd name="connsiteY865" fmla="*/ 431506 h 4830671"/>
              <a:gd name="connsiteX866" fmla="*/ 2462582 w 9761537"/>
              <a:gd name="connsiteY866" fmla="*/ 411959 h 4830671"/>
              <a:gd name="connsiteX867" fmla="*/ 2496884 w 9761537"/>
              <a:gd name="connsiteY867" fmla="*/ 388002 h 4830671"/>
              <a:gd name="connsiteX868" fmla="*/ 2512530 w 9761537"/>
              <a:gd name="connsiteY868" fmla="*/ 361303 h 4830671"/>
              <a:gd name="connsiteX869" fmla="*/ 2590160 w 9761537"/>
              <a:gd name="connsiteY869" fmla="*/ 372745 h 4830671"/>
              <a:gd name="connsiteX870" fmla="*/ 2599387 w 9761537"/>
              <a:gd name="connsiteY870" fmla="*/ 394200 h 4830671"/>
              <a:gd name="connsiteX871" fmla="*/ 2564083 w 9761537"/>
              <a:gd name="connsiteY871" fmla="*/ 410648 h 4830671"/>
              <a:gd name="connsiteX872" fmla="*/ 2567292 w 9761537"/>
              <a:gd name="connsiteY872" fmla="*/ 420541 h 4830671"/>
              <a:gd name="connsiteX873" fmla="*/ 2562076 w 9761537"/>
              <a:gd name="connsiteY873" fmla="*/ 422209 h 4830671"/>
              <a:gd name="connsiteX874" fmla="*/ 2477426 w 9761537"/>
              <a:gd name="connsiteY874" fmla="*/ 477275 h 4830671"/>
              <a:gd name="connsiteX875" fmla="*/ 2470406 w 9761537"/>
              <a:gd name="connsiteY875" fmla="*/ 482639 h 4830671"/>
              <a:gd name="connsiteX876" fmla="*/ 2441721 w 9761537"/>
              <a:gd name="connsiteY876" fmla="*/ 480851 h 4830671"/>
              <a:gd name="connsiteX877" fmla="*/ 2418853 w 9761537"/>
              <a:gd name="connsiteY877" fmla="*/ 471316 h 4830671"/>
              <a:gd name="connsiteX878" fmla="*/ 2418251 w 9761537"/>
              <a:gd name="connsiteY878" fmla="*/ 480732 h 4830671"/>
              <a:gd name="connsiteX879" fmla="*/ 2428883 w 9761537"/>
              <a:gd name="connsiteY879" fmla="*/ 480971 h 4830671"/>
              <a:gd name="connsiteX880" fmla="*/ 2424470 w 9761537"/>
              <a:gd name="connsiteY880" fmla="*/ 496823 h 4830671"/>
              <a:gd name="connsiteX881" fmla="*/ 2439314 w 9761537"/>
              <a:gd name="connsiteY881" fmla="*/ 492174 h 4830671"/>
              <a:gd name="connsiteX882" fmla="*/ 2476624 w 9761537"/>
              <a:gd name="connsiteY882" fmla="*/ 537705 h 4830671"/>
              <a:gd name="connsiteX883" fmla="*/ 2501096 w 9761537"/>
              <a:gd name="connsiteY883" fmla="*/ 541758 h 4830671"/>
              <a:gd name="connsiteX884" fmla="*/ 2446134 w 9761537"/>
              <a:gd name="connsiteY884" fmla="*/ 539255 h 4830671"/>
              <a:gd name="connsiteX885" fmla="*/ 2359879 w 9761537"/>
              <a:gd name="connsiteY885" fmla="*/ 562497 h 4830671"/>
              <a:gd name="connsiteX886" fmla="*/ 2365094 w 9761537"/>
              <a:gd name="connsiteY886" fmla="*/ 546644 h 4830671"/>
              <a:gd name="connsiteX887" fmla="*/ 2328987 w 9761537"/>
              <a:gd name="connsiteY887" fmla="*/ 548790 h 4830671"/>
              <a:gd name="connsiteX888" fmla="*/ 2339613 w 9761537"/>
              <a:gd name="connsiteY888" fmla="*/ 538236 h 4830671"/>
              <a:gd name="connsiteX889" fmla="*/ 2355766 w 9761537"/>
              <a:gd name="connsiteY889" fmla="*/ 525638 h 4830671"/>
              <a:gd name="connsiteX890" fmla="*/ 2357613 w 9761537"/>
              <a:gd name="connsiteY890" fmla="*/ 524840 h 4830671"/>
              <a:gd name="connsiteX891" fmla="*/ 2365875 w 9761537"/>
              <a:gd name="connsiteY891" fmla="*/ 517954 h 4830671"/>
              <a:gd name="connsiteX892" fmla="*/ 2380045 w 9761537"/>
              <a:gd name="connsiteY892" fmla="*/ 507339 h 4830671"/>
              <a:gd name="connsiteX893" fmla="*/ 2393378 w 9761537"/>
              <a:gd name="connsiteY893" fmla="*/ 496584 h 4830671"/>
              <a:gd name="connsiteX894" fmla="*/ 2373318 w 9761537"/>
              <a:gd name="connsiteY894" fmla="*/ 503140 h 4830671"/>
              <a:gd name="connsiteX895" fmla="*/ 2370490 w 9761537"/>
              <a:gd name="connsiteY895" fmla="*/ 514107 h 4830671"/>
              <a:gd name="connsiteX896" fmla="*/ 2365875 w 9761537"/>
              <a:gd name="connsiteY896" fmla="*/ 517954 h 4830671"/>
              <a:gd name="connsiteX897" fmla="*/ 2359378 w 9761537"/>
              <a:gd name="connsiteY897" fmla="*/ 522821 h 4830671"/>
              <a:gd name="connsiteX898" fmla="*/ 2355766 w 9761537"/>
              <a:gd name="connsiteY898" fmla="*/ 525638 h 4830671"/>
              <a:gd name="connsiteX899" fmla="*/ 2313266 w 9761537"/>
              <a:gd name="connsiteY899" fmla="*/ 543993 h 4830671"/>
              <a:gd name="connsiteX900" fmla="*/ 2231098 w 9761537"/>
              <a:gd name="connsiteY900" fmla="*/ 561782 h 4830671"/>
              <a:gd name="connsiteX901" fmla="*/ 2185764 w 9761537"/>
              <a:gd name="connsiteY901" fmla="*/ 588957 h 4830671"/>
              <a:gd name="connsiteX902" fmla="*/ 2101715 w 9761537"/>
              <a:gd name="connsiteY902" fmla="*/ 636157 h 4830671"/>
              <a:gd name="connsiteX903" fmla="*/ 2025089 w 9761537"/>
              <a:gd name="connsiteY903" fmla="*/ 710293 h 4830671"/>
              <a:gd name="connsiteX904" fmla="*/ 2058186 w 9761537"/>
              <a:gd name="connsiteY904" fmla="*/ 710293 h 4830671"/>
              <a:gd name="connsiteX905" fmla="*/ 2043945 w 9761537"/>
              <a:gd name="connsiteY905" fmla="*/ 765359 h 4830671"/>
              <a:gd name="connsiteX906" fmla="*/ 2142636 w 9761537"/>
              <a:gd name="connsiteY906" fmla="*/ 800878 h 4830671"/>
              <a:gd name="connsiteX907" fmla="*/ 2263394 w 9761537"/>
              <a:gd name="connsiteY907" fmla="*/ 836278 h 4830671"/>
              <a:gd name="connsiteX908" fmla="*/ 2259983 w 9761537"/>
              <a:gd name="connsiteY908" fmla="*/ 853918 h 4830671"/>
              <a:gd name="connsiteX909" fmla="*/ 2256975 w 9761537"/>
              <a:gd name="connsiteY909" fmla="*/ 853918 h 4830671"/>
              <a:gd name="connsiteX910" fmla="*/ 2243534 w 9761537"/>
              <a:gd name="connsiteY910" fmla="*/ 961547 h 4830671"/>
              <a:gd name="connsiteX911" fmla="*/ 2275429 w 9761537"/>
              <a:gd name="connsiteY911" fmla="*/ 952369 h 4830671"/>
              <a:gd name="connsiteX912" fmla="*/ 2299300 w 9761537"/>
              <a:gd name="connsiteY912" fmla="*/ 910057 h 4830671"/>
              <a:gd name="connsiteX913" fmla="*/ 2312739 w 9761537"/>
              <a:gd name="connsiteY913" fmla="*/ 848435 h 4830671"/>
              <a:gd name="connsiteX914" fmla="*/ 2417649 w 9761537"/>
              <a:gd name="connsiteY914" fmla="*/ 803858 h 4830671"/>
              <a:gd name="connsiteX915" fmla="*/ 2441319 w 9761537"/>
              <a:gd name="connsiteY915" fmla="*/ 744262 h 4830671"/>
              <a:gd name="connsiteX916" fmla="*/ 2423066 w 9761537"/>
              <a:gd name="connsiteY916" fmla="*/ 714226 h 4830671"/>
              <a:gd name="connsiteX917" fmla="*/ 2482642 w 9761537"/>
              <a:gd name="connsiteY917" fmla="*/ 666193 h 4830671"/>
              <a:gd name="connsiteX918" fmla="*/ 2453757 w 9761537"/>
              <a:gd name="connsiteY918" fmla="*/ 656181 h 4830671"/>
              <a:gd name="connsiteX919" fmla="*/ 2507114 w 9761537"/>
              <a:gd name="connsiteY919" fmla="*/ 603856 h 4830671"/>
              <a:gd name="connsiteX920" fmla="*/ 2622656 w 9761537"/>
              <a:gd name="connsiteY920" fmla="*/ 590030 h 4830671"/>
              <a:gd name="connsiteX921" fmla="*/ 2684438 w 9761537"/>
              <a:gd name="connsiteY921" fmla="*/ 633058 h 4830671"/>
              <a:gd name="connsiteX922" fmla="*/ 2681028 w 9761537"/>
              <a:gd name="connsiteY922" fmla="*/ 704930 h 4830671"/>
              <a:gd name="connsiteX923" fmla="*/ 2739200 w 9761537"/>
              <a:gd name="connsiteY923" fmla="*/ 716849 h 4830671"/>
              <a:gd name="connsiteX924" fmla="*/ 2824051 w 9761537"/>
              <a:gd name="connsiteY924" fmla="*/ 664166 h 4830671"/>
              <a:gd name="connsiteX925" fmla="*/ 2846317 w 9761537"/>
              <a:gd name="connsiteY925" fmla="*/ 743905 h 4830671"/>
              <a:gd name="connsiteX926" fmla="*/ 2837691 w 9761537"/>
              <a:gd name="connsiteY926" fmla="*/ 799567 h 4830671"/>
              <a:gd name="connsiteX927" fmla="*/ 2859756 w 9761537"/>
              <a:gd name="connsiteY927" fmla="*/ 831391 h 4830671"/>
              <a:gd name="connsiteX928" fmla="*/ 2916324 w 9761537"/>
              <a:gd name="connsiteY928" fmla="*/ 872035 h 4830671"/>
              <a:gd name="connsiteX929" fmla="*/ 2912914 w 9761537"/>
              <a:gd name="connsiteY929" fmla="*/ 961905 h 4830671"/>
              <a:gd name="connsiteX930" fmla="*/ 2926353 w 9761537"/>
              <a:gd name="connsiteY930" fmla="*/ 961547 h 4830671"/>
              <a:gd name="connsiteX931" fmla="*/ 2861161 w 9761537"/>
              <a:gd name="connsiteY931" fmla="*/ 1024599 h 4830671"/>
              <a:gd name="connsiteX932" fmla="*/ 2906896 w 9761537"/>
              <a:gd name="connsiteY932" fmla="*/ 1015540 h 4830671"/>
              <a:gd name="connsiteX933" fmla="*/ 2893255 w 9761537"/>
              <a:gd name="connsiteY933" fmla="*/ 1028771 h 4830671"/>
              <a:gd name="connsiteX934" fmla="*/ 2952832 w 9761537"/>
              <a:gd name="connsiteY934" fmla="*/ 1041405 h 4830671"/>
              <a:gd name="connsiteX935" fmla="*/ 2939592 w 9761537"/>
              <a:gd name="connsiteY935" fmla="*/ 1058091 h 4830671"/>
              <a:gd name="connsiteX936" fmla="*/ 2955840 w 9761537"/>
              <a:gd name="connsiteY936" fmla="*/ 1066912 h 4830671"/>
              <a:gd name="connsiteX937" fmla="*/ 2950625 w 9761537"/>
              <a:gd name="connsiteY937" fmla="*/ 1091822 h 4830671"/>
              <a:gd name="connsiteX938" fmla="*/ 2906294 w 9761537"/>
              <a:gd name="connsiteY938" fmla="*/ 1124719 h 4830671"/>
              <a:gd name="connsiteX939" fmla="*/ 2922341 w 9761537"/>
              <a:gd name="connsiteY939" fmla="*/ 1096590 h 4830671"/>
              <a:gd name="connsiteX940" fmla="*/ 2857149 w 9761537"/>
              <a:gd name="connsiteY940" fmla="*/ 1120667 h 4830671"/>
              <a:gd name="connsiteX941" fmla="*/ 2893255 w 9761537"/>
              <a:gd name="connsiteY941" fmla="*/ 1097782 h 4830671"/>
              <a:gd name="connsiteX942" fmla="*/ 2781124 w 9761537"/>
              <a:gd name="connsiteY942" fmla="*/ 1081214 h 4830671"/>
              <a:gd name="connsiteX943" fmla="*/ 2891450 w 9761537"/>
              <a:gd name="connsiteY943" fmla="*/ 969533 h 4830671"/>
              <a:gd name="connsiteX944" fmla="*/ 2710916 w 9761537"/>
              <a:gd name="connsiteY944" fmla="*/ 1012918 h 4830671"/>
              <a:gd name="connsiteX945" fmla="*/ 2571705 w 9761537"/>
              <a:gd name="connsiteY945" fmla="*/ 1042716 h 4830671"/>
              <a:gd name="connsiteX946" fmla="*/ 2647529 w 9761537"/>
              <a:gd name="connsiteY946" fmla="*/ 1050940 h 4830671"/>
              <a:gd name="connsiteX947" fmla="*/ 2614832 w 9761537"/>
              <a:gd name="connsiteY947" fmla="*/ 1089796 h 4830671"/>
              <a:gd name="connsiteX948" fmla="*/ 2608814 w 9761537"/>
              <a:gd name="connsiteY948" fmla="*/ 1118283 h 4830671"/>
              <a:gd name="connsiteX949" fmla="*/ 2693665 w 9761537"/>
              <a:gd name="connsiteY949" fmla="*/ 1141525 h 4830671"/>
              <a:gd name="connsiteX950" fmla="*/ 2736592 w 9761537"/>
              <a:gd name="connsiteY950" fmla="*/ 1117091 h 4830671"/>
              <a:gd name="connsiteX951" fmla="*/ 2733182 w 9761537"/>
              <a:gd name="connsiteY951" fmla="*/ 1143790 h 4830671"/>
              <a:gd name="connsiteX952" fmla="*/ 2650337 w 9761537"/>
              <a:gd name="connsiteY952" fmla="*/ 1202789 h 4830671"/>
              <a:gd name="connsiteX953" fmla="*/ 2533793 w 9761537"/>
              <a:gd name="connsiteY953" fmla="*/ 1251895 h 4830671"/>
              <a:gd name="connsiteX954" fmla="*/ 2555056 w 9761537"/>
              <a:gd name="connsiteY954" fmla="*/ 1188248 h 4830671"/>
              <a:gd name="connsiteX955" fmla="*/ 2456364 w 9761537"/>
              <a:gd name="connsiteY955" fmla="*/ 1218045 h 4830671"/>
              <a:gd name="connsiteX956" fmla="*/ 2386557 w 9761537"/>
              <a:gd name="connsiteY956" fmla="*/ 1265006 h 4830671"/>
              <a:gd name="connsiteX957" fmla="*/ 2398192 w 9761537"/>
              <a:gd name="connsiteY957" fmla="*/ 1268821 h 4830671"/>
              <a:gd name="connsiteX958" fmla="*/ 2377731 w 9761537"/>
              <a:gd name="connsiteY958" fmla="*/ 1282527 h 4830671"/>
              <a:gd name="connsiteX959" fmla="*/ 2379938 w 9761537"/>
              <a:gd name="connsiteY959" fmla="*/ 1285626 h 4830671"/>
              <a:gd name="connsiteX960" fmla="*/ 2348646 w 9761537"/>
              <a:gd name="connsiteY960" fmla="*/ 1317212 h 4830671"/>
              <a:gd name="connsiteX961" fmla="*/ 2316350 w 9761537"/>
              <a:gd name="connsiteY961" fmla="*/ 1327462 h 4830671"/>
              <a:gd name="connsiteX962" fmla="*/ 2318155 w 9761537"/>
              <a:gd name="connsiteY962" fmla="*/ 1329965 h 4830671"/>
              <a:gd name="connsiteX963" fmla="*/ 2260184 w 9761537"/>
              <a:gd name="connsiteY963" fmla="*/ 1352135 h 4830671"/>
              <a:gd name="connsiteX964" fmla="*/ 2203817 w 9761537"/>
              <a:gd name="connsiteY964" fmla="*/ 1404817 h 4830671"/>
              <a:gd name="connsiteX965" fmla="*/ 2159887 w 9761537"/>
              <a:gd name="connsiteY965" fmla="*/ 1476927 h 4830671"/>
              <a:gd name="connsiteX966" fmla="*/ 2124784 w 9761537"/>
              <a:gd name="connsiteY966" fmla="*/ 1543793 h 4830671"/>
              <a:gd name="connsiteX967" fmla="*/ 2031107 w 9761537"/>
              <a:gd name="connsiteY967" fmla="*/ 1604819 h 4830671"/>
              <a:gd name="connsiteX968" fmla="*/ 1939636 w 9761537"/>
              <a:gd name="connsiteY968" fmla="*/ 1684796 h 4830671"/>
              <a:gd name="connsiteX969" fmla="*/ 1884071 w 9761537"/>
              <a:gd name="connsiteY969" fmla="*/ 1914476 h 4830671"/>
              <a:gd name="connsiteX970" fmla="*/ 1880260 w 9761537"/>
              <a:gd name="connsiteY970" fmla="*/ 1892307 h 4830671"/>
              <a:gd name="connsiteX971" fmla="*/ 1864414 w 9761537"/>
              <a:gd name="connsiteY971" fmla="*/ 1885870 h 4830671"/>
              <a:gd name="connsiteX972" fmla="*/ 1864351 w 9761537"/>
              <a:gd name="connsiteY972" fmla="*/ 1883078 h 4830671"/>
              <a:gd name="connsiteX973" fmla="*/ 1863811 w 9761537"/>
              <a:gd name="connsiteY973" fmla="*/ 1859172 h 4830671"/>
              <a:gd name="connsiteX974" fmla="*/ 1851777 w 9761537"/>
              <a:gd name="connsiteY974" fmla="*/ 1818289 h 4830671"/>
              <a:gd name="connsiteX975" fmla="*/ 1859399 w 9761537"/>
              <a:gd name="connsiteY975" fmla="*/ 1767037 h 4830671"/>
              <a:gd name="connsiteX976" fmla="*/ 1819681 w 9761537"/>
              <a:gd name="connsiteY976" fmla="*/ 1741054 h 4830671"/>
              <a:gd name="connsiteX977" fmla="*/ 1783575 w 9761537"/>
              <a:gd name="connsiteY977" fmla="*/ 1747371 h 4830671"/>
              <a:gd name="connsiteX978" fmla="*/ 1673248 w 9761537"/>
              <a:gd name="connsiteY978" fmla="*/ 1729731 h 4830671"/>
              <a:gd name="connsiteX979" fmla="*/ 1666829 w 9761537"/>
              <a:gd name="connsiteY979" fmla="*/ 1746417 h 4830671"/>
              <a:gd name="connsiteX980" fmla="*/ 1652587 w 9761537"/>
              <a:gd name="connsiteY980" fmla="*/ 1777169 h 4830671"/>
              <a:gd name="connsiteX981" fmla="*/ 1652387 w 9761537"/>
              <a:gd name="connsiteY981" fmla="*/ 1761197 h 4830671"/>
              <a:gd name="connsiteX982" fmla="*/ 1648575 w 9761537"/>
              <a:gd name="connsiteY982" fmla="*/ 1758694 h 4830671"/>
              <a:gd name="connsiteX983" fmla="*/ 1628717 w 9761537"/>
              <a:gd name="connsiteY983" fmla="*/ 1764534 h 4830671"/>
              <a:gd name="connsiteX984" fmla="*/ 1595017 w 9761537"/>
              <a:gd name="connsiteY984" fmla="*/ 1750112 h 4830671"/>
              <a:gd name="connsiteX985" fmla="*/ 1588397 w 9761537"/>
              <a:gd name="connsiteY985" fmla="*/ 1746298 h 4830671"/>
              <a:gd name="connsiteX986" fmla="*/ 1536243 w 9761537"/>
              <a:gd name="connsiteY986" fmla="*/ 1745821 h 4830671"/>
              <a:gd name="connsiteX987" fmla="*/ 1463829 w 9761537"/>
              <a:gd name="connsiteY987" fmla="*/ 1782413 h 4830671"/>
              <a:gd name="connsiteX988" fmla="*/ 1402046 w 9761537"/>
              <a:gd name="connsiteY988" fmla="*/ 1870733 h 4830671"/>
              <a:gd name="connsiteX989" fmla="*/ 1382589 w 9761537"/>
              <a:gd name="connsiteY989" fmla="*/ 1899458 h 4830671"/>
              <a:gd name="connsiteX990" fmla="*/ 1361527 w 9761537"/>
              <a:gd name="connsiteY990" fmla="*/ 1974667 h 4830671"/>
              <a:gd name="connsiteX991" fmla="*/ 1384595 w 9761537"/>
              <a:gd name="connsiteY991" fmla="*/ 2107088 h 4830671"/>
              <a:gd name="connsiteX992" fmla="*/ 1395226 w 9761537"/>
              <a:gd name="connsiteY992" fmla="*/ 2126635 h 4830671"/>
              <a:gd name="connsiteX993" fmla="*/ 1522402 w 9761537"/>
              <a:gd name="connsiteY993" fmla="*/ 2127589 h 4830671"/>
              <a:gd name="connsiteX994" fmla="*/ 1521199 w 9761537"/>
              <a:gd name="connsiteY994" fmla="*/ 2131641 h 4830671"/>
              <a:gd name="connsiteX995" fmla="*/ 1524408 w 9761537"/>
              <a:gd name="connsiteY995" fmla="*/ 2123060 h 4830671"/>
              <a:gd name="connsiteX996" fmla="*/ 1615879 w 9761537"/>
              <a:gd name="connsiteY996" fmla="*/ 2029853 h 4830671"/>
              <a:gd name="connsiteX997" fmla="*/ 1681874 w 9761537"/>
              <a:gd name="connsiteY997" fmla="*/ 2022582 h 4830671"/>
              <a:gd name="connsiteX998" fmla="*/ 1644965 w 9761537"/>
              <a:gd name="connsiteY998" fmla="*/ 2158579 h 4830671"/>
              <a:gd name="connsiteX999" fmla="*/ 1609861 w 9761537"/>
              <a:gd name="connsiteY999" fmla="*/ 2235695 h 4830671"/>
              <a:gd name="connsiteX1000" fmla="*/ 1611867 w 9761537"/>
              <a:gd name="connsiteY1000" fmla="*/ 2237602 h 4830671"/>
              <a:gd name="connsiteX1001" fmla="*/ 1695314 w 9761537"/>
              <a:gd name="connsiteY1001" fmla="*/ 2233907 h 4830671"/>
              <a:gd name="connsiteX1002" fmla="*/ 1763315 w 9761537"/>
              <a:gd name="connsiteY1002" fmla="*/ 2259652 h 4830671"/>
              <a:gd name="connsiteX1003" fmla="*/ 1785581 w 9761537"/>
              <a:gd name="connsiteY1003" fmla="*/ 2256792 h 4830671"/>
              <a:gd name="connsiteX1004" fmla="*/ 1748672 w 9761537"/>
              <a:gd name="connsiteY1004" fmla="*/ 2433551 h 4830671"/>
              <a:gd name="connsiteX1005" fmla="*/ 1769333 w 9761537"/>
              <a:gd name="connsiteY1005" fmla="*/ 2460488 h 4830671"/>
              <a:gd name="connsiteX1006" fmla="*/ 1786383 w 9761537"/>
              <a:gd name="connsiteY1006" fmla="*/ 2460250 h 4830671"/>
              <a:gd name="connsiteX1007" fmla="*/ 1901323 w 9761537"/>
              <a:gd name="connsiteY1007" fmla="*/ 2465494 h 4830671"/>
              <a:gd name="connsiteX1008" fmla="*/ 1932615 w 9761537"/>
              <a:gd name="connsiteY1008" fmla="*/ 2476147 h 4830671"/>
              <a:gd name="connsiteX1009" fmla="*/ 1955520 w 9761537"/>
              <a:gd name="connsiteY1009" fmla="*/ 2500415 h 4830671"/>
              <a:gd name="connsiteX1010" fmla="*/ 1960706 w 9761537"/>
              <a:gd name="connsiteY1010" fmla="*/ 2497658 h 4830671"/>
              <a:gd name="connsiteX1011" fmla="*/ 1970903 w 9761537"/>
              <a:gd name="connsiteY1011" fmla="*/ 2488962 h 4830671"/>
              <a:gd name="connsiteX1012" fmla="*/ 1989793 w 9761537"/>
              <a:gd name="connsiteY1012" fmla="*/ 2470241 h 4830671"/>
              <a:gd name="connsiteX1013" fmla="*/ 1988218 w 9761537"/>
              <a:gd name="connsiteY1013" fmla="*/ 2466890 h 4830671"/>
              <a:gd name="connsiteX1014" fmla="*/ 1989864 w 9761537"/>
              <a:gd name="connsiteY1014" fmla="*/ 2465735 h 4830671"/>
              <a:gd name="connsiteX1015" fmla="*/ 1987360 w 9761537"/>
              <a:gd name="connsiteY1015" fmla="*/ 2463423 h 4830671"/>
              <a:gd name="connsiteX1016" fmla="*/ 2026571 w 9761537"/>
              <a:gd name="connsiteY1016" fmla="*/ 2408186 h 4830671"/>
              <a:gd name="connsiteX1017" fmla="*/ 2039021 w 9761537"/>
              <a:gd name="connsiteY1017" fmla="*/ 2412115 h 4830671"/>
              <a:gd name="connsiteX1018" fmla="*/ 2107069 w 9761537"/>
              <a:gd name="connsiteY1018" fmla="*/ 2381607 h 4830671"/>
              <a:gd name="connsiteX1019" fmla="*/ 2147017 w 9761537"/>
              <a:gd name="connsiteY1019" fmla="*/ 2365860 h 4830671"/>
              <a:gd name="connsiteX1020" fmla="*/ 2152578 w 9761537"/>
              <a:gd name="connsiteY1020" fmla="*/ 2388425 h 4830671"/>
              <a:gd name="connsiteX1021" fmla="*/ 2127892 w 9761537"/>
              <a:gd name="connsiteY1021" fmla="*/ 2403679 h 4830671"/>
              <a:gd name="connsiteX1022" fmla="*/ 2128750 w 9761537"/>
              <a:gd name="connsiteY1022" fmla="*/ 2406106 h 4830671"/>
              <a:gd name="connsiteX1023" fmla="*/ 2168320 w 9761537"/>
              <a:gd name="connsiteY1023" fmla="*/ 2392354 h 4830671"/>
              <a:gd name="connsiteX1024" fmla="*/ 2197228 w 9761537"/>
              <a:gd name="connsiteY1024" fmla="*/ 2387154 h 4830671"/>
              <a:gd name="connsiteX1025" fmla="*/ 2238013 w 9761537"/>
              <a:gd name="connsiteY1025" fmla="*/ 2412808 h 4830671"/>
              <a:gd name="connsiteX1026" fmla="*/ 2292752 w 9761537"/>
              <a:gd name="connsiteY1026" fmla="*/ 2417315 h 4830671"/>
              <a:gd name="connsiteX1027" fmla="*/ 2356292 w 9761537"/>
              <a:gd name="connsiteY1027" fmla="*/ 2424826 h 4830671"/>
              <a:gd name="connsiteX1028" fmla="*/ 2441656 w 9761537"/>
              <a:gd name="connsiteY1028" fmla="*/ 2412924 h 4830671"/>
              <a:gd name="connsiteX1029" fmla="*/ 2441656 w 9761537"/>
              <a:gd name="connsiteY1029" fmla="*/ 2431298 h 4830671"/>
              <a:gd name="connsiteX1030" fmla="*/ 2418472 w 9761537"/>
              <a:gd name="connsiteY1030" fmla="*/ 2433840 h 4830671"/>
              <a:gd name="connsiteX1031" fmla="*/ 2425413 w 9761537"/>
              <a:gd name="connsiteY1031" fmla="*/ 2443778 h 4830671"/>
              <a:gd name="connsiteX1032" fmla="*/ 2468274 w 9761537"/>
              <a:gd name="connsiteY1032" fmla="*/ 2484918 h 4830671"/>
              <a:gd name="connsiteX1033" fmla="*/ 2466413 w 9761537"/>
              <a:gd name="connsiteY1033" fmla="*/ 2492776 h 4830671"/>
              <a:gd name="connsiteX1034" fmla="*/ 2531742 w 9761537"/>
              <a:gd name="connsiteY1034" fmla="*/ 2523399 h 4830671"/>
              <a:gd name="connsiteX1035" fmla="*/ 2526519 w 9761537"/>
              <a:gd name="connsiteY1035" fmla="*/ 2522243 h 4830671"/>
              <a:gd name="connsiteX1036" fmla="*/ 2550060 w 9761537"/>
              <a:gd name="connsiteY1036" fmla="*/ 2563845 h 4830671"/>
              <a:gd name="connsiteX1037" fmla="*/ 2584477 w 9761537"/>
              <a:gd name="connsiteY1037" fmla="*/ 2587535 h 4830671"/>
              <a:gd name="connsiteX1038" fmla="*/ 2586552 w 9761537"/>
              <a:gd name="connsiteY1038" fmla="*/ 2585224 h 4830671"/>
              <a:gd name="connsiteX1039" fmla="*/ 2587340 w 9761537"/>
              <a:gd name="connsiteY1039" fmla="*/ 2590077 h 4830671"/>
              <a:gd name="connsiteX1040" fmla="*/ 2628125 w 9761537"/>
              <a:gd name="connsiteY1040" fmla="*/ 2596086 h 4830671"/>
              <a:gd name="connsiteX1041" fmla="*/ 2703113 w 9761537"/>
              <a:gd name="connsiteY1041" fmla="*/ 2604869 h 4830671"/>
              <a:gd name="connsiteX1042" fmla="*/ 2701324 w 9761537"/>
              <a:gd name="connsiteY1042" fmla="*/ 2610647 h 4830671"/>
              <a:gd name="connsiteX1043" fmla="*/ 2761859 w 9761537"/>
              <a:gd name="connsiteY1043" fmla="*/ 2654329 h 4830671"/>
              <a:gd name="connsiteX1044" fmla="*/ 2822895 w 9761537"/>
              <a:gd name="connsiteY1044" fmla="*/ 2739034 h 4830671"/>
              <a:gd name="connsiteX1045" fmla="*/ 2794917 w 9761537"/>
              <a:gd name="connsiteY1045" fmla="*/ 2810219 h 4830671"/>
              <a:gd name="connsiteX1046" fmla="*/ 2878635 w 9761537"/>
              <a:gd name="connsiteY1046" fmla="*/ 2814610 h 4830671"/>
              <a:gd name="connsiteX1047" fmla="*/ 2870907 w 9761537"/>
              <a:gd name="connsiteY1047" fmla="*/ 2838069 h 4830671"/>
              <a:gd name="connsiteX1048" fmla="*/ 3004499 w 9761537"/>
              <a:gd name="connsiteY1048" fmla="*/ 2905325 h 4830671"/>
              <a:gd name="connsiteX1049" fmla="*/ 3091150 w 9761537"/>
              <a:gd name="connsiteY1049" fmla="*/ 2909023 h 4830671"/>
              <a:gd name="connsiteX1050" fmla="*/ 3200771 w 9761537"/>
              <a:gd name="connsiteY1050" fmla="*/ 2951318 h 4830671"/>
              <a:gd name="connsiteX1051" fmla="*/ 3310105 w 9761537"/>
              <a:gd name="connsiteY1051" fmla="*/ 3042957 h 4830671"/>
              <a:gd name="connsiteX1052" fmla="*/ 3250143 w 9761537"/>
              <a:gd name="connsiteY1052" fmla="*/ 3212137 h 4830671"/>
              <a:gd name="connsiteX1053" fmla="*/ 3197193 w 9761537"/>
              <a:gd name="connsiteY1053" fmla="*/ 3289909 h 4830671"/>
              <a:gd name="connsiteX1054" fmla="*/ 3199125 w 9761537"/>
              <a:gd name="connsiteY1054" fmla="*/ 3458627 h 4830671"/>
              <a:gd name="connsiteX1055" fmla="*/ 3170790 w 9761537"/>
              <a:gd name="connsiteY1055" fmla="*/ 3554195 h 4830671"/>
              <a:gd name="connsiteX1056" fmla="*/ 3156765 w 9761537"/>
              <a:gd name="connsiteY1056" fmla="*/ 3617868 h 4830671"/>
              <a:gd name="connsiteX1057" fmla="*/ 3087501 w 9761537"/>
              <a:gd name="connsiteY1057" fmla="*/ 3654154 h 4830671"/>
              <a:gd name="connsiteX1058" fmla="*/ 2943105 w 9761537"/>
              <a:gd name="connsiteY1058" fmla="*/ 3724877 h 4830671"/>
              <a:gd name="connsiteX1059" fmla="*/ 2925861 w 9761537"/>
              <a:gd name="connsiteY1059" fmla="*/ 3863780 h 4830671"/>
              <a:gd name="connsiteX1060" fmla="*/ 2865255 w 9761537"/>
              <a:gd name="connsiteY1060" fmla="*/ 3975411 h 4830671"/>
              <a:gd name="connsiteX1061" fmla="*/ 2862178 w 9761537"/>
              <a:gd name="connsiteY1061" fmla="*/ 3973100 h 4830671"/>
              <a:gd name="connsiteX1062" fmla="*/ 2861248 w 9761537"/>
              <a:gd name="connsiteY1062" fmla="*/ 3973909 h 4830671"/>
              <a:gd name="connsiteX1063" fmla="*/ 2856780 w 9761537"/>
              <a:gd name="connsiteY1063" fmla="*/ 3969359 h 4830671"/>
              <a:gd name="connsiteX1064" fmla="*/ 2864897 w 9761537"/>
              <a:gd name="connsiteY1064" fmla="*/ 3945828 h 4830671"/>
              <a:gd name="connsiteX1065" fmla="*/ 2853305 w 9761537"/>
              <a:gd name="connsiteY1065" fmla="*/ 3965820 h 4830671"/>
              <a:gd name="connsiteX1066" fmla="*/ 2856780 w 9761537"/>
              <a:gd name="connsiteY1066" fmla="*/ 3969359 h 4830671"/>
              <a:gd name="connsiteX1067" fmla="*/ 2855334 w 9761537"/>
              <a:gd name="connsiteY1067" fmla="*/ 3973550 h 4830671"/>
              <a:gd name="connsiteX1068" fmla="*/ 2808655 w 9761537"/>
              <a:gd name="connsiteY1068" fmla="*/ 4044516 h 4830671"/>
              <a:gd name="connsiteX1069" fmla="*/ 2715850 w 9761537"/>
              <a:gd name="connsiteY1069" fmla="*/ 4082651 h 4830671"/>
              <a:gd name="connsiteX1070" fmla="*/ 2719857 w 9761537"/>
              <a:gd name="connsiteY1070" fmla="*/ 4113968 h 4830671"/>
              <a:gd name="connsiteX1071" fmla="*/ 2748049 w 9761537"/>
              <a:gd name="connsiteY1071" fmla="*/ 4162618 h 4830671"/>
              <a:gd name="connsiteX1072" fmla="*/ 2719929 w 9761537"/>
              <a:gd name="connsiteY1072" fmla="*/ 4212194 h 4830671"/>
              <a:gd name="connsiteX1073" fmla="*/ 2603511 w 9761537"/>
              <a:gd name="connsiteY1073" fmla="*/ 4232417 h 4830671"/>
              <a:gd name="connsiteX1074" fmla="*/ 2616605 w 9761537"/>
              <a:gd name="connsiteY1074" fmla="*/ 4266623 h 4830671"/>
              <a:gd name="connsiteX1075" fmla="*/ 2612026 w 9761537"/>
              <a:gd name="connsiteY1075" fmla="*/ 4267894 h 4830671"/>
              <a:gd name="connsiteX1076" fmla="*/ 2603511 w 9761537"/>
              <a:gd name="connsiteY1076" fmla="*/ 4314464 h 4830671"/>
              <a:gd name="connsiteX1077" fmla="*/ 2567233 w 9761537"/>
              <a:gd name="connsiteY1077" fmla="*/ 4309958 h 4830671"/>
              <a:gd name="connsiteX1078" fmla="*/ 2543549 w 9761537"/>
              <a:gd name="connsiteY1078" fmla="*/ 4300251 h 4830671"/>
              <a:gd name="connsiteX1079" fmla="*/ 2598073 w 9761537"/>
              <a:gd name="connsiteY1079" fmla="*/ 4337808 h 4830671"/>
              <a:gd name="connsiteX1080" fmla="*/ 2583261 w 9761537"/>
              <a:gd name="connsiteY1080" fmla="*/ 4381720 h 4830671"/>
              <a:gd name="connsiteX1081" fmla="*/ 2571598 w 9761537"/>
              <a:gd name="connsiteY1081" fmla="*/ 4438923 h 4830671"/>
              <a:gd name="connsiteX1082" fmla="*/ 2557430 w 9761537"/>
              <a:gd name="connsiteY1082" fmla="*/ 4500400 h 4830671"/>
              <a:gd name="connsiteX1083" fmla="*/ 2602223 w 9761537"/>
              <a:gd name="connsiteY1083" fmla="*/ 4560492 h 4830671"/>
              <a:gd name="connsiteX1084" fmla="*/ 2560006 w 9761537"/>
              <a:gd name="connsiteY1084" fmla="*/ 4638033 h 4830671"/>
              <a:gd name="connsiteX1085" fmla="*/ 2605800 w 9761537"/>
              <a:gd name="connsiteY1085" fmla="*/ 4697199 h 4830671"/>
              <a:gd name="connsiteX1086" fmla="*/ 2599647 w 9761537"/>
              <a:gd name="connsiteY1086" fmla="*/ 4709333 h 4830671"/>
              <a:gd name="connsiteX1087" fmla="*/ 2583046 w 9761537"/>
              <a:gd name="connsiteY1087" fmla="*/ 4704942 h 4830671"/>
              <a:gd name="connsiteX1088" fmla="*/ 2583547 w 9761537"/>
              <a:gd name="connsiteY1088" fmla="*/ 4710142 h 4830671"/>
              <a:gd name="connsiteX1089" fmla="*/ 2589558 w 9761537"/>
              <a:gd name="connsiteY1089" fmla="*/ 4713955 h 4830671"/>
              <a:gd name="connsiteX1090" fmla="*/ 2615174 w 9761537"/>
              <a:gd name="connsiteY1090" fmla="*/ 4720658 h 4830671"/>
              <a:gd name="connsiteX1091" fmla="*/ 2614888 w 9761537"/>
              <a:gd name="connsiteY1091" fmla="*/ 4720889 h 4830671"/>
              <a:gd name="connsiteX1092" fmla="*/ 2691092 w 9761537"/>
              <a:gd name="connsiteY1092" fmla="*/ 4776705 h 4830671"/>
              <a:gd name="connsiteX1093" fmla="*/ 2709410 w 9761537"/>
              <a:gd name="connsiteY1093" fmla="*/ 4810910 h 4830671"/>
              <a:gd name="connsiteX1094" fmla="*/ 2677569 w 9761537"/>
              <a:gd name="connsiteY1094" fmla="*/ 4816573 h 4830671"/>
              <a:gd name="connsiteX1095" fmla="*/ 2680645 w 9761537"/>
              <a:gd name="connsiteY1095" fmla="*/ 4825702 h 4830671"/>
              <a:gd name="connsiteX1096" fmla="*/ 2668840 w 9761537"/>
              <a:gd name="connsiteY1096" fmla="*/ 4830671 h 4830671"/>
              <a:gd name="connsiteX1097" fmla="*/ 2601006 w 9761537"/>
              <a:gd name="connsiteY1097" fmla="*/ 4802937 h 4830671"/>
              <a:gd name="connsiteX1098" fmla="*/ 2535391 w 9761537"/>
              <a:gd name="connsiteY1098" fmla="*/ 4781674 h 4830671"/>
              <a:gd name="connsiteX1099" fmla="*/ 2456610 w 9761537"/>
              <a:gd name="connsiteY1099" fmla="*/ 4721582 h 4830671"/>
              <a:gd name="connsiteX1100" fmla="*/ 2409385 w 9761537"/>
              <a:gd name="connsiteY1100" fmla="*/ 4682061 h 4830671"/>
              <a:gd name="connsiteX1101" fmla="*/ 2424697 w 9761537"/>
              <a:gd name="connsiteY1101" fmla="*/ 4679056 h 4830671"/>
              <a:gd name="connsiteX1102" fmla="*/ 2350783 w 9761537"/>
              <a:gd name="connsiteY1102" fmla="*/ 4615383 h 4830671"/>
              <a:gd name="connsiteX1103" fmla="*/ 2336471 w 9761537"/>
              <a:gd name="connsiteY1103" fmla="*/ 4554945 h 4830671"/>
              <a:gd name="connsiteX1104" fmla="*/ 2352142 w 9761537"/>
              <a:gd name="connsiteY1104" fmla="*/ 4524206 h 4830671"/>
              <a:gd name="connsiteX1105" fmla="*/ 2298691 w 9761537"/>
              <a:gd name="connsiteY1105" fmla="*/ 4506525 h 4830671"/>
              <a:gd name="connsiteX1106" fmla="*/ 2332035 w 9761537"/>
              <a:gd name="connsiteY1106" fmla="*/ 4469315 h 4830671"/>
              <a:gd name="connsiteX1107" fmla="*/ 2319871 w 9761537"/>
              <a:gd name="connsiteY1107" fmla="*/ 4448283 h 4830671"/>
              <a:gd name="connsiteX1108" fmla="*/ 2335112 w 9761537"/>
              <a:gd name="connsiteY1108" fmla="*/ 4423784 h 4830671"/>
              <a:gd name="connsiteX1109" fmla="*/ 2322661 w 9761537"/>
              <a:gd name="connsiteY1109" fmla="*/ 4352946 h 4830671"/>
              <a:gd name="connsiteX1110" fmla="*/ 2320873 w 9761537"/>
              <a:gd name="connsiteY1110" fmla="*/ 4352021 h 4830671"/>
              <a:gd name="connsiteX1111" fmla="*/ 2309853 w 9761537"/>
              <a:gd name="connsiteY1111" fmla="*/ 4359764 h 4830671"/>
              <a:gd name="connsiteX1112" fmla="*/ 2317008 w 9761537"/>
              <a:gd name="connsiteY1112" fmla="*/ 4392236 h 4830671"/>
              <a:gd name="connsiteX1113" fmla="*/ 2280802 w 9761537"/>
              <a:gd name="connsiteY1113" fmla="*/ 4368662 h 4830671"/>
              <a:gd name="connsiteX1114" fmla="*/ 2274363 w 9761537"/>
              <a:gd name="connsiteY1114" fmla="*/ 4331798 h 4830671"/>
              <a:gd name="connsiteX1115" fmla="*/ 2277869 w 9761537"/>
              <a:gd name="connsiteY1115" fmla="*/ 4330643 h 4830671"/>
              <a:gd name="connsiteX1116" fmla="*/ 2260982 w 9761537"/>
              <a:gd name="connsiteY1116" fmla="*/ 4238773 h 4830671"/>
              <a:gd name="connsiteX1117" fmla="*/ 2227924 w 9761537"/>
              <a:gd name="connsiteY1117" fmla="*/ 4151525 h 4830671"/>
              <a:gd name="connsiteX1118" fmla="*/ 2242664 w 9761537"/>
              <a:gd name="connsiteY1118" fmla="*/ 4162850 h 4830671"/>
              <a:gd name="connsiteX1119" fmla="*/ 2246958 w 9761537"/>
              <a:gd name="connsiteY1119" fmla="*/ 3997021 h 4830671"/>
              <a:gd name="connsiteX1120" fmla="*/ 2244668 w 9761537"/>
              <a:gd name="connsiteY1120" fmla="*/ 3995750 h 4830671"/>
              <a:gd name="connsiteX1121" fmla="*/ 2224203 w 9761537"/>
              <a:gd name="connsiteY1121" fmla="*/ 3804267 h 4830671"/>
              <a:gd name="connsiteX1122" fmla="*/ 2215903 w 9761537"/>
              <a:gd name="connsiteY1122" fmla="*/ 3648607 h 4830671"/>
              <a:gd name="connsiteX1123" fmla="*/ 2196512 w 9761537"/>
              <a:gd name="connsiteY1123" fmla="*/ 3496415 h 4830671"/>
              <a:gd name="connsiteX1124" fmla="*/ 2152721 w 9761537"/>
              <a:gd name="connsiteY1124" fmla="*/ 3454929 h 4830671"/>
              <a:gd name="connsiteX1125" fmla="*/ 2070148 w 9761537"/>
              <a:gd name="connsiteY1125" fmla="*/ 3409398 h 4830671"/>
              <a:gd name="connsiteX1126" fmla="*/ 1970831 w 9761537"/>
              <a:gd name="connsiteY1126" fmla="*/ 3278815 h 4830671"/>
              <a:gd name="connsiteX1127" fmla="*/ 1871443 w 9761537"/>
              <a:gd name="connsiteY1127" fmla="*/ 3104088 h 4830671"/>
              <a:gd name="connsiteX1128" fmla="*/ 1819638 w 9761537"/>
              <a:gd name="connsiteY1128" fmla="*/ 3025392 h 4830671"/>
              <a:gd name="connsiteX1129" fmla="*/ 1818922 w 9761537"/>
              <a:gd name="connsiteY1129" fmla="*/ 2950278 h 4830671"/>
              <a:gd name="connsiteX1130" fmla="*/ 1830227 w 9761537"/>
              <a:gd name="connsiteY1130" fmla="*/ 2946811 h 4830671"/>
              <a:gd name="connsiteX1131" fmla="*/ 1826864 w 9761537"/>
              <a:gd name="connsiteY1131" fmla="*/ 2929939 h 4830671"/>
              <a:gd name="connsiteX1132" fmla="*/ 1833448 w 9761537"/>
              <a:gd name="connsiteY1132" fmla="*/ 2926357 h 4830671"/>
              <a:gd name="connsiteX1133" fmla="*/ 1826936 w 9761537"/>
              <a:gd name="connsiteY1133" fmla="*/ 2910525 h 4830671"/>
              <a:gd name="connsiteX1134" fmla="*/ 1810121 w 9761537"/>
              <a:gd name="connsiteY1134" fmla="*/ 2881866 h 4830671"/>
              <a:gd name="connsiteX1135" fmla="*/ 1818421 w 9761537"/>
              <a:gd name="connsiteY1135" fmla="*/ 2828940 h 4830671"/>
              <a:gd name="connsiteX1136" fmla="*/ 1819065 w 9761537"/>
              <a:gd name="connsiteY1136" fmla="*/ 2828940 h 4830671"/>
              <a:gd name="connsiteX1137" fmla="*/ 1832589 w 9761537"/>
              <a:gd name="connsiteY1137" fmla="*/ 2806521 h 4830671"/>
              <a:gd name="connsiteX1138" fmla="*/ 1870655 w 9761537"/>
              <a:gd name="connsiteY1138" fmla="*/ 2762262 h 4830671"/>
              <a:gd name="connsiteX1139" fmla="*/ 1869296 w 9761537"/>
              <a:gd name="connsiteY1139" fmla="*/ 2762724 h 4830671"/>
              <a:gd name="connsiteX1140" fmla="*/ 1911155 w 9761537"/>
              <a:gd name="connsiteY1140" fmla="*/ 2719620 h 4830671"/>
              <a:gd name="connsiteX1141" fmla="*/ 1930546 w 9761537"/>
              <a:gd name="connsiteY1141" fmla="*/ 2684374 h 4830671"/>
              <a:gd name="connsiteX1142" fmla="*/ 1928041 w 9761537"/>
              <a:gd name="connsiteY1142" fmla="*/ 2627288 h 4830671"/>
              <a:gd name="connsiteX1143" fmla="*/ 1917666 w 9761537"/>
              <a:gd name="connsiteY1143" fmla="*/ 2617927 h 4830671"/>
              <a:gd name="connsiteX1144" fmla="*/ 1930188 w 9761537"/>
              <a:gd name="connsiteY1144" fmla="*/ 2609029 h 4830671"/>
              <a:gd name="connsiteX1145" fmla="*/ 1919813 w 9761537"/>
              <a:gd name="connsiteY1145" fmla="*/ 2574780 h 4830671"/>
              <a:gd name="connsiteX1146" fmla="*/ 1920038 w 9761537"/>
              <a:gd name="connsiteY1146" fmla="*/ 2552458 h 4830671"/>
              <a:gd name="connsiteX1147" fmla="*/ 1903529 w 9761537"/>
              <a:gd name="connsiteY1147" fmla="*/ 2530692 h 4830671"/>
              <a:gd name="connsiteX1148" fmla="*/ 1908143 w 9761537"/>
              <a:gd name="connsiteY1148" fmla="*/ 2514839 h 4830671"/>
              <a:gd name="connsiteX1149" fmla="*/ 1885476 w 9761537"/>
              <a:gd name="connsiteY1149" fmla="*/ 2494696 h 4830671"/>
              <a:gd name="connsiteX1150" fmla="*/ 1853983 w 9761537"/>
              <a:gd name="connsiteY1150" fmla="*/ 2520561 h 4830671"/>
              <a:gd name="connsiteX1151" fmla="*/ 1820283 w 9761537"/>
              <a:gd name="connsiteY1151" fmla="*/ 2542015 h 4830671"/>
              <a:gd name="connsiteX1152" fmla="*/ 1800825 w 9761537"/>
              <a:gd name="connsiteY1152" fmla="*/ 2525686 h 4830671"/>
              <a:gd name="connsiteX1153" fmla="*/ 1760105 w 9761537"/>
              <a:gd name="connsiteY1153" fmla="*/ 2517938 h 4830671"/>
              <a:gd name="connsiteX1154" fmla="*/ 1730217 w 9761537"/>
              <a:gd name="connsiteY1154" fmla="*/ 2516508 h 4830671"/>
              <a:gd name="connsiteX1155" fmla="*/ 1713969 w 9761537"/>
              <a:gd name="connsiteY1155" fmla="*/ 2483135 h 4830671"/>
              <a:gd name="connsiteX1156" fmla="*/ 1697721 w 9761537"/>
              <a:gd name="connsiteY1156" fmla="*/ 2470381 h 4830671"/>
              <a:gd name="connsiteX1157" fmla="*/ 1693107 w 9761537"/>
              <a:gd name="connsiteY1157" fmla="*/ 2477533 h 4830671"/>
              <a:gd name="connsiteX1158" fmla="*/ 1689296 w 9761537"/>
              <a:gd name="connsiteY1158" fmla="*/ 2475387 h 4830671"/>
              <a:gd name="connsiteX1159" fmla="*/ 1685886 w 9761537"/>
              <a:gd name="connsiteY1159" fmla="*/ 2478844 h 4830671"/>
              <a:gd name="connsiteX1160" fmla="*/ 1663018 w 9761537"/>
              <a:gd name="connsiteY1160" fmla="*/ 2432002 h 4830671"/>
              <a:gd name="connsiteX1161" fmla="*/ 1666428 w 9761537"/>
              <a:gd name="connsiteY1161" fmla="*/ 2411501 h 4830671"/>
              <a:gd name="connsiteX1162" fmla="*/ 1671443 w 9761537"/>
              <a:gd name="connsiteY1162" fmla="*/ 2407329 h 4830671"/>
              <a:gd name="connsiteX1163" fmla="*/ 1625307 w 9761537"/>
              <a:gd name="connsiteY1163" fmla="*/ 2355839 h 4830671"/>
              <a:gd name="connsiteX1164" fmla="*/ 1616481 w 9761537"/>
              <a:gd name="connsiteY1164" fmla="*/ 2342728 h 4830671"/>
              <a:gd name="connsiteX1165" fmla="*/ 1554096 w 9761537"/>
              <a:gd name="connsiteY1165" fmla="*/ 2330690 h 4830671"/>
              <a:gd name="connsiteX1166" fmla="*/ 1555099 w 9761537"/>
              <a:gd name="connsiteY1166" fmla="*/ 2333550 h 4830671"/>
              <a:gd name="connsiteX1167" fmla="*/ 1468442 w 9761537"/>
              <a:gd name="connsiteY1167" fmla="*/ 2292430 h 4830671"/>
              <a:gd name="connsiteX1168" fmla="*/ 1472053 w 9761537"/>
              <a:gd name="connsiteY1168" fmla="*/ 2281107 h 4830671"/>
              <a:gd name="connsiteX1169" fmla="*/ 1390814 w 9761537"/>
              <a:gd name="connsiteY1169" fmla="*/ 2241178 h 4830671"/>
              <a:gd name="connsiteX1170" fmla="*/ 1317597 w 9761537"/>
              <a:gd name="connsiteY1170" fmla="*/ 2242250 h 4830671"/>
              <a:gd name="connsiteX1171" fmla="*/ 1187813 w 9761537"/>
              <a:gd name="connsiteY1171" fmla="*/ 2167995 h 4830671"/>
              <a:gd name="connsiteX1172" fmla="*/ 1080496 w 9761537"/>
              <a:gd name="connsiteY1172" fmla="*/ 2065252 h 4830671"/>
              <a:gd name="connsiteX1173" fmla="*/ 1078089 w 9761537"/>
              <a:gd name="connsiteY1173" fmla="*/ 2065252 h 4830671"/>
              <a:gd name="connsiteX1174" fmla="*/ 1000258 w 9761537"/>
              <a:gd name="connsiteY1174" fmla="*/ 1887420 h 4830671"/>
              <a:gd name="connsiteX1175" fmla="*/ 1009085 w 9761537"/>
              <a:gd name="connsiteY1175" fmla="*/ 1849636 h 4830671"/>
              <a:gd name="connsiteX1176" fmla="*/ 994642 w 9761537"/>
              <a:gd name="connsiteY1176" fmla="*/ 1834142 h 4830671"/>
              <a:gd name="connsiteX1177" fmla="*/ 980600 w 9761537"/>
              <a:gd name="connsiteY1177" fmla="*/ 1805298 h 4830671"/>
              <a:gd name="connsiteX1178" fmla="*/ 941685 w 9761537"/>
              <a:gd name="connsiteY1178" fmla="*/ 1684438 h 4830671"/>
              <a:gd name="connsiteX1179" fmla="*/ 929449 w 9761537"/>
              <a:gd name="connsiteY1179" fmla="*/ 1674784 h 4830671"/>
              <a:gd name="connsiteX1180" fmla="*/ 911195 w 9761537"/>
              <a:gd name="connsiteY1180" fmla="*/ 1669182 h 4830671"/>
              <a:gd name="connsiteX1181" fmla="*/ 927042 w 9761537"/>
              <a:gd name="connsiteY1181" fmla="*/ 1771447 h 4830671"/>
              <a:gd name="connsiteX1182" fmla="*/ 933662 w 9761537"/>
              <a:gd name="connsiteY1182" fmla="*/ 1770851 h 4830671"/>
              <a:gd name="connsiteX1183" fmla="*/ 941886 w 9761537"/>
              <a:gd name="connsiteY1183" fmla="*/ 1819720 h 4830671"/>
              <a:gd name="connsiteX1184" fmla="*/ 962748 w 9761537"/>
              <a:gd name="connsiteY1184" fmla="*/ 1895286 h 4830671"/>
              <a:gd name="connsiteX1185" fmla="*/ 965556 w 9761537"/>
              <a:gd name="connsiteY1185" fmla="*/ 1894571 h 4830671"/>
              <a:gd name="connsiteX1186" fmla="*/ 966759 w 9761537"/>
              <a:gd name="connsiteY1186" fmla="*/ 1917814 h 4830671"/>
              <a:gd name="connsiteX1187" fmla="*/ 974182 w 9761537"/>
              <a:gd name="connsiteY1187" fmla="*/ 1916741 h 4830671"/>
              <a:gd name="connsiteX1188" fmla="*/ 964152 w 9761537"/>
              <a:gd name="connsiteY1188" fmla="*/ 1991593 h 4830671"/>
              <a:gd name="connsiteX1189" fmla="*/ 896351 w 9761537"/>
              <a:gd name="connsiteY1189" fmla="*/ 1925442 h 4830671"/>
              <a:gd name="connsiteX1190" fmla="*/ 896351 w 9761537"/>
              <a:gd name="connsiteY1190" fmla="*/ 1847849 h 4830671"/>
              <a:gd name="connsiteX1191" fmla="*/ 871879 w 9761537"/>
              <a:gd name="connsiteY1191" fmla="*/ 1848087 h 4830671"/>
              <a:gd name="connsiteX1192" fmla="*/ 869673 w 9761537"/>
              <a:gd name="connsiteY1192" fmla="*/ 1848087 h 4830671"/>
              <a:gd name="connsiteX1193" fmla="*/ 843395 w 9761537"/>
              <a:gd name="connsiteY1193" fmla="*/ 1805894 h 4830671"/>
              <a:gd name="connsiteX1194" fmla="*/ 848209 w 9761537"/>
              <a:gd name="connsiteY1194" fmla="*/ 1794094 h 4830671"/>
              <a:gd name="connsiteX1195" fmla="*/ 848008 w 9761537"/>
              <a:gd name="connsiteY1195" fmla="*/ 1713759 h 4830671"/>
              <a:gd name="connsiteX1196" fmla="*/ 821129 w 9761537"/>
              <a:gd name="connsiteY1196" fmla="*/ 1598859 h 4830671"/>
              <a:gd name="connsiteX1197" fmla="*/ 819925 w 9761537"/>
              <a:gd name="connsiteY1197" fmla="*/ 1594807 h 4830671"/>
              <a:gd name="connsiteX1198" fmla="*/ 813907 w 9761537"/>
              <a:gd name="connsiteY1198" fmla="*/ 1593615 h 4830671"/>
              <a:gd name="connsiteX1199" fmla="*/ 815111 w 9761537"/>
              <a:gd name="connsiteY1199" fmla="*/ 1587894 h 4830671"/>
              <a:gd name="connsiteX1200" fmla="*/ 766567 w 9761537"/>
              <a:gd name="connsiteY1200" fmla="*/ 1543793 h 4830671"/>
              <a:gd name="connsiteX1201" fmla="*/ 759146 w 9761537"/>
              <a:gd name="connsiteY1201" fmla="*/ 1479311 h 4830671"/>
              <a:gd name="connsiteX1202" fmla="*/ 783818 w 9761537"/>
              <a:gd name="connsiteY1202" fmla="*/ 1317927 h 4830671"/>
              <a:gd name="connsiteX1203" fmla="*/ 775594 w 9761537"/>
              <a:gd name="connsiteY1203" fmla="*/ 1317927 h 4830671"/>
              <a:gd name="connsiteX1204" fmla="*/ 788633 w 9761537"/>
              <a:gd name="connsiteY1204" fmla="*/ 1291824 h 4830671"/>
              <a:gd name="connsiteX1205" fmla="*/ 852422 w 9761537"/>
              <a:gd name="connsiteY1205" fmla="*/ 1199094 h 4830671"/>
              <a:gd name="connsiteX1206" fmla="*/ 925237 w 9761537"/>
              <a:gd name="connsiteY1206" fmla="*/ 1061786 h 4830671"/>
              <a:gd name="connsiteX1207" fmla="*/ 912599 w 9761537"/>
              <a:gd name="connsiteY1207" fmla="*/ 979545 h 4830671"/>
              <a:gd name="connsiteX1208" fmla="*/ 917213 w 9761537"/>
              <a:gd name="connsiteY1208" fmla="*/ 907315 h 4830671"/>
              <a:gd name="connsiteX1209" fmla="*/ 936470 w 9761537"/>
              <a:gd name="connsiteY1209" fmla="*/ 834371 h 4830671"/>
              <a:gd name="connsiteX1210" fmla="*/ 922830 w 9761537"/>
              <a:gd name="connsiteY1210" fmla="*/ 832344 h 4830671"/>
              <a:gd name="connsiteX1211" fmla="*/ 895950 w 9761537"/>
              <a:gd name="connsiteY1211" fmla="*/ 800759 h 4830671"/>
              <a:gd name="connsiteX1212" fmla="*/ 893743 w 9761537"/>
              <a:gd name="connsiteY1212" fmla="*/ 783476 h 4830671"/>
              <a:gd name="connsiteX1213" fmla="*/ 887124 w 9761537"/>
              <a:gd name="connsiteY1213" fmla="*/ 793965 h 4830671"/>
              <a:gd name="connsiteX1214" fmla="*/ 876693 w 9761537"/>
              <a:gd name="connsiteY1214" fmla="*/ 765002 h 4830671"/>
              <a:gd name="connsiteX1215" fmla="*/ 859241 w 9761537"/>
              <a:gd name="connsiteY1215" fmla="*/ 761426 h 4830671"/>
              <a:gd name="connsiteX1216" fmla="*/ 843796 w 9761537"/>
              <a:gd name="connsiteY1216" fmla="*/ 673582 h 4830671"/>
              <a:gd name="connsiteX1217" fmla="*/ 754733 w 9761537"/>
              <a:gd name="connsiteY1217" fmla="*/ 649983 h 4830671"/>
              <a:gd name="connsiteX1218" fmla="*/ 701575 w 9761537"/>
              <a:gd name="connsiteY1218" fmla="*/ 635561 h 4830671"/>
              <a:gd name="connsiteX1219" fmla="*/ 621739 w 9761537"/>
              <a:gd name="connsiteY1219" fmla="*/ 671795 h 4830671"/>
              <a:gd name="connsiteX1220" fmla="*/ 534481 w 9761537"/>
              <a:gd name="connsiteY1220" fmla="*/ 687766 h 4830671"/>
              <a:gd name="connsiteX1221" fmla="*/ 485537 w 9761537"/>
              <a:gd name="connsiteY1221" fmla="*/ 683952 h 4830671"/>
              <a:gd name="connsiteX1222" fmla="*/ 285746 w 9761537"/>
              <a:gd name="connsiteY1222" fmla="*/ 775729 h 4830671"/>
              <a:gd name="connsiteX1223" fmla="*/ 69106 w 9761537"/>
              <a:gd name="connsiteY1223" fmla="*/ 834490 h 4830671"/>
              <a:gd name="connsiteX1224" fmla="*/ 10933 w 9761537"/>
              <a:gd name="connsiteY1224" fmla="*/ 828292 h 4830671"/>
              <a:gd name="connsiteX1225" fmla="*/ 95985 w 9761537"/>
              <a:gd name="connsiteY1225" fmla="*/ 803739 h 4830671"/>
              <a:gd name="connsiteX1226" fmla="*/ 328873 w 9761537"/>
              <a:gd name="connsiteY1226" fmla="*/ 716133 h 4830671"/>
              <a:gd name="connsiteX1227" fmla="*/ 324260 w 9761537"/>
              <a:gd name="connsiteY1227" fmla="*/ 716968 h 4830671"/>
              <a:gd name="connsiteX1228" fmla="*/ 286348 w 9761537"/>
              <a:gd name="connsiteY1228" fmla="*/ 704334 h 4830671"/>
              <a:gd name="connsiteX1229" fmla="*/ 250241 w 9761537"/>
              <a:gd name="connsiteY1229" fmla="*/ 708148 h 4830671"/>
              <a:gd name="connsiteX1230" fmla="*/ 247232 w 9761537"/>
              <a:gd name="connsiteY1230" fmla="*/ 694918 h 4830671"/>
              <a:gd name="connsiteX1231" fmla="*/ 285545 w 9761537"/>
              <a:gd name="connsiteY1231" fmla="*/ 663809 h 4830671"/>
              <a:gd name="connsiteX1232" fmla="*/ 259669 w 9761537"/>
              <a:gd name="connsiteY1232" fmla="*/ 612080 h 4830671"/>
              <a:gd name="connsiteX1233" fmla="*/ 348532 w 9761537"/>
              <a:gd name="connsiteY1233" fmla="*/ 558802 h 4830671"/>
              <a:gd name="connsiteX1234" fmla="*/ 503590 w 9761537"/>
              <a:gd name="connsiteY1234" fmla="*/ 510768 h 4830671"/>
              <a:gd name="connsiteX1235" fmla="*/ 405300 w 9761537"/>
              <a:gd name="connsiteY1235" fmla="*/ 486096 h 4830671"/>
              <a:gd name="connsiteX1236" fmla="*/ 470693 w 9761537"/>
              <a:gd name="connsiteY1236" fmla="*/ 449981 h 4830671"/>
              <a:gd name="connsiteX1237" fmla="*/ 570388 w 9761537"/>
              <a:gd name="connsiteY1237" fmla="*/ 434605 h 4830671"/>
              <a:gd name="connsiteX1238" fmla="*/ 563367 w 9761537"/>
              <a:gd name="connsiteY1238" fmla="*/ 427454 h 4830671"/>
              <a:gd name="connsiteX1239" fmla="*/ 573999 w 9761537"/>
              <a:gd name="connsiteY1239" fmla="*/ 406596 h 4830671"/>
              <a:gd name="connsiteX1240" fmla="*/ 560559 w 9761537"/>
              <a:gd name="connsiteY1240" fmla="*/ 400993 h 4830671"/>
              <a:gd name="connsiteX1241" fmla="*/ 557951 w 9761537"/>
              <a:gd name="connsiteY1241" fmla="*/ 379897 h 4830671"/>
              <a:gd name="connsiteX1242" fmla="*/ 1036365 w 9761537"/>
              <a:gd name="connsiteY1242" fmla="*/ 309336 h 4830671"/>
              <a:gd name="connsiteX1243" fmla="*/ 1024730 w 9761537"/>
              <a:gd name="connsiteY1243" fmla="*/ 317083 h 4830671"/>
              <a:gd name="connsiteX1244" fmla="*/ 1224120 w 9761537"/>
              <a:gd name="connsiteY1244" fmla="*/ 357847 h 4830671"/>
              <a:gd name="connsiteX1245" fmla="*/ 1311980 w 9761537"/>
              <a:gd name="connsiteY1245" fmla="*/ 376440 h 4830671"/>
              <a:gd name="connsiteX1246" fmla="*/ 1379981 w 9761537"/>
              <a:gd name="connsiteY1246" fmla="*/ 358919 h 4830671"/>
              <a:gd name="connsiteX1247" fmla="*/ 1428324 w 9761537"/>
              <a:gd name="connsiteY1247" fmla="*/ 360588 h 4830671"/>
              <a:gd name="connsiteX1248" fmla="*/ 1515181 w 9761537"/>
              <a:gd name="connsiteY1248" fmla="*/ 348073 h 4830671"/>
              <a:gd name="connsiteX1249" fmla="*/ 1569141 w 9761537"/>
              <a:gd name="connsiteY1249" fmla="*/ 341160 h 4830671"/>
              <a:gd name="connsiteX1250" fmla="*/ 1569541 w 9761537"/>
              <a:gd name="connsiteY1250" fmla="*/ 366190 h 4830671"/>
              <a:gd name="connsiteX1251" fmla="*/ 1624504 w 9761537"/>
              <a:gd name="connsiteY1251" fmla="*/ 365117 h 4830671"/>
              <a:gd name="connsiteX1252" fmla="*/ 1704742 w 9761537"/>
              <a:gd name="connsiteY1252" fmla="*/ 367501 h 4830671"/>
              <a:gd name="connsiteX1253" fmla="*/ 1771940 w 9761537"/>
              <a:gd name="connsiteY1253" fmla="*/ 383115 h 4830671"/>
              <a:gd name="connsiteX1254" fmla="*/ 1786182 w 9761537"/>
              <a:gd name="connsiteY1254" fmla="*/ 421018 h 4830671"/>
              <a:gd name="connsiteX1255" fmla="*/ 1879258 w 9761537"/>
              <a:gd name="connsiteY1255" fmla="*/ 412674 h 4830671"/>
              <a:gd name="connsiteX1256" fmla="*/ 1929205 w 9761537"/>
              <a:gd name="connsiteY1256" fmla="*/ 419110 h 4830671"/>
              <a:gd name="connsiteX1257" fmla="*/ 2021679 w 9761537"/>
              <a:gd name="connsiteY1257" fmla="*/ 402186 h 4830671"/>
              <a:gd name="connsiteX1258" fmla="*/ 2122577 w 9761537"/>
              <a:gd name="connsiteY1258" fmla="*/ 413747 h 4830671"/>
              <a:gd name="connsiteX1259" fmla="*/ 2191180 w 9761537"/>
              <a:gd name="connsiteY1259" fmla="*/ 394438 h 4830671"/>
              <a:gd name="connsiteX1260" fmla="*/ 2167710 w 9761537"/>
              <a:gd name="connsiteY1260" fmla="*/ 388121 h 4830671"/>
              <a:gd name="connsiteX1261" fmla="*/ 2224880 w 9761537"/>
              <a:gd name="connsiteY1261" fmla="*/ 359754 h 4830671"/>
              <a:gd name="connsiteX1262" fmla="*/ 2258579 w 9761537"/>
              <a:gd name="connsiteY1262" fmla="*/ 390028 h 4830671"/>
              <a:gd name="connsiteX1263" fmla="*/ 2216656 w 9761537"/>
              <a:gd name="connsiteY1263" fmla="*/ 400874 h 4830671"/>
              <a:gd name="connsiteX1264" fmla="*/ 2213245 w 9761537"/>
              <a:gd name="connsiteY1264" fmla="*/ 432698 h 4830671"/>
              <a:gd name="connsiteX1265" fmla="*/ 2274025 w 9761537"/>
              <a:gd name="connsiteY1265" fmla="*/ 400993 h 4830671"/>
              <a:gd name="connsiteX1266" fmla="*/ 2268809 w 9761537"/>
              <a:gd name="connsiteY1266" fmla="*/ 399444 h 4830671"/>
              <a:gd name="connsiteX1267" fmla="*/ 2287665 w 9761537"/>
              <a:gd name="connsiteY1267" fmla="*/ 377275 h 4830671"/>
              <a:gd name="connsiteX1268" fmla="*/ 2313542 w 9761537"/>
              <a:gd name="connsiteY1268" fmla="*/ 305760 h 4830671"/>
              <a:gd name="connsiteX1269" fmla="*/ 2255570 w 9761537"/>
              <a:gd name="connsiteY1269" fmla="*/ 317560 h 4830671"/>
              <a:gd name="connsiteX1270" fmla="*/ 2221469 w 9761537"/>
              <a:gd name="connsiteY1270" fmla="*/ 280373 h 4830671"/>
              <a:gd name="connsiteX1271" fmla="*/ 2266402 w 9761537"/>
              <a:gd name="connsiteY1271" fmla="*/ 276678 h 4830671"/>
              <a:gd name="connsiteX1272" fmla="*/ 2300503 w 9761537"/>
              <a:gd name="connsiteY1272" fmla="*/ 247119 h 4830671"/>
              <a:gd name="connsiteX1273" fmla="*/ 2374121 w 9761537"/>
              <a:gd name="connsiteY1273" fmla="*/ 244735 h 4830671"/>
              <a:gd name="connsiteX1274" fmla="*/ 2332999 w 9761537"/>
              <a:gd name="connsiteY1274" fmla="*/ 267381 h 4830671"/>
              <a:gd name="connsiteX1275" fmla="*/ 2344032 w 9761537"/>
              <a:gd name="connsiteY1275" fmla="*/ 270480 h 4830671"/>
              <a:gd name="connsiteX1276" fmla="*/ 2342427 w 9761537"/>
              <a:gd name="connsiteY1276" fmla="*/ 277631 h 4830671"/>
              <a:gd name="connsiteX1277" fmla="*/ 2349648 w 9761537"/>
              <a:gd name="connsiteY1277" fmla="*/ 278466 h 4830671"/>
              <a:gd name="connsiteX1278" fmla="*/ 2330392 w 9761537"/>
              <a:gd name="connsiteY1278" fmla="*/ 299920 h 4830671"/>
              <a:gd name="connsiteX1279" fmla="*/ 2422063 w 9761537"/>
              <a:gd name="connsiteY1279" fmla="*/ 231505 h 4830671"/>
              <a:gd name="connsiteX1280" fmla="*/ 2452913 w 9761537"/>
              <a:gd name="connsiteY1280" fmla="*/ 225882 h 4830671"/>
              <a:gd name="connsiteX1281" fmla="*/ 7501499 w 9761537"/>
              <a:gd name="connsiteY1281" fmla="*/ 219688 h 4830671"/>
              <a:gd name="connsiteX1282" fmla="*/ 7501499 w 9761537"/>
              <a:gd name="connsiteY1282" fmla="*/ 219688 h 4830671"/>
              <a:gd name="connsiteX1283" fmla="*/ 7473865 w 9761537"/>
              <a:gd name="connsiteY1283" fmla="*/ 187673 h 4830671"/>
              <a:gd name="connsiteX1284" fmla="*/ 7654309 w 9761537"/>
              <a:gd name="connsiteY1284" fmla="*/ 214908 h 4830671"/>
              <a:gd name="connsiteX1285" fmla="*/ 7501499 w 9761537"/>
              <a:gd name="connsiteY1285" fmla="*/ 219688 h 4830671"/>
              <a:gd name="connsiteX1286" fmla="*/ 7473865 w 9761537"/>
              <a:gd name="connsiteY1286" fmla="*/ 187673 h 4830671"/>
              <a:gd name="connsiteX1287" fmla="*/ 2476022 w 9761537"/>
              <a:gd name="connsiteY1287" fmla="*/ 186093 h 4830671"/>
              <a:gd name="connsiteX1288" fmla="*/ 2478429 w 9761537"/>
              <a:gd name="connsiteY1288" fmla="*/ 212196 h 4830671"/>
              <a:gd name="connsiteX1289" fmla="*/ 2423266 w 9761537"/>
              <a:gd name="connsiteY1289" fmla="*/ 203852 h 4830671"/>
              <a:gd name="connsiteX1290" fmla="*/ 2476022 w 9761537"/>
              <a:gd name="connsiteY1290" fmla="*/ 186093 h 4830671"/>
              <a:gd name="connsiteX1291" fmla="*/ 1995683 w 9761537"/>
              <a:gd name="connsiteY1291" fmla="*/ 182657 h 4830671"/>
              <a:gd name="connsiteX1292" fmla="*/ 1991790 w 9761537"/>
              <a:gd name="connsiteY1292" fmla="*/ 183948 h 4830671"/>
              <a:gd name="connsiteX1293" fmla="*/ 1995683 w 9761537"/>
              <a:gd name="connsiteY1293" fmla="*/ 182657 h 4830671"/>
              <a:gd name="connsiteX1294" fmla="*/ 2016062 w 9761537"/>
              <a:gd name="connsiteY1294" fmla="*/ 172982 h 4830671"/>
              <a:gd name="connsiteX1295" fmla="*/ 1991790 w 9761537"/>
              <a:gd name="connsiteY1295" fmla="*/ 183948 h 4830671"/>
              <a:gd name="connsiteX1296" fmla="*/ 1966114 w 9761537"/>
              <a:gd name="connsiteY1296" fmla="*/ 190145 h 4830671"/>
              <a:gd name="connsiteX1297" fmla="*/ 2016062 w 9761537"/>
              <a:gd name="connsiteY1297" fmla="*/ 172982 h 4830671"/>
              <a:gd name="connsiteX1298" fmla="*/ 5945358 w 9761537"/>
              <a:gd name="connsiteY1298" fmla="*/ 165967 h 4830671"/>
              <a:gd name="connsiteX1299" fmla="*/ 5970192 w 9761537"/>
              <a:gd name="connsiteY1299" fmla="*/ 166333 h 4830671"/>
              <a:gd name="connsiteX1300" fmla="*/ 5994815 w 9761537"/>
              <a:gd name="connsiteY1300" fmla="*/ 181733 h 4830671"/>
              <a:gd name="connsiteX1301" fmla="*/ 5814005 w 9761537"/>
              <a:gd name="connsiteY1301" fmla="*/ 236492 h 4830671"/>
              <a:gd name="connsiteX1302" fmla="*/ 5835600 w 9761537"/>
              <a:gd name="connsiteY1302" fmla="*/ 337897 h 4830671"/>
              <a:gd name="connsiteX1303" fmla="*/ 5835600 w 9761537"/>
              <a:gd name="connsiteY1303" fmla="*/ 342533 h 4830671"/>
              <a:gd name="connsiteX1304" fmla="*/ 5717744 w 9761537"/>
              <a:gd name="connsiteY1304" fmla="*/ 319065 h 4830671"/>
              <a:gd name="connsiteX1305" fmla="*/ 5710241 w 9761537"/>
              <a:gd name="connsiteY1305" fmla="*/ 272564 h 4830671"/>
              <a:gd name="connsiteX1306" fmla="*/ 5727443 w 9761537"/>
              <a:gd name="connsiteY1306" fmla="*/ 226931 h 4830671"/>
              <a:gd name="connsiteX1307" fmla="*/ 5870005 w 9761537"/>
              <a:gd name="connsiteY1307" fmla="*/ 179126 h 4830671"/>
              <a:gd name="connsiteX1308" fmla="*/ 5945358 w 9761537"/>
              <a:gd name="connsiteY1308" fmla="*/ 165967 h 4830671"/>
              <a:gd name="connsiteX1309" fmla="*/ 2489461 w 9761537"/>
              <a:gd name="connsiteY1309" fmla="*/ 160109 h 4830671"/>
              <a:gd name="connsiteX1310" fmla="*/ 2489592 w 9761537"/>
              <a:gd name="connsiteY1310" fmla="*/ 160194 h 4830671"/>
              <a:gd name="connsiteX1311" fmla="*/ 2490741 w 9761537"/>
              <a:gd name="connsiteY1311" fmla="*/ 162210 h 4830671"/>
              <a:gd name="connsiteX1312" fmla="*/ 2489461 w 9761537"/>
              <a:gd name="connsiteY1312" fmla="*/ 160109 h 4830671"/>
              <a:gd name="connsiteX1313" fmla="*/ 2229092 w 9761537"/>
              <a:gd name="connsiteY1313" fmla="*/ 159275 h 4830671"/>
              <a:gd name="connsiteX1314" fmla="*/ 2230897 w 9761537"/>
              <a:gd name="connsiteY1314" fmla="*/ 181206 h 4830671"/>
              <a:gd name="connsiteX1315" fmla="*/ 2259582 w 9761537"/>
              <a:gd name="connsiteY1315" fmla="*/ 181564 h 4830671"/>
              <a:gd name="connsiteX1316" fmla="*/ 2026493 w 9761537"/>
              <a:gd name="connsiteY1316" fmla="*/ 219228 h 4830671"/>
              <a:gd name="connsiteX1317" fmla="*/ 2096099 w 9761537"/>
              <a:gd name="connsiteY1317" fmla="*/ 204925 h 4830671"/>
              <a:gd name="connsiteX1318" fmla="*/ 1979554 w 9761537"/>
              <a:gd name="connsiteY1318" fmla="*/ 201707 h 4830671"/>
              <a:gd name="connsiteX1319" fmla="*/ 1997206 w 9761537"/>
              <a:gd name="connsiteY1319" fmla="*/ 192887 h 4830671"/>
              <a:gd name="connsiteX1320" fmla="*/ 2069620 w 9761537"/>
              <a:gd name="connsiteY1320" fmla="*/ 169764 h 4830671"/>
              <a:gd name="connsiteX1321" fmla="*/ 2096299 w 9761537"/>
              <a:gd name="connsiteY1321" fmla="*/ 171790 h 4830671"/>
              <a:gd name="connsiteX1322" fmla="*/ 2133208 w 9761537"/>
              <a:gd name="connsiteY1322" fmla="*/ 185020 h 4830671"/>
              <a:gd name="connsiteX1323" fmla="*/ 2124382 w 9761537"/>
              <a:gd name="connsiteY1323" fmla="*/ 192767 h 4830671"/>
              <a:gd name="connsiteX1324" fmla="*/ 2184360 w 9761537"/>
              <a:gd name="connsiteY1324" fmla="*/ 193244 h 4830671"/>
              <a:gd name="connsiteX1325" fmla="*/ 2168312 w 9761537"/>
              <a:gd name="connsiteY1325" fmla="*/ 183709 h 4830671"/>
              <a:gd name="connsiteX1326" fmla="*/ 2187569 w 9761537"/>
              <a:gd name="connsiteY1326" fmla="*/ 179895 h 4830671"/>
              <a:gd name="connsiteX1327" fmla="*/ 2178342 w 9761537"/>
              <a:gd name="connsiteY1327" fmla="*/ 170002 h 4830671"/>
              <a:gd name="connsiteX1328" fmla="*/ 2229092 w 9761537"/>
              <a:gd name="connsiteY1328" fmla="*/ 159275 h 4830671"/>
              <a:gd name="connsiteX1329" fmla="*/ 2311483 w 9761537"/>
              <a:gd name="connsiteY1329" fmla="*/ 157694 h 4830671"/>
              <a:gd name="connsiteX1330" fmla="*/ 2347843 w 9761537"/>
              <a:gd name="connsiteY1330" fmla="*/ 183590 h 4830671"/>
              <a:gd name="connsiteX1331" fmla="*/ 2380540 w 9761537"/>
              <a:gd name="connsiteY1331" fmla="*/ 172386 h 4830671"/>
              <a:gd name="connsiteX1332" fmla="*/ 2378735 w 9761537"/>
              <a:gd name="connsiteY1332" fmla="*/ 163208 h 4830671"/>
              <a:gd name="connsiteX1333" fmla="*/ 2451750 w 9761537"/>
              <a:gd name="connsiteY1333" fmla="*/ 165830 h 4830671"/>
              <a:gd name="connsiteX1334" fmla="*/ 2415644 w 9761537"/>
              <a:gd name="connsiteY1334" fmla="*/ 193721 h 4830671"/>
              <a:gd name="connsiteX1335" fmla="*/ 2345035 w 9761537"/>
              <a:gd name="connsiteY1335" fmla="*/ 206951 h 4830671"/>
              <a:gd name="connsiteX1336" fmla="*/ 2366899 w 9761537"/>
              <a:gd name="connsiteY1336" fmla="*/ 190265 h 4830671"/>
              <a:gd name="connsiteX1337" fmla="*/ 2309530 w 9761537"/>
              <a:gd name="connsiteY1337" fmla="*/ 189073 h 4830671"/>
              <a:gd name="connsiteX1338" fmla="*/ 2314946 w 9761537"/>
              <a:gd name="connsiteY1338" fmla="*/ 180849 h 4830671"/>
              <a:gd name="connsiteX1339" fmla="*/ 2302108 w 9761537"/>
              <a:gd name="connsiteY1339" fmla="*/ 176319 h 4830671"/>
              <a:gd name="connsiteX1340" fmla="*/ 2311483 w 9761537"/>
              <a:gd name="connsiteY1340" fmla="*/ 157694 h 4830671"/>
              <a:gd name="connsiteX1341" fmla="*/ 2509618 w 9761537"/>
              <a:gd name="connsiteY1341" fmla="*/ 144115 h 4830671"/>
              <a:gd name="connsiteX1342" fmla="*/ 2624060 w 9761537"/>
              <a:gd name="connsiteY1342" fmla="*/ 167380 h 4830671"/>
              <a:gd name="connsiteX1343" fmla="*/ 2599387 w 9761537"/>
              <a:gd name="connsiteY1343" fmla="*/ 171909 h 4830671"/>
              <a:gd name="connsiteX1344" fmla="*/ 2701137 w 9761537"/>
              <a:gd name="connsiteY1344" fmla="*/ 185110 h 4830671"/>
              <a:gd name="connsiteX1345" fmla="*/ 2747779 w 9761537"/>
              <a:gd name="connsiteY1345" fmla="*/ 177053 h 4830671"/>
              <a:gd name="connsiteX1346" fmla="*/ 2775579 w 9761537"/>
              <a:gd name="connsiteY1346" fmla="*/ 177685 h 4830671"/>
              <a:gd name="connsiteX1347" fmla="*/ 2785649 w 9761537"/>
              <a:gd name="connsiteY1347" fmla="*/ 177960 h 4830671"/>
              <a:gd name="connsiteX1348" fmla="*/ 2804393 w 9761537"/>
              <a:gd name="connsiteY1348" fmla="*/ 190265 h 4830671"/>
              <a:gd name="connsiteX1349" fmla="*/ 2792156 w 9761537"/>
              <a:gd name="connsiteY1349" fmla="*/ 200873 h 4830671"/>
              <a:gd name="connsiteX1350" fmla="*/ 2709312 w 9761537"/>
              <a:gd name="connsiteY1350" fmla="*/ 213507 h 4830671"/>
              <a:gd name="connsiteX1351" fmla="*/ 2584142 w 9761537"/>
              <a:gd name="connsiteY1351" fmla="*/ 217321 h 4830671"/>
              <a:gd name="connsiteX1352" fmla="*/ 2519551 w 9761537"/>
              <a:gd name="connsiteY1352" fmla="*/ 207428 h 4830671"/>
              <a:gd name="connsiteX1353" fmla="*/ 2545427 w 9761537"/>
              <a:gd name="connsiteY1353" fmla="*/ 167857 h 4830671"/>
              <a:gd name="connsiteX1354" fmla="*/ 2501986 w 9761537"/>
              <a:gd name="connsiteY1354" fmla="*/ 168242 h 4830671"/>
              <a:gd name="connsiteX1355" fmla="*/ 2489592 w 9761537"/>
              <a:gd name="connsiteY1355" fmla="*/ 160194 h 4830671"/>
              <a:gd name="connsiteX1356" fmla="*/ 2489095 w 9761537"/>
              <a:gd name="connsiteY1356" fmla="*/ 159321 h 4830671"/>
              <a:gd name="connsiteX1357" fmla="*/ 2489461 w 9761537"/>
              <a:gd name="connsiteY1357" fmla="*/ 160109 h 4830671"/>
              <a:gd name="connsiteX1358" fmla="*/ 2477025 w 9761537"/>
              <a:gd name="connsiteY1358" fmla="*/ 155699 h 4830671"/>
              <a:gd name="connsiteX1359" fmla="*/ 2509618 w 9761537"/>
              <a:gd name="connsiteY1359" fmla="*/ 144115 h 4830671"/>
              <a:gd name="connsiteX1360" fmla="*/ 6607626 w 9761537"/>
              <a:gd name="connsiteY1360" fmla="*/ 104781 h 4830671"/>
              <a:gd name="connsiteX1361" fmla="*/ 6620877 w 9761537"/>
              <a:gd name="connsiteY1361" fmla="*/ 110315 h 4830671"/>
              <a:gd name="connsiteX1362" fmla="*/ 6695177 w 9761537"/>
              <a:gd name="connsiteY1362" fmla="*/ 125816 h 4830671"/>
              <a:gd name="connsiteX1363" fmla="*/ 6685844 w 9761537"/>
              <a:gd name="connsiteY1363" fmla="*/ 134218 h 4830671"/>
              <a:gd name="connsiteX1364" fmla="*/ 6748248 w 9761537"/>
              <a:gd name="connsiteY1364" fmla="*/ 136681 h 4830671"/>
              <a:gd name="connsiteX1365" fmla="*/ 6753922 w 9761537"/>
              <a:gd name="connsiteY1365" fmla="*/ 149718 h 4830671"/>
              <a:gd name="connsiteX1366" fmla="*/ 6750078 w 9761537"/>
              <a:gd name="connsiteY1366" fmla="*/ 151892 h 4830671"/>
              <a:gd name="connsiteX1367" fmla="*/ 6796196 w 9761537"/>
              <a:gd name="connsiteY1367" fmla="*/ 154065 h 4830671"/>
              <a:gd name="connsiteX1368" fmla="*/ 6790706 w 9761537"/>
              <a:gd name="connsiteY1368" fmla="*/ 165944 h 4830671"/>
              <a:gd name="connsiteX1369" fmla="*/ 6932352 w 9761537"/>
              <a:gd name="connsiteY1369" fmla="*/ 239824 h 4830671"/>
              <a:gd name="connsiteX1370" fmla="*/ 6992378 w 9761537"/>
              <a:gd name="connsiteY1370" fmla="*/ 243880 h 4830671"/>
              <a:gd name="connsiteX1371" fmla="*/ 6992927 w 9761537"/>
              <a:gd name="connsiteY1371" fmla="*/ 230118 h 4830671"/>
              <a:gd name="connsiteX1372" fmla="*/ 7028064 w 9761537"/>
              <a:gd name="connsiteY1372" fmla="*/ 251123 h 4830671"/>
              <a:gd name="connsiteX1373" fmla="*/ 7165501 w 9761537"/>
              <a:gd name="connsiteY1373" fmla="*/ 249530 h 4830671"/>
              <a:gd name="connsiteX1374" fmla="*/ 7154887 w 9761537"/>
              <a:gd name="connsiteY1374" fmla="*/ 263147 h 4830671"/>
              <a:gd name="connsiteX1375" fmla="*/ 7242180 w 9761537"/>
              <a:gd name="connsiteY1375" fmla="*/ 264741 h 4830671"/>
              <a:gd name="connsiteX1376" fmla="*/ 7218389 w 9761537"/>
              <a:gd name="connsiteY1376" fmla="*/ 255759 h 4830671"/>
              <a:gd name="connsiteX1377" fmla="*/ 7437264 w 9761537"/>
              <a:gd name="connsiteY1377" fmla="*/ 294438 h 4830671"/>
              <a:gd name="connsiteX1378" fmla="*/ 7441473 w 9761537"/>
              <a:gd name="connsiteY1378" fmla="*/ 307186 h 4830671"/>
              <a:gd name="connsiteX1379" fmla="*/ 7440375 w 9761537"/>
              <a:gd name="connsiteY1379" fmla="*/ 307910 h 4830671"/>
              <a:gd name="connsiteX1380" fmla="*/ 7506440 w 9761537"/>
              <a:gd name="connsiteY1380" fmla="*/ 329640 h 4830671"/>
              <a:gd name="connsiteX1381" fmla="*/ 7562989 w 9761537"/>
              <a:gd name="connsiteY1381" fmla="*/ 311677 h 4830671"/>
              <a:gd name="connsiteX1382" fmla="*/ 7646623 w 9761537"/>
              <a:gd name="connsiteY1382" fmla="*/ 306172 h 4830671"/>
              <a:gd name="connsiteX1383" fmla="*/ 7656322 w 9761537"/>
              <a:gd name="connsiteY1383" fmla="*/ 271984 h 4830671"/>
              <a:gd name="connsiteX1384" fmla="*/ 7648819 w 9761537"/>
              <a:gd name="connsiteY1384" fmla="*/ 254745 h 4830671"/>
              <a:gd name="connsiteX1385" fmla="*/ 7711041 w 9761537"/>
              <a:gd name="connsiteY1385" fmla="*/ 272853 h 4830671"/>
              <a:gd name="connsiteX1386" fmla="*/ 7711041 w 9761537"/>
              <a:gd name="connsiteY1386" fmla="*/ 272998 h 4830671"/>
              <a:gd name="connsiteX1387" fmla="*/ 7817733 w 9761537"/>
              <a:gd name="connsiteY1387" fmla="*/ 287629 h 4830671"/>
              <a:gd name="connsiteX1388" fmla="*/ 7910883 w 9761537"/>
              <a:gd name="connsiteY1388" fmla="*/ 306172 h 4830671"/>
              <a:gd name="connsiteX1389" fmla="*/ 8030568 w 9761537"/>
              <a:gd name="connsiteY1389" fmla="*/ 323556 h 4830671"/>
              <a:gd name="connsiteX1390" fmla="*/ 8178986 w 9761537"/>
              <a:gd name="connsiteY1390" fmla="*/ 330074 h 4830671"/>
              <a:gd name="connsiteX1391" fmla="*/ 8228763 w 9761537"/>
              <a:gd name="connsiteY1391" fmla="*/ 358033 h 4830671"/>
              <a:gd name="connsiteX1392" fmla="*/ 8327403 w 9761537"/>
              <a:gd name="connsiteY1392" fmla="*/ 361510 h 4830671"/>
              <a:gd name="connsiteX1393" fmla="*/ 8387978 w 9761537"/>
              <a:gd name="connsiteY1393" fmla="*/ 361800 h 4830671"/>
              <a:gd name="connsiteX1394" fmla="*/ 8440684 w 9761537"/>
              <a:gd name="connsiteY1394" fmla="*/ 357309 h 4830671"/>
              <a:gd name="connsiteX1395" fmla="*/ 8531271 w 9761537"/>
              <a:gd name="connsiteY1395" fmla="*/ 357454 h 4830671"/>
              <a:gd name="connsiteX1396" fmla="*/ 8759296 w 9761537"/>
              <a:gd name="connsiteY1396" fmla="*/ 396422 h 4830671"/>
              <a:gd name="connsiteX1397" fmla="*/ 8964079 w 9761537"/>
              <a:gd name="connsiteY1397" fmla="*/ 446255 h 4830671"/>
              <a:gd name="connsiteX1398" fmla="*/ 9106641 w 9761537"/>
              <a:gd name="connsiteY1398" fmla="*/ 500724 h 4830671"/>
              <a:gd name="connsiteX1399" fmla="*/ 9096575 w 9761537"/>
              <a:gd name="connsiteY1399" fmla="*/ 509561 h 4830671"/>
              <a:gd name="connsiteX1400" fmla="*/ 9091085 w 9761537"/>
              <a:gd name="connsiteY1400" fmla="*/ 509561 h 4830671"/>
              <a:gd name="connsiteX1401" fmla="*/ 9111033 w 9761537"/>
              <a:gd name="connsiteY1401" fmla="*/ 538244 h 4830671"/>
              <a:gd name="connsiteX1402" fmla="*/ 8998301 w 9761537"/>
              <a:gd name="connsiteY1402" fmla="*/ 527379 h 4830671"/>
              <a:gd name="connsiteX1403" fmla="*/ 8900759 w 9761537"/>
              <a:gd name="connsiteY1403" fmla="*/ 505215 h 4830671"/>
              <a:gd name="connsiteX1404" fmla="*/ 8879531 w 9761537"/>
              <a:gd name="connsiteY1404" fmla="*/ 536506 h 4830671"/>
              <a:gd name="connsiteX1405" fmla="*/ 8997021 w 9761537"/>
              <a:gd name="connsiteY1405" fmla="*/ 611980 h 4830671"/>
              <a:gd name="connsiteX1406" fmla="*/ 8987138 w 9761537"/>
              <a:gd name="connsiteY1406" fmla="*/ 614732 h 4830671"/>
              <a:gd name="connsiteX1407" fmla="*/ 8864525 w 9761537"/>
              <a:gd name="connsiteY1407" fmla="*/ 669201 h 4830671"/>
              <a:gd name="connsiteX1408" fmla="*/ 8870198 w 9761537"/>
              <a:gd name="connsiteY1408" fmla="*/ 696146 h 4830671"/>
              <a:gd name="connsiteX1409" fmla="*/ 8788760 w 9761537"/>
              <a:gd name="connsiteY1409" fmla="*/ 667608 h 4830671"/>
              <a:gd name="connsiteX1410" fmla="*/ 8739349 w 9761537"/>
              <a:gd name="connsiteY1410" fmla="*/ 675141 h 4830671"/>
              <a:gd name="connsiteX1411" fmla="*/ 8729101 w 9761537"/>
              <a:gd name="connsiteY1411" fmla="*/ 696870 h 4830671"/>
              <a:gd name="connsiteX1412" fmla="*/ 8697989 w 9761537"/>
              <a:gd name="connsiteY1412" fmla="*/ 687744 h 4830671"/>
              <a:gd name="connsiteX1413" fmla="*/ 8717937 w 9761537"/>
              <a:gd name="connsiteY1413" fmla="*/ 719614 h 4830671"/>
              <a:gd name="connsiteX1414" fmla="*/ 8732577 w 9761537"/>
              <a:gd name="connsiteY1414" fmla="*/ 744241 h 4830671"/>
              <a:gd name="connsiteX1415" fmla="*/ 8819322 w 9761537"/>
              <a:gd name="connsiteY1415" fmla="*/ 825220 h 4830671"/>
              <a:gd name="connsiteX1416" fmla="*/ 8802119 w 9761537"/>
              <a:gd name="connsiteY1416" fmla="*/ 815369 h 4830671"/>
              <a:gd name="connsiteX1417" fmla="*/ 8842930 w 9761537"/>
              <a:gd name="connsiteY1417" fmla="*/ 875778 h 4830671"/>
              <a:gd name="connsiteX1418" fmla="*/ 8814015 w 9761537"/>
              <a:gd name="connsiteY1418" fmla="*/ 873605 h 4830671"/>
              <a:gd name="connsiteX1419" fmla="*/ 8858485 w 9761537"/>
              <a:gd name="connsiteY1419" fmla="*/ 922279 h 4830671"/>
              <a:gd name="connsiteX1420" fmla="*/ 8810721 w 9761537"/>
              <a:gd name="connsiteY1420" fmla="*/ 921410 h 4830671"/>
              <a:gd name="connsiteX1421" fmla="*/ 8812551 w 9761537"/>
              <a:gd name="connsiteY1421" fmla="*/ 992393 h 4830671"/>
              <a:gd name="connsiteX1422" fmla="*/ 8720499 w 9761537"/>
              <a:gd name="connsiteY1422" fmla="*/ 917064 h 4830671"/>
              <a:gd name="connsiteX1423" fmla="*/ 8633755 w 9761537"/>
              <a:gd name="connsiteY1423" fmla="*/ 836954 h 4830671"/>
              <a:gd name="connsiteX1424" fmla="*/ 8589101 w 9761537"/>
              <a:gd name="connsiteY1424" fmla="*/ 758438 h 4830671"/>
              <a:gd name="connsiteX1425" fmla="*/ 8590382 w 9761537"/>
              <a:gd name="connsiteY1425" fmla="*/ 743951 h 4830671"/>
              <a:gd name="connsiteX1426" fmla="*/ 8627166 w 9761537"/>
              <a:gd name="connsiteY1426" fmla="*/ 674706 h 4830671"/>
              <a:gd name="connsiteX1427" fmla="*/ 8622591 w 9761537"/>
              <a:gd name="connsiteY1427" fmla="*/ 669781 h 4830671"/>
              <a:gd name="connsiteX1428" fmla="*/ 8624604 w 9761537"/>
              <a:gd name="connsiteY1428" fmla="*/ 667608 h 4830671"/>
              <a:gd name="connsiteX1429" fmla="*/ 8620944 w 9761537"/>
              <a:gd name="connsiteY1429" fmla="*/ 665000 h 4830671"/>
              <a:gd name="connsiteX1430" fmla="*/ 8643454 w 9761537"/>
              <a:gd name="connsiteY1430" fmla="*/ 649790 h 4830671"/>
              <a:gd name="connsiteX1431" fmla="*/ 8639794 w 9761537"/>
              <a:gd name="connsiteY1431" fmla="*/ 641098 h 4830671"/>
              <a:gd name="connsiteX1432" fmla="*/ 8623506 w 9761537"/>
              <a:gd name="connsiteY1432" fmla="*/ 623859 h 4830671"/>
              <a:gd name="connsiteX1433" fmla="*/ 8624421 w 9761537"/>
              <a:gd name="connsiteY1433" fmla="*/ 640518 h 4830671"/>
              <a:gd name="connsiteX1434" fmla="*/ 8592395 w 9761537"/>
              <a:gd name="connsiteY1434" fmla="*/ 661668 h 4830671"/>
              <a:gd name="connsiteX1435" fmla="*/ 8575376 w 9761537"/>
              <a:gd name="connsiteY1435" fmla="*/ 670650 h 4830671"/>
              <a:gd name="connsiteX1436" fmla="*/ 8562748 w 9761537"/>
              <a:gd name="connsiteY1436" fmla="*/ 653411 h 4830671"/>
              <a:gd name="connsiteX1437" fmla="*/ 8550304 w 9761537"/>
              <a:gd name="connsiteY1437" fmla="*/ 657467 h 4830671"/>
              <a:gd name="connsiteX1438" fmla="*/ 8530905 w 9761537"/>
              <a:gd name="connsiteY1438" fmla="*/ 627336 h 4830671"/>
              <a:gd name="connsiteX1439" fmla="*/ 8467219 w 9761537"/>
              <a:gd name="connsiteY1439" fmla="*/ 627046 h 4830671"/>
              <a:gd name="connsiteX1440" fmla="*/ 8462095 w 9761537"/>
              <a:gd name="connsiteY1440" fmla="*/ 683833 h 4830671"/>
              <a:gd name="connsiteX1441" fmla="*/ 8510592 w 9761537"/>
              <a:gd name="connsiteY1441" fmla="*/ 706866 h 4830671"/>
              <a:gd name="connsiteX1442" fmla="*/ 8500527 w 9761537"/>
              <a:gd name="connsiteY1442" fmla="*/ 716862 h 4830671"/>
              <a:gd name="connsiteX1443" fmla="*/ 8378279 w 9761537"/>
              <a:gd name="connsiteY1443" fmla="*/ 704114 h 4830671"/>
              <a:gd name="connsiteX1444" fmla="*/ 8394383 w 9761537"/>
              <a:gd name="connsiteY1444" fmla="*/ 700927 h 4830671"/>
              <a:gd name="connsiteX1445" fmla="*/ 8340397 w 9761537"/>
              <a:gd name="connsiteY1445" fmla="*/ 692524 h 4830671"/>
              <a:gd name="connsiteX1446" fmla="*/ 8349913 w 9761537"/>
              <a:gd name="connsiteY1446" fmla="*/ 705128 h 4830671"/>
              <a:gd name="connsiteX1447" fmla="*/ 8238279 w 9761537"/>
              <a:gd name="connsiteY1447" fmla="*/ 707445 h 4830671"/>
              <a:gd name="connsiteX1448" fmla="*/ 8161600 w 9761537"/>
              <a:gd name="connsiteY1448" fmla="*/ 735259 h 4830671"/>
              <a:gd name="connsiteX1449" fmla="*/ 8168005 w 9761537"/>
              <a:gd name="connsiteY1449" fmla="*/ 754961 h 4830671"/>
              <a:gd name="connsiteX1450" fmla="*/ 8146411 w 9761537"/>
              <a:gd name="connsiteY1450" fmla="*/ 788135 h 4830671"/>
              <a:gd name="connsiteX1451" fmla="*/ 8119875 w 9761537"/>
              <a:gd name="connsiteY1451" fmla="*/ 845211 h 4830671"/>
              <a:gd name="connsiteX1452" fmla="*/ 8154097 w 9761537"/>
              <a:gd name="connsiteY1452" fmla="*/ 848833 h 4830671"/>
              <a:gd name="connsiteX1453" fmla="*/ 8187221 w 9761537"/>
              <a:gd name="connsiteY1453" fmla="*/ 876936 h 4830671"/>
              <a:gd name="connsiteX1454" fmla="*/ 8213391 w 9761537"/>
              <a:gd name="connsiteY1454" fmla="*/ 886498 h 4830671"/>
              <a:gd name="connsiteX1455" fmla="*/ 8216868 w 9761537"/>
              <a:gd name="connsiteY1455" fmla="*/ 886063 h 4830671"/>
              <a:gd name="connsiteX1456" fmla="*/ 8212659 w 9761537"/>
              <a:gd name="connsiteY1456" fmla="*/ 869404 h 4830671"/>
              <a:gd name="connsiteX1457" fmla="*/ 8216319 w 9761537"/>
              <a:gd name="connsiteY1457" fmla="*/ 866361 h 4830671"/>
              <a:gd name="connsiteX1458" fmla="*/ 8216136 w 9761537"/>
              <a:gd name="connsiteY1458" fmla="*/ 859263 h 4830671"/>
              <a:gd name="connsiteX1459" fmla="*/ 8338749 w 9761537"/>
              <a:gd name="connsiteY1459" fmla="*/ 914311 h 4830671"/>
              <a:gd name="connsiteX1460" fmla="*/ 8368397 w 9761537"/>
              <a:gd name="connsiteY1460" fmla="*/ 975879 h 4830671"/>
              <a:gd name="connsiteX1461" fmla="*/ 8421468 w 9761537"/>
              <a:gd name="connsiteY1461" fmla="*/ 1064680 h 4830671"/>
              <a:gd name="connsiteX1462" fmla="*/ 8415795 w 9761537"/>
              <a:gd name="connsiteY1462" fmla="*/ 1146818 h 4830671"/>
              <a:gd name="connsiteX1463" fmla="*/ 8393651 w 9761537"/>
              <a:gd name="connsiteY1463" fmla="*/ 1231129 h 4830671"/>
              <a:gd name="connsiteX1464" fmla="*/ 8299952 w 9761537"/>
              <a:gd name="connsiteY1464" fmla="*/ 1263724 h 4830671"/>
              <a:gd name="connsiteX1465" fmla="*/ 8290253 w 9761537"/>
              <a:gd name="connsiteY1465" fmla="*/ 1281977 h 4830671"/>
              <a:gd name="connsiteX1466" fmla="*/ 8278541 w 9761537"/>
              <a:gd name="connsiteY1466" fmla="*/ 1284874 h 4830671"/>
              <a:gd name="connsiteX1467" fmla="*/ 8278175 w 9761537"/>
              <a:gd name="connsiteY1467" fmla="*/ 1285598 h 4830671"/>
              <a:gd name="connsiteX1468" fmla="*/ 8295926 w 9761537"/>
              <a:gd name="connsiteY1468" fmla="*/ 1306314 h 4830671"/>
              <a:gd name="connsiteX1469" fmla="*/ 8278907 w 9761537"/>
              <a:gd name="connsiteY1469" fmla="*/ 1305879 h 4830671"/>
              <a:gd name="connsiteX1470" fmla="*/ 8271769 w 9761537"/>
              <a:gd name="connsiteY1470" fmla="*/ 1372227 h 4830671"/>
              <a:gd name="connsiteX1471" fmla="*/ 8279639 w 9761537"/>
              <a:gd name="connsiteY1471" fmla="*/ 1422495 h 4830671"/>
              <a:gd name="connsiteX1472" fmla="*/ 8285495 w 9761537"/>
              <a:gd name="connsiteY1472" fmla="*/ 1417280 h 4830671"/>
              <a:gd name="connsiteX1473" fmla="*/ 8353024 w 9761537"/>
              <a:gd name="connsiteY1473" fmla="*/ 1578948 h 4830671"/>
              <a:gd name="connsiteX1474" fmla="*/ 8274697 w 9761537"/>
              <a:gd name="connsiteY1474" fmla="*/ 1563303 h 4830671"/>
              <a:gd name="connsiteX1475" fmla="*/ 8254018 w 9761537"/>
              <a:gd name="connsiteY1475" fmla="*/ 1481165 h 4830671"/>
              <a:gd name="connsiteX1476" fmla="*/ 8247613 w 9761537"/>
              <a:gd name="connsiteY1476" fmla="*/ 1470735 h 4830671"/>
              <a:gd name="connsiteX1477" fmla="*/ 8241573 w 9761537"/>
              <a:gd name="connsiteY1477" fmla="*/ 1477398 h 4830671"/>
              <a:gd name="connsiteX1478" fmla="*/ 8231508 w 9761537"/>
              <a:gd name="connsiteY1478" fmla="*/ 1468562 h 4830671"/>
              <a:gd name="connsiteX1479" fmla="*/ 8226384 w 9761537"/>
              <a:gd name="connsiteY1479" fmla="*/ 1470155 h 4830671"/>
              <a:gd name="connsiteX1480" fmla="*/ 8217600 w 9761537"/>
              <a:gd name="connsiteY1480" fmla="*/ 1466244 h 4830671"/>
              <a:gd name="connsiteX1481" fmla="*/ 8204423 w 9761537"/>
              <a:gd name="connsiteY1481" fmla="*/ 1476529 h 4830671"/>
              <a:gd name="connsiteX1482" fmla="*/ 8197652 w 9761537"/>
              <a:gd name="connsiteY1482" fmla="*/ 1464071 h 4830671"/>
              <a:gd name="connsiteX1483" fmla="*/ 8134515 w 9761537"/>
              <a:gd name="connsiteY1483" fmla="*/ 1392653 h 4830671"/>
              <a:gd name="connsiteX1484" fmla="*/ 8095535 w 9761537"/>
              <a:gd name="connsiteY1484" fmla="*/ 1416700 h 4830671"/>
              <a:gd name="connsiteX1485" fmla="*/ 8064607 w 9761537"/>
              <a:gd name="connsiteY1485" fmla="*/ 1408733 h 4830671"/>
              <a:gd name="connsiteX1486" fmla="*/ 8035875 w 9761537"/>
              <a:gd name="connsiteY1486" fmla="*/ 1355857 h 4830671"/>
              <a:gd name="connsiteX1487" fmla="*/ 7995980 w 9761537"/>
              <a:gd name="connsiteY1487" fmla="*/ 1418149 h 4830671"/>
              <a:gd name="connsiteX1488" fmla="*/ 7967614 w 9761537"/>
              <a:gd name="connsiteY1488" fmla="*/ 1416121 h 4830671"/>
              <a:gd name="connsiteX1489" fmla="*/ 8026542 w 9761537"/>
              <a:gd name="connsiteY1489" fmla="*/ 1460449 h 4830671"/>
              <a:gd name="connsiteX1490" fmla="*/ 8061313 w 9761537"/>
              <a:gd name="connsiteY1490" fmla="*/ 1452482 h 4830671"/>
              <a:gd name="connsiteX1491" fmla="*/ 8113104 w 9761537"/>
              <a:gd name="connsiteY1491" fmla="*/ 1462912 h 4830671"/>
              <a:gd name="connsiteX1492" fmla="*/ 8131953 w 9761537"/>
              <a:gd name="connsiteY1492" fmla="*/ 1500432 h 4830671"/>
              <a:gd name="connsiteX1493" fmla="*/ 8105051 w 9761537"/>
              <a:gd name="connsiteY1493" fmla="*/ 1505212 h 4830671"/>
              <a:gd name="connsiteX1494" fmla="*/ 8073575 w 9761537"/>
              <a:gd name="connsiteY1494" fmla="*/ 1560840 h 4830671"/>
              <a:gd name="connsiteX1495" fmla="*/ 8151169 w 9761537"/>
              <a:gd name="connsiteY1495" fmla="*/ 1636604 h 4830671"/>
              <a:gd name="connsiteX1496" fmla="*/ 8194724 w 9761537"/>
              <a:gd name="connsiteY1496" fmla="*/ 1689045 h 4830671"/>
              <a:gd name="connsiteX1497" fmla="*/ 8192528 w 9761537"/>
              <a:gd name="connsiteY1497" fmla="*/ 1688176 h 4830671"/>
              <a:gd name="connsiteX1498" fmla="*/ 8185025 w 9761537"/>
              <a:gd name="connsiteY1498" fmla="*/ 1722074 h 4830671"/>
              <a:gd name="connsiteX1499" fmla="*/ 8226750 w 9761537"/>
              <a:gd name="connsiteY1499" fmla="*/ 1780019 h 4830671"/>
              <a:gd name="connsiteX1500" fmla="*/ 8219247 w 9761537"/>
              <a:gd name="connsiteY1500" fmla="*/ 1778716 h 4830671"/>
              <a:gd name="connsiteX1501" fmla="*/ 8205521 w 9761537"/>
              <a:gd name="connsiteY1501" fmla="*/ 1813193 h 4830671"/>
              <a:gd name="connsiteX1502" fmla="*/ 8181182 w 9761537"/>
              <a:gd name="connsiteY1502" fmla="*/ 1906776 h 4830671"/>
              <a:gd name="connsiteX1503" fmla="*/ 8178071 w 9761537"/>
              <a:gd name="connsiteY1503" fmla="*/ 1908659 h 4830671"/>
              <a:gd name="connsiteX1504" fmla="*/ 8145313 w 9761537"/>
              <a:gd name="connsiteY1504" fmla="*/ 1960665 h 4830671"/>
              <a:gd name="connsiteX1505" fmla="*/ 8105235 w 9761537"/>
              <a:gd name="connsiteY1505" fmla="*/ 1994998 h 4830671"/>
              <a:gd name="connsiteX1506" fmla="*/ 8020320 w 9761537"/>
              <a:gd name="connsiteY1506" fmla="*/ 2021653 h 4830671"/>
              <a:gd name="connsiteX1507" fmla="*/ 8001653 w 9761537"/>
              <a:gd name="connsiteY1507" fmla="*/ 2035270 h 4830671"/>
              <a:gd name="connsiteX1508" fmla="*/ 8000555 w 9761537"/>
              <a:gd name="connsiteY1508" fmla="*/ 2038167 h 4830671"/>
              <a:gd name="connsiteX1509" fmla="*/ 7956451 w 9761537"/>
              <a:gd name="connsiteY1509" fmla="*/ 2057579 h 4830671"/>
              <a:gd name="connsiteX1510" fmla="*/ 7923876 w 9761537"/>
              <a:gd name="connsiteY1510" fmla="*/ 2070762 h 4830671"/>
              <a:gd name="connsiteX1511" fmla="*/ 7923510 w 9761537"/>
              <a:gd name="connsiteY1511" fmla="*/ 2100024 h 4830671"/>
              <a:gd name="connsiteX1512" fmla="*/ 7942725 w 9761537"/>
              <a:gd name="connsiteY1512" fmla="*/ 2110599 h 4830671"/>
              <a:gd name="connsiteX1513" fmla="*/ 7916373 w 9761537"/>
              <a:gd name="connsiteY1513" fmla="*/ 2160433 h 4830671"/>
              <a:gd name="connsiteX1514" fmla="*/ 7905393 w 9761537"/>
              <a:gd name="connsiteY1514" fmla="*/ 2100894 h 4830671"/>
              <a:gd name="connsiteX1515" fmla="*/ 7890935 w 9761537"/>
              <a:gd name="connsiteY1515" fmla="*/ 2054682 h 4830671"/>
              <a:gd name="connsiteX1516" fmla="*/ 7889654 w 9761537"/>
              <a:gd name="connsiteY1516" fmla="*/ 2053958 h 4830671"/>
              <a:gd name="connsiteX1517" fmla="*/ 7857811 w 9761537"/>
              <a:gd name="connsiteY1517" fmla="*/ 2048598 h 4830671"/>
              <a:gd name="connsiteX1518" fmla="*/ 7829994 w 9761537"/>
              <a:gd name="connsiteY1518" fmla="*/ 2074383 h 4830671"/>
              <a:gd name="connsiteX1519" fmla="*/ 7800164 w 9761537"/>
              <a:gd name="connsiteY1519" fmla="*/ 2110744 h 4830671"/>
              <a:gd name="connsiteX1520" fmla="*/ 7825053 w 9761537"/>
              <a:gd name="connsiteY1520" fmla="*/ 2186363 h 4830671"/>
              <a:gd name="connsiteX1521" fmla="*/ 7929732 w 9761537"/>
              <a:gd name="connsiteY1521" fmla="*/ 2324998 h 4830671"/>
              <a:gd name="connsiteX1522" fmla="*/ 7934490 w 9761537"/>
              <a:gd name="connsiteY1522" fmla="*/ 2408875 h 4830671"/>
              <a:gd name="connsiteX1523" fmla="*/ 7867327 w 9761537"/>
              <a:gd name="connsiteY1523" fmla="*/ 2465227 h 4830671"/>
              <a:gd name="connsiteX1524" fmla="*/ 7864033 w 9761537"/>
              <a:gd name="connsiteY1524" fmla="*/ 2462329 h 4830671"/>
              <a:gd name="connsiteX1525" fmla="*/ 7846465 w 9761537"/>
              <a:gd name="connsiteY1525" fmla="*/ 2491447 h 4830671"/>
              <a:gd name="connsiteX1526" fmla="*/ 7781864 w 9761537"/>
              <a:gd name="connsiteY1526" fmla="*/ 2527373 h 4830671"/>
              <a:gd name="connsiteX1527" fmla="*/ 7793759 w 9761537"/>
              <a:gd name="connsiteY1527" fmla="*/ 2470876 h 4830671"/>
              <a:gd name="connsiteX1528" fmla="*/ 7753315 w 9761537"/>
              <a:gd name="connsiteY1528" fmla="*/ 2445091 h 4830671"/>
              <a:gd name="connsiteX1529" fmla="*/ 7748923 w 9761537"/>
              <a:gd name="connsiteY1529" fmla="*/ 2434081 h 4830671"/>
              <a:gd name="connsiteX1530" fmla="*/ 7717446 w 9761537"/>
              <a:gd name="connsiteY1530" fmla="*/ 2400472 h 4830671"/>
              <a:gd name="connsiteX1531" fmla="*/ 7681393 w 9761537"/>
              <a:gd name="connsiteY1531" fmla="*/ 2379902 h 4830671"/>
              <a:gd name="connsiteX1532" fmla="*/ 7652113 w 9761537"/>
              <a:gd name="connsiteY1532" fmla="*/ 2349915 h 4830671"/>
              <a:gd name="connsiteX1533" fmla="*/ 7639302 w 9761537"/>
              <a:gd name="connsiteY1533" fmla="*/ 2350784 h 4830671"/>
              <a:gd name="connsiteX1534" fmla="*/ 7625211 w 9761537"/>
              <a:gd name="connsiteY1534" fmla="*/ 2489419 h 4830671"/>
              <a:gd name="connsiteX1535" fmla="*/ 7641132 w 9761537"/>
              <a:gd name="connsiteY1535" fmla="*/ 2487826 h 4830671"/>
              <a:gd name="connsiteX1536" fmla="*/ 7656871 w 9761537"/>
              <a:gd name="connsiteY1536" fmla="*/ 2555477 h 4830671"/>
              <a:gd name="connsiteX1537" fmla="*/ 7708661 w 9761537"/>
              <a:gd name="connsiteY1537" fmla="*/ 2590245 h 4830671"/>
              <a:gd name="connsiteX1538" fmla="*/ 7763197 w 9761537"/>
              <a:gd name="connsiteY1538" fmla="*/ 2675569 h 4830671"/>
              <a:gd name="connsiteX1539" fmla="*/ 7770517 w 9761537"/>
              <a:gd name="connsiteY1539" fmla="*/ 2721781 h 4830671"/>
              <a:gd name="connsiteX1540" fmla="*/ 7784060 w 9761537"/>
              <a:gd name="connsiteY1540" fmla="*/ 2806672 h 4830671"/>
              <a:gd name="connsiteX1541" fmla="*/ 7741603 w 9761537"/>
              <a:gd name="connsiteY1541" fmla="*/ 2777554 h 4830671"/>
              <a:gd name="connsiteX1542" fmla="*/ 7748007 w 9761537"/>
              <a:gd name="connsiteY1542" fmla="*/ 2777554 h 4830671"/>
              <a:gd name="connsiteX1543" fmla="*/ 7660348 w 9761537"/>
              <a:gd name="connsiteY1543" fmla="*/ 2669485 h 4830671"/>
              <a:gd name="connsiteX1544" fmla="*/ 7600139 w 9761537"/>
              <a:gd name="connsiteY1544" fmla="*/ 2544467 h 4830671"/>
              <a:gd name="connsiteX1545" fmla="*/ 7590440 w 9761537"/>
              <a:gd name="connsiteY1545" fmla="*/ 2556636 h 4830671"/>
              <a:gd name="connsiteX1546" fmla="*/ 7586597 w 9761537"/>
              <a:gd name="connsiteY1546" fmla="*/ 2554608 h 4830671"/>
              <a:gd name="connsiteX1547" fmla="*/ 7584584 w 9761537"/>
              <a:gd name="connsiteY1547" fmla="*/ 2478844 h 4830671"/>
              <a:gd name="connsiteX1548" fmla="*/ 7565185 w 9761537"/>
              <a:gd name="connsiteY1548" fmla="*/ 2351943 h 4830671"/>
              <a:gd name="connsiteX1549" fmla="*/ 7565002 w 9761537"/>
              <a:gd name="connsiteY1549" fmla="*/ 2352667 h 4830671"/>
              <a:gd name="connsiteX1550" fmla="*/ 7522545 w 9761537"/>
              <a:gd name="connsiteY1550" fmla="*/ 2237935 h 4830671"/>
              <a:gd name="connsiteX1551" fmla="*/ 7510283 w 9761537"/>
              <a:gd name="connsiteY1551" fmla="*/ 2227794 h 4830671"/>
              <a:gd name="connsiteX1552" fmla="*/ 7433238 w 9761537"/>
              <a:gd name="connsiteY1552" fmla="*/ 2258651 h 4830671"/>
              <a:gd name="connsiteX1553" fmla="*/ 7404323 w 9761537"/>
              <a:gd name="connsiteY1553" fmla="*/ 2158260 h 4830671"/>
              <a:gd name="connsiteX1554" fmla="*/ 7403225 w 9761537"/>
              <a:gd name="connsiteY1554" fmla="*/ 2162026 h 4830671"/>
              <a:gd name="connsiteX1555" fmla="*/ 7386938 w 9761537"/>
              <a:gd name="connsiteY1555" fmla="*/ 2122623 h 4830671"/>
              <a:gd name="connsiteX1556" fmla="*/ 7349055 w 9761537"/>
              <a:gd name="connsiteY1556" fmla="*/ 2096113 h 4830671"/>
              <a:gd name="connsiteX1557" fmla="*/ 7319957 w 9761537"/>
              <a:gd name="connsiteY1557" fmla="*/ 2062794 h 4830671"/>
              <a:gd name="connsiteX1558" fmla="*/ 7311539 w 9761537"/>
              <a:gd name="connsiteY1558" fmla="*/ 2012237 h 4830671"/>
              <a:gd name="connsiteX1559" fmla="*/ 7246938 w 9761537"/>
              <a:gd name="connsiteY1559" fmla="*/ 2055696 h 4830671"/>
              <a:gd name="connsiteX1560" fmla="*/ 7246206 w 9761537"/>
              <a:gd name="connsiteY1560" fmla="*/ 2053233 h 4830671"/>
              <a:gd name="connsiteX1561" fmla="*/ 7194782 w 9761537"/>
              <a:gd name="connsiteY1561" fmla="*/ 2082641 h 4830671"/>
              <a:gd name="connsiteX1562" fmla="*/ 7147566 w 9761537"/>
              <a:gd name="connsiteY1562" fmla="*/ 2120885 h 4830671"/>
              <a:gd name="connsiteX1563" fmla="*/ 7099985 w 9761537"/>
              <a:gd name="connsiteY1563" fmla="*/ 2175209 h 4830671"/>
              <a:gd name="connsiteX1564" fmla="*/ 7027698 w 9761537"/>
              <a:gd name="connsiteY1564" fmla="*/ 2247351 h 4830671"/>
              <a:gd name="connsiteX1565" fmla="*/ 6992378 w 9761537"/>
              <a:gd name="connsiteY1565" fmla="*/ 2271688 h 4830671"/>
              <a:gd name="connsiteX1566" fmla="*/ 6994757 w 9761537"/>
              <a:gd name="connsiteY1566" fmla="*/ 2394533 h 4830671"/>
              <a:gd name="connsiteX1567" fmla="*/ 6997685 w 9761537"/>
              <a:gd name="connsiteY1567" fmla="*/ 2431329 h 4830671"/>
              <a:gd name="connsiteX1568" fmla="*/ 6983959 w 9761537"/>
              <a:gd name="connsiteY1568" fmla="*/ 2462764 h 4830671"/>
              <a:gd name="connsiteX1569" fmla="*/ 6966025 w 9761537"/>
              <a:gd name="connsiteY1569" fmla="*/ 2499994 h 4830671"/>
              <a:gd name="connsiteX1570" fmla="*/ 6937293 w 9761537"/>
              <a:gd name="connsiteY1570" fmla="*/ 2533168 h 4830671"/>
              <a:gd name="connsiteX1571" fmla="*/ 6796562 w 9761537"/>
              <a:gd name="connsiteY1571" fmla="*/ 2305876 h 4830671"/>
              <a:gd name="connsiteX1572" fmla="*/ 6717320 w 9761537"/>
              <a:gd name="connsiteY1572" fmla="*/ 2057434 h 4830671"/>
              <a:gd name="connsiteX1573" fmla="*/ 6716405 w 9761537"/>
              <a:gd name="connsiteY1573" fmla="*/ 2062939 h 4830671"/>
              <a:gd name="connsiteX1574" fmla="*/ 6628197 w 9761537"/>
              <a:gd name="connsiteY1574" fmla="*/ 2052219 h 4830671"/>
              <a:gd name="connsiteX1575" fmla="*/ 6598733 w 9761537"/>
              <a:gd name="connsiteY1575" fmla="*/ 2012671 h 4830671"/>
              <a:gd name="connsiteX1576" fmla="*/ 6638811 w 9761537"/>
              <a:gd name="connsiteY1576" fmla="*/ 2004559 h 4830671"/>
              <a:gd name="connsiteX1577" fmla="*/ 6570367 w 9761537"/>
              <a:gd name="connsiteY1577" fmla="*/ 1973703 h 4830671"/>
              <a:gd name="connsiteX1578" fmla="*/ 6533583 w 9761537"/>
              <a:gd name="connsiteY1578" fmla="*/ 1937921 h 4830671"/>
              <a:gd name="connsiteX1579" fmla="*/ 6515648 w 9761537"/>
              <a:gd name="connsiteY1579" fmla="*/ 1921697 h 4830671"/>
              <a:gd name="connsiteX1580" fmla="*/ 6509792 w 9761537"/>
              <a:gd name="connsiteY1580" fmla="*/ 1914019 h 4830671"/>
              <a:gd name="connsiteX1581" fmla="*/ 6382969 w 9761537"/>
              <a:gd name="connsiteY1581" fmla="*/ 1927057 h 4830671"/>
              <a:gd name="connsiteX1582" fmla="*/ 6295127 w 9761537"/>
              <a:gd name="connsiteY1582" fmla="*/ 1911411 h 4830671"/>
              <a:gd name="connsiteX1583" fmla="*/ 6226683 w 9761537"/>
              <a:gd name="connsiteY1583" fmla="*/ 1895331 h 4830671"/>
              <a:gd name="connsiteX1584" fmla="*/ 6198683 w 9761537"/>
              <a:gd name="connsiteY1584" fmla="*/ 1849120 h 4830671"/>
              <a:gd name="connsiteX1585" fmla="*/ 6196121 w 9761537"/>
              <a:gd name="connsiteY1585" fmla="*/ 1861433 h 4830671"/>
              <a:gd name="connsiteX1586" fmla="*/ 6239493 w 9761537"/>
              <a:gd name="connsiteY1586" fmla="*/ 1946324 h 4830671"/>
              <a:gd name="connsiteX1587" fmla="*/ 6306839 w 9761537"/>
              <a:gd name="connsiteY1587" fmla="*/ 1986741 h 4830671"/>
              <a:gd name="connsiteX1588" fmla="*/ 6333924 w 9761537"/>
              <a:gd name="connsiteY1588" fmla="*/ 1996736 h 4830671"/>
              <a:gd name="connsiteX1589" fmla="*/ 6274630 w 9761537"/>
              <a:gd name="connsiteY1589" fmla="*/ 2085393 h 4830671"/>
              <a:gd name="connsiteX1590" fmla="*/ 6273898 w 9761537"/>
              <a:gd name="connsiteY1590" fmla="*/ 2138124 h 4830671"/>
              <a:gd name="connsiteX1591" fmla="*/ 6269506 w 9761537"/>
              <a:gd name="connsiteY1591" fmla="*/ 2141021 h 4830671"/>
              <a:gd name="connsiteX1592" fmla="*/ 6268957 w 9761537"/>
              <a:gd name="connsiteY1592" fmla="*/ 2147974 h 4830671"/>
              <a:gd name="connsiteX1593" fmla="*/ 6243885 w 9761537"/>
              <a:gd name="connsiteY1593" fmla="*/ 2149133 h 4830671"/>
              <a:gd name="connsiteX1594" fmla="*/ 6196670 w 9761537"/>
              <a:gd name="connsiteY1594" fmla="*/ 2184335 h 4830671"/>
              <a:gd name="connsiteX1595" fmla="*/ 6122735 w 9761537"/>
              <a:gd name="connsiteY1595" fmla="*/ 2227505 h 4830671"/>
              <a:gd name="connsiteX1596" fmla="*/ 6118343 w 9761537"/>
              <a:gd name="connsiteY1596" fmla="*/ 2223449 h 4830671"/>
              <a:gd name="connsiteX1597" fmla="*/ 6115781 w 9761537"/>
              <a:gd name="connsiteY1597" fmla="*/ 2236341 h 4830671"/>
              <a:gd name="connsiteX1598" fmla="*/ 6095468 w 9761537"/>
              <a:gd name="connsiteY1598" fmla="*/ 2241557 h 4830671"/>
              <a:gd name="connsiteX1599" fmla="*/ 6028305 w 9761537"/>
              <a:gd name="connsiteY1599" fmla="*/ 2290376 h 4830671"/>
              <a:gd name="connsiteX1600" fmla="*/ 5900933 w 9761537"/>
              <a:gd name="connsiteY1600" fmla="*/ 2346873 h 4830671"/>
              <a:gd name="connsiteX1601" fmla="*/ 5816577 w 9761537"/>
              <a:gd name="connsiteY1601" fmla="*/ 2371024 h 4830671"/>
              <a:gd name="connsiteX1602" fmla="*/ 5812001 w 9761537"/>
              <a:gd name="connsiteY1602" fmla="*/ 2366838 h 4830671"/>
              <a:gd name="connsiteX1603" fmla="*/ 5811880 w 9761537"/>
              <a:gd name="connsiteY1603" fmla="*/ 2369807 h 4830671"/>
              <a:gd name="connsiteX1604" fmla="*/ 5804343 w 9761537"/>
              <a:gd name="connsiteY1604" fmla="*/ 2398021 h 4830671"/>
              <a:gd name="connsiteX1605" fmla="*/ 5845022 w 9761537"/>
              <a:gd name="connsiteY1605" fmla="*/ 2445409 h 4830671"/>
              <a:gd name="connsiteX1606" fmla="*/ 5889108 w 9761537"/>
              <a:gd name="connsiteY1606" fmla="*/ 2429776 h 4830671"/>
              <a:gd name="connsiteX1607" fmla="*/ 5971395 w 9761537"/>
              <a:gd name="connsiteY1607" fmla="*/ 2414387 h 4830671"/>
              <a:gd name="connsiteX1608" fmla="*/ 6036028 w 9761537"/>
              <a:gd name="connsiteY1608" fmla="*/ 2389960 h 4830671"/>
              <a:gd name="connsiteX1609" fmla="*/ 6066692 w 9761537"/>
              <a:gd name="connsiteY1609" fmla="*/ 2439180 h 4830671"/>
              <a:gd name="connsiteX1610" fmla="*/ 6070409 w 9761537"/>
              <a:gd name="connsiteY1610" fmla="*/ 2464096 h 4830671"/>
              <a:gd name="connsiteX1611" fmla="*/ 6059671 w 9761537"/>
              <a:gd name="connsiteY1611" fmla="*/ 2464584 h 4830671"/>
              <a:gd name="connsiteX1612" fmla="*/ 6057193 w 9761537"/>
              <a:gd name="connsiteY1612" fmla="*/ 2460920 h 4830671"/>
              <a:gd name="connsiteX1613" fmla="*/ 6032208 w 9761537"/>
              <a:gd name="connsiteY1613" fmla="*/ 2538231 h 4830671"/>
              <a:gd name="connsiteX1614" fmla="*/ 6005983 w 9761537"/>
              <a:gd name="connsiteY1614" fmla="*/ 2596978 h 4830671"/>
              <a:gd name="connsiteX1615" fmla="*/ 5940009 w 9761537"/>
              <a:gd name="connsiteY1615" fmla="*/ 2708365 h 4830671"/>
              <a:gd name="connsiteX1616" fmla="*/ 5755920 w 9761537"/>
              <a:gd name="connsiteY1616" fmla="*/ 2904026 h 4830671"/>
              <a:gd name="connsiteX1617" fmla="*/ 5754062 w 9761537"/>
              <a:gd name="connsiteY1617" fmla="*/ 2900484 h 4830671"/>
              <a:gd name="connsiteX1618" fmla="*/ 5724223 w 9761537"/>
              <a:gd name="connsiteY1618" fmla="*/ 2921857 h 4830671"/>
              <a:gd name="connsiteX1619" fmla="*/ 5678588 w 9761537"/>
              <a:gd name="connsiteY1619" fmla="*/ 3049122 h 4830671"/>
              <a:gd name="connsiteX1620" fmla="*/ 5698928 w 9761537"/>
              <a:gd name="connsiteY1620" fmla="*/ 3077213 h 4830671"/>
              <a:gd name="connsiteX1621" fmla="*/ 5693249 w 9761537"/>
              <a:gd name="connsiteY1621" fmla="*/ 3100052 h 4830671"/>
              <a:gd name="connsiteX1622" fmla="*/ 5706258 w 9761537"/>
              <a:gd name="connsiteY1622" fmla="*/ 3177486 h 4830671"/>
              <a:gd name="connsiteX1623" fmla="*/ 5727630 w 9761537"/>
              <a:gd name="connsiteY1623" fmla="*/ 3191654 h 4830671"/>
              <a:gd name="connsiteX1624" fmla="*/ 5738884 w 9761537"/>
              <a:gd name="connsiteY1624" fmla="*/ 3339070 h 4830671"/>
              <a:gd name="connsiteX1625" fmla="*/ 5668677 w 9761537"/>
              <a:gd name="connsiteY1625" fmla="*/ 3445572 h 4830671"/>
              <a:gd name="connsiteX1626" fmla="*/ 5589693 w 9761537"/>
              <a:gd name="connsiteY1626" fmla="*/ 3507739 h 4830671"/>
              <a:gd name="connsiteX1627" fmla="*/ 5553660 w 9761537"/>
              <a:gd name="connsiteY1627" fmla="*/ 3594332 h 4830671"/>
              <a:gd name="connsiteX1628" fmla="*/ 5557893 w 9761537"/>
              <a:gd name="connsiteY1628" fmla="*/ 3676896 h 4830671"/>
              <a:gd name="connsiteX1629" fmla="*/ 5509574 w 9761537"/>
              <a:gd name="connsiteY1629" fmla="*/ 3733200 h 4830671"/>
              <a:gd name="connsiteX1630" fmla="*/ 5468895 w 9761537"/>
              <a:gd name="connsiteY1630" fmla="*/ 3764711 h 4830671"/>
              <a:gd name="connsiteX1631" fmla="*/ 5475399 w 9761537"/>
              <a:gd name="connsiteY1631" fmla="*/ 3765199 h 4830671"/>
              <a:gd name="connsiteX1632" fmla="*/ 5472818 w 9761537"/>
              <a:gd name="connsiteY1632" fmla="*/ 3801229 h 4830671"/>
              <a:gd name="connsiteX1633" fmla="*/ 5471889 w 9761537"/>
              <a:gd name="connsiteY1633" fmla="*/ 3801229 h 4830671"/>
              <a:gd name="connsiteX1634" fmla="*/ 5447729 w 9761537"/>
              <a:gd name="connsiteY1634" fmla="*/ 3867304 h 4830671"/>
              <a:gd name="connsiteX1635" fmla="*/ 5410457 w 9761537"/>
              <a:gd name="connsiteY1635" fmla="*/ 3904311 h 4830671"/>
              <a:gd name="connsiteX1636" fmla="*/ 5363790 w 9761537"/>
              <a:gd name="connsiteY1636" fmla="*/ 3972584 h 4830671"/>
              <a:gd name="connsiteX1637" fmla="*/ 5211398 w 9761537"/>
              <a:gd name="connsiteY1637" fmla="*/ 4066018 h 4830671"/>
              <a:gd name="connsiteX1638" fmla="*/ 5209849 w 9761537"/>
              <a:gd name="connsiteY1638" fmla="*/ 4072979 h 4830671"/>
              <a:gd name="connsiteX1639" fmla="*/ 5113933 w 9761537"/>
              <a:gd name="connsiteY1639" fmla="*/ 4077254 h 4830671"/>
              <a:gd name="connsiteX1640" fmla="*/ 5002737 w 9761537"/>
              <a:gd name="connsiteY1640" fmla="*/ 4048064 h 4830671"/>
              <a:gd name="connsiteX1641" fmla="*/ 5000259 w 9761537"/>
              <a:gd name="connsiteY1641" fmla="*/ 4005194 h 4830671"/>
              <a:gd name="connsiteX1642" fmla="*/ 4947396 w 9761537"/>
              <a:gd name="connsiteY1642" fmla="*/ 3868892 h 4830671"/>
              <a:gd name="connsiteX1643" fmla="*/ 4880080 w 9761537"/>
              <a:gd name="connsiteY1643" fmla="*/ 3684346 h 4830671"/>
              <a:gd name="connsiteX1644" fmla="*/ 4793456 w 9761537"/>
              <a:gd name="connsiteY1644" fmla="*/ 3447404 h 4830671"/>
              <a:gd name="connsiteX1645" fmla="*/ 4794488 w 9761537"/>
              <a:gd name="connsiteY1645" fmla="*/ 3446549 h 4830671"/>
              <a:gd name="connsiteX1646" fmla="*/ 4794488 w 9761537"/>
              <a:gd name="connsiteY1646" fmla="*/ 3407588 h 4830671"/>
              <a:gd name="connsiteX1647" fmla="*/ 4796657 w 9761537"/>
              <a:gd name="connsiteY1647" fmla="*/ 3406855 h 4830671"/>
              <a:gd name="connsiteX1648" fmla="*/ 4793456 w 9761537"/>
              <a:gd name="connsiteY1648" fmla="*/ 3399039 h 4830671"/>
              <a:gd name="connsiteX1649" fmla="*/ 4830625 w 9761537"/>
              <a:gd name="connsiteY1649" fmla="*/ 3292537 h 4830671"/>
              <a:gd name="connsiteX1650" fmla="*/ 4850758 w 9761537"/>
              <a:gd name="connsiteY1650" fmla="*/ 3206432 h 4830671"/>
              <a:gd name="connsiteX1651" fmla="*/ 4846215 w 9761537"/>
              <a:gd name="connsiteY1651" fmla="*/ 3144021 h 4830671"/>
              <a:gd name="connsiteX1652" fmla="*/ 4808736 w 9761537"/>
              <a:gd name="connsiteY1652" fmla="*/ 3020787 h 4830671"/>
              <a:gd name="connsiteX1653" fmla="*/ 4812453 w 9761537"/>
              <a:gd name="connsiteY1653" fmla="*/ 3020420 h 4830671"/>
              <a:gd name="connsiteX1654" fmla="*/ 4812660 w 9761537"/>
              <a:gd name="connsiteY1654" fmla="*/ 3009795 h 4830671"/>
              <a:gd name="connsiteX1655" fmla="*/ 4805432 w 9761537"/>
              <a:gd name="connsiteY1655" fmla="*/ 3016146 h 4830671"/>
              <a:gd name="connsiteX1656" fmla="*/ 4766509 w 9761537"/>
              <a:gd name="connsiteY1656" fmla="*/ 2966437 h 4830671"/>
              <a:gd name="connsiteX1657" fmla="*/ 4772703 w 9761537"/>
              <a:gd name="connsiteY1657" fmla="*/ 2954467 h 4830671"/>
              <a:gd name="connsiteX1658" fmla="*/ 4699295 w 9761537"/>
              <a:gd name="connsiteY1658" fmla="*/ 2835508 h 4830671"/>
              <a:gd name="connsiteX1659" fmla="*/ 4725107 w 9761537"/>
              <a:gd name="connsiteY1659" fmla="*/ 2793860 h 4830671"/>
              <a:gd name="connsiteX1660" fmla="*/ 4726965 w 9761537"/>
              <a:gd name="connsiteY1660" fmla="*/ 2737067 h 4830671"/>
              <a:gd name="connsiteX1661" fmla="*/ 4729030 w 9761537"/>
              <a:gd name="connsiteY1661" fmla="*/ 2737067 h 4830671"/>
              <a:gd name="connsiteX1662" fmla="*/ 4722113 w 9761537"/>
              <a:gd name="connsiteY1662" fmla="*/ 2683328 h 4830671"/>
              <a:gd name="connsiteX1663" fmla="*/ 4698779 w 9761537"/>
              <a:gd name="connsiteY1663" fmla="*/ 2662809 h 4830671"/>
              <a:gd name="connsiteX1664" fmla="*/ 4606270 w 9761537"/>
              <a:gd name="connsiteY1664" fmla="*/ 2658657 h 4830671"/>
              <a:gd name="connsiteX1665" fmla="*/ 4520782 w 9761537"/>
              <a:gd name="connsiteY1665" fmla="*/ 2594536 h 4830671"/>
              <a:gd name="connsiteX1666" fmla="*/ 4520782 w 9761537"/>
              <a:gd name="connsiteY1666" fmla="*/ 2595635 h 4830671"/>
              <a:gd name="connsiteX1667" fmla="*/ 4479896 w 9761537"/>
              <a:gd name="connsiteY1667" fmla="*/ 2597833 h 4830671"/>
              <a:gd name="connsiteX1668" fmla="*/ 4473288 w 9761537"/>
              <a:gd name="connsiteY1668" fmla="*/ 2600642 h 4830671"/>
              <a:gd name="connsiteX1669" fmla="*/ 4463170 w 9761537"/>
              <a:gd name="connsiteY1669" fmla="*/ 2604551 h 4830671"/>
              <a:gd name="connsiteX1670" fmla="*/ 4354555 w 9761537"/>
              <a:gd name="connsiteY1670" fmla="*/ 2653283 h 4830671"/>
              <a:gd name="connsiteX1671" fmla="*/ 4335970 w 9761537"/>
              <a:gd name="connsiteY1671" fmla="*/ 2643756 h 4830671"/>
              <a:gd name="connsiteX1672" fmla="*/ 4278049 w 9761537"/>
              <a:gd name="connsiteY1672" fmla="*/ 2644245 h 4830671"/>
              <a:gd name="connsiteX1673" fmla="*/ 4195142 w 9761537"/>
              <a:gd name="connsiteY1673" fmla="*/ 2668183 h 4830671"/>
              <a:gd name="connsiteX1674" fmla="*/ 4195039 w 9761537"/>
              <a:gd name="connsiteY1674" fmla="*/ 2669649 h 4830671"/>
              <a:gd name="connsiteX1675" fmla="*/ 4193594 w 9761537"/>
              <a:gd name="connsiteY1675" fmla="*/ 2669038 h 4830671"/>
              <a:gd name="connsiteX1676" fmla="*/ 4169847 w 9761537"/>
              <a:gd name="connsiteY1676" fmla="*/ 2682839 h 4830671"/>
              <a:gd name="connsiteX1677" fmla="*/ 4170776 w 9761537"/>
              <a:gd name="connsiteY1677" fmla="*/ 2660000 h 4830671"/>
              <a:gd name="connsiteX1678" fmla="*/ 4072382 w 9761537"/>
              <a:gd name="connsiteY1678" fmla="*/ 2581223 h 4830671"/>
              <a:gd name="connsiteX1679" fmla="*/ 4009092 w 9761537"/>
              <a:gd name="connsiteY1679" fmla="*/ 2522232 h 4830671"/>
              <a:gd name="connsiteX1680" fmla="*/ 4004239 w 9761537"/>
              <a:gd name="connsiteY1680" fmla="*/ 2522232 h 4830671"/>
              <a:gd name="connsiteX1681" fmla="*/ 3987307 w 9761537"/>
              <a:gd name="connsiteY1681" fmla="*/ 2470813 h 4830671"/>
              <a:gd name="connsiteX1682" fmla="*/ 3949828 w 9761537"/>
              <a:gd name="connsiteY1682" fmla="*/ 2423547 h 4830671"/>
              <a:gd name="connsiteX1683" fmla="*/ 3934961 w 9761537"/>
              <a:gd name="connsiteY1683" fmla="*/ 2431363 h 4830671"/>
              <a:gd name="connsiteX1684" fmla="*/ 3919680 w 9761537"/>
              <a:gd name="connsiteY1684" fmla="*/ 2397043 h 4830671"/>
              <a:gd name="connsiteX1685" fmla="*/ 3877659 w 9761537"/>
              <a:gd name="connsiteY1685" fmla="*/ 2345747 h 4830671"/>
              <a:gd name="connsiteX1686" fmla="*/ 3879827 w 9761537"/>
              <a:gd name="connsiteY1686" fmla="*/ 2343060 h 4830671"/>
              <a:gd name="connsiteX1687" fmla="*/ 3880653 w 9761537"/>
              <a:gd name="connsiteY1687" fmla="*/ 2343060 h 4830671"/>
              <a:gd name="connsiteX1688" fmla="*/ 3852157 w 9761537"/>
              <a:gd name="connsiteY1688" fmla="*/ 2291152 h 4830671"/>
              <a:gd name="connsiteX1689" fmla="*/ 3882821 w 9761537"/>
              <a:gd name="connsiteY1689" fmla="*/ 2232650 h 4830671"/>
              <a:gd name="connsiteX1690" fmla="*/ 3898824 w 9761537"/>
              <a:gd name="connsiteY1690" fmla="*/ 2229841 h 4830671"/>
              <a:gd name="connsiteX1691" fmla="*/ 3899237 w 9761537"/>
              <a:gd name="connsiteY1691" fmla="*/ 2116377 h 4830671"/>
              <a:gd name="connsiteX1692" fmla="*/ 3908220 w 9761537"/>
              <a:gd name="connsiteY1692" fmla="*/ 2112713 h 4830671"/>
              <a:gd name="connsiteX1693" fmla="*/ 3909769 w 9761537"/>
              <a:gd name="connsiteY1693" fmla="*/ 2083034 h 4830671"/>
              <a:gd name="connsiteX1694" fmla="*/ 3892526 w 9761537"/>
              <a:gd name="connsiteY1694" fmla="*/ 2055798 h 4830671"/>
              <a:gd name="connsiteX1695" fmla="*/ 3887157 w 9761537"/>
              <a:gd name="connsiteY1695" fmla="*/ 2055798 h 4830671"/>
              <a:gd name="connsiteX1696" fmla="*/ 3921332 w 9761537"/>
              <a:gd name="connsiteY1696" fmla="*/ 1950640 h 4830671"/>
              <a:gd name="connsiteX1697" fmla="*/ 3918338 w 9761537"/>
              <a:gd name="connsiteY1697" fmla="*/ 1946243 h 4830671"/>
              <a:gd name="connsiteX1698" fmla="*/ 3969032 w 9761537"/>
              <a:gd name="connsiteY1698" fmla="*/ 1861482 h 4830671"/>
              <a:gd name="connsiteX1699" fmla="*/ 4011776 w 9761537"/>
              <a:gd name="connsiteY1699" fmla="*/ 1801269 h 4830671"/>
              <a:gd name="connsiteX1700" fmla="*/ 4109035 w 9761537"/>
              <a:gd name="connsiteY1700" fmla="*/ 1760965 h 4830671"/>
              <a:gd name="connsiteX1701" fmla="*/ 4132678 w 9761537"/>
              <a:gd name="connsiteY1701" fmla="*/ 1692569 h 4830671"/>
              <a:gd name="connsiteX1702" fmla="*/ 4155186 w 9761537"/>
              <a:gd name="connsiteY1702" fmla="*/ 1635654 h 4830671"/>
              <a:gd name="connsiteX1703" fmla="*/ 4233343 w 9761537"/>
              <a:gd name="connsiteY1703" fmla="*/ 1580693 h 4830671"/>
              <a:gd name="connsiteX1704" fmla="*/ 4293949 w 9761537"/>
              <a:gd name="connsiteY1704" fmla="*/ 1507168 h 4830671"/>
              <a:gd name="connsiteX1705" fmla="*/ 4293743 w 9761537"/>
              <a:gd name="connsiteY1705" fmla="*/ 1527809 h 4830671"/>
              <a:gd name="connsiteX1706" fmla="*/ 4358581 w 9761537"/>
              <a:gd name="connsiteY1706" fmla="*/ 1529763 h 4830671"/>
              <a:gd name="connsiteX1707" fmla="*/ 4359924 w 9761537"/>
              <a:gd name="connsiteY1707" fmla="*/ 1533794 h 4830671"/>
              <a:gd name="connsiteX1708" fmla="*/ 4363228 w 9761537"/>
              <a:gd name="connsiteY1708" fmla="*/ 1533061 h 4830671"/>
              <a:gd name="connsiteX1709" fmla="*/ 4366841 w 9761537"/>
              <a:gd name="connsiteY1709" fmla="*/ 1539656 h 4830671"/>
              <a:gd name="connsiteX1710" fmla="*/ 4490427 w 9761537"/>
              <a:gd name="connsiteY1710" fmla="*/ 1492512 h 4830671"/>
              <a:gd name="connsiteX1711" fmla="*/ 4604205 w 9761537"/>
              <a:gd name="connsiteY1711" fmla="*/ 1482863 h 4830671"/>
              <a:gd name="connsiteX1712" fmla="*/ 4656035 w 9761537"/>
              <a:gd name="connsiteY1712" fmla="*/ 1473215 h 4830671"/>
              <a:gd name="connsiteX1713" fmla="*/ 4679301 w 9761537"/>
              <a:gd name="connsiteY1713" fmla="*/ 1469593 h 4830671"/>
              <a:gd name="connsiteX1714" fmla="*/ 4758662 w 9761537"/>
              <a:gd name="connsiteY1714" fmla="*/ 1484329 h 4830671"/>
              <a:gd name="connsiteX1715" fmla="*/ 4771155 w 9761537"/>
              <a:gd name="connsiteY1715" fmla="*/ 1524145 h 4830671"/>
              <a:gd name="connsiteX1716" fmla="*/ 4783028 w 9761537"/>
              <a:gd name="connsiteY1716" fmla="*/ 1552114 h 4830671"/>
              <a:gd name="connsiteX1717" fmla="*/ 4751435 w 9761537"/>
              <a:gd name="connsiteY1717" fmla="*/ 1589609 h 4830671"/>
              <a:gd name="connsiteX1718" fmla="*/ 4770225 w 9761537"/>
              <a:gd name="connsiteY1718" fmla="*/ 1599991 h 4830671"/>
              <a:gd name="connsiteX1719" fmla="*/ 4770225 w 9761537"/>
              <a:gd name="connsiteY1719" fmla="*/ 1600479 h 4830671"/>
              <a:gd name="connsiteX1720" fmla="*/ 4784370 w 9761537"/>
              <a:gd name="connsiteY1720" fmla="*/ 1614891 h 4830671"/>
              <a:gd name="connsiteX1721" fmla="*/ 4908266 w 9761537"/>
              <a:gd name="connsiteY1721" fmla="*/ 1662524 h 4830671"/>
              <a:gd name="connsiteX1722" fmla="*/ 5038770 w 9761537"/>
              <a:gd name="connsiteY1722" fmla="*/ 1706126 h 4830671"/>
              <a:gd name="connsiteX1723" fmla="*/ 5036188 w 9761537"/>
              <a:gd name="connsiteY1723" fmla="*/ 1659837 h 4830671"/>
              <a:gd name="connsiteX1724" fmla="*/ 5123225 w 9761537"/>
              <a:gd name="connsiteY1724" fmla="*/ 1629792 h 4830671"/>
              <a:gd name="connsiteX1725" fmla="*/ 5207371 w 9761537"/>
              <a:gd name="connsiteY1725" fmla="*/ 1672661 h 4830671"/>
              <a:gd name="connsiteX1726" fmla="*/ 5292343 w 9761537"/>
              <a:gd name="connsiteY1726" fmla="*/ 1686096 h 4830671"/>
              <a:gd name="connsiteX1727" fmla="*/ 5354188 w 9761537"/>
              <a:gd name="connsiteY1727" fmla="*/ 1682432 h 4830671"/>
              <a:gd name="connsiteX1728" fmla="*/ 5357801 w 9761537"/>
              <a:gd name="connsiteY1728" fmla="*/ 1668386 h 4830671"/>
              <a:gd name="connsiteX1729" fmla="*/ 5367094 w 9761537"/>
              <a:gd name="connsiteY1729" fmla="*/ 1672661 h 4830671"/>
              <a:gd name="connsiteX1730" fmla="*/ 5394557 w 9761537"/>
              <a:gd name="connsiteY1730" fmla="*/ 1670951 h 4830671"/>
              <a:gd name="connsiteX1731" fmla="*/ 5433894 w 9761537"/>
              <a:gd name="connsiteY1731" fmla="*/ 1688050 h 4830671"/>
              <a:gd name="connsiteX1732" fmla="*/ 5486343 w 9761537"/>
              <a:gd name="connsiteY1732" fmla="*/ 1680233 h 4830671"/>
              <a:gd name="connsiteX1733" fmla="*/ 5486731 w 9761537"/>
              <a:gd name="connsiteY1733" fmla="*/ 1681412 h 4830671"/>
              <a:gd name="connsiteX1734" fmla="*/ 5490537 w 9761537"/>
              <a:gd name="connsiteY1734" fmla="*/ 1673685 h 4830671"/>
              <a:gd name="connsiteX1735" fmla="*/ 5512412 w 9761537"/>
              <a:gd name="connsiteY1735" fmla="*/ 1619945 h 4830671"/>
              <a:gd name="connsiteX1736" fmla="*/ 5534007 w 9761537"/>
              <a:gd name="connsiteY1736" fmla="*/ 1571560 h 4830671"/>
              <a:gd name="connsiteX1737" fmla="*/ 5530346 w 9761537"/>
              <a:gd name="connsiteY1737" fmla="*/ 1546354 h 4830671"/>
              <a:gd name="connsiteX1738" fmla="*/ 5522843 w 9761537"/>
              <a:gd name="connsiteY1738" fmla="*/ 1543891 h 4830671"/>
              <a:gd name="connsiteX1739" fmla="*/ 5518268 w 9761537"/>
              <a:gd name="connsiteY1739" fmla="*/ 1512311 h 4830671"/>
              <a:gd name="connsiteX1740" fmla="*/ 5489170 w 9761537"/>
              <a:gd name="connsiteY1740" fmla="*/ 1505647 h 4830671"/>
              <a:gd name="connsiteX1741" fmla="*/ 5425484 w 9761537"/>
              <a:gd name="connsiteY1741" fmla="*/ 1530563 h 4830671"/>
              <a:gd name="connsiteX1742" fmla="*/ 5373694 w 9761537"/>
              <a:gd name="connsiteY1742" fmla="*/ 1506371 h 4830671"/>
              <a:gd name="connsiteX1743" fmla="*/ 5303420 w 9761537"/>
              <a:gd name="connsiteY1743" fmla="*/ 1507095 h 4830671"/>
              <a:gd name="connsiteX1744" fmla="*/ 5236806 w 9761537"/>
              <a:gd name="connsiteY1744" fmla="*/ 1407574 h 4830671"/>
              <a:gd name="connsiteX1745" fmla="*/ 5219969 w 9761537"/>
              <a:gd name="connsiteY1745" fmla="*/ 1365273 h 4830671"/>
              <a:gd name="connsiteX1746" fmla="*/ 5228387 w 9761537"/>
              <a:gd name="connsiteY1746" fmla="*/ 1326885 h 4830671"/>
              <a:gd name="connsiteX1747" fmla="*/ 5230174 w 9761537"/>
              <a:gd name="connsiteY1747" fmla="*/ 1310169 h 4830671"/>
              <a:gd name="connsiteX1748" fmla="*/ 5225150 w 9761537"/>
              <a:gd name="connsiteY1748" fmla="*/ 1311507 h 4830671"/>
              <a:gd name="connsiteX1749" fmla="*/ 5224342 w 9761537"/>
              <a:gd name="connsiteY1749" fmla="*/ 1309044 h 4830671"/>
              <a:gd name="connsiteX1750" fmla="*/ 5222698 w 9761537"/>
              <a:gd name="connsiteY1750" fmla="*/ 1312160 h 4830671"/>
              <a:gd name="connsiteX1751" fmla="*/ 5225150 w 9761537"/>
              <a:gd name="connsiteY1751" fmla="*/ 1311507 h 4830671"/>
              <a:gd name="connsiteX1752" fmla="*/ 5225231 w 9761537"/>
              <a:gd name="connsiteY1752" fmla="*/ 1311753 h 4830671"/>
              <a:gd name="connsiteX1753" fmla="*/ 5225827 w 9761537"/>
              <a:gd name="connsiteY1753" fmla="*/ 1322282 h 4830671"/>
              <a:gd name="connsiteX1754" fmla="*/ 5203217 w 9761537"/>
              <a:gd name="connsiteY1754" fmla="*/ 1346417 h 4830671"/>
              <a:gd name="connsiteX1755" fmla="*/ 5143056 w 9761537"/>
              <a:gd name="connsiteY1755" fmla="*/ 1346346 h 4830671"/>
              <a:gd name="connsiteX1756" fmla="*/ 5110667 w 9761537"/>
              <a:gd name="connsiteY1756" fmla="*/ 1353778 h 4830671"/>
              <a:gd name="connsiteX1757" fmla="*/ 5171376 w 9761537"/>
              <a:gd name="connsiteY1757" fmla="*/ 1437793 h 4830671"/>
              <a:gd name="connsiteX1758" fmla="*/ 5158155 w 9761537"/>
              <a:gd name="connsiteY1758" fmla="*/ 1444800 h 4830671"/>
              <a:gd name="connsiteX1759" fmla="*/ 5141804 w 9761537"/>
              <a:gd name="connsiteY1759" fmla="*/ 1454921 h 4830671"/>
              <a:gd name="connsiteX1760" fmla="*/ 5124984 w 9761537"/>
              <a:gd name="connsiteY1760" fmla="*/ 1465467 h 4830671"/>
              <a:gd name="connsiteX1761" fmla="*/ 5134841 w 9761537"/>
              <a:gd name="connsiteY1761" fmla="*/ 1506024 h 4830671"/>
              <a:gd name="connsiteX1762" fmla="*/ 5117082 w 9761537"/>
              <a:gd name="connsiteY1762" fmla="*/ 1489815 h 4830671"/>
              <a:gd name="connsiteX1763" fmla="*/ 5109650 w 9761537"/>
              <a:gd name="connsiteY1763" fmla="*/ 1504113 h 4830671"/>
              <a:gd name="connsiteX1764" fmla="*/ 5099245 w 9761537"/>
              <a:gd name="connsiteY1764" fmla="*/ 1479836 h 4830671"/>
              <a:gd name="connsiteX1765" fmla="*/ 5091499 w 9761537"/>
              <a:gd name="connsiteY1765" fmla="*/ 1492151 h 4830671"/>
              <a:gd name="connsiteX1766" fmla="*/ 5060988 w 9761537"/>
              <a:gd name="connsiteY1766" fmla="*/ 1446853 h 4830671"/>
              <a:gd name="connsiteX1767" fmla="*/ 5077104 w 9761537"/>
              <a:gd name="connsiteY1767" fmla="*/ 1430290 h 4830671"/>
              <a:gd name="connsiteX1768" fmla="*/ 5045498 w 9761537"/>
              <a:gd name="connsiteY1768" fmla="*/ 1418966 h 4830671"/>
              <a:gd name="connsiteX1769" fmla="*/ 5032902 w 9761537"/>
              <a:gd name="connsiteY1769" fmla="*/ 1383505 h 4830671"/>
              <a:gd name="connsiteX1770" fmla="*/ 5025705 w 9761537"/>
              <a:gd name="connsiteY1770" fmla="*/ 1365244 h 4830671"/>
              <a:gd name="connsiteX1771" fmla="*/ 5012483 w 9761537"/>
              <a:gd name="connsiteY1771" fmla="*/ 1299491 h 4830671"/>
              <a:gd name="connsiteX1772" fmla="*/ 4990656 w 9761537"/>
              <a:gd name="connsiteY1772" fmla="*/ 1284273 h 4830671"/>
              <a:gd name="connsiteX1773" fmla="*/ 4987839 w 9761537"/>
              <a:gd name="connsiteY1773" fmla="*/ 1290006 h 4830671"/>
              <a:gd name="connsiteX1774" fmla="*/ 4972584 w 9761537"/>
              <a:gd name="connsiteY1774" fmla="*/ 1280239 h 4830671"/>
              <a:gd name="connsiteX1775" fmla="*/ 4972506 w 9761537"/>
              <a:gd name="connsiteY1775" fmla="*/ 1280451 h 4830671"/>
              <a:gd name="connsiteX1776" fmla="*/ 4918524 w 9761537"/>
              <a:gd name="connsiteY1776" fmla="*/ 1249592 h 4830671"/>
              <a:gd name="connsiteX1777" fmla="*/ 4867750 w 9761537"/>
              <a:gd name="connsiteY1777" fmla="*/ 1193676 h 4830671"/>
              <a:gd name="connsiteX1778" fmla="*/ 4860631 w 9761537"/>
              <a:gd name="connsiteY1778" fmla="*/ 1204010 h 4830671"/>
              <a:gd name="connsiteX1779" fmla="*/ 4842637 w 9761537"/>
              <a:gd name="connsiteY1779" fmla="*/ 1203656 h 4830671"/>
              <a:gd name="connsiteX1780" fmla="*/ 4831450 w 9761537"/>
              <a:gd name="connsiteY1780" fmla="*/ 1173433 h 4830671"/>
              <a:gd name="connsiteX1781" fmla="*/ 4812674 w 9761537"/>
              <a:gd name="connsiteY1781" fmla="*/ 1206558 h 4830671"/>
              <a:gd name="connsiteX1782" fmla="*/ 4853903 w 9761537"/>
              <a:gd name="connsiteY1782" fmla="*/ 1248034 h 4830671"/>
              <a:gd name="connsiteX1783" fmla="*/ 4903582 w 9761537"/>
              <a:gd name="connsiteY1783" fmla="*/ 1299986 h 4830671"/>
              <a:gd name="connsiteX1784" fmla="*/ 4922123 w 9761537"/>
              <a:gd name="connsiteY1784" fmla="*/ 1315911 h 4830671"/>
              <a:gd name="connsiteX1785" fmla="*/ 4981815 w 9761537"/>
              <a:gd name="connsiteY1785" fmla="*/ 1381877 h 4830671"/>
              <a:gd name="connsiteX1786" fmla="*/ 4953417 w 9761537"/>
              <a:gd name="connsiteY1786" fmla="*/ 1358237 h 4830671"/>
              <a:gd name="connsiteX1787" fmla="*/ 4941212 w 9761537"/>
              <a:gd name="connsiteY1787" fmla="*/ 1380462 h 4830671"/>
              <a:gd name="connsiteX1788" fmla="*/ 4909371 w 9761537"/>
              <a:gd name="connsiteY1788" fmla="*/ 1446216 h 4830671"/>
              <a:gd name="connsiteX1789" fmla="*/ 4892316 w 9761537"/>
              <a:gd name="connsiteY1789" fmla="*/ 1496681 h 4830671"/>
              <a:gd name="connsiteX1790" fmla="*/ 4814551 w 9761537"/>
              <a:gd name="connsiteY1790" fmla="*/ 1442394 h 4830671"/>
              <a:gd name="connsiteX1791" fmla="*/ 4883945 w 9761537"/>
              <a:gd name="connsiteY1791" fmla="*/ 1444729 h 4830671"/>
              <a:gd name="connsiteX1792" fmla="*/ 4908901 w 9761537"/>
              <a:gd name="connsiteY1792" fmla="*/ 1430927 h 4830671"/>
              <a:gd name="connsiteX1793" fmla="*/ 4901939 w 9761537"/>
              <a:gd name="connsiteY1793" fmla="*/ 1373101 h 4830671"/>
              <a:gd name="connsiteX1794" fmla="*/ 4855702 w 9761537"/>
              <a:gd name="connsiteY1794" fmla="*/ 1338136 h 4830671"/>
              <a:gd name="connsiteX1795" fmla="*/ 4818619 w 9761537"/>
              <a:gd name="connsiteY1795" fmla="*/ 1322211 h 4830671"/>
              <a:gd name="connsiteX1796" fmla="*/ 4765655 w 9761537"/>
              <a:gd name="connsiteY1796" fmla="*/ 1275072 h 4830671"/>
              <a:gd name="connsiteX1797" fmla="*/ 4708231 w 9761537"/>
              <a:gd name="connsiteY1797" fmla="*/ 1215688 h 4830671"/>
              <a:gd name="connsiteX1798" fmla="*/ 4663560 w 9761537"/>
              <a:gd name="connsiteY1798" fmla="*/ 1235931 h 4830671"/>
              <a:gd name="connsiteX1799" fmla="*/ 4592132 w 9761537"/>
              <a:gd name="connsiteY1799" fmla="*/ 1246336 h 4830671"/>
              <a:gd name="connsiteX1800" fmla="*/ 4544018 w 9761537"/>
              <a:gd name="connsiteY1800" fmla="*/ 1276346 h 4830671"/>
              <a:gd name="connsiteX1801" fmla="*/ 4467427 w 9761537"/>
              <a:gd name="connsiteY1801" fmla="*/ 1334172 h 4830671"/>
              <a:gd name="connsiteX1802" fmla="*/ 4446382 w 9761537"/>
              <a:gd name="connsiteY1802" fmla="*/ 1401059 h 4830671"/>
              <a:gd name="connsiteX1803" fmla="*/ 4411725 w 9761537"/>
              <a:gd name="connsiteY1803" fmla="*/ 1451029 h 4830671"/>
              <a:gd name="connsiteX1804" fmla="*/ 4366349 w 9761537"/>
              <a:gd name="connsiteY1804" fmla="*/ 1485427 h 4830671"/>
              <a:gd name="connsiteX1805" fmla="*/ 4336386 w 9761537"/>
              <a:gd name="connsiteY1805" fmla="*/ 1482313 h 4830671"/>
              <a:gd name="connsiteX1806" fmla="*/ 4275911 w 9761537"/>
              <a:gd name="connsiteY1806" fmla="*/ 1507156 h 4830671"/>
              <a:gd name="connsiteX1807" fmla="*/ 4224276 w 9761537"/>
              <a:gd name="connsiteY1807" fmla="*/ 1466741 h 4830671"/>
              <a:gd name="connsiteX1808" fmla="*/ 4222946 w 9761537"/>
              <a:gd name="connsiteY1808" fmla="*/ 1474740 h 4830671"/>
              <a:gd name="connsiteX1809" fmla="*/ 4170060 w 9761537"/>
              <a:gd name="connsiteY1809" fmla="*/ 1479199 h 4830671"/>
              <a:gd name="connsiteX1810" fmla="*/ 4176710 w 9761537"/>
              <a:gd name="connsiteY1810" fmla="*/ 1427601 h 4830671"/>
              <a:gd name="connsiteX1811" fmla="*/ 4184377 w 9761537"/>
              <a:gd name="connsiteY1811" fmla="*/ 1301048 h 4830671"/>
              <a:gd name="connsiteX1812" fmla="*/ 4199633 w 9761537"/>
              <a:gd name="connsiteY1812" fmla="*/ 1291210 h 4830671"/>
              <a:gd name="connsiteX1813" fmla="*/ 4199241 w 9761537"/>
              <a:gd name="connsiteY1813" fmla="*/ 1288591 h 4830671"/>
              <a:gd name="connsiteX1814" fmla="*/ 4179761 w 9761537"/>
              <a:gd name="connsiteY1814" fmla="*/ 1300906 h 4830671"/>
              <a:gd name="connsiteX1815" fmla="*/ 4173033 w 9761537"/>
              <a:gd name="connsiteY1815" fmla="*/ 1259996 h 4830671"/>
              <a:gd name="connsiteX1816" fmla="*/ 4202136 w 9761537"/>
              <a:gd name="connsiteY1816" fmla="*/ 1236356 h 4830671"/>
              <a:gd name="connsiteX1817" fmla="*/ 4316358 w 9761537"/>
              <a:gd name="connsiteY1817" fmla="*/ 1245911 h 4830671"/>
              <a:gd name="connsiteX1818" fmla="*/ 4355788 w 9761537"/>
              <a:gd name="connsiteY1818" fmla="*/ 1234940 h 4830671"/>
              <a:gd name="connsiteX1819" fmla="*/ 4399990 w 9761537"/>
              <a:gd name="connsiteY1819" fmla="*/ 1239399 h 4830671"/>
              <a:gd name="connsiteX1820" fmla="*/ 4412351 w 9761537"/>
              <a:gd name="connsiteY1820" fmla="*/ 1141724 h 4830671"/>
              <a:gd name="connsiteX1821" fmla="*/ 4392557 w 9761537"/>
              <a:gd name="connsiteY1821" fmla="*/ 1118367 h 4830671"/>
              <a:gd name="connsiteX1822" fmla="*/ 4343583 w 9761537"/>
              <a:gd name="connsiteY1822" fmla="*/ 1089843 h 4830671"/>
              <a:gd name="connsiteX1823" fmla="*/ 4347025 w 9761537"/>
              <a:gd name="connsiteY1823" fmla="*/ 1051623 h 4830671"/>
              <a:gd name="connsiteX1824" fmla="*/ 4384656 w 9761537"/>
              <a:gd name="connsiteY1824" fmla="*/ 1056436 h 4830671"/>
              <a:gd name="connsiteX1825" fmla="*/ 4403901 w 9761537"/>
              <a:gd name="connsiteY1825" fmla="*/ 1014959 h 4830671"/>
              <a:gd name="connsiteX1826" fmla="*/ 4454832 w 9761537"/>
              <a:gd name="connsiteY1826" fmla="*/ 1032088 h 4830671"/>
              <a:gd name="connsiteX1827" fmla="*/ 4498252 w 9761537"/>
              <a:gd name="connsiteY1827" fmla="*/ 1003422 h 4830671"/>
              <a:gd name="connsiteX1828" fmla="*/ 4535491 w 9761537"/>
              <a:gd name="connsiteY1828" fmla="*/ 968882 h 4830671"/>
              <a:gd name="connsiteX1829" fmla="*/ 4535960 w 9761537"/>
              <a:gd name="connsiteY1829" fmla="*/ 969378 h 4830671"/>
              <a:gd name="connsiteX1830" fmla="*/ 4585404 w 9761537"/>
              <a:gd name="connsiteY1830" fmla="*/ 925353 h 4830671"/>
              <a:gd name="connsiteX1831" fmla="*/ 4607544 w 9761537"/>
              <a:gd name="connsiteY1831" fmla="*/ 920611 h 4830671"/>
              <a:gd name="connsiteX1832" fmla="*/ 4685856 w 9761537"/>
              <a:gd name="connsiteY1832" fmla="*/ 889680 h 4830671"/>
              <a:gd name="connsiteX1833" fmla="*/ 4697357 w 9761537"/>
              <a:gd name="connsiteY1833" fmla="*/ 877436 h 4830671"/>
              <a:gd name="connsiteX1834" fmla="*/ 4689299 w 9761537"/>
              <a:gd name="connsiteY1834" fmla="*/ 861723 h 4830671"/>
              <a:gd name="connsiteX1835" fmla="*/ 4698296 w 9761537"/>
              <a:gd name="connsiteY1835" fmla="*/ 859246 h 4830671"/>
              <a:gd name="connsiteX1836" fmla="*/ 4683822 w 9761537"/>
              <a:gd name="connsiteY1836" fmla="*/ 835181 h 4830671"/>
              <a:gd name="connsiteX1837" fmla="*/ 4692585 w 9761537"/>
              <a:gd name="connsiteY1837" fmla="*/ 838578 h 4830671"/>
              <a:gd name="connsiteX1838" fmla="*/ 4697200 w 9761537"/>
              <a:gd name="connsiteY1838" fmla="*/ 827395 h 4830671"/>
              <a:gd name="connsiteX1839" fmla="*/ 4699704 w 9761537"/>
              <a:gd name="connsiteY1839" fmla="*/ 766030 h 4830671"/>
              <a:gd name="connsiteX1840" fmla="*/ 4758614 w 9761537"/>
              <a:gd name="connsiteY1840" fmla="*/ 741682 h 4830671"/>
              <a:gd name="connsiteX1841" fmla="*/ 4752277 w 9761537"/>
              <a:gd name="connsiteY1841" fmla="*/ 804958 h 4830671"/>
              <a:gd name="connsiteX1842" fmla="*/ 4746957 w 9761537"/>
              <a:gd name="connsiteY1842" fmla="*/ 803118 h 4830671"/>
              <a:gd name="connsiteX1843" fmla="*/ 4731154 w 9761537"/>
              <a:gd name="connsiteY1843" fmla="*/ 833977 h 4830671"/>
              <a:gd name="connsiteX1844" fmla="*/ 4738273 w 9761537"/>
              <a:gd name="connsiteY1844" fmla="*/ 835110 h 4830671"/>
              <a:gd name="connsiteX1845" fmla="*/ 4760257 w 9761537"/>
              <a:gd name="connsiteY1845" fmla="*/ 850115 h 4830671"/>
              <a:gd name="connsiteX1846" fmla="*/ 4741403 w 9761537"/>
              <a:gd name="connsiteY1846" fmla="*/ 838012 h 4830671"/>
              <a:gd name="connsiteX1847" fmla="*/ 4738977 w 9761537"/>
              <a:gd name="connsiteY1847" fmla="*/ 860236 h 4830671"/>
              <a:gd name="connsiteX1848" fmla="*/ 4764716 w 9761537"/>
              <a:gd name="connsiteY1848" fmla="*/ 859246 h 4830671"/>
              <a:gd name="connsiteX1849" fmla="*/ 4780128 w 9761537"/>
              <a:gd name="connsiteY1849" fmla="*/ 846151 h 4830671"/>
              <a:gd name="connsiteX1850" fmla="*/ 4771444 w 9761537"/>
              <a:gd name="connsiteY1850" fmla="*/ 819680 h 4830671"/>
              <a:gd name="connsiteX1851" fmla="*/ 4798983 w 9761537"/>
              <a:gd name="connsiteY1851" fmla="*/ 808992 h 4830671"/>
              <a:gd name="connsiteX1852" fmla="*/ 4802660 w 9761537"/>
              <a:gd name="connsiteY1852" fmla="*/ 789174 h 4830671"/>
              <a:gd name="connsiteX1853" fmla="*/ 4750399 w 9761537"/>
              <a:gd name="connsiteY1853" fmla="*/ 706221 h 4830671"/>
              <a:gd name="connsiteX1854" fmla="*/ 4757362 w 9761537"/>
              <a:gd name="connsiteY1854" fmla="*/ 702187 h 4830671"/>
              <a:gd name="connsiteX1855" fmla="*/ 4746331 w 9761537"/>
              <a:gd name="connsiteY1855" fmla="*/ 689093 h 4830671"/>
              <a:gd name="connsiteX1856" fmla="*/ 4677094 w 9761537"/>
              <a:gd name="connsiteY1856" fmla="*/ 738143 h 4830671"/>
              <a:gd name="connsiteX1857" fmla="*/ 4606606 w 9761537"/>
              <a:gd name="connsiteY1857" fmla="*/ 691358 h 4830671"/>
              <a:gd name="connsiteX1858" fmla="*/ 4603320 w 9761537"/>
              <a:gd name="connsiteY1858" fmla="*/ 618314 h 4830671"/>
              <a:gd name="connsiteX1859" fmla="*/ 4633049 w 9761537"/>
              <a:gd name="connsiteY1859" fmla="*/ 589932 h 4830671"/>
              <a:gd name="connsiteX1860" fmla="*/ 4635004 w 9761537"/>
              <a:gd name="connsiteY1860" fmla="*/ 583986 h 4830671"/>
              <a:gd name="connsiteX1861" fmla="*/ 4638760 w 9761537"/>
              <a:gd name="connsiteY1861" fmla="*/ 579598 h 4830671"/>
              <a:gd name="connsiteX1862" fmla="*/ 4687812 w 9761537"/>
              <a:gd name="connsiteY1862" fmla="*/ 554825 h 4830671"/>
              <a:gd name="connsiteX1863" fmla="*/ 4715351 w 9761537"/>
              <a:gd name="connsiteY1863" fmla="*/ 549092 h 4830671"/>
              <a:gd name="connsiteX1864" fmla="*/ 4760961 w 9761537"/>
              <a:gd name="connsiteY1864" fmla="*/ 521205 h 4830671"/>
              <a:gd name="connsiteX1865" fmla="*/ 4860631 w 9761537"/>
              <a:gd name="connsiteY1865" fmla="*/ 408242 h 4830671"/>
              <a:gd name="connsiteX1866" fmla="*/ 4806884 w 9761537"/>
              <a:gd name="connsiteY1866" fmla="*/ 415249 h 4830671"/>
              <a:gd name="connsiteX1867" fmla="*/ 4877999 w 9761537"/>
              <a:gd name="connsiteY1867" fmla="*/ 375472 h 4830671"/>
              <a:gd name="connsiteX1868" fmla="*/ 4900374 w 9761537"/>
              <a:gd name="connsiteY1868" fmla="*/ 385522 h 4830671"/>
              <a:gd name="connsiteX1869" fmla="*/ 4937066 w 9761537"/>
              <a:gd name="connsiteY1869" fmla="*/ 349637 h 4830671"/>
              <a:gd name="connsiteX1870" fmla="*/ 4975400 w 9761537"/>
              <a:gd name="connsiteY1870" fmla="*/ 356078 h 4830671"/>
              <a:gd name="connsiteX1871" fmla="*/ 4986588 w 9761537"/>
              <a:gd name="connsiteY1871" fmla="*/ 350982 h 4830671"/>
              <a:gd name="connsiteX1872" fmla="*/ 5009510 w 9761537"/>
              <a:gd name="connsiteY1872" fmla="*/ 340294 h 4830671"/>
              <a:gd name="connsiteX1873" fmla="*/ 5002782 w 9761537"/>
              <a:gd name="connsiteY1873" fmla="*/ 336897 h 4830671"/>
              <a:gd name="connsiteX1874" fmla="*/ 5004738 w 9761537"/>
              <a:gd name="connsiteY1874" fmla="*/ 329819 h 4830671"/>
              <a:gd name="connsiteX1875" fmla="*/ 5101200 w 9761537"/>
              <a:gd name="connsiteY1875" fmla="*/ 317716 h 4830671"/>
              <a:gd name="connsiteX1876" fmla="*/ 5101200 w 9761537"/>
              <a:gd name="connsiteY1876" fmla="*/ 321821 h 4830671"/>
              <a:gd name="connsiteX1877" fmla="*/ 5105783 w 9761537"/>
              <a:gd name="connsiteY1877" fmla="*/ 320269 h 4830671"/>
              <a:gd name="connsiteX1878" fmla="*/ 5114344 w 9761537"/>
              <a:gd name="connsiteY1878" fmla="*/ 333641 h 4830671"/>
              <a:gd name="connsiteX1879" fmla="*/ 5151408 w 9761537"/>
              <a:gd name="connsiteY1879" fmla="*/ 316173 h 4830671"/>
              <a:gd name="connsiteX1880" fmla="*/ 5156825 w 9761537"/>
              <a:gd name="connsiteY1880" fmla="*/ 326422 h 4830671"/>
              <a:gd name="connsiteX1881" fmla="*/ 5218473 w 9761537"/>
              <a:gd name="connsiteY1881" fmla="*/ 338949 h 4830671"/>
              <a:gd name="connsiteX1882" fmla="*/ 5219021 w 9761537"/>
              <a:gd name="connsiteY1882" fmla="*/ 341498 h 4830671"/>
              <a:gd name="connsiteX1883" fmla="*/ 5192734 w 9761537"/>
              <a:gd name="connsiteY1883" fmla="*/ 349425 h 4830671"/>
              <a:gd name="connsiteX1884" fmla="*/ 5216048 w 9761537"/>
              <a:gd name="connsiteY1884" fmla="*/ 355299 h 4830671"/>
              <a:gd name="connsiteX1885" fmla="*/ 5215804 w 9761537"/>
              <a:gd name="connsiteY1885" fmla="*/ 358225 h 4830671"/>
              <a:gd name="connsiteX1886" fmla="*/ 5219786 w 9761537"/>
              <a:gd name="connsiteY1886" fmla="*/ 354267 h 4830671"/>
              <a:gd name="connsiteX1887" fmla="*/ 5255655 w 9761537"/>
              <a:gd name="connsiteY1887" fmla="*/ 352963 h 4830671"/>
              <a:gd name="connsiteX1888" fmla="*/ 5278165 w 9761537"/>
              <a:gd name="connsiteY1888" fmla="*/ 369477 h 4830671"/>
              <a:gd name="connsiteX1889" fmla="*/ 5284021 w 9761537"/>
              <a:gd name="connsiteY1889" fmla="*/ 371071 h 4830671"/>
              <a:gd name="connsiteX1890" fmla="*/ 5471236 w 9761537"/>
              <a:gd name="connsiteY1890" fmla="*/ 421049 h 4830671"/>
              <a:gd name="connsiteX1891" fmla="*/ 5340936 w 9761537"/>
              <a:gd name="connsiteY1891" fmla="*/ 474214 h 4830671"/>
              <a:gd name="connsiteX1892" fmla="*/ 5340570 w 9761537"/>
              <a:gd name="connsiteY1892" fmla="*/ 501449 h 4830671"/>
              <a:gd name="connsiteX1893" fmla="*/ 5420543 w 9761537"/>
              <a:gd name="connsiteY1893" fmla="*/ 541576 h 4830671"/>
              <a:gd name="connsiteX1894" fmla="*/ 5369851 w 9761537"/>
              <a:gd name="connsiteY1894" fmla="*/ 510141 h 4830671"/>
              <a:gd name="connsiteX1895" fmla="*/ 5415053 w 9761537"/>
              <a:gd name="connsiteY1895" fmla="*/ 503042 h 4830671"/>
              <a:gd name="connsiteX1896" fmla="*/ 5472151 w 9761537"/>
              <a:gd name="connsiteY1896" fmla="*/ 517094 h 4830671"/>
              <a:gd name="connsiteX1897" fmla="*/ 5468308 w 9761537"/>
              <a:gd name="connsiteY1897" fmla="*/ 479429 h 4830671"/>
              <a:gd name="connsiteX1898" fmla="*/ 5554320 w 9761537"/>
              <a:gd name="connsiteY1898" fmla="*/ 470593 h 4830671"/>
              <a:gd name="connsiteX1899" fmla="*/ 5556699 w 9761537"/>
              <a:gd name="connsiteY1899" fmla="*/ 454802 h 4830671"/>
              <a:gd name="connsiteX1900" fmla="*/ 5535837 w 9761537"/>
              <a:gd name="connsiteY1900" fmla="*/ 416414 h 4830671"/>
              <a:gd name="connsiteX1901" fmla="*/ 5512778 w 9761537"/>
              <a:gd name="connsiteY1901" fmla="*/ 391062 h 4830671"/>
              <a:gd name="connsiteX1902" fmla="*/ 5598059 w 9761537"/>
              <a:gd name="connsiteY1902" fmla="*/ 404679 h 4830671"/>
              <a:gd name="connsiteX1903" fmla="*/ 5581039 w 9761537"/>
              <a:gd name="connsiteY1903" fmla="*/ 434521 h 4830671"/>
              <a:gd name="connsiteX1904" fmla="*/ 5630817 w 9761537"/>
              <a:gd name="connsiteY1904" fmla="*/ 442634 h 4830671"/>
              <a:gd name="connsiteX1905" fmla="*/ 5690110 w 9761537"/>
              <a:gd name="connsiteY1905" fmla="*/ 404824 h 4830671"/>
              <a:gd name="connsiteX1906" fmla="*/ 5787835 w 9761537"/>
              <a:gd name="connsiteY1906" fmla="*/ 381211 h 4830671"/>
              <a:gd name="connsiteX1907" fmla="*/ 5776855 w 9761537"/>
              <a:gd name="connsiteY1907" fmla="*/ 406563 h 4830671"/>
              <a:gd name="connsiteX1908" fmla="*/ 5903678 w 9761537"/>
              <a:gd name="connsiteY1908" fmla="*/ 388165 h 4830671"/>
              <a:gd name="connsiteX1909" fmla="*/ 5902763 w 9761537"/>
              <a:gd name="connsiteY1909" fmla="*/ 391931 h 4830671"/>
              <a:gd name="connsiteX1910" fmla="*/ 5915024 w 9761537"/>
              <a:gd name="connsiteY1910" fmla="*/ 389758 h 4830671"/>
              <a:gd name="connsiteX1911" fmla="*/ 5862685 w 9761537"/>
              <a:gd name="connsiteY1911" fmla="*/ 338332 h 4830671"/>
              <a:gd name="connsiteX1912" fmla="*/ 5964985 w 9761537"/>
              <a:gd name="connsiteY1912" fmla="*/ 361220 h 4830671"/>
              <a:gd name="connsiteX1913" fmla="*/ 6050448 w 9761537"/>
              <a:gd name="connsiteY1913" fmla="*/ 380487 h 4830671"/>
              <a:gd name="connsiteX1914" fmla="*/ 6040383 w 9761537"/>
              <a:gd name="connsiteY1914" fmla="*/ 344416 h 4830671"/>
              <a:gd name="connsiteX1915" fmla="*/ 6021350 w 9761537"/>
              <a:gd name="connsiteY1915" fmla="*/ 322687 h 4830671"/>
              <a:gd name="connsiteX1916" fmla="*/ 6049533 w 9761537"/>
              <a:gd name="connsiteY1916" fmla="*/ 301102 h 4830671"/>
              <a:gd name="connsiteX1917" fmla="*/ 6072592 w 9761537"/>
              <a:gd name="connsiteY1917" fmla="*/ 263871 h 4830671"/>
              <a:gd name="connsiteX1918" fmla="*/ 6112853 w 9761537"/>
              <a:gd name="connsiteY1918" fmla="*/ 264596 h 4830671"/>
              <a:gd name="connsiteX1919" fmla="*/ 6152016 w 9761537"/>
              <a:gd name="connsiteY1919" fmla="*/ 314719 h 4830671"/>
              <a:gd name="connsiteX1920" fmla="*/ 6160252 w 9761537"/>
              <a:gd name="connsiteY1920" fmla="*/ 316023 h 4830671"/>
              <a:gd name="connsiteX1921" fmla="*/ 6190997 w 9761537"/>
              <a:gd name="connsiteY1921" fmla="*/ 290816 h 4830671"/>
              <a:gd name="connsiteX1922" fmla="*/ 6186604 w 9761537"/>
              <a:gd name="connsiteY1922" fmla="*/ 284442 h 4830671"/>
              <a:gd name="connsiteX1923" fmla="*/ 6183310 w 9761537"/>
              <a:gd name="connsiteY1923" fmla="*/ 284297 h 4830671"/>
              <a:gd name="connsiteX1924" fmla="*/ 6182395 w 9761537"/>
              <a:gd name="connsiteY1924" fmla="*/ 270101 h 4830671"/>
              <a:gd name="connsiteX1925" fmla="*/ 6222473 w 9761537"/>
              <a:gd name="connsiteY1925" fmla="*/ 299074 h 4830671"/>
              <a:gd name="connsiteX1926" fmla="*/ 6314342 w 9761537"/>
              <a:gd name="connsiteY1926" fmla="*/ 287195 h 4830671"/>
              <a:gd name="connsiteX1927" fmla="*/ 6388643 w 9761537"/>
              <a:gd name="connsiteY1927" fmla="*/ 243591 h 4830671"/>
              <a:gd name="connsiteX1928" fmla="*/ 6385348 w 9761537"/>
              <a:gd name="connsiteY1928" fmla="*/ 231712 h 4830671"/>
              <a:gd name="connsiteX1929" fmla="*/ 6472093 w 9761537"/>
              <a:gd name="connsiteY1929" fmla="*/ 187238 h 4830671"/>
              <a:gd name="connsiteX1930" fmla="*/ 6523701 w 9761537"/>
              <a:gd name="connsiteY1930" fmla="*/ 177098 h 4830671"/>
              <a:gd name="connsiteX1931" fmla="*/ 6605321 w 9761537"/>
              <a:gd name="connsiteY1931" fmla="*/ 178402 h 4830671"/>
              <a:gd name="connsiteX1932" fmla="*/ 6598001 w 9761537"/>
              <a:gd name="connsiteY1932" fmla="*/ 175215 h 4830671"/>
              <a:gd name="connsiteX1933" fmla="*/ 6640824 w 9761537"/>
              <a:gd name="connsiteY1933" fmla="*/ 166523 h 4830671"/>
              <a:gd name="connsiteX1934" fmla="*/ 6660955 w 9761537"/>
              <a:gd name="connsiteY1934" fmla="*/ 137115 h 4830671"/>
              <a:gd name="connsiteX1935" fmla="*/ 6574942 w 9761537"/>
              <a:gd name="connsiteY1935" fmla="*/ 121180 h 4830671"/>
              <a:gd name="connsiteX1936" fmla="*/ 6607626 w 9761537"/>
              <a:gd name="connsiteY1936" fmla="*/ 104781 h 4830671"/>
              <a:gd name="connsiteX1937" fmla="*/ 2433497 w 9761537"/>
              <a:gd name="connsiteY1937" fmla="*/ 95329 h 4830671"/>
              <a:gd name="connsiteX1938" fmla="*/ 2481237 w 9761537"/>
              <a:gd name="connsiteY1938" fmla="*/ 110645 h 4830671"/>
              <a:gd name="connsiteX1939" fmla="*/ 2369507 w 9761537"/>
              <a:gd name="connsiteY1939" fmla="*/ 114459 h 4830671"/>
              <a:gd name="connsiteX1940" fmla="*/ 2397189 w 9761537"/>
              <a:gd name="connsiteY1940" fmla="*/ 107308 h 4830671"/>
              <a:gd name="connsiteX1941" fmla="*/ 2382145 w 9761537"/>
              <a:gd name="connsiteY1941" fmla="*/ 96462 h 4830671"/>
              <a:gd name="connsiteX1942" fmla="*/ 2433497 w 9761537"/>
              <a:gd name="connsiteY1942" fmla="*/ 95329 h 4830671"/>
              <a:gd name="connsiteX1943" fmla="*/ 4952791 w 9761537"/>
              <a:gd name="connsiteY1943" fmla="*/ 84641 h 4830671"/>
              <a:gd name="connsiteX1944" fmla="*/ 4953582 w 9761537"/>
              <a:gd name="connsiteY1944" fmla="*/ 84714 h 4830671"/>
              <a:gd name="connsiteX1945" fmla="*/ 4954914 w 9761537"/>
              <a:gd name="connsiteY1945" fmla="*/ 84889 h 4830671"/>
              <a:gd name="connsiteX1946" fmla="*/ 4952791 w 9761537"/>
              <a:gd name="connsiteY1946" fmla="*/ 84641 h 4830671"/>
              <a:gd name="connsiteX1947" fmla="*/ 4946487 w 9761537"/>
              <a:gd name="connsiteY1947" fmla="*/ 83795 h 4830671"/>
              <a:gd name="connsiteX1948" fmla="*/ 4950004 w 9761537"/>
              <a:gd name="connsiteY1948" fmla="*/ 84243 h 4830671"/>
              <a:gd name="connsiteX1949" fmla="*/ 4952582 w 9761537"/>
              <a:gd name="connsiteY1949" fmla="*/ 84582 h 4830671"/>
              <a:gd name="connsiteX1950" fmla="*/ 4952791 w 9761537"/>
              <a:gd name="connsiteY1950" fmla="*/ 84641 h 4830671"/>
              <a:gd name="connsiteX1951" fmla="*/ 4946487 w 9761537"/>
              <a:gd name="connsiteY1951" fmla="*/ 83795 h 4830671"/>
              <a:gd name="connsiteX1952" fmla="*/ 4764169 w 9761537"/>
              <a:gd name="connsiteY1952" fmla="*/ 76501 h 4830671"/>
              <a:gd name="connsiteX1953" fmla="*/ 4764065 w 9761537"/>
              <a:gd name="connsiteY1953" fmla="*/ 76551 h 4830671"/>
              <a:gd name="connsiteX1954" fmla="*/ 4760505 w 9761537"/>
              <a:gd name="connsiteY1954" fmla="*/ 77636 h 4830671"/>
              <a:gd name="connsiteX1955" fmla="*/ 4764169 w 9761537"/>
              <a:gd name="connsiteY1955" fmla="*/ 76501 h 4830671"/>
              <a:gd name="connsiteX1956" fmla="*/ 4862330 w 9761537"/>
              <a:gd name="connsiteY1956" fmla="*/ 74192 h 4830671"/>
              <a:gd name="connsiteX1957" fmla="*/ 5037831 w 9761537"/>
              <a:gd name="connsiteY1957" fmla="*/ 130576 h 4830671"/>
              <a:gd name="connsiteX1958" fmla="*/ 4958893 w 9761537"/>
              <a:gd name="connsiteY1958" fmla="*/ 134044 h 4830671"/>
              <a:gd name="connsiteX1959" fmla="*/ 4963665 w 9761537"/>
              <a:gd name="connsiteY1959" fmla="*/ 125834 h 4830671"/>
              <a:gd name="connsiteX1960" fmla="*/ 4876356 w 9761537"/>
              <a:gd name="connsiteY1960" fmla="*/ 160162 h 4830671"/>
              <a:gd name="connsiteX1961" fmla="*/ 4815725 w 9761537"/>
              <a:gd name="connsiteY1961" fmla="*/ 118756 h 4830671"/>
              <a:gd name="connsiteX1962" fmla="*/ 4750154 w 9761537"/>
              <a:gd name="connsiteY1962" fmla="*/ 83197 h 4830671"/>
              <a:gd name="connsiteX1963" fmla="*/ 4764065 w 9761537"/>
              <a:gd name="connsiteY1963" fmla="*/ 76551 h 4830671"/>
              <a:gd name="connsiteX1964" fmla="*/ 4764236 w 9761537"/>
              <a:gd name="connsiteY1964" fmla="*/ 76499 h 4830671"/>
              <a:gd name="connsiteX1965" fmla="*/ 4807970 w 9761537"/>
              <a:gd name="connsiteY1965" fmla="*/ 74909 h 4830671"/>
              <a:gd name="connsiteX1966" fmla="*/ 4848896 w 9761537"/>
              <a:gd name="connsiteY1966" fmla="*/ 90303 h 4830671"/>
              <a:gd name="connsiteX1967" fmla="*/ 4844358 w 9761537"/>
              <a:gd name="connsiteY1967" fmla="*/ 74661 h 4830671"/>
              <a:gd name="connsiteX1968" fmla="*/ 4862330 w 9761537"/>
              <a:gd name="connsiteY1968" fmla="*/ 74192 h 4830671"/>
              <a:gd name="connsiteX1969" fmla="*/ 4772101 w 9761537"/>
              <a:gd name="connsiteY1969" fmla="*/ 74092 h 4830671"/>
              <a:gd name="connsiteX1970" fmla="*/ 4767014 w 9761537"/>
              <a:gd name="connsiteY1970" fmla="*/ 75652 h 4830671"/>
              <a:gd name="connsiteX1971" fmla="*/ 4764236 w 9761537"/>
              <a:gd name="connsiteY1971" fmla="*/ 76499 h 4830671"/>
              <a:gd name="connsiteX1972" fmla="*/ 4764169 w 9761537"/>
              <a:gd name="connsiteY1972" fmla="*/ 76501 h 4830671"/>
              <a:gd name="connsiteX1973" fmla="*/ 4772101 w 9761537"/>
              <a:gd name="connsiteY1973" fmla="*/ 74092 h 4830671"/>
              <a:gd name="connsiteX1974" fmla="*/ 6402780 w 9761537"/>
              <a:gd name="connsiteY1974" fmla="*/ 55629 h 4830671"/>
              <a:gd name="connsiteX1975" fmla="*/ 6458002 w 9761537"/>
              <a:gd name="connsiteY1975" fmla="*/ 61351 h 4830671"/>
              <a:gd name="connsiteX1976" fmla="*/ 6526995 w 9761537"/>
              <a:gd name="connsiteY1976" fmla="*/ 84674 h 4830671"/>
              <a:gd name="connsiteX1977" fmla="*/ 6572197 w 9761537"/>
              <a:gd name="connsiteY1977" fmla="*/ 112199 h 4830671"/>
              <a:gd name="connsiteX1978" fmla="*/ 6570550 w 9761537"/>
              <a:gd name="connsiteY1978" fmla="*/ 115386 h 4830671"/>
              <a:gd name="connsiteX1979" fmla="*/ 6464041 w 9761537"/>
              <a:gd name="connsiteY1979" fmla="*/ 107998 h 4830671"/>
              <a:gd name="connsiteX1980" fmla="*/ 6436041 w 9761537"/>
              <a:gd name="connsiteY1980" fmla="*/ 87717 h 4830671"/>
              <a:gd name="connsiteX1981" fmla="*/ 6374734 w 9761537"/>
              <a:gd name="connsiteY1981" fmla="*/ 82936 h 4830671"/>
              <a:gd name="connsiteX1982" fmla="*/ 6402780 w 9761537"/>
              <a:gd name="connsiteY1982" fmla="*/ 55629 h 4830671"/>
              <a:gd name="connsiteX1983" fmla="*/ 4983810 w 9761537"/>
              <a:gd name="connsiteY1983" fmla="*/ 55391 h 4830671"/>
              <a:gd name="connsiteX1984" fmla="*/ 5069516 w 9761537"/>
              <a:gd name="connsiteY1984" fmla="*/ 70980 h 4830671"/>
              <a:gd name="connsiteX1985" fmla="*/ 5014234 w 9761537"/>
              <a:gd name="connsiteY1985" fmla="*/ 90339 h 4830671"/>
              <a:gd name="connsiteX1986" fmla="*/ 4953582 w 9761537"/>
              <a:gd name="connsiteY1986" fmla="*/ 84714 h 4830671"/>
              <a:gd name="connsiteX1987" fmla="*/ 4952582 w 9761537"/>
              <a:gd name="connsiteY1987" fmla="*/ 84582 h 4830671"/>
              <a:gd name="connsiteX1988" fmla="*/ 4898340 w 9761537"/>
              <a:gd name="connsiteY1988" fmla="*/ 69423 h 4830671"/>
              <a:gd name="connsiteX1989" fmla="*/ 4983810 w 9761537"/>
              <a:gd name="connsiteY1989" fmla="*/ 55391 h 4830671"/>
              <a:gd name="connsiteX1990" fmla="*/ 3275711 w 9761537"/>
              <a:gd name="connsiteY1990" fmla="*/ 13890 h 4830671"/>
              <a:gd name="connsiteX1991" fmla="*/ 3363044 w 9761537"/>
              <a:gd name="connsiteY1991" fmla="*/ 28165 h 4830671"/>
              <a:gd name="connsiteX1992" fmla="*/ 3235668 w 9761537"/>
              <a:gd name="connsiteY1992" fmla="*/ 55222 h 4830671"/>
              <a:gd name="connsiteX1993" fmla="*/ 3103878 w 9761537"/>
              <a:gd name="connsiteY1993" fmla="*/ 84900 h 4830671"/>
              <a:gd name="connsiteX1994" fmla="*/ 2991546 w 9761537"/>
              <a:gd name="connsiteY1994" fmla="*/ 111837 h 4830671"/>
              <a:gd name="connsiteX1995" fmla="*/ 3000773 w 9761537"/>
              <a:gd name="connsiteY1995" fmla="*/ 116366 h 4830671"/>
              <a:gd name="connsiteX1996" fmla="*/ 2906093 w 9761537"/>
              <a:gd name="connsiteY1996" fmla="*/ 137105 h 4830671"/>
              <a:gd name="connsiteX1997" fmla="*/ 2860559 w 9761537"/>
              <a:gd name="connsiteY1997" fmla="*/ 159871 h 4830671"/>
              <a:gd name="connsiteX1998" fmla="*/ 2888241 w 9761537"/>
              <a:gd name="connsiteY1998" fmla="*/ 163089 h 4830671"/>
              <a:gd name="connsiteX1999" fmla="*/ 2801986 w 9761537"/>
              <a:gd name="connsiteY1999" fmla="*/ 178703 h 4830671"/>
              <a:gd name="connsiteX2000" fmla="*/ 2794754 w 9761537"/>
              <a:gd name="connsiteY2000" fmla="*/ 178210 h 4830671"/>
              <a:gd name="connsiteX2001" fmla="*/ 2785649 w 9761537"/>
              <a:gd name="connsiteY2001" fmla="*/ 177960 h 4830671"/>
              <a:gd name="connsiteX2002" fmla="*/ 2785184 w 9761537"/>
              <a:gd name="connsiteY2002" fmla="*/ 177655 h 4830671"/>
              <a:gd name="connsiteX2003" fmla="*/ 2760287 w 9761537"/>
              <a:gd name="connsiteY2003" fmla="*/ 174893 h 4830671"/>
              <a:gd name="connsiteX2004" fmla="*/ 2747779 w 9761537"/>
              <a:gd name="connsiteY2004" fmla="*/ 177053 h 4830671"/>
              <a:gd name="connsiteX2005" fmla="*/ 2717410 w 9761537"/>
              <a:gd name="connsiteY2005" fmla="*/ 176364 h 4830671"/>
              <a:gd name="connsiteX2006" fmla="*/ 2633889 w 9761537"/>
              <a:gd name="connsiteY2006" fmla="*/ 171432 h 4830671"/>
              <a:gd name="connsiteX2007" fmla="*/ 2693465 w 9761537"/>
              <a:gd name="connsiteY2007" fmla="*/ 154984 h 4830671"/>
              <a:gd name="connsiteX2008" fmla="*/ 2714728 w 9761537"/>
              <a:gd name="connsiteY2008" fmla="*/ 135914 h 4830671"/>
              <a:gd name="connsiteX2009" fmla="*/ 2737996 w 9761537"/>
              <a:gd name="connsiteY2009" fmla="*/ 149740 h 4830671"/>
              <a:gd name="connsiteX2010" fmla="*/ 2719943 w 9761537"/>
              <a:gd name="connsiteY2010" fmla="*/ 131027 h 4830671"/>
              <a:gd name="connsiteX2011" fmla="*/ 2764675 w 9761537"/>
              <a:gd name="connsiteY2011" fmla="*/ 114221 h 4830671"/>
              <a:gd name="connsiteX2012" fmla="*/ 2640508 w 9761537"/>
              <a:gd name="connsiteY2012" fmla="*/ 128286 h 4830671"/>
              <a:gd name="connsiteX2013" fmla="*/ 2649334 w 9761537"/>
              <a:gd name="connsiteY2013" fmla="*/ 101587 h 4830671"/>
              <a:gd name="connsiteX2014" fmla="*/ 2603599 w 9761537"/>
              <a:gd name="connsiteY2014" fmla="*/ 97415 h 4830671"/>
              <a:gd name="connsiteX2015" fmla="*/ 2669193 w 9761537"/>
              <a:gd name="connsiteY2015" fmla="*/ 57844 h 4830671"/>
              <a:gd name="connsiteX2016" fmla="*/ 2756651 w 9761537"/>
              <a:gd name="connsiteY2016" fmla="*/ 71431 h 4830671"/>
              <a:gd name="connsiteX2017" fmla="*/ 2778516 w 9761537"/>
              <a:gd name="connsiteY2017" fmla="*/ 91932 h 4830671"/>
              <a:gd name="connsiteX2018" fmla="*/ 2846718 w 9761537"/>
              <a:gd name="connsiteY2018" fmla="*/ 73339 h 4830671"/>
              <a:gd name="connsiteX2019" fmla="*/ 2814824 w 9761537"/>
              <a:gd name="connsiteY2019" fmla="*/ 69763 h 4830671"/>
              <a:gd name="connsiteX2020" fmla="*/ 2817632 w 9761537"/>
              <a:gd name="connsiteY2020" fmla="*/ 68571 h 4830671"/>
              <a:gd name="connsiteX2021" fmla="*/ 2751035 w 9761537"/>
              <a:gd name="connsiteY2021" fmla="*/ 45686 h 4830671"/>
              <a:gd name="connsiteX2022" fmla="*/ 3275711 w 9761537"/>
              <a:gd name="connsiteY2022" fmla="*/ 13890 h 4830671"/>
              <a:gd name="connsiteX2023" fmla="*/ 3868339 w 9761537"/>
              <a:gd name="connsiteY2023" fmla="*/ 275 h 4830671"/>
              <a:gd name="connsiteX2024" fmla="*/ 4138939 w 9761537"/>
              <a:gd name="connsiteY2024" fmla="*/ 20775 h 4830671"/>
              <a:gd name="connsiteX2025" fmla="*/ 4091599 w 9761537"/>
              <a:gd name="connsiteY2025" fmla="*/ 57486 h 4830671"/>
              <a:gd name="connsiteX2026" fmla="*/ 4170031 w 9761537"/>
              <a:gd name="connsiteY2026" fmla="*/ 44852 h 4830671"/>
              <a:gd name="connsiteX2027" fmla="*/ 4170031 w 9761537"/>
              <a:gd name="connsiteY2027" fmla="*/ 44852 h 4830671"/>
              <a:gd name="connsiteX2028" fmla="*/ 4302021 w 9761537"/>
              <a:gd name="connsiteY2028" fmla="*/ 43898 h 4830671"/>
              <a:gd name="connsiteX2029" fmla="*/ 4077557 w 9761537"/>
              <a:gd name="connsiteY2029" fmla="*/ 139609 h 4830671"/>
              <a:gd name="connsiteX2030" fmla="*/ 4143352 w 9761537"/>
              <a:gd name="connsiteY2030" fmla="*/ 143542 h 4830671"/>
              <a:gd name="connsiteX2031" fmla="*/ 4061911 w 9761537"/>
              <a:gd name="connsiteY2031" fmla="*/ 167976 h 4830671"/>
              <a:gd name="connsiteX2032" fmla="*/ 4097416 w 9761537"/>
              <a:gd name="connsiteY2032" fmla="*/ 205759 h 4830671"/>
              <a:gd name="connsiteX2033" fmla="*/ 4101227 w 9761537"/>
              <a:gd name="connsiteY2033" fmla="*/ 228883 h 4830671"/>
              <a:gd name="connsiteX2034" fmla="*/ 4044460 w 9761537"/>
              <a:gd name="connsiteY2034" fmla="*/ 241278 h 4830671"/>
              <a:gd name="connsiteX2035" fmla="*/ 4070135 w 9761537"/>
              <a:gd name="connsiteY2035" fmla="*/ 246284 h 4830671"/>
              <a:gd name="connsiteX2036" fmla="*/ 3942157 w 9761537"/>
              <a:gd name="connsiteY2036" fmla="*/ 267024 h 4830671"/>
              <a:gd name="connsiteX2037" fmla="*/ 4013568 w 9761537"/>
              <a:gd name="connsiteY2037" fmla="*/ 329241 h 4830671"/>
              <a:gd name="connsiteX2038" fmla="*/ 3959007 w 9761537"/>
              <a:gd name="connsiteY2038" fmla="*/ 334723 h 4830671"/>
              <a:gd name="connsiteX2039" fmla="*/ 3904646 w 9761537"/>
              <a:gd name="connsiteY2039" fmla="*/ 351410 h 4830671"/>
              <a:gd name="connsiteX2040" fmla="*/ 3996117 w 9761537"/>
              <a:gd name="connsiteY2040" fmla="*/ 357370 h 4830671"/>
              <a:gd name="connsiteX2041" fmla="*/ 3903443 w 9761537"/>
              <a:gd name="connsiteY2041" fmla="*/ 392650 h 4830671"/>
              <a:gd name="connsiteX2042" fmla="*/ 3806556 w 9761537"/>
              <a:gd name="connsiteY2042" fmla="*/ 414105 h 4830671"/>
              <a:gd name="connsiteX2043" fmla="*/ 3691817 w 9761537"/>
              <a:gd name="connsiteY2043" fmla="*/ 446763 h 4830671"/>
              <a:gd name="connsiteX2044" fmla="*/ 3531142 w 9761537"/>
              <a:gd name="connsiteY2044" fmla="*/ 498134 h 4830671"/>
              <a:gd name="connsiteX2045" fmla="*/ 3502858 w 9761537"/>
              <a:gd name="connsiteY2045" fmla="*/ 526144 h 4830671"/>
              <a:gd name="connsiteX2046" fmla="*/ 3477583 w 9761537"/>
              <a:gd name="connsiteY2046" fmla="*/ 537109 h 4830671"/>
              <a:gd name="connsiteX2047" fmla="*/ 3445889 w 9761537"/>
              <a:gd name="connsiteY2047" fmla="*/ 579660 h 4830671"/>
              <a:gd name="connsiteX2048" fmla="*/ 3384909 w 9761537"/>
              <a:gd name="connsiteY2048" fmla="*/ 654631 h 4830671"/>
              <a:gd name="connsiteX2049" fmla="*/ 3253119 w 9761537"/>
              <a:gd name="connsiteY2049" fmla="*/ 650698 h 4830671"/>
              <a:gd name="connsiteX2050" fmla="*/ 3211998 w 9761537"/>
              <a:gd name="connsiteY2050" fmla="*/ 539016 h 4830671"/>
              <a:gd name="connsiteX2051" fmla="*/ 3207585 w 9761537"/>
              <a:gd name="connsiteY2051" fmla="*/ 485619 h 4830671"/>
              <a:gd name="connsiteX2052" fmla="*/ 3226441 w 9761537"/>
              <a:gd name="connsiteY2052" fmla="*/ 451888 h 4830671"/>
              <a:gd name="connsiteX2053" fmla="*/ 3310289 w 9761537"/>
              <a:gd name="connsiteY2053" fmla="*/ 382519 h 4830671"/>
              <a:gd name="connsiteX2054" fmla="*/ 3293639 w 9761537"/>
              <a:gd name="connsiteY2054" fmla="*/ 368574 h 4830671"/>
              <a:gd name="connsiteX2055" fmla="*/ 3228647 w 9761537"/>
              <a:gd name="connsiteY2055" fmla="*/ 368574 h 4830671"/>
              <a:gd name="connsiteX2056" fmla="*/ 3261143 w 9761537"/>
              <a:gd name="connsiteY2056" fmla="*/ 345689 h 4830671"/>
              <a:gd name="connsiteX2057" fmla="*/ 3252518 w 9761537"/>
              <a:gd name="connsiteY2057" fmla="*/ 334009 h 4830671"/>
              <a:gd name="connsiteX2058" fmla="*/ 3328542 w 9761537"/>
              <a:gd name="connsiteY2058" fmla="*/ 342232 h 4830671"/>
              <a:gd name="connsiteX2059" fmla="*/ 3295445 w 9761537"/>
              <a:gd name="connsiteY2059" fmla="*/ 321255 h 4830671"/>
              <a:gd name="connsiteX2060" fmla="*/ 3308684 w 9761537"/>
              <a:gd name="connsiteY2060" fmla="*/ 313508 h 4830671"/>
              <a:gd name="connsiteX2061" fmla="*/ 3245497 w 9761537"/>
              <a:gd name="connsiteY2061" fmla="*/ 307906 h 4830671"/>
              <a:gd name="connsiteX2062" fmla="*/ 3272376 w 9761537"/>
              <a:gd name="connsiteY2062" fmla="*/ 233531 h 4830671"/>
              <a:gd name="connsiteX2063" fmla="*/ 3259137 w 9761537"/>
              <a:gd name="connsiteY2063" fmla="*/ 204687 h 4830671"/>
              <a:gd name="connsiteX2064" fmla="*/ 3257131 w 9761537"/>
              <a:gd name="connsiteY2064" fmla="*/ 186212 h 4830671"/>
              <a:gd name="connsiteX2065" fmla="*/ 3185520 w 9761537"/>
              <a:gd name="connsiteY2065" fmla="*/ 175723 h 4830671"/>
              <a:gd name="connsiteX2066" fmla="*/ 3048715 w 9761537"/>
              <a:gd name="connsiteY2066" fmla="*/ 175723 h 4830671"/>
              <a:gd name="connsiteX2067" fmla="*/ 3076598 w 9761537"/>
              <a:gd name="connsiteY2067" fmla="*/ 166307 h 4830671"/>
              <a:gd name="connsiteX2068" fmla="*/ 3028255 w 9761537"/>
              <a:gd name="connsiteY2068" fmla="*/ 156057 h 4830671"/>
              <a:gd name="connsiteX2069" fmla="*/ 3092043 w 9761537"/>
              <a:gd name="connsiteY2069" fmla="*/ 144495 h 4830671"/>
              <a:gd name="connsiteX2070" fmla="*/ 3028856 w 9761537"/>
              <a:gd name="connsiteY2070" fmla="*/ 120061 h 4830671"/>
              <a:gd name="connsiteX2071" fmla="*/ 3232458 w 9761537"/>
              <a:gd name="connsiteY2071" fmla="*/ 75484 h 4830671"/>
              <a:gd name="connsiteX2072" fmla="*/ 3193944 w 9761537"/>
              <a:gd name="connsiteY2072" fmla="*/ 72862 h 4830671"/>
              <a:gd name="connsiteX2073" fmla="*/ 3350608 w 9761537"/>
              <a:gd name="connsiteY2073" fmla="*/ 32218 h 4830671"/>
              <a:gd name="connsiteX2074" fmla="*/ 3469559 w 9761537"/>
              <a:gd name="connsiteY2074" fmla="*/ 21848 h 4830671"/>
              <a:gd name="connsiteX2075" fmla="*/ 3577278 w 9761537"/>
              <a:gd name="connsiteY2075" fmla="*/ 30907 h 4830671"/>
              <a:gd name="connsiteX2076" fmla="*/ 3565844 w 9761537"/>
              <a:gd name="connsiteY2076" fmla="*/ 17796 h 4830671"/>
              <a:gd name="connsiteX2077" fmla="*/ 3683191 w 9761537"/>
              <a:gd name="connsiteY2077" fmla="*/ 34006 h 4830671"/>
              <a:gd name="connsiteX2078" fmla="*/ 3634046 w 9761537"/>
              <a:gd name="connsiteY2078" fmla="*/ 16246 h 4830671"/>
              <a:gd name="connsiteX2079" fmla="*/ 3756809 w 9761537"/>
              <a:gd name="connsiteY2079" fmla="*/ 7069 h 4830671"/>
              <a:gd name="connsiteX2080" fmla="*/ 3868339 w 9761537"/>
              <a:gd name="connsiteY2080" fmla="*/ 275 h 483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</a:cxnLst>
            <a:rect l="l" t="t" r="r" b="b"/>
            <a:pathLst>
              <a:path w="9761537" h="4830671">
                <a:moveTo>
                  <a:pt x="2312644" y="4339541"/>
                </a:moveTo>
                <a:cubicBezTo>
                  <a:pt x="2311642" y="4340465"/>
                  <a:pt x="2310497" y="4341390"/>
                  <a:pt x="2309281" y="4342083"/>
                </a:cubicBezTo>
                <a:cubicBezTo>
                  <a:pt x="2309639" y="4343123"/>
                  <a:pt x="2310211" y="4344510"/>
                  <a:pt x="2310497" y="4344741"/>
                </a:cubicBezTo>
                <a:lnTo>
                  <a:pt x="2313073" y="4345781"/>
                </a:lnTo>
                <a:cubicBezTo>
                  <a:pt x="2312214" y="4343701"/>
                  <a:pt x="2312071" y="4341621"/>
                  <a:pt x="2312644" y="4339541"/>
                </a:cubicBezTo>
                <a:close/>
                <a:moveTo>
                  <a:pt x="8836986" y="4298853"/>
                </a:moveTo>
                <a:cubicBezTo>
                  <a:pt x="8822875" y="4297240"/>
                  <a:pt x="8778225" y="4419965"/>
                  <a:pt x="8728407" y="4395840"/>
                </a:cubicBezTo>
                <a:cubicBezTo>
                  <a:pt x="8706015" y="4385041"/>
                  <a:pt x="8722908" y="4340229"/>
                  <a:pt x="8725757" y="4323538"/>
                </a:cubicBezTo>
                <a:cubicBezTo>
                  <a:pt x="8733508" y="4279147"/>
                  <a:pt x="8779086" y="4310424"/>
                  <a:pt x="8809493" y="4306777"/>
                </a:cubicBezTo>
                <a:cubicBezTo>
                  <a:pt x="8818371" y="4303131"/>
                  <a:pt x="8827512" y="4300466"/>
                  <a:pt x="8836986" y="4298853"/>
                </a:cubicBezTo>
                <a:close/>
                <a:moveTo>
                  <a:pt x="9651338" y="4019066"/>
                </a:moveTo>
                <a:cubicBezTo>
                  <a:pt x="9656997" y="4018414"/>
                  <a:pt x="9655835" y="4020357"/>
                  <a:pt x="9655765" y="4024854"/>
                </a:cubicBezTo>
                <a:cubicBezTo>
                  <a:pt x="9655653" y="4030884"/>
                  <a:pt x="9656219" y="4035943"/>
                  <a:pt x="9661758" y="4039367"/>
                </a:cubicBezTo>
                <a:cubicBezTo>
                  <a:pt x="9671501" y="4045385"/>
                  <a:pt x="9682132" y="4047263"/>
                  <a:pt x="9681981" y="4061176"/>
                </a:cubicBezTo>
                <a:cubicBezTo>
                  <a:pt x="9681829" y="4074105"/>
                  <a:pt x="9675017" y="4084799"/>
                  <a:pt x="9669934" y="4096169"/>
                </a:cubicBezTo>
                <a:cubicBezTo>
                  <a:pt x="9667660" y="4101267"/>
                  <a:pt x="9665992" y="4106850"/>
                  <a:pt x="9669206" y="4111948"/>
                </a:cubicBezTo>
                <a:cubicBezTo>
                  <a:pt x="9672157" y="4116611"/>
                  <a:pt x="9677827" y="4118195"/>
                  <a:pt x="9681768" y="4113723"/>
                </a:cubicBezTo>
                <a:cubicBezTo>
                  <a:pt x="9685022" y="4110070"/>
                  <a:pt x="9688701" y="4103400"/>
                  <a:pt x="9688226" y="4098341"/>
                </a:cubicBezTo>
                <a:cubicBezTo>
                  <a:pt x="9695443" y="4096195"/>
                  <a:pt x="9693886" y="4109469"/>
                  <a:pt x="9693269" y="4113494"/>
                </a:cubicBezTo>
                <a:cubicBezTo>
                  <a:pt x="9692117" y="4121134"/>
                  <a:pt x="9688145" y="4127445"/>
                  <a:pt x="9686306" y="4134779"/>
                </a:cubicBezTo>
                <a:cubicBezTo>
                  <a:pt x="9684366" y="4142623"/>
                  <a:pt x="9691319" y="4147772"/>
                  <a:pt x="9697474" y="4150927"/>
                </a:cubicBezTo>
                <a:cubicBezTo>
                  <a:pt x="9710076" y="4157392"/>
                  <a:pt x="9720000" y="4155693"/>
                  <a:pt x="9731755" y="4148755"/>
                </a:cubicBezTo>
                <a:cubicBezTo>
                  <a:pt x="9741355" y="4143096"/>
                  <a:pt x="9751826" y="4137078"/>
                  <a:pt x="9761537" y="4146111"/>
                </a:cubicBezTo>
                <a:cubicBezTo>
                  <a:pt x="9754099" y="4151017"/>
                  <a:pt x="9749167" y="4158964"/>
                  <a:pt x="9743740" y="4165811"/>
                </a:cubicBezTo>
                <a:cubicBezTo>
                  <a:pt x="9737889" y="4173222"/>
                  <a:pt x="9730763" y="4179712"/>
                  <a:pt x="9723144" y="4185244"/>
                </a:cubicBezTo>
                <a:cubicBezTo>
                  <a:pt x="9708368" y="4195976"/>
                  <a:pt x="9691086" y="4199361"/>
                  <a:pt x="9674745" y="4206797"/>
                </a:cubicBezTo>
                <a:cubicBezTo>
                  <a:pt x="9671824" y="4208113"/>
                  <a:pt x="9667902" y="4209518"/>
                  <a:pt x="9667003" y="4213057"/>
                </a:cubicBezTo>
                <a:cubicBezTo>
                  <a:pt x="9666103" y="4216583"/>
                  <a:pt x="9667862" y="4220212"/>
                  <a:pt x="9665214" y="4223316"/>
                </a:cubicBezTo>
                <a:cubicBezTo>
                  <a:pt x="9660505" y="4228823"/>
                  <a:pt x="9652137" y="4232387"/>
                  <a:pt x="9646689" y="4237523"/>
                </a:cubicBezTo>
                <a:cubicBezTo>
                  <a:pt x="9640494" y="4243362"/>
                  <a:pt x="9634652" y="4249609"/>
                  <a:pt x="9627771" y="4254643"/>
                </a:cubicBezTo>
                <a:cubicBezTo>
                  <a:pt x="9619887" y="4260379"/>
                  <a:pt x="9610681" y="4264353"/>
                  <a:pt x="9602393" y="4269515"/>
                </a:cubicBezTo>
                <a:cubicBezTo>
                  <a:pt x="9589972" y="4277269"/>
                  <a:pt x="9577471" y="4286072"/>
                  <a:pt x="9564030" y="4292026"/>
                </a:cubicBezTo>
                <a:cubicBezTo>
                  <a:pt x="9558744" y="4294377"/>
                  <a:pt x="9547020" y="4291617"/>
                  <a:pt x="9545060" y="4284922"/>
                </a:cubicBezTo>
                <a:lnTo>
                  <a:pt x="9547238" y="4280584"/>
                </a:lnTo>
                <a:lnTo>
                  <a:pt x="9536117" y="4290337"/>
                </a:lnTo>
                <a:cubicBezTo>
                  <a:pt x="9533105" y="4293578"/>
                  <a:pt x="9530791" y="4297302"/>
                  <a:pt x="9529138" y="4303024"/>
                </a:cubicBezTo>
                <a:cubicBezTo>
                  <a:pt x="9528030" y="4306858"/>
                  <a:pt x="9526797" y="4307655"/>
                  <a:pt x="9523829" y="4309730"/>
                </a:cubicBezTo>
                <a:cubicBezTo>
                  <a:pt x="9513785" y="4316731"/>
                  <a:pt x="9503793" y="4323731"/>
                  <a:pt x="9493766" y="4330743"/>
                </a:cubicBezTo>
                <a:cubicBezTo>
                  <a:pt x="9473463" y="4344908"/>
                  <a:pt x="9453177" y="4359095"/>
                  <a:pt x="9432891" y="4373281"/>
                </a:cubicBezTo>
                <a:cubicBezTo>
                  <a:pt x="9433033" y="4373183"/>
                  <a:pt x="9438073" y="4379507"/>
                  <a:pt x="9438627" y="4380162"/>
                </a:cubicBezTo>
                <a:cubicBezTo>
                  <a:pt x="9440844" y="4382815"/>
                  <a:pt x="9433712" y="4385895"/>
                  <a:pt x="9432229" y="4386561"/>
                </a:cubicBezTo>
                <a:cubicBezTo>
                  <a:pt x="9427617" y="4388615"/>
                  <a:pt x="9422738" y="4388538"/>
                  <a:pt x="9417751" y="4388931"/>
                </a:cubicBezTo>
                <a:cubicBezTo>
                  <a:pt x="9410388" y="4389565"/>
                  <a:pt x="9403649" y="4391935"/>
                  <a:pt x="9396697" y="4394283"/>
                </a:cubicBezTo>
                <a:cubicBezTo>
                  <a:pt x="9385598" y="4398051"/>
                  <a:pt x="9371477" y="4399853"/>
                  <a:pt x="9362273" y="4407574"/>
                </a:cubicBezTo>
                <a:cubicBezTo>
                  <a:pt x="9351620" y="4416530"/>
                  <a:pt x="9343006" y="4427910"/>
                  <a:pt x="9332246" y="4436909"/>
                </a:cubicBezTo>
                <a:cubicBezTo>
                  <a:pt x="9307955" y="4457201"/>
                  <a:pt x="9280950" y="4472239"/>
                  <a:pt x="9253496" y="4487616"/>
                </a:cubicBezTo>
                <a:cubicBezTo>
                  <a:pt x="9241128" y="4494530"/>
                  <a:pt x="9226400" y="4496616"/>
                  <a:pt x="9212531" y="4492542"/>
                </a:cubicBezTo>
                <a:cubicBezTo>
                  <a:pt x="9206614" y="4490805"/>
                  <a:pt x="9201360" y="4487507"/>
                  <a:pt x="9196373" y="4483936"/>
                </a:cubicBezTo>
                <a:cubicBezTo>
                  <a:pt x="9195533" y="4482254"/>
                  <a:pt x="9196373" y="4478202"/>
                  <a:pt x="9196373" y="4476258"/>
                </a:cubicBezTo>
                <a:cubicBezTo>
                  <a:pt x="9183879" y="4478453"/>
                  <a:pt x="9173960" y="4478355"/>
                  <a:pt x="9161216" y="4477547"/>
                </a:cubicBezTo>
                <a:cubicBezTo>
                  <a:pt x="9161663" y="4477569"/>
                  <a:pt x="9167419" y="4467729"/>
                  <a:pt x="9169849" y="4466713"/>
                </a:cubicBezTo>
                <a:cubicBezTo>
                  <a:pt x="9178142" y="4463251"/>
                  <a:pt x="9181699" y="4458850"/>
                  <a:pt x="9187722" y="4452559"/>
                </a:cubicBezTo>
                <a:cubicBezTo>
                  <a:pt x="9194532" y="4445449"/>
                  <a:pt x="9204613" y="4441670"/>
                  <a:pt x="9212924" y="4436647"/>
                </a:cubicBezTo>
                <a:cubicBezTo>
                  <a:pt x="9223237" y="4430389"/>
                  <a:pt x="9233550" y="4424186"/>
                  <a:pt x="9243916" y="4418004"/>
                </a:cubicBezTo>
                <a:cubicBezTo>
                  <a:pt x="9252263" y="4413046"/>
                  <a:pt x="9260592" y="4408186"/>
                  <a:pt x="9268617" y="4402725"/>
                </a:cubicBezTo>
                <a:cubicBezTo>
                  <a:pt x="9277143" y="4396948"/>
                  <a:pt x="9287455" y="4395528"/>
                  <a:pt x="9296964" y="4392120"/>
                </a:cubicBezTo>
                <a:cubicBezTo>
                  <a:pt x="9319341" y="4384126"/>
                  <a:pt x="9341040" y="4373260"/>
                  <a:pt x="9362845" y="4363823"/>
                </a:cubicBezTo>
                <a:cubicBezTo>
                  <a:pt x="9370709" y="4360427"/>
                  <a:pt x="9378269" y="4356506"/>
                  <a:pt x="9385687" y="4352214"/>
                </a:cubicBezTo>
                <a:cubicBezTo>
                  <a:pt x="9391693" y="4348741"/>
                  <a:pt x="9399467" y="4347310"/>
                  <a:pt x="9405008" y="4343466"/>
                </a:cubicBezTo>
                <a:cubicBezTo>
                  <a:pt x="9408207" y="4341238"/>
                  <a:pt x="9411442" y="4338038"/>
                  <a:pt x="9414391" y="4335897"/>
                </a:cubicBezTo>
                <a:cubicBezTo>
                  <a:pt x="9421130" y="4331048"/>
                  <a:pt x="9424722" y="4322770"/>
                  <a:pt x="9430745" y="4317233"/>
                </a:cubicBezTo>
                <a:cubicBezTo>
                  <a:pt x="9436840" y="4311587"/>
                  <a:pt x="9445241" y="4308212"/>
                  <a:pt x="9453051" y="4305646"/>
                </a:cubicBezTo>
                <a:cubicBezTo>
                  <a:pt x="9460808" y="4303090"/>
                  <a:pt x="9465991" y="4297531"/>
                  <a:pt x="9472265" y="4292267"/>
                </a:cubicBezTo>
                <a:cubicBezTo>
                  <a:pt x="9478038" y="4287396"/>
                  <a:pt x="9478628" y="4279412"/>
                  <a:pt x="9485330" y="4274924"/>
                </a:cubicBezTo>
                <a:cubicBezTo>
                  <a:pt x="9494052" y="4269081"/>
                  <a:pt x="9504580" y="4265259"/>
                  <a:pt x="9514052" y="4260715"/>
                </a:cubicBezTo>
                <a:cubicBezTo>
                  <a:pt x="9511711" y="4270534"/>
                  <a:pt x="9509352" y="4280341"/>
                  <a:pt x="9506992" y="4290159"/>
                </a:cubicBezTo>
                <a:cubicBezTo>
                  <a:pt x="9514589" y="4286872"/>
                  <a:pt x="9522149" y="4283573"/>
                  <a:pt x="9529727" y="4280297"/>
                </a:cubicBezTo>
                <a:cubicBezTo>
                  <a:pt x="9534320" y="4278293"/>
                  <a:pt x="9536747" y="4276783"/>
                  <a:pt x="9539005" y="4276561"/>
                </a:cubicBezTo>
                <a:lnTo>
                  <a:pt x="9547260" y="4280540"/>
                </a:lnTo>
                <a:lnTo>
                  <a:pt x="9547825" y="4279416"/>
                </a:lnTo>
                <a:cubicBezTo>
                  <a:pt x="9554001" y="4273328"/>
                  <a:pt x="9568264" y="4266151"/>
                  <a:pt x="9571265" y="4263804"/>
                </a:cubicBezTo>
                <a:cubicBezTo>
                  <a:pt x="9579087" y="4257697"/>
                  <a:pt x="9592570" y="4250874"/>
                  <a:pt x="9592842" y="4239363"/>
                </a:cubicBezTo>
                <a:cubicBezTo>
                  <a:pt x="9593207" y="4225782"/>
                  <a:pt x="9567304" y="4219803"/>
                  <a:pt x="9569932" y="4206950"/>
                </a:cubicBezTo>
                <a:cubicBezTo>
                  <a:pt x="9572023" y="4196934"/>
                  <a:pt x="9591387" y="4196640"/>
                  <a:pt x="9598532" y="4192833"/>
                </a:cubicBezTo>
                <a:cubicBezTo>
                  <a:pt x="9610710" y="4186330"/>
                  <a:pt x="9617432" y="4176377"/>
                  <a:pt x="9626891" y="4166769"/>
                </a:cubicBezTo>
                <a:cubicBezTo>
                  <a:pt x="9650641" y="4142597"/>
                  <a:pt x="9651753" y="4112944"/>
                  <a:pt x="9647296" y="4081119"/>
                </a:cubicBezTo>
                <a:cubicBezTo>
                  <a:pt x="9645709" y="4069863"/>
                  <a:pt x="9639412" y="4052603"/>
                  <a:pt x="9647619" y="4043532"/>
                </a:cubicBezTo>
                <a:cubicBezTo>
                  <a:pt x="9651874" y="4038805"/>
                  <a:pt x="9648306" y="4027613"/>
                  <a:pt x="9647568" y="4021979"/>
                </a:cubicBezTo>
                <a:cubicBezTo>
                  <a:pt x="9647154" y="4018759"/>
                  <a:pt x="9646689" y="4019628"/>
                  <a:pt x="9651338" y="4019066"/>
                </a:cubicBezTo>
                <a:close/>
                <a:moveTo>
                  <a:pt x="7975338" y="3753243"/>
                </a:moveTo>
                <a:lnTo>
                  <a:pt x="7975369" y="3753300"/>
                </a:lnTo>
                <a:lnTo>
                  <a:pt x="7975395" y="3753410"/>
                </a:lnTo>
                <a:close/>
                <a:moveTo>
                  <a:pt x="7972992" y="3748835"/>
                </a:moveTo>
                <a:cubicBezTo>
                  <a:pt x="7973589" y="3748993"/>
                  <a:pt x="7974181" y="3750071"/>
                  <a:pt x="7974795" y="3751638"/>
                </a:cubicBezTo>
                <a:lnTo>
                  <a:pt x="7975338" y="3753243"/>
                </a:lnTo>
                <a:close/>
                <a:moveTo>
                  <a:pt x="9215172" y="3717196"/>
                </a:moveTo>
                <a:cubicBezTo>
                  <a:pt x="9215351" y="3717545"/>
                  <a:pt x="9218718" y="3724343"/>
                  <a:pt x="9216383" y="3719662"/>
                </a:cubicBezTo>
                <a:cubicBezTo>
                  <a:pt x="9215405" y="3717681"/>
                  <a:pt x="9215111" y="3717080"/>
                  <a:pt x="9215172" y="3717196"/>
                </a:cubicBezTo>
                <a:close/>
                <a:moveTo>
                  <a:pt x="8025317" y="3618957"/>
                </a:moveTo>
                <a:lnTo>
                  <a:pt x="8029965" y="3618957"/>
                </a:lnTo>
                <a:lnTo>
                  <a:pt x="8025397" y="3620419"/>
                </a:lnTo>
                <a:close/>
                <a:moveTo>
                  <a:pt x="8025085" y="3614795"/>
                </a:moveTo>
                <a:lnTo>
                  <a:pt x="8025317" y="3618957"/>
                </a:lnTo>
                <a:lnTo>
                  <a:pt x="8024930" y="3618957"/>
                </a:lnTo>
                <a:cubicBezTo>
                  <a:pt x="8025079" y="3614995"/>
                  <a:pt x="8025066" y="3614036"/>
                  <a:pt x="8025085" y="3614795"/>
                </a:cubicBezTo>
                <a:close/>
                <a:moveTo>
                  <a:pt x="5995422" y="3259437"/>
                </a:moveTo>
                <a:cubicBezTo>
                  <a:pt x="6000208" y="3257095"/>
                  <a:pt x="6011455" y="3271774"/>
                  <a:pt x="6013004" y="3279102"/>
                </a:cubicBezTo>
                <a:cubicBezTo>
                  <a:pt x="6017547" y="3299377"/>
                  <a:pt x="6026632" y="3357513"/>
                  <a:pt x="6035821" y="3371314"/>
                </a:cubicBezTo>
                <a:cubicBezTo>
                  <a:pt x="6047282" y="3388779"/>
                  <a:pt x="6029936" y="3417481"/>
                  <a:pt x="6012488" y="3396962"/>
                </a:cubicBezTo>
                <a:cubicBezTo>
                  <a:pt x="6018476" y="3425908"/>
                  <a:pt x="6009080" y="3470243"/>
                  <a:pt x="5997310" y="3496136"/>
                </a:cubicBezTo>
                <a:cubicBezTo>
                  <a:pt x="5969227" y="3558547"/>
                  <a:pt x="5958283" y="3628530"/>
                  <a:pt x="5931749" y="3690819"/>
                </a:cubicBezTo>
                <a:cubicBezTo>
                  <a:pt x="5919256" y="3722696"/>
                  <a:pt x="5873828" y="3775459"/>
                  <a:pt x="5835523" y="3752741"/>
                </a:cubicBezTo>
                <a:cubicBezTo>
                  <a:pt x="5819520" y="3743337"/>
                  <a:pt x="5812086" y="3736498"/>
                  <a:pt x="5805169" y="3720009"/>
                </a:cubicBezTo>
                <a:cubicBezTo>
                  <a:pt x="5800832" y="3709872"/>
                  <a:pt x="5803000" y="3677628"/>
                  <a:pt x="5801968" y="3676529"/>
                </a:cubicBezTo>
                <a:cubicBezTo>
                  <a:pt x="5775640" y="3636225"/>
                  <a:pt x="5801658" y="3620225"/>
                  <a:pt x="5812293" y="3587493"/>
                </a:cubicBezTo>
                <a:cubicBezTo>
                  <a:pt x="5825611" y="3545723"/>
                  <a:pt x="5825715" y="3534853"/>
                  <a:pt x="5822824" y="3489907"/>
                </a:cubicBezTo>
                <a:cubicBezTo>
                  <a:pt x="5817455" y="3473907"/>
                  <a:pt x="5829122" y="3421023"/>
                  <a:pt x="5842028" y="3412718"/>
                </a:cubicBezTo>
                <a:cubicBezTo>
                  <a:pt x="5863296" y="3398917"/>
                  <a:pt x="5890244" y="3395497"/>
                  <a:pt x="5912648" y="3380963"/>
                </a:cubicBezTo>
                <a:cubicBezTo>
                  <a:pt x="5925554" y="3371314"/>
                  <a:pt x="5929168" y="3362398"/>
                  <a:pt x="5941764" y="3359711"/>
                </a:cubicBezTo>
                <a:cubicBezTo>
                  <a:pt x="5957044" y="3355925"/>
                  <a:pt x="5947546" y="3299132"/>
                  <a:pt x="5965923" y="3318674"/>
                </a:cubicBezTo>
                <a:cubicBezTo>
                  <a:pt x="5972118" y="3304506"/>
                  <a:pt x="5985334" y="3284720"/>
                  <a:pt x="5993387" y="3268354"/>
                </a:cubicBezTo>
                <a:cubicBezTo>
                  <a:pt x="5992949" y="3262889"/>
                  <a:pt x="5993826" y="3260217"/>
                  <a:pt x="5995422" y="3259437"/>
                </a:cubicBezTo>
                <a:close/>
                <a:moveTo>
                  <a:pt x="8994772" y="3219203"/>
                </a:moveTo>
                <a:cubicBezTo>
                  <a:pt x="8998479" y="3221405"/>
                  <a:pt x="9001684" y="3232401"/>
                  <a:pt x="9005783" y="3257095"/>
                </a:cubicBezTo>
                <a:cubicBezTo>
                  <a:pt x="9009825" y="3281850"/>
                  <a:pt x="9012276" y="3306886"/>
                  <a:pt x="9016317" y="3331571"/>
                </a:cubicBezTo>
                <a:cubicBezTo>
                  <a:pt x="9020954" y="3359903"/>
                  <a:pt x="9028904" y="3337112"/>
                  <a:pt x="9044207" y="3338374"/>
                </a:cubicBezTo>
                <a:cubicBezTo>
                  <a:pt x="9081503" y="3341249"/>
                  <a:pt x="9057456" y="3492656"/>
                  <a:pt x="9076005" y="3516710"/>
                </a:cubicBezTo>
                <a:cubicBezTo>
                  <a:pt x="9085743" y="3529404"/>
                  <a:pt x="9145565" y="3541536"/>
                  <a:pt x="9137483" y="3565520"/>
                </a:cubicBezTo>
                <a:cubicBezTo>
                  <a:pt x="9133640" y="3576670"/>
                  <a:pt x="9159675" y="3634245"/>
                  <a:pt x="9158019" y="3635999"/>
                </a:cubicBezTo>
                <a:cubicBezTo>
                  <a:pt x="9159012" y="3631861"/>
                  <a:pt x="9159940" y="3627724"/>
                  <a:pt x="9160934" y="3623586"/>
                </a:cubicBezTo>
                <a:cubicBezTo>
                  <a:pt x="9190215" y="3622464"/>
                  <a:pt x="9177694" y="3660263"/>
                  <a:pt x="9181471" y="3675341"/>
                </a:cubicBezTo>
                <a:cubicBezTo>
                  <a:pt x="9186572" y="3695608"/>
                  <a:pt x="9207903" y="3702481"/>
                  <a:pt x="9216383" y="3719662"/>
                </a:cubicBezTo>
                <a:cubicBezTo>
                  <a:pt x="9228771" y="3744698"/>
                  <a:pt x="9230758" y="3782497"/>
                  <a:pt x="9213865" y="3806271"/>
                </a:cubicBezTo>
                <a:cubicBezTo>
                  <a:pt x="9208167" y="3814336"/>
                  <a:pt x="9216251" y="3845332"/>
                  <a:pt x="9215124" y="3856342"/>
                </a:cubicBezTo>
                <a:cubicBezTo>
                  <a:pt x="9211745" y="3888181"/>
                  <a:pt x="9168287" y="3907396"/>
                  <a:pt x="9163650" y="3939234"/>
                </a:cubicBezTo>
                <a:cubicBezTo>
                  <a:pt x="9160073" y="3963920"/>
                  <a:pt x="9126817" y="3997581"/>
                  <a:pt x="9106280" y="4009994"/>
                </a:cubicBezTo>
                <a:cubicBezTo>
                  <a:pt x="9044273" y="4047653"/>
                  <a:pt x="9004325" y="4121007"/>
                  <a:pt x="8959013" y="4175497"/>
                </a:cubicBezTo>
                <a:cubicBezTo>
                  <a:pt x="8938411" y="4200252"/>
                  <a:pt x="8905088" y="4192748"/>
                  <a:pt x="8876602" y="4204951"/>
                </a:cubicBezTo>
                <a:cubicBezTo>
                  <a:pt x="8866002" y="4209509"/>
                  <a:pt x="8824664" y="4240155"/>
                  <a:pt x="8816052" y="4239314"/>
                </a:cubicBezTo>
                <a:cubicBezTo>
                  <a:pt x="8797502" y="4237701"/>
                  <a:pt x="8800881" y="4208738"/>
                  <a:pt x="8799159" y="4201865"/>
                </a:cubicBezTo>
                <a:cubicBezTo>
                  <a:pt x="8797901" y="4196816"/>
                  <a:pt x="8745366" y="4230407"/>
                  <a:pt x="8738079" y="4229145"/>
                </a:cubicBezTo>
                <a:cubicBezTo>
                  <a:pt x="8719199" y="4225849"/>
                  <a:pt x="8682100" y="4210771"/>
                  <a:pt x="8665936" y="4199551"/>
                </a:cubicBezTo>
                <a:cubicBezTo>
                  <a:pt x="8641822" y="4182720"/>
                  <a:pt x="8674549" y="4148918"/>
                  <a:pt x="8668653" y="4126687"/>
                </a:cubicBezTo>
                <a:cubicBezTo>
                  <a:pt x="8664876" y="4112031"/>
                  <a:pt x="8637450" y="4116800"/>
                  <a:pt x="8636854" y="4112592"/>
                </a:cubicBezTo>
                <a:cubicBezTo>
                  <a:pt x="8636059" y="4107051"/>
                  <a:pt x="8675277" y="4073740"/>
                  <a:pt x="8653349" y="4063993"/>
                </a:cubicBezTo>
                <a:cubicBezTo>
                  <a:pt x="8656397" y="4065325"/>
                  <a:pt x="8614860" y="4102213"/>
                  <a:pt x="8599623" y="4101161"/>
                </a:cubicBezTo>
                <a:cubicBezTo>
                  <a:pt x="8611282" y="4084189"/>
                  <a:pt x="8629567" y="4073390"/>
                  <a:pt x="8643148" y="4053894"/>
                </a:cubicBezTo>
                <a:cubicBezTo>
                  <a:pt x="8653680" y="4038887"/>
                  <a:pt x="8657854" y="4022687"/>
                  <a:pt x="8665737" y="4009222"/>
                </a:cubicBezTo>
                <a:cubicBezTo>
                  <a:pt x="8645201" y="4044567"/>
                  <a:pt x="8596377" y="4063081"/>
                  <a:pt x="8566565" y="4090010"/>
                </a:cubicBezTo>
                <a:cubicBezTo>
                  <a:pt x="8565638" y="4076616"/>
                  <a:pt x="8571799" y="4038887"/>
                  <a:pt x="8561332" y="4026474"/>
                </a:cubicBezTo>
                <a:cubicBezTo>
                  <a:pt x="8553912" y="4017568"/>
                  <a:pt x="8557092" y="3995828"/>
                  <a:pt x="8549805" y="3992602"/>
                </a:cubicBezTo>
                <a:cubicBezTo>
                  <a:pt x="8508865" y="3974439"/>
                  <a:pt x="8470375" y="3965392"/>
                  <a:pt x="8426122" y="3967776"/>
                </a:cubicBezTo>
                <a:cubicBezTo>
                  <a:pt x="8370210" y="3970652"/>
                  <a:pt x="8314164" y="4002981"/>
                  <a:pt x="8259444" y="4012659"/>
                </a:cubicBezTo>
                <a:cubicBezTo>
                  <a:pt x="8232018" y="4017568"/>
                  <a:pt x="8229235" y="4049827"/>
                  <a:pt x="8199159" y="4050949"/>
                </a:cubicBezTo>
                <a:cubicBezTo>
                  <a:pt x="8173522" y="4052000"/>
                  <a:pt x="8147620" y="4047933"/>
                  <a:pt x="8121915" y="4049055"/>
                </a:cubicBezTo>
                <a:cubicBezTo>
                  <a:pt x="8080379" y="4050809"/>
                  <a:pt x="8045996" y="4089028"/>
                  <a:pt x="8001677" y="4093797"/>
                </a:cubicBezTo>
                <a:cubicBezTo>
                  <a:pt x="7984718" y="4095621"/>
                  <a:pt x="7945964" y="4064624"/>
                  <a:pt x="7951329" y="4046671"/>
                </a:cubicBezTo>
                <a:cubicBezTo>
                  <a:pt x="7954575" y="4036012"/>
                  <a:pt x="7972992" y="4039868"/>
                  <a:pt x="7981207" y="4023809"/>
                </a:cubicBezTo>
                <a:cubicBezTo>
                  <a:pt x="7998696" y="3989937"/>
                  <a:pt x="8000352" y="3967496"/>
                  <a:pt x="7993264" y="3931871"/>
                </a:cubicBezTo>
                <a:cubicBezTo>
                  <a:pt x="7988031" y="3905923"/>
                  <a:pt x="8002274" y="3883342"/>
                  <a:pt x="7993264" y="3856553"/>
                </a:cubicBezTo>
                <a:cubicBezTo>
                  <a:pt x="7989488" y="3845455"/>
                  <a:pt x="7983327" y="3791281"/>
                  <a:pt x="7977967" y="3764236"/>
                </a:cubicBezTo>
                <a:lnTo>
                  <a:pt x="7975395" y="3753410"/>
                </a:lnTo>
                <a:lnTo>
                  <a:pt x="7976735" y="3757374"/>
                </a:lnTo>
                <a:cubicBezTo>
                  <a:pt x="7978110" y="3761599"/>
                  <a:pt x="7979684" y="3766052"/>
                  <a:pt x="7981671" y="3767279"/>
                </a:cubicBezTo>
                <a:cubicBezTo>
                  <a:pt x="7987235" y="3770715"/>
                  <a:pt x="7984917" y="3751079"/>
                  <a:pt x="7984851" y="3751360"/>
                </a:cubicBezTo>
                <a:cubicBezTo>
                  <a:pt x="7986374" y="3743927"/>
                  <a:pt x="7997172" y="3784320"/>
                  <a:pt x="8005188" y="3774713"/>
                </a:cubicBezTo>
                <a:cubicBezTo>
                  <a:pt x="8027381" y="3747994"/>
                  <a:pt x="7974781" y="3711457"/>
                  <a:pt x="8007573" y="3677445"/>
                </a:cubicBezTo>
                <a:cubicBezTo>
                  <a:pt x="8016848" y="3667811"/>
                  <a:pt x="8011262" y="3630257"/>
                  <a:pt x="8023522" y="3621019"/>
                </a:cubicBezTo>
                <a:lnTo>
                  <a:pt x="8025397" y="3620419"/>
                </a:lnTo>
                <a:lnTo>
                  <a:pt x="8025427" y="3620948"/>
                </a:lnTo>
                <a:cubicBezTo>
                  <a:pt x="8025973" y="3626777"/>
                  <a:pt x="8027414" y="3634351"/>
                  <a:pt x="8031290" y="3633404"/>
                </a:cubicBezTo>
                <a:cubicBezTo>
                  <a:pt x="8051230" y="3628355"/>
                  <a:pt x="8088262" y="3589013"/>
                  <a:pt x="8106547" y="3575829"/>
                </a:cubicBezTo>
                <a:cubicBezTo>
                  <a:pt x="8123970" y="3563346"/>
                  <a:pt x="8143247" y="3573304"/>
                  <a:pt x="8163651" y="3563276"/>
                </a:cubicBezTo>
                <a:cubicBezTo>
                  <a:pt x="8170541" y="3559909"/>
                  <a:pt x="8196311" y="3545113"/>
                  <a:pt x="8203929" y="3545673"/>
                </a:cubicBezTo>
                <a:cubicBezTo>
                  <a:pt x="8260372" y="3549671"/>
                  <a:pt x="8261895" y="3524004"/>
                  <a:pt x="8292303" y="3495602"/>
                </a:cubicBezTo>
                <a:cubicBezTo>
                  <a:pt x="8295881" y="3492235"/>
                  <a:pt x="8339934" y="3412780"/>
                  <a:pt x="8342650" y="3418180"/>
                </a:cubicBezTo>
                <a:cubicBezTo>
                  <a:pt x="8347354" y="3430242"/>
                  <a:pt x="8351925" y="3442164"/>
                  <a:pt x="8357292" y="3453945"/>
                </a:cubicBezTo>
                <a:cubicBezTo>
                  <a:pt x="8358948" y="3447213"/>
                  <a:pt x="8360538" y="3440410"/>
                  <a:pt x="8362128" y="3433608"/>
                </a:cubicBezTo>
                <a:cubicBezTo>
                  <a:pt x="8371004" y="3451772"/>
                  <a:pt x="8344174" y="3401489"/>
                  <a:pt x="8376834" y="3410746"/>
                </a:cubicBezTo>
                <a:cubicBezTo>
                  <a:pt x="8398696" y="3416918"/>
                  <a:pt x="8386109" y="3385360"/>
                  <a:pt x="8404459" y="3375542"/>
                </a:cubicBezTo>
                <a:cubicBezTo>
                  <a:pt x="8427910" y="3362989"/>
                  <a:pt x="8516019" y="3272242"/>
                  <a:pt x="8518337" y="3363059"/>
                </a:cubicBezTo>
                <a:cubicBezTo>
                  <a:pt x="8518337" y="3353662"/>
                  <a:pt x="8571666" y="3365093"/>
                  <a:pt x="8567891" y="3353872"/>
                </a:cubicBezTo>
                <a:cubicBezTo>
                  <a:pt x="8558947" y="3327013"/>
                  <a:pt x="8591077" y="3287320"/>
                  <a:pt x="8616450" y="3270489"/>
                </a:cubicBezTo>
                <a:cubicBezTo>
                  <a:pt x="8642816" y="3253098"/>
                  <a:pt x="8698596" y="3272312"/>
                  <a:pt x="8651892" y="3234514"/>
                </a:cubicBezTo>
                <a:cubicBezTo>
                  <a:pt x="8645466" y="3229324"/>
                  <a:pt x="8666864" y="3221890"/>
                  <a:pt x="8675343" y="3230446"/>
                </a:cubicBezTo>
                <a:cubicBezTo>
                  <a:pt x="8685214" y="3240194"/>
                  <a:pt x="8696675" y="3247627"/>
                  <a:pt x="8709792" y="3252747"/>
                </a:cubicBezTo>
                <a:cubicBezTo>
                  <a:pt x="8713170" y="3254360"/>
                  <a:pt x="8750666" y="3268175"/>
                  <a:pt x="8753648" y="3267544"/>
                </a:cubicBezTo>
                <a:cubicBezTo>
                  <a:pt x="8772991" y="3263126"/>
                  <a:pt x="8788095" y="3243630"/>
                  <a:pt x="8804989" y="3265791"/>
                </a:cubicBezTo>
                <a:cubicBezTo>
                  <a:pt x="8814793" y="3278765"/>
                  <a:pt x="8770938" y="3301907"/>
                  <a:pt x="8770938" y="3318738"/>
                </a:cubicBezTo>
                <a:cubicBezTo>
                  <a:pt x="8770938" y="3353030"/>
                  <a:pt x="8739802" y="3351277"/>
                  <a:pt x="8769481" y="3385149"/>
                </a:cubicBezTo>
                <a:cubicBezTo>
                  <a:pt x="8778622" y="3395598"/>
                  <a:pt x="8817311" y="3420284"/>
                  <a:pt x="8830030" y="3426595"/>
                </a:cubicBezTo>
                <a:cubicBezTo>
                  <a:pt x="8855667" y="3439359"/>
                  <a:pt x="8868122" y="3475194"/>
                  <a:pt x="8903166" y="3458223"/>
                </a:cubicBezTo>
                <a:cubicBezTo>
                  <a:pt x="8940596" y="3440130"/>
                  <a:pt x="8943511" y="3361165"/>
                  <a:pt x="8946824" y="3326873"/>
                </a:cubicBezTo>
                <a:cubicBezTo>
                  <a:pt x="8948413" y="3310182"/>
                  <a:pt x="8956694" y="3271752"/>
                  <a:pt x="8965572" y="3258778"/>
                </a:cubicBezTo>
                <a:cubicBezTo>
                  <a:pt x="8981016" y="3236293"/>
                  <a:pt x="8988592" y="3215534"/>
                  <a:pt x="8994772" y="3219203"/>
                </a:cubicBezTo>
                <a:close/>
                <a:moveTo>
                  <a:pt x="7867250" y="3049138"/>
                </a:moveTo>
                <a:cubicBezTo>
                  <a:pt x="7893064" y="3055026"/>
                  <a:pt x="7922744" y="3075530"/>
                  <a:pt x="7938699" y="3080175"/>
                </a:cubicBezTo>
                <a:cubicBezTo>
                  <a:pt x="7974935" y="3090750"/>
                  <a:pt x="7983719" y="3058735"/>
                  <a:pt x="8005131" y="3072352"/>
                </a:cubicBezTo>
                <a:cubicBezTo>
                  <a:pt x="8020320" y="3081768"/>
                  <a:pt x="8090594" y="3075250"/>
                  <a:pt x="8093888" y="3081479"/>
                </a:cubicBezTo>
                <a:cubicBezTo>
                  <a:pt x="8098829" y="3090460"/>
                  <a:pt x="8045026" y="3087418"/>
                  <a:pt x="8058385" y="3102919"/>
                </a:cubicBezTo>
                <a:cubicBezTo>
                  <a:pt x="8068450" y="3114363"/>
                  <a:pt x="8120424" y="3120013"/>
                  <a:pt x="8135613" y="3126387"/>
                </a:cubicBezTo>
                <a:cubicBezTo>
                  <a:pt x="8133600" y="3125662"/>
                  <a:pt x="8132319" y="3124938"/>
                  <a:pt x="8135797" y="3126532"/>
                </a:cubicBezTo>
                <a:cubicBezTo>
                  <a:pt x="8141469" y="3128994"/>
                  <a:pt x="8138359" y="3127690"/>
                  <a:pt x="8135979" y="3126532"/>
                </a:cubicBezTo>
                <a:cubicBezTo>
                  <a:pt x="8168921" y="3141018"/>
                  <a:pt x="8107613" y="3145074"/>
                  <a:pt x="8109077" y="3141742"/>
                </a:cubicBezTo>
                <a:cubicBezTo>
                  <a:pt x="8105235" y="3150289"/>
                  <a:pt x="8045392" y="3133920"/>
                  <a:pt x="8034045" y="3132761"/>
                </a:cubicBezTo>
                <a:cubicBezTo>
                  <a:pt x="7991222" y="3128704"/>
                  <a:pt x="7939431" y="3118709"/>
                  <a:pt x="7897706" y="3107699"/>
                </a:cubicBezTo>
                <a:cubicBezTo>
                  <a:pt x="7872817" y="3101035"/>
                  <a:pt x="7845915" y="3076698"/>
                  <a:pt x="7822308" y="3076264"/>
                </a:cubicBezTo>
                <a:cubicBezTo>
                  <a:pt x="7826380" y="3060582"/>
                  <a:pt x="7833917" y="3052470"/>
                  <a:pt x="7843376" y="3049251"/>
                </a:cubicBezTo>
                <a:cubicBezTo>
                  <a:pt x="7850470" y="3046837"/>
                  <a:pt x="7858645" y="3047176"/>
                  <a:pt x="7867250" y="3049138"/>
                </a:cubicBezTo>
                <a:close/>
                <a:moveTo>
                  <a:pt x="3310105" y="3042957"/>
                </a:moveTo>
                <a:cubicBezTo>
                  <a:pt x="3322270" y="3094150"/>
                  <a:pt x="3309247" y="3039606"/>
                  <a:pt x="3310105" y="3042957"/>
                </a:cubicBezTo>
                <a:close/>
                <a:moveTo>
                  <a:pt x="8382213" y="2996951"/>
                </a:moveTo>
                <a:cubicBezTo>
                  <a:pt x="8386834" y="2999703"/>
                  <a:pt x="8392187" y="3008830"/>
                  <a:pt x="8395115" y="3016145"/>
                </a:cubicBezTo>
                <a:cubicBezTo>
                  <a:pt x="8394932" y="3015566"/>
                  <a:pt x="8394749" y="3015131"/>
                  <a:pt x="8395298" y="3016869"/>
                </a:cubicBezTo>
                <a:cubicBezTo>
                  <a:pt x="8395481" y="3017159"/>
                  <a:pt x="8395481" y="3017159"/>
                  <a:pt x="8395481" y="3017014"/>
                </a:cubicBezTo>
                <a:cubicBezTo>
                  <a:pt x="8402435" y="3037730"/>
                  <a:pt x="8373703" y="3045263"/>
                  <a:pt x="8373703" y="3016000"/>
                </a:cubicBezTo>
                <a:cubicBezTo>
                  <a:pt x="8373703" y="2997820"/>
                  <a:pt x="8377592" y="2994198"/>
                  <a:pt x="8382213" y="2996951"/>
                </a:cubicBezTo>
                <a:close/>
                <a:moveTo>
                  <a:pt x="8490461" y="2941667"/>
                </a:moveTo>
                <a:cubicBezTo>
                  <a:pt x="8500023" y="2943278"/>
                  <a:pt x="8509860" y="2948711"/>
                  <a:pt x="8509860" y="2955012"/>
                </a:cubicBezTo>
                <a:lnTo>
                  <a:pt x="8509860" y="2958199"/>
                </a:lnTo>
                <a:cubicBezTo>
                  <a:pt x="8509860" y="2975873"/>
                  <a:pt x="8475089" y="2968485"/>
                  <a:pt x="8472709" y="2951391"/>
                </a:cubicBezTo>
                <a:cubicBezTo>
                  <a:pt x="8471429" y="2941975"/>
                  <a:pt x="8472161" y="2946755"/>
                  <a:pt x="8472709" y="2951246"/>
                </a:cubicBezTo>
                <a:cubicBezTo>
                  <a:pt x="8471611" y="2942265"/>
                  <a:pt x="8480899" y="2940056"/>
                  <a:pt x="8490461" y="2941667"/>
                </a:cubicBezTo>
                <a:close/>
                <a:moveTo>
                  <a:pt x="8619297" y="2935745"/>
                </a:moveTo>
                <a:cubicBezTo>
                  <a:pt x="8620487" y="2936397"/>
                  <a:pt x="8621996" y="2937194"/>
                  <a:pt x="8622431" y="2937429"/>
                </a:cubicBezTo>
                <a:lnTo>
                  <a:pt x="8619552" y="2935968"/>
                </a:lnTo>
                <a:close/>
                <a:moveTo>
                  <a:pt x="8581804" y="2928557"/>
                </a:moveTo>
                <a:cubicBezTo>
                  <a:pt x="8597794" y="2929661"/>
                  <a:pt x="8614447" y="2933428"/>
                  <a:pt x="8618931" y="2935601"/>
                </a:cubicBezTo>
                <a:cubicBezTo>
                  <a:pt x="8617650" y="2935021"/>
                  <a:pt x="8616735" y="2934587"/>
                  <a:pt x="8619114" y="2935745"/>
                </a:cubicBezTo>
                <a:lnTo>
                  <a:pt x="8619552" y="2935968"/>
                </a:lnTo>
                <a:lnTo>
                  <a:pt x="8634327" y="2948856"/>
                </a:lnTo>
                <a:cubicBezTo>
                  <a:pt x="8636912" y="2953781"/>
                  <a:pt x="8637049" y="2959286"/>
                  <a:pt x="8634669" y="2965443"/>
                </a:cubicBezTo>
                <a:cubicBezTo>
                  <a:pt x="8624970" y="2962256"/>
                  <a:pt x="8547010" y="2945306"/>
                  <a:pt x="8548657" y="2937484"/>
                </a:cubicBezTo>
                <a:cubicBezTo>
                  <a:pt x="8550487" y="2929009"/>
                  <a:pt x="8565814" y="2927452"/>
                  <a:pt x="8581804" y="2928557"/>
                </a:cubicBezTo>
                <a:close/>
                <a:moveTo>
                  <a:pt x="9267790" y="2918585"/>
                </a:moveTo>
                <a:cubicBezTo>
                  <a:pt x="9288459" y="2927982"/>
                  <a:pt x="9376899" y="2971953"/>
                  <a:pt x="9340795" y="3003931"/>
                </a:cubicBezTo>
                <a:cubicBezTo>
                  <a:pt x="9336224" y="2999233"/>
                  <a:pt x="9334169" y="2993272"/>
                  <a:pt x="9334700" y="2986048"/>
                </a:cubicBezTo>
                <a:cubicBezTo>
                  <a:pt x="9335826" y="3023287"/>
                  <a:pt x="9263485" y="3050987"/>
                  <a:pt x="9235131" y="3039977"/>
                </a:cubicBezTo>
                <a:cubicBezTo>
                  <a:pt x="9229764" y="3037873"/>
                  <a:pt x="9198496" y="3027003"/>
                  <a:pt x="9200682" y="3020832"/>
                </a:cubicBezTo>
                <a:cubicBezTo>
                  <a:pt x="9242484" y="3017045"/>
                  <a:pt x="9264345" y="3016274"/>
                  <a:pt x="9300649" y="3000425"/>
                </a:cubicBezTo>
                <a:cubicBezTo>
                  <a:pt x="9306876" y="2997690"/>
                  <a:pt x="9309725" y="2946426"/>
                  <a:pt x="9332447" y="2979316"/>
                </a:cubicBezTo>
                <a:cubicBezTo>
                  <a:pt x="9320391" y="2947338"/>
                  <a:pt x="9279980" y="2947548"/>
                  <a:pt x="9267790" y="2918585"/>
                </a:cubicBezTo>
                <a:close/>
                <a:moveTo>
                  <a:pt x="8688799" y="2835905"/>
                </a:moveTo>
                <a:cubicBezTo>
                  <a:pt x="8693049" y="2834594"/>
                  <a:pt x="8698219" y="2834522"/>
                  <a:pt x="8704761" y="2836658"/>
                </a:cubicBezTo>
                <a:cubicBezTo>
                  <a:pt x="8709153" y="2838107"/>
                  <a:pt x="8730199" y="2842888"/>
                  <a:pt x="8734407" y="2845785"/>
                </a:cubicBezTo>
                <a:cubicBezTo>
                  <a:pt x="8771924" y="2845785"/>
                  <a:pt x="8745022" y="2894459"/>
                  <a:pt x="8755636" y="2912857"/>
                </a:cubicBezTo>
                <a:cubicBezTo>
                  <a:pt x="8755636" y="2905324"/>
                  <a:pt x="8784368" y="2942844"/>
                  <a:pt x="8780342" y="2942844"/>
                </a:cubicBezTo>
                <a:cubicBezTo>
                  <a:pt x="8795531" y="2942844"/>
                  <a:pt x="8813832" y="2904020"/>
                  <a:pt x="8834511" y="2898805"/>
                </a:cubicBezTo>
                <a:cubicBezTo>
                  <a:pt x="8834145" y="2896922"/>
                  <a:pt x="8833231" y="2895039"/>
                  <a:pt x="8831949" y="2893445"/>
                </a:cubicBezTo>
                <a:lnTo>
                  <a:pt x="8835061" y="2891852"/>
                </a:lnTo>
                <a:lnTo>
                  <a:pt x="8834145" y="2885912"/>
                </a:lnTo>
                <a:cubicBezTo>
                  <a:pt x="8876420" y="2860706"/>
                  <a:pt x="8908446" y="2904310"/>
                  <a:pt x="8951635" y="2912277"/>
                </a:cubicBezTo>
                <a:lnTo>
                  <a:pt x="8961951" y="2914934"/>
                </a:lnTo>
                <a:lnTo>
                  <a:pt x="8961995" y="2905190"/>
                </a:lnTo>
                <a:cubicBezTo>
                  <a:pt x="8981736" y="2907575"/>
                  <a:pt x="9085280" y="2941236"/>
                  <a:pt x="9089321" y="2959540"/>
                </a:cubicBezTo>
                <a:cubicBezTo>
                  <a:pt x="9106081" y="2954912"/>
                  <a:pt x="9135495" y="2993692"/>
                  <a:pt x="9126883" y="3009050"/>
                </a:cubicBezTo>
                <a:cubicBezTo>
                  <a:pt x="9154110" y="3006315"/>
                  <a:pt x="9195979" y="3037943"/>
                  <a:pt x="9188757" y="3066906"/>
                </a:cubicBezTo>
                <a:cubicBezTo>
                  <a:pt x="9179152" y="3068309"/>
                  <a:pt x="9169281" y="3066696"/>
                  <a:pt x="9159874" y="3068309"/>
                </a:cubicBezTo>
                <a:cubicBezTo>
                  <a:pt x="9163517" y="3078548"/>
                  <a:pt x="9200749" y="3136193"/>
                  <a:pt x="9204723" y="3137175"/>
                </a:cubicBezTo>
                <a:cubicBezTo>
                  <a:pt x="9216913" y="3135773"/>
                  <a:pt x="9228837" y="3141804"/>
                  <a:pt x="9222478" y="3156881"/>
                </a:cubicBezTo>
                <a:cubicBezTo>
                  <a:pt x="9240894" y="3157162"/>
                  <a:pt x="9287996" y="3212353"/>
                  <a:pt x="9249043" y="3212353"/>
                </a:cubicBezTo>
                <a:cubicBezTo>
                  <a:pt x="9213733" y="3212353"/>
                  <a:pt x="9152123" y="3181917"/>
                  <a:pt x="9135296" y="3155689"/>
                </a:cubicBezTo>
                <a:cubicBezTo>
                  <a:pt x="9103696" y="3116136"/>
                  <a:pt x="9084021" y="3087243"/>
                  <a:pt x="9032083" y="3123500"/>
                </a:cubicBezTo>
                <a:cubicBezTo>
                  <a:pt x="9048331" y="3156057"/>
                  <a:pt x="9005999" y="3163013"/>
                  <a:pt x="8973980" y="3158332"/>
                </a:cubicBezTo>
                <a:lnTo>
                  <a:pt x="8957121" y="3153123"/>
                </a:lnTo>
                <a:lnTo>
                  <a:pt x="8954563" y="3174916"/>
                </a:lnTo>
                <a:cubicBezTo>
                  <a:pt x="8951452" y="3171295"/>
                  <a:pt x="8899113" y="3117985"/>
                  <a:pt x="8899113" y="3131167"/>
                </a:cubicBezTo>
                <a:lnTo>
                  <a:pt x="8899113" y="3131312"/>
                </a:lnTo>
                <a:cubicBezTo>
                  <a:pt x="8887949" y="3131312"/>
                  <a:pt x="8861597" y="3140004"/>
                  <a:pt x="8839819" y="3138845"/>
                </a:cubicBezTo>
                <a:cubicBezTo>
                  <a:pt x="8837989" y="3114363"/>
                  <a:pt x="8853910" y="3091764"/>
                  <a:pt x="8878616" y="3086984"/>
                </a:cubicBezTo>
                <a:cubicBezTo>
                  <a:pt x="8876786" y="3080899"/>
                  <a:pt x="8878250" y="3076843"/>
                  <a:pt x="8879531" y="3070614"/>
                </a:cubicBezTo>
                <a:cubicBezTo>
                  <a:pt x="8870015" y="3065254"/>
                  <a:pt x="8870564" y="3048305"/>
                  <a:pt x="8865257" y="3040482"/>
                </a:cubicBezTo>
                <a:cubicBezTo>
                  <a:pt x="8852995" y="3021940"/>
                  <a:pt x="8843113" y="3019332"/>
                  <a:pt x="8823165" y="3012089"/>
                </a:cubicBezTo>
                <a:cubicBezTo>
                  <a:pt x="8804133" y="3005135"/>
                  <a:pt x="8747584" y="2967181"/>
                  <a:pt x="8731845" y="2967181"/>
                </a:cubicBezTo>
                <a:cubicBezTo>
                  <a:pt x="8722512" y="2967181"/>
                  <a:pt x="8705676" y="3014262"/>
                  <a:pt x="8694512" y="2969209"/>
                </a:cubicBezTo>
                <a:cubicBezTo>
                  <a:pt x="8691401" y="2956316"/>
                  <a:pt x="8662669" y="2923287"/>
                  <a:pt x="8687192" y="2918651"/>
                </a:cubicBezTo>
                <a:cubicBezTo>
                  <a:pt x="8672369" y="2915175"/>
                  <a:pt x="8614539" y="2839990"/>
                  <a:pt x="8645467" y="2857084"/>
                </a:cubicBezTo>
                <a:cubicBezTo>
                  <a:pt x="8647297" y="2851000"/>
                  <a:pt x="8659375" y="2853173"/>
                  <a:pt x="8663219" y="2854911"/>
                </a:cubicBezTo>
                <a:cubicBezTo>
                  <a:pt x="8671591" y="2854911"/>
                  <a:pt x="8676052" y="2839836"/>
                  <a:pt x="8688799" y="2835905"/>
                </a:cubicBezTo>
                <a:close/>
                <a:moveTo>
                  <a:pt x="2793558" y="2811953"/>
                </a:moveTo>
                <a:cubicBezTo>
                  <a:pt x="2782824" y="2825589"/>
                  <a:pt x="2772378" y="2836567"/>
                  <a:pt x="2767154" y="2852861"/>
                </a:cubicBezTo>
                <a:cubicBezTo>
                  <a:pt x="2783755" y="2841074"/>
                  <a:pt x="2785043" y="2834025"/>
                  <a:pt x="2792270" y="2815304"/>
                </a:cubicBezTo>
                <a:close/>
                <a:moveTo>
                  <a:pt x="8269757" y="2794503"/>
                </a:moveTo>
                <a:cubicBezTo>
                  <a:pt x="8269574" y="2795010"/>
                  <a:pt x="8269208" y="2795988"/>
                  <a:pt x="8269071" y="2796332"/>
                </a:cubicBezTo>
                <a:lnTo>
                  <a:pt x="8269695" y="2794536"/>
                </a:lnTo>
                <a:close/>
                <a:moveTo>
                  <a:pt x="8455324" y="2767558"/>
                </a:moveTo>
                <a:cubicBezTo>
                  <a:pt x="8470331" y="2762198"/>
                  <a:pt x="8440501" y="2807106"/>
                  <a:pt x="8439219" y="2808555"/>
                </a:cubicBezTo>
                <a:cubicBezTo>
                  <a:pt x="8423664" y="2827097"/>
                  <a:pt x="8402253" y="2819130"/>
                  <a:pt x="8382122" y="2817102"/>
                </a:cubicBezTo>
                <a:cubicBezTo>
                  <a:pt x="8365834" y="2815363"/>
                  <a:pt x="8302149" y="2805223"/>
                  <a:pt x="8293547" y="2827242"/>
                </a:cubicBezTo>
                <a:cubicBezTo>
                  <a:pt x="8258959" y="2916479"/>
                  <a:pt x="8401703" y="2847523"/>
                  <a:pt x="8399873" y="2859837"/>
                </a:cubicBezTo>
                <a:cubicBezTo>
                  <a:pt x="8397860" y="2873019"/>
                  <a:pt x="8330514" y="2892576"/>
                  <a:pt x="8341495" y="2909090"/>
                </a:cubicBezTo>
                <a:cubicBezTo>
                  <a:pt x="8347534" y="2918362"/>
                  <a:pt x="8385965" y="2979639"/>
                  <a:pt x="8372971" y="2988186"/>
                </a:cubicBezTo>
                <a:cubicBezTo>
                  <a:pt x="8305259" y="3032515"/>
                  <a:pt x="8348449" y="2913147"/>
                  <a:pt x="8299586" y="2938788"/>
                </a:cubicBezTo>
                <a:cubicBezTo>
                  <a:pt x="8303247" y="2963704"/>
                  <a:pt x="8309835" y="3016290"/>
                  <a:pt x="8289338" y="3035122"/>
                </a:cubicBezTo>
                <a:cubicBezTo>
                  <a:pt x="8271221" y="3051926"/>
                  <a:pt x="8268659" y="2968774"/>
                  <a:pt x="8259142" y="2957475"/>
                </a:cubicBezTo>
                <a:cubicBezTo>
                  <a:pt x="8242489" y="2937629"/>
                  <a:pt x="8282933" y="2805368"/>
                  <a:pt x="8306907" y="2794938"/>
                </a:cubicBezTo>
                <a:cubicBezTo>
                  <a:pt x="8351743" y="2775526"/>
                  <a:pt x="8405181" y="2829125"/>
                  <a:pt x="8444161" y="2781465"/>
                </a:cubicBezTo>
                <a:cubicBezTo>
                  <a:pt x="8447089" y="2776105"/>
                  <a:pt x="8450749" y="2771470"/>
                  <a:pt x="8455324" y="2767558"/>
                </a:cubicBezTo>
                <a:close/>
                <a:moveTo>
                  <a:pt x="8572276" y="2727315"/>
                </a:moveTo>
                <a:cubicBezTo>
                  <a:pt x="8573511" y="2732429"/>
                  <a:pt x="8556938" y="2751008"/>
                  <a:pt x="8556526" y="2751333"/>
                </a:cubicBezTo>
                <a:cubicBezTo>
                  <a:pt x="8537859" y="2768283"/>
                  <a:pt x="8571533" y="2762778"/>
                  <a:pt x="8576291" y="2763647"/>
                </a:cubicBezTo>
                <a:cubicBezTo>
                  <a:pt x="8578853" y="2779147"/>
                  <a:pt x="8571349" y="2780596"/>
                  <a:pt x="8564945" y="2790447"/>
                </a:cubicBezTo>
                <a:cubicBezTo>
                  <a:pt x="8572448" y="2794793"/>
                  <a:pt x="8573729" y="2800008"/>
                  <a:pt x="8568787" y="2806092"/>
                </a:cubicBezTo>
                <a:cubicBezTo>
                  <a:pt x="8531637" y="2816812"/>
                  <a:pt x="8566409" y="2827097"/>
                  <a:pt x="8563297" y="2852449"/>
                </a:cubicBezTo>
                <a:lnTo>
                  <a:pt x="8562199" y="2852449"/>
                </a:lnTo>
                <a:cubicBezTo>
                  <a:pt x="8525781" y="2836224"/>
                  <a:pt x="8527062" y="2743945"/>
                  <a:pt x="8563847" y="2727865"/>
                </a:cubicBezTo>
                <a:cubicBezTo>
                  <a:pt x="8569474" y="2725403"/>
                  <a:pt x="8571865" y="2725611"/>
                  <a:pt x="8572276" y="2727315"/>
                </a:cubicBezTo>
                <a:close/>
                <a:moveTo>
                  <a:pt x="7494145" y="2628059"/>
                </a:moveTo>
                <a:cubicBezTo>
                  <a:pt x="7513840" y="2622613"/>
                  <a:pt x="7573786" y="2644098"/>
                  <a:pt x="7582571" y="2659634"/>
                </a:cubicBezTo>
                <a:cubicBezTo>
                  <a:pt x="7596296" y="2683537"/>
                  <a:pt x="7650466" y="2739889"/>
                  <a:pt x="7680295" y="2744525"/>
                </a:cubicBezTo>
                <a:cubicBezTo>
                  <a:pt x="7697315" y="2746987"/>
                  <a:pt x="7770334" y="2811307"/>
                  <a:pt x="7765942" y="2824490"/>
                </a:cubicBezTo>
                <a:cubicBezTo>
                  <a:pt x="7755511" y="2857374"/>
                  <a:pt x="7782962" y="2871136"/>
                  <a:pt x="7796870" y="2907062"/>
                </a:cubicBezTo>
                <a:cubicBezTo>
                  <a:pt x="7814073" y="2914016"/>
                  <a:pt x="7821393" y="2914016"/>
                  <a:pt x="7833837" y="2928357"/>
                </a:cubicBezTo>
                <a:cubicBezTo>
                  <a:pt x="7830726" y="2912857"/>
                  <a:pt x="7810413" y="2913147"/>
                  <a:pt x="7808949" y="2902716"/>
                </a:cubicBezTo>
                <a:cubicBezTo>
                  <a:pt x="7807119" y="2890693"/>
                  <a:pt x="7828347" y="2883160"/>
                  <a:pt x="7836216" y="2890258"/>
                </a:cubicBezTo>
                <a:cubicBezTo>
                  <a:pt x="7854334" y="2906773"/>
                  <a:pt x="7853419" y="2927343"/>
                  <a:pt x="7854517" y="2944148"/>
                </a:cubicBezTo>
                <a:cubicBezTo>
                  <a:pt x="7850674" y="2940381"/>
                  <a:pt x="7844817" y="2939802"/>
                  <a:pt x="7840059" y="2937049"/>
                </a:cubicBezTo>
                <a:cubicBezTo>
                  <a:pt x="7843903" y="2946031"/>
                  <a:pt x="7834386" y="3021650"/>
                  <a:pt x="7829262" y="3030052"/>
                </a:cubicBezTo>
                <a:cubicBezTo>
                  <a:pt x="7824321" y="3038454"/>
                  <a:pt x="7797419" y="3028603"/>
                  <a:pt x="7791014" y="3025416"/>
                </a:cubicBezTo>
                <a:cubicBezTo>
                  <a:pt x="7786805" y="3029328"/>
                  <a:pt x="7789367" y="3035267"/>
                  <a:pt x="7790099" y="3040048"/>
                </a:cubicBezTo>
                <a:cubicBezTo>
                  <a:pt x="7780399" y="3038164"/>
                  <a:pt x="7761733" y="3007743"/>
                  <a:pt x="7750936" y="3000645"/>
                </a:cubicBezTo>
                <a:cubicBezTo>
                  <a:pt x="7730805" y="2987172"/>
                  <a:pt x="7721655" y="2958199"/>
                  <a:pt x="7703171" y="2947769"/>
                </a:cubicBezTo>
                <a:cubicBezTo>
                  <a:pt x="7673890" y="2931400"/>
                  <a:pt x="7671694" y="2884753"/>
                  <a:pt x="7656322" y="2857664"/>
                </a:cubicBezTo>
                <a:cubicBezTo>
                  <a:pt x="7643329" y="2834775"/>
                  <a:pt x="7618440" y="2815218"/>
                  <a:pt x="7613865" y="2788419"/>
                </a:cubicBezTo>
                <a:cubicBezTo>
                  <a:pt x="7610387" y="2768283"/>
                  <a:pt x="7601603" y="2757997"/>
                  <a:pt x="7584035" y="2750319"/>
                </a:cubicBezTo>
                <a:cubicBezTo>
                  <a:pt x="7565002" y="2742062"/>
                  <a:pt x="7552375" y="2707150"/>
                  <a:pt x="7537551" y="2692374"/>
                </a:cubicBezTo>
                <a:cubicBezTo>
                  <a:pt x="7522545" y="2677163"/>
                  <a:pt x="7502963" y="2661952"/>
                  <a:pt x="7491251" y="2643699"/>
                </a:cubicBezTo>
                <a:cubicBezTo>
                  <a:pt x="7485486" y="2634682"/>
                  <a:pt x="7487579" y="2629874"/>
                  <a:pt x="7494145" y="2628059"/>
                </a:cubicBezTo>
                <a:close/>
                <a:moveTo>
                  <a:pt x="8188153" y="2569078"/>
                </a:moveTo>
                <a:cubicBezTo>
                  <a:pt x="8193386" y="2566568"/>
                  <a:pt x="8199940" y="2566523"/>
                  <a:pt x="8208449" y="2570398"/>
                </a:cubicBezTo>
                <a:cubicBezTo>
                  <a:pt x="8212476" y="2579669"/>
                  <a:pt x="8226933" y="2594590"/>
                  <a:pt x="8224737" y="2604007"/>
                </a:cubicBezTo>
                <a:cubicBezTo>
                  <a:pt x="8254384" y="2606904"/>
                  <a:pt x="8305077" y="2656158"/>
                  <a:pt x="8248528" y="2656158"/>
                </a:cubicBezTo>
                <a:cubicBezTo>
                  <a:pt x="8251456" y="2656158"/>
                  <a:pt x="8258410" y="2663691"/>
                  <a:pt x="8261155" y="2665139"/>
                </a:cubicBezTo>
                <a:cubicBezTo>
                  <a:pt x="8250358" y="2679771"/>
                  <a:pt x="8227482" y="2678756"/>
                  <a:pt x="8229861" y="2700341"/>
                </a:cubicBezTo>
                <a:lnTo>
                  <a:pt x="8228397" y="2700052"/>
                </a:lnTo>
                <a:lnTo>
                  <a:pt x="8225835" y="2712075"/>
                </a:lnTo>
                <a:lnTo>
                  <a:pt x="8222907" y="2706860"/>
                </a:lnTo>
                <a:cubicBezTo>
                  <a:pt x="8220345" y="2725403"/>
                  <a:pt x="8254384" y="2736557"/>
                  <a:pt x="8233704" y="2756259"/>
                </a:cubicBezTo>
                <a:cubicBezTo>
                  <a:pt x="8243221" y="2764661"/>
                  <a:pt x="8275429" y="2779002"/>
                  <a:pt x="8269757" y="2794358"/>
                </a:cubicBezTo>
                <a:lnTo>
                  <a:pt x="8269695" y="2794536"/>
                </a:lnTo>
                <a:lnTo>
                  <a:pt x="8254201" y="2802778"/>
                </a:lnTo>
                <a:cubicBezTo>
                  <a:pt x="8247430" y="2802796"/>
                  <a:pt x="8240109" y="2801167"/>
                  <a:pt x="8235351" y="2801167"/>
                </a:cubicBezTo>
                <a:cubicBezTo>
                  <a:pt x="8228214" y="2805368"/>
                  <a:pt x="8216685" y="2828546"/>
                  <a:pt x="8223456" y="2837383"/>
                </a:cubicBezTo>
                <a:cubicBezTo>
                  <a:pt x="8235351" y="2852449"/>
                  <a:pt x="8205705" y="2871716"/>
                  <a:pt x="8197103" y="2883015"/>
                </a:cubicBezTo>
                <a:cubicBezTo>
                  <a:pt x="8192894" y="2880842"/>
                  <a:pt x="8190698" y="2883449"/>
                  <a:pt x="8186489" y="2887940"/>
                </a:cubicBezTo>
                <a:cubicBezTo>
                  <a:pt x="8192711" y="2894749"/>
                  <a:pt x="8191796" y="2913871"/>
                  <a:pt x="8190698" y="2923287"/>
                </a:cubicBezTo>
                <a:lnTo>
                  <a:pt x="8186306" y="2924881"/>
                </a:lnTo>
                <a:cubicBezTo>
                  <a:pt x="8186489" y="2930965"/>
                  <a:pt x="8184110" y="2935311"/>
                  <a:pt x="8179169" y="2938208"/>
                </a:cubicBezTo>
                <a:cubicBezTo>
                  <a:pt x="8186855" y="2959648"/>
                  <a:pt x="8162881" y="2991663"/>
                  <a:pt x="8159038" y="2969209"/>
                </a:cubicBezTo>
                <a:cubicBezTo>
                  <a:pt x="8124633" y="2987027"/>
                  <a:pt x="8120973" y="2977611"/>
                  <a:pt x="8103405" y="2956751"/>
                </a:cubicBezTo>
                <a:cubicBezTo>
                  <a:pt x="8094803" y="2965298"/>
                  <a:pt x="8077417" y="2952984"/>
                  <a:pt x="8071927" y="2945451"/>
                </a:cubicBezTo>
                <a:cubicBezTo>
                  <a:pt x="8058934" y="2963994"/>
                  <a:pt x="8020137" y="2969209"/>
                  <a:pt x="8022516" y="2940671"/>
                </a:cubicBezTo>
                <a:cubicBezTo>
                  <a:pt x="8008791" y="2942119"/>
                  <a:pt x="7991405" y="2947624"/>
                  <a:pt x="7977863" y="2940961"/>
                </a:cubicBezTo>
                <a:cubicBezTo>
                  <a:pt x="7968895" y="2936615"/>
                  <a:pt x="7964320" y="2885912"/>
                  <a:pt x="7968346" y="2881711"/>
                </a:cubicBezTo>
                <a:cubicBezTo>
                  <a:pt x="7969444" y="2878379"/>
                  <a:pt x="7968895" y="2875482"/>
                  <a:pt x="7967065" y="2873164"/>
                </a:cubicBezTo>
                <a:cubicBezTo>
                  <a:pt x="7961758" y="2874903"/>
                  <a:pt x="7957000" y="2877365"/>
                  <a:pt x="7951327" y="2877075"/>
                </a:cubicBezTo>
                <a:cubicBezTo>
                  <a:pt x="7947301" y="2873599"/>
                  <a:pt x="7946019" y="2869108"/>
                  <a:pt x="7947850" y="2863458"/>
                </a:cubicBezTo>
                <a:cubicBezTo>
                  <a:pt x="7943275" y="2861865"/>
                  <a:pt x="7940529" y="2856215"/>
                  <a:pt x="7941993" y="2851579"/>
                </a:cubicBezTo>
                <a:cubicBezTo>
                  <a:pt x="7934856" y="2845061"/>
                  <a:pt x="7934307" y="2833906"/>
                  <a:pt x="7941445" y="2827387"/>
                </a:cubicBezTo>
                <a:cubicBezTo>
                  <a:pt x="7924608" y="2798125"/>
                  <a:pt x="7926255" y="2760894"/>
                  <a:pt x="7960843" y="2744235"/>
                </a:cubicBezTo>
                <a:lnTo>
                  <a:pt x="7961758" y="2746118"/>
                </a:lnTo>
                <a:lnTo>
                  <a:pt x="7972373" y="2740179"/>
                </a:lnTo>
                <a:lnTo>
                  <a:pt x="7972007" y="2753506"/>
                </a:lnTo>
                <a:cubicBezTo>
                  <a:pt x="7971823" y="2758287"/>
                  <a:pt x="7997810" y="2765385"/>
                  <a:pt x="8002751" y="2765385"/>
                </a:cubicBezTo>
                <a:cubicBezTo>
                  <a:pt x="8009339" y="2763647"/>
                  <a:pt x="8016294" y="2722940"/>
                  <a:pt x="8038803" y="2715407"/>
                </a:cubicBezTo>
                <a:cubicBezTo>
                  <a:pt x="8065156" y="2706860"/>
                  <a:pt x="8079980" y="2699182"/>
                  <a:pt x="8092058" y="2669920"/>
                </a:cubicBezTo>
                <a:cubicBezTo>
                  <a:pt x="8099012" y="2652971"/>
                  <a:pt x="8127378" y="2654130"/>
                  <a:pt x="8141835" y="2643410"/>
                </a:cubicBezTo>
                <a:cubicBezTo>
                  <a:pt x="8128476" y="2629213"/>
                  <a:pt x="8151901" y="2619942"/>
                  <a:pt x="8162515" y="2621101"/>
                </a:cubicBezTo>
                <a:lnTo>
                  <a:pt x="8159587" y="2618928"/>
                </a:lnTo>
                <a:cubicBezTo>
                  <a:pt x="8168646" y="2606324"/>
                  <a:pt x="8172455" y="2576609"/>
                  <a:pt x="8188153" y="2569078"/>
                </a:cubicBezTo>
                <a:close/>
                <a:moveTo>
                  <a:pt x="7006878" y="2478351"/>
                </a:moveTo>
                <a:cubicBezTo>
                  <a:pt x="7012417" y="2476562"/>
                  <a:pt x="7019783" y="2481741"/>
                  <a:pt x="7029345" y="2497966"/>
                </a:cubicBezTo>
                <a:lnTo>
                  <a:pt x="7030633" y="2500208"/>
                </a:lnTo>
                <a:lnTo>
                  <a:pt x="7029345" y="2498111"/>
                </a:lnTo>
                <a:cubicBezTo>
                  <a:pt x="7030168" y="2499559"/>
                  <a:pt x="7031449" y="2501696"/>
                  <a:pt x="7031884" y="2502384"/>
                </a:cubicBezTo>
                <a:lnTo>
                  <a:pt x="7030633" y="2500208"/>
                </a:lnTo>
                <a:lnTo>
                  <a:pt x="7042710" y="2519865"/>
                </a:lnTo>
                <a:cubicBezTo>
                  <a:pt x="7057653" y="2545119"/>
                  <a:pt x="7072854" y="2578257"/>
                  <a:pt x="7048011" y="2595749"/>
                </a:cubicBezTo>
                <a:cubicBezTo>
                  <a:pt x="7013423" y="2620087"/>
                  <a:pt x="7006652" y="2605745"/>
                  <a:pt x="6996404" y="2572426"/>
                </a:cubicBezTo>
                <a:cubicBezTo>
                  <a:pt x="6990090" y="2551783"/>
                  <a:pt x="6990262" y="2483715"/>
                  <a:pt x="7006878" y="2478351"/>
                </a:cubicBezTo>
                <a:close/>
                <a:moveTo>
                  <a:pt x="8453860" y="2473484"/>
                </a:moveTo>
                <a:cubicBezTo>
                  <a:pt x="8472343" y="2462040"/>
                  <a:pt x="8477651" y="2512887"/>
                  <a:pt x="8478200" y="2514770"/>
                </a:cubicBezTo>
                <a:cubicBezTo>
                  <a:pt x="8477834" y="2513611"/>
                  <a:pt x="8492474" y="2541136"/>
                  <a:pt x="8490461" y="2536500"/>
                </a:cubicBezTo>
                <a:cubicBezTo>
                  <a:pt x="8501075" y="2561417"/>
                  <a:pt x="8481860" y="2567356"/>
                  <a:pt x="8485703" y="2589520"/>
                </a:cubicBezTo>
                <a:lnTo>
                  <a:pt x="8484605" y="2584595"/>
                </a:lnTo>
                <a:cubicBezTo>
                  <a:pt x="8484422" y="2583001"/>
                  <a:pt x="8475821" y="2564169"/>
                  <a:pt x="8472161" y="2561996"/>
                </a:cubicBezTo>
                <a:cubicBezTo>
                  <a:pt x="8450383" y="2549103"/>
                  <a:pt x="8469415" y="2604007"/>
                  <a:pt x="8469049" y="2602123"/>
                </a:cubicBezTo>
                <a:cubicBezTo>
                  <a:pt x="8475455" y="2635442"/>
                  <a:pt x="8453860" y="2607773"/>
                  <a:pt x="8454409" y="2607773"/>
                </a:cubicBezTo>
                <a:cubicBezTo>
                  <a:pt x="8417259" y="2610091"/>
                  <a:pt x="8420370" y="2595170"/>
                  <a:pt x="8419638" y="2559533"/>
                </a:cubicBezTo>
                <a:cubicBezTo>
                  <a:pt x="8419089" y="2536500"/>
                  <a:pt x="8382122" y="2552580"/>
                  <a:pt x="8368763" y="2546061"/>
                </a:cubicBezTo>
                <a:cubicBezTo>
                  <a:pt x="8360893" y="2542150"/>
                  <a:pt x="8360161" y="2576772"/>
                  <a:pt x="8350645" y="2574599"/>
                </a:cubicBezTo>
                <a:cubicBezTo>
                  <a:pt x="8336187" y="2571267"/>
                  <a:pt x="8374985" y="2499270"/>
                  <a:pt x="8402435" y="2516654"/>
                </a:cubicBezTo>
                <a:cubicBezTo>
                  <a:pt x="8402801" y="2516798"/>
                  <a:pt x="8415978" y="2549103"/>
                  <a:pt x="8419455" y="2526939"/>
                </a:cubicBezTo>
                <a:cubicBezTo>
                  <a:pt x="8421834" y="2512018"/>
                  <a:pt x="8422017" y="2516219"/>
                  <a:pt x="8434461" y="2517378"/>
                </a:cubicBezTo>
                <a:cubicBezTo>
                  <a:pt x="8437207" y="2502457"/>
                  <a:pt x="8431899" y="2504340"/>
                  <a:pt x="8450749" y="2501443"/>
                </a:cubicBezTo>
                <a:cubicBezTo>
                  <a:pt x="8470513" y="2498401"/>
                  <a:pt x="8445991" y="2478265"/>
                  <a:pt x="8453860" y="2473484"/>
                </a:cubicBezTo>
                <a:close/>
                <a:moveTo>
                  <a:pt x="8333259" y="2410034"/>
                </a:moveTo>
                <a:cubicBezTo>
                  <a:pt x="8333809" y="2405543"/>
                  <a:pt x="8403351" y="2446974"/>
                  <a:pt x="8402985" y="2439876"/>
                </a:cubicBezTo>
                <a:cubicBezTo>
                  <a:pt x="8403717" y="2451899"/>
                  <a:pt x="8425128" y="2477106"/>
                  <a:pt x="8423481" y="2481162"/>
                </a:cubicBezTo>
                <a:cubicBezTo>
                  <a:pt x="8418174" y="2494634"/>
                  <a:pt x="8400423" y="2489274"/>
                  <a:pt x="8400605" y="2475802"/>
                </a:cubicBezTo>
                <a:cubicBezTo>
                  <a:pt x="8395298" y="2477975"/>
                  <a:pt x="8391089" y="2493041"/>
                  <a:pt x="8386880" y="2491737"/>
                </a:cubicBezTo>
                <a:cubicBezTo>
                  <a:pt x="8384867" y="2491013"/>
                  <a:pt x="8385782" y="2491447"/>
                  <a:pt x="8386697" y="2491737"/>
                </a:cubicBezTo>
                <a:cubicBezTo>
                  <a:pt x="8382671" y="2490143"/>
                  <a:pt x="8383586" y="2475078"/>
                  <a:pt x="8383220" y="2471891"/>
                </a:cubicBezTo>
                <a:cubicBezTo>
                  <a:pt x="8370409" y="2483045"/>
                  <a:pt x="8392004" y="2496228"/>
                  <a:pt x="8382854" y="2505934"/>
                </a:cubicBezTo>
                <a:cubicBezTo>
                  <a:pt x="8376632" y="2512597"/>
                  <a:pt x="8354122" y="2489999"/>
                  <a:pt x="8352109" y="2484059"/>
                </a:cubicBezTo>
                <a:cubicBezTo>
                  <a:pt x="8348815" y="2474498"/>
                  <a:pt x="8366383" y="2474063"/>
                  <a:pt x="8366017" y="2469862"/>
                </a:cubicBezTo>
                <a:cubicBezTo>
                  <a:pt x="8365102" y="2449581"/>
                  <a:pt x="8339115" y="2462040"/>
                  <a:pt x="8334907" y="2445236"/>
                </a:cubicBezTo>
                <a:cubicBezTo>
                  <a:pt x="8332527" y="2436254"/>
                  <a:pt x="8332527" y="2417277"/>
                  <a:pt x="8333259" y="2410034"/>
                </a:cubicBezTo>
                <a:close/>
                <a:moveTo>
                  <a:pt x="8400789" y="2367443"/>
                </a:moveTo>
                <a:cubicBezTo>
                  <a:pt x="8418357" y="2366574"/>
                  <a:pt x="8467951" y="2400328"/>
                  <a:pt x="8450200" y="2418001"/>
                </a:cubicBezTo>
                <a:cubicBezTo>
                  <a:pt x="8447455" y="2420753"/>
                  <a:pt x="8448919" y="2419305"/>
                  <a:pt x="8450200" y="2418146"/>
                </a:cubicBezTo>
                <a:cubicBezTo>
                  <a:pt x="8444344" y="2423796"/>
                  <a:pt x="8431167" y="2412641"/>
                  <a:pt x="8428239" y="2423940"/>
                </a:cubicBezTo>
                <a:cubicBezTo>
                  <a:pt x="8425494" y="2434226"/>
                  <a:pt x="8439219" y="2449581"/>
                  <a:pt x="8438671" y="2460736"/>
                </a:cubicBezTo>
                <a:cubicBezTo>
                  <a:pt x="8428788" y="2462909"/>
                  <a:pt x="8403533" y="2415104"/>
                  <a:pt x="8404997" y="2407426"/>
                </a:cubicBezTo>
                <a:cubicBezTo>
                  <a:pt x="8446723" y="2406122"/>
                  <a:pt x="8397494" y="2381495"/>
                  <a:pt x="8400789" y="2367443"/>
                </a:cubicBezTo>
                <a:close/>
                <a:moveTo>
                  <a:pt x="8285861" y="2339630"/>
                </a:moveTo>
                <a:lnTo>
                  <a:pt x="8286044" y="2339630"/>
                </a:lnTo>
                <a:cubicBezTo>
                  <a:pt x="8321181" y="2339485"/>
                  <a:pt x="8315325" y="2385986"/>
                  <a:pt x="8306175" y="2381640"/>
                </a:cubicBezTo>
                <a:cubicBezTo>
                  <a:pt x="8298488" y="2378019"/>
                  <a:pt x="8276162" y="2339774"/>
                  <a:pt x="8285861" y="2339630"/>
                </a:cubicBezTo>
                <a:close/>
                <a:moveTo>
                  <a:pt x="8254573" y="2237356"/>
                </a:moveTo>
                <a:cubicBezTo>
                  <a:pt x="8254613" y="2237283"/>
                  <a:pt x="8254293" y="2237935"/>
                  <a:pt x="8253286" y="2239963"/>
                </a:cubicBezTo>
                <a:cubicBezTo>
                  <a:pt x="8251090" y="2244309"/>
                  <a:pt x="8254453" y="2237573"/>
                  <a:pt x="8254573" y="2237356"/>
                </a:cubicBezTo>
                <a:close/>
                <a:moveTo>
                  <a:pt x="8284282" y="2154529"/>
                </a:moveTo>
                <a:cubicBezTo>
                  <a:pt x="8296475" y="2154710"/>
                  <a:pt x="8310475" y="2157608"/>
                  <a:pt x="8318619" y="2156956"/>
                </a:cubicBezTo>
                <a:cubicBezTo>
                  <a:pt x="8322462" y="2166517"/>
                  <a:pt x="8331795" y="2211280"/>
                  <a:pt x="8330148" y="2218089"/>
                </a:cubicBezTo>
                <a:cubicBezTo>
                  <a:pt x="8324841" y="2242426"/>
                  <a:pt x="8298854" y="2244454"/>
                  <a:pt x="8307821" y="2273137"/>
                </a:cubicBezTo>
                <a:cubicBezTo>
                  <a:pt x="8322645" y="2320218"/>
                  <a:pt x="8334723" y="2294142"/>
                  <a:pt x="8369677" y="2312250"/>
                </a:cubicBezTo>
                <a:cubicBezTo>
                  <a:pt x="8374619" y="2314713"/>
                  <a:pt x="8404265" y="2313264"/>
                  <a:pt x="8407193" y="2322680"/>
                </a:cubicBezTo>
                <a:cubicBezTo>
                  <a:pt x="8411037" y="2334994"/>
                  <a:pt x="8391638" y="2331662"/>
                  <a:pt x="8386697" y="2329924"/>
                </a:cubicBezTo>
                <a:cubicBezTo>
                  <a:pt x="8386697" y="2337601"/>
                  <a:pt x="8414697" y="2359331"/>
                  <a:pt x="8403533" y="2365271"/>
                </a:cubicBezTo>
                <a:cubicBezTo>
                  <a:pt x="8390540" y="2371934"/>
                  <a:pt x="8365285" y="2327171"/>
                  <a:pt x="8350462" y="2324274"/>
                </a:cubicBezTo>
                <a:cubicBezTo>
                  <a:pt x="8351743" y="2329054"/>
                  <a:pt x="8353573" y="2333545"/>
                  <a:pt x="8355769" y="2338036"/>
                </a:cubicBezTo>
                <a:cubicBezTo>
                  <a:pt x="8349913" y="2330069"/>
                  <a:pt x="8318253" y="2325867"/>
                  <a:pt x="8308005" y="2327026"/>
                </a:cubicBezTo>
                <a:cubicBezTo>
                  <a:pt x="8274331" y="2331227"/>
                  <a:pt x="8298488" y="2299212"/>
                  <a:pt x="8289338" y="2291824"/>
                </a:cubicBezTo>
                <a:cubicBezTo>
                  <a:pt x="8279456" y="2283567"/>
                  <a:pt x="8286044" y="2304138"/>
                  <a:pt x="8279639" y="2303414"/>
                </a:cubicBezTo>
                <a:cubicBezTo>
                  <a:pt x="8268475" y="2302255"/>
                  <a:pt x="8248528" y="2249089"/>
                  <a:pt x="8253286" y="2239963"/>
                </a:cubicBezTo>
                <a:cubicBezTo>
                  <a:pt x="8257495" y="2231706"/>
                  <a:pt x="8263168" y="2244888"/>
                  <a:pt x="8268659" y="2240542"/>
                </a:cubicBezTo>
                <a:cubicBezTo>
                  <a:pt x="8276894" y="2234024"/>
                  <a:pt x="8259874" y="2180279"/>
                  <a:pt x="8260789" y="2168400"/>
                </a:cubicBezTo>
                <a:cubicBezTo>
                  <a:pt x="8261704" y="2156883"/>
                  <a:pt x="8272089" y="2154348"/>
                  <a:pt x="8284282" y="2154529"/>
                </a:cubicBezTo>
                <a:close/>
                <a:moveTo>
                  <a:pt x="2256773" y="2128066"/>
                </a:moveTo>
                <a:cubicBezTo>
                  <a:pt x="2259081" y="2131701"/>
                  <a:pt x="2257977" y="2130032"/>
                  <a:pt x="2256849" y="2128289"/>
                </a:cubicBezTo>
                <a:lnTo>
                  <a:pt x="2256833" y="2128264"/>
                </a:lnTo>
                <a:close/>
                <a:moveTo>
                  <a:pt x="2255561" y="2126272"/>
                </a:moveTo>
                <a:cubicBezTo>
                  <a:pt x="2255407" y="2126017"/>
                  <a:pt x="2255670" y="2126397"/>
                  <a:pt x="2256773" y="2128066"/>
                </a:cubicBezTo>
                <a:lnTo>
                  <a:pt x="2256605" y="2127907"/>
                </a:lnTo>
                <a:close/>
                <a:moveTo>
                  <a:pt x="2161693" y="2083965"/>
                </a:moveTo>
                <a:cubicBezTo>
                  <a:pt x="2173929" y="2083965"/>
                  <a:pt x="2196596" y="2085038"/>
                  <a:pt x="2206826" y="2091355"/>
                </a:cubicBezTo>
                <a:cubicBezTo>
                  <a:pt x="2212092" y="2094752"/>
                  <a:pt x="2234395" y="2109010"/>
                  <a:pt x="2247587" y="2119447"/>
                </a:cubicBezTo>
                <a:lnTo>
                  <a:pt x="2256605" y="2127907"/>
                </a:lnTo>
                <a:lnTo>
                  <a:pt x="2256833" y="2128264"/>
                </a:lnTo>
                <a:lnTo>
                  <a:pt x="2259933" y="2138694"/>
                </a:lnTo>
                <a:cubicBezTo>
                  <a:pt x="2257388" y="2160517"/>
                  <a:pt x="2190954" y="2161990"/>
                  <a:pt x="2176737" y="2153334"/>
                </a:cubicBezTo>
                <a:cubicBezTo>
                  <a:pt x="2173327" y="2153811"/>
                  <a:pt x="2160890" y="2177291"/>
                  <a:pt x="2158885" y="2180629"/>
                </a:cubicBezTo>
                <a:lnTo>
                  <a:pt x="2155273" y="2179437"/>
                </a:lnTo>
                <a:lnTo>
                  <a:pt x="2152466" y="2183966"/>
                </a:lnTo>
                <a:cubicBezTo>
                  <a:pt x="2144041" y="2178960"/>
                  <a:pt x="2138624" y="2170617"/>
                  <a:pt x="2138223" y="2160605"/>
                </a:cubicBezTo>
                <a:cubicBezTo>
                  <a:pt x="2133610" y="2159890"/>
                  <a:pt x="2102718" y="2158459"/>
                  <a:pt x="2096099" y="2161201"/>
                </a:cubicBezTo>
                <a:cubicBezTo>
                  <a:pt x="2086270" y="2164538"/>
                  <a:pt x="2056181" y="2165730"/>
                  <a:pt x="2060594" y="2142130"/>
                </a:cubicBezTo>
                <a:cubicBezTo>
                  <a:pt x="2066010" y="2112452"/>
                  <a:pt x="2106530" y="2149162"/>
                  <a:pt x="2121574" y="2136767"/>
                </a:cubicBezTo>
                <a:cubicBezTo>
                  <a:pt x="2117362" y="2136767"/>
                  <a:pt x="2118766" y="2114836"/>
                  <a:pt x="2118766" y="2114240"/>
                </a:cubicBezTo>
                <a:lnTo>
                  <a:pt x="2088677" y="2101009"/>
                </a:lnTo>
                <a:cubicBezTo>
                  <a:pt x="2106128" y="2084084"/>
                  <a:pt x="2140229" y="2083965"/>
                  <a:pt x="2161693" y="2083965"/>
                </a:cubicBezTo>
                <a:close/>
                <a:moveTo>
                  <a:pt x="1836732" y="1978124"/>
                </a:moveTo>
                <a:cubicBezTo>
                  <a:pt x="1880662" y="1972403"/>
                  <a:pt x="1912356" y="1992546"/>
                  <a:pt x="1948863" y="2005657"/>
                </a:cubicBezTo>
                <a:cubicBezTo>
                  <a:pt x="1971731" y="2013881"/>
                  <a:pt x="2032310" y="2048804"/>
                  <a:pt x="2037325" y="2063107"/>
                </a:cubicBezTo>
                <a:cubicBezTo>
                  <a:pt x="2039531" y="2069424"/>
                  <a:pt x="2073231" y="2071450"/>
                  <a:pt x="2080051" y="2082058"/>
                </a:cubicBezTo>
                <a:cubicBezTo>
                  <a:pt x="2087072" y="2092785"/>
                  <a:pt x="1972132" y="2095765"/>
                  <a:pt x="1968120" y="2096123"/>
                </a:cubicBezTo>
                <a:cubicBezTo>
                  <a:pt x="1968120" y="2096004"/>
                  <a:pt x="1968120" y="2096004"/>
                  <a:pt x="1968120" y="2096004"/>
                </a:cubicBezTo>
                <a:cubicBezTo>
                  <a:pt x="1982363" y="2083012"/>
                  <a:pt x="2002221" y="2064060"/>
                  <a:pt x="1968722" y="2066206"/>
                </a:cubicBezTo>
                <a:cubicBezTo>
                  <a:pt x="1942645" y="2067755"/>
                  <a:pt x="1956486" y="2033667"/>
                  <a:pt x="1931612" y="2031879"/>
                </a:cubicBezTo>
                <a:cubicBezTo>
                  <a:pt x="1912957" y="2030449"/>
                  <a:pt x="1853381" y="1997075"/>
                  <a:pt x="1838938" y="2003631"/>
                </a:cubicBezTo>
                <a:cubicBezTo>
                  <a:pt x="1847564" y="2006134"/>
                  <a:pt x="1852779" y="2004108"/>
                  <a:pt x="1854986" y="1997671"/>
                </a:cubicBezTo>
                <a:cubicBezTo>
                  <a:pt x="1843552" y="1974787"/>
                  <a:pt x="1751279" y="2029495"/>
                  <a:pt x="1750878" y="2025562"/>
                </a:cubicBezTo>
                <a:cubicBezTo>
                  <a:pt x="1748672" y="2003392"/>
                  <a:pt x="1819882" y="1980269"/>
                  <a:pt x="1836732" y="1978124"/>
                </a:cubicBezTo>
                <a:close/>
                <a:moveTo>
                  <a:pt x="8250358" y="1911846"/>
                </a:moveTo>
                <a:cubicBezTo>
                  <a:pt x="8275429" y="1912136"/>
                  <a:pt x="8244319" y="2013975"/>
                  <a:pt x="8243770" y="2026723"/>
                </a:cubicBezTo>
                <a:cubicBezTo>
                  <a:pt x="8243404" y="2026723"/>
                  <a:pt x="8241757" y="2026723"/>
                  <a:pt x="8241573" y="2026723"/>
                </a:cubicBezTo>
                <a:cubicBezTo>
                  <a:pt x="8231142" y="1999778"/>
                  <a:pt x="8200031" y="1983698"/>
                  <a:pt x="8216685" y="1950380"/>
                </a:cubicBezTo>
                <a:cubicBezTo>
                  <a:pt x="8224554" y="1934445"/>
                  <a:pt x="8228946" y="1911846"/>
                  <a:pt x="8250358" y="1911846"/>
                </a:cubicBezTo>
                <a:close/>
                <a:moveTo>
                  <a:pt x="5498395" y="1817986"/>
                </a:moveTo>
                <a:lnTo>
                  <a:pt x="5495119" y="1826307"/>
                </a:lnTo>
                <a:cubicBezTo>
                  <a:pt x="5489647" y="1825940"/>
                  <a:pt x="5484485" y="1824353"/>
                  <a:pt x="5479736" y="1821421"/>
                </a:cubicBezTo>
                <a:cubicBezTo>
                  <a:pt x="5496565" y="1863558"/>
                  <a:pt x="5518556" y="1903496"/>
                  <a:pt x="5542613" y="1942701"/>
                </a:cubicBezTo>
                <a:cubicBezTo>
                  <a:pt x="5542613" y="1944045"/>
                  <a:pt x="5562023" y="1960045"/>
                  <a:pt x="5563675" y="1962609"/>
                </a:cubicBezTo>
                <a:cubicBezTo>
                  <a:pt x="5563675" y="1962609"/>
                  <a:pt x="5547259" y="1963709"/>
                  <a:pt x="5546433" y="1963831"/>
                </a:cubicBezTo>
                <a:cubicBezTo>
                  <a:pt x="5546536" y="1968105"/>
                  <a:pt x="5548291" y="1972136"/>
                  <a:pt x="5549014" y="1976288"/>
                </a:cubicBezTo>
                <a:lnTo>
                  <a:pt x="5553660" y="1974945"/>
                </a:lnTo>
                <a:cubicBezTo>
                  <a:pt x="5569044" y="2012074"/>
                  <a:pt x="5605800" y="2027952"/>
                  <a:pt x="5616124" y="2071310"/>
                </a:cubicBezTo>
                <a:lnTo>
                  <a:pt x="5610342" y="2070943"/>
                </a:lnTo>
                <a:cubicBezTo>
                  <a:pt x="5613646" y="2091462"/>
                  <a:pt x="5622629" y="2166331"/>
                  <a:pt x="5654429" y="2166331"/>
                </a:cubicBezTo>
                <a:cubicBezTo>
                  <a:pt x="5679931" y="2166331"/>
                  <a:pt x="5685093" y="2230329"/>
                  <a:pt x="5690255" y="2243886"/>
                </a:cubicBezTo>
                <a:cubicBezTo>
                  <a:pt x="5695624" y="2258542"/>
                  <a:pt x="5708943" y="2259031"/>
                  <a:pt x="5714105" y="2275031"/>
                </a:cubicBezTo>
                <a:cubicBezTo>
                  <a:pt x="5734548" y="2271550"/>
                  <a:pt x="5767651" y="2305992"/>
                  <a:pt x="5787978" y="2331572"/>
                </a:cubicBezTo>
                <a:lnTo>
                  <a:pt x="5798292" y="2345817"/>
                </a:lnTo>
                <a:lnTo>
                  <a:pt x="5792185" y="2332758"/>
                </a:lnTo>
                <a:cubicBezTo>
                  <a:pt x="5781899" y="2299620"/>
                  <a:pt x="5779051" y="2254341"/>
                  <a:pt x="5776306" y="2229678"/>
                </a:cubicBezTo>
                <a:cubicBezTo>
                  <a:pt x="5773195" y="2201864"/>
                  <a:pt x="5735679" y="2176657"/>
                  <a:pt x="5723234" y="2150727"/>
                </a:cubicBezTo>
                <a:cubicBezTo>
                  <a:pt x="5704019" y="2109006"/>
                  <a:pt x="5639601" y="2082641"/>
                  <a:pt x="5647470" y="2026289"/>
                </a:cubicBezTo>
                <a:cubicBezTo>
                  <a:pt x="5642346" y="2006008"/>
                  <a:pt x="5640699" y="1991376"/>
                  <a:pt x="5627522" y="1971675"/>
                </a:cubicBezTo>
                <a:cubicBezTo>
                  <a:pt x="5619104" y="1958782"/>
                  <a:pt x="5580490" y="1951394"/>
                  <a:pt x="5586895" y="1928071"/>
                </a:cubicBezTo>
                <a:cubicBezTo>
                  <a:pt x="5591836" y="1909383"/>
                  <a:pt x="5534007" y="1837965"/>
                  <a:pt x="5519915" y="1818988"/>
                </a:cubicBezTo>
                <a:close/>
                <a:moveTo>
                  <a:pt x="5509911" y="1778855"/>
                </a:moveTo>
                <a:lnTo>
                  <a:pt x="5509763" y="1789107"/>
                </a:lnTo>
                <a:lnTo>
                  <a:pt x="5504996" y="1801216"/>
                </a:lnTo>
                <a:lnTo>
                  <a:pt x="5507927" y="1799824"/>
                </a:lnTo>
                <a:cubicBezTo>
                  <a:pt x="5510099" y="1796754"/>
                  <a:pt x="5511149" y="1792365"/>
                  <a:pt x="5511351" y="1787091"/>
                </a:cubicBezTo>
                <a:close/>
                <a:moveTo>
                  <a:pt x="8482592" y="1645875"/>
                </a:moveTo>
                <a:lnTo>
                  <a:pt x="8482592" y="1646744"/>
                </a:lnTo>
                <a:cubicBezTo>
                  <a:pt x="8482409" y="1646455"/>
                  <a:pt x="8482409" y="1646310"/>
                  <a:pt x="8482226" y="1646020"/>
                </a:cubicBezTo>
                <a:cubicBezTo>
                  <a:pt x="8482409" y="1646020"/>
                  <a:pt x="8482409" y="1646020"/>
                  <a:pt x="8482592" y="1645875"/>
                </a:cubicBezTo>
                <a:close/>
                <a:moveTo>
                  <a:pt x="8419101" y="1611744"/>
                </a:moveTo>
                <a:cubicBezTo>
                  <a:pt x="8438556" y="1607052"/>
                  <a:pt x="8459762" y="1626826"/>
                  <a:pt x="8457703" y="1628347"/>
                </a:cubicBezTo>
                <a:cubicBezTo>
                  <a:pt x="8471977" y="1644716"/>
                  <a:pt x="8477285" y="1630809"/>
                  <a:pt x="8475455" y="1656740"/>
                </a:cubicBezTo>
                <a:cubicBezTo>
                  <a:pt x="8474174" y="1673110"/>
                  <a:pt x="8484971" y="1691797"/>
                  <a:pt x="8467951" y="1703821"/>
                </a:cubicBezTo>
                <a:cubicBezTo>
                  <a:pt x="8436109" y="1726854"/>
                  <a:pt x="8435011" y="1622842"/>
                  <a:pt x="8422200" y="1634141"/>
                </a:cubicBezTo>
                <a:cubicBezTo>
                  <a:pt x="8424396" y="1632258"/>
                  <a:pt x="8431533" y="1662680"/>
                  <a:pt x="8431350" y="1667025"/>
                </a:cubicBezTo>
                <a:cubicBezTo>
                  <a:pt x="8429154" y="1666736"/>
                  <a:pt x="8426226" y="1665867"/>
                  <a:pt x="8424213" y="1664563"/>
                </a:cubicBezTo>
                <a:cubicBezTo>
                  <a:pt x="8421285" y="1662680"/>
                  <a:pt x="8397494" y="1632403"/>
                  <a:pt x="8401155" y="1626174"/>
                </a:cubicBezTo>
                <a:cubicBezTo>
                  <a:pt x="8406325" y="1617591"/>
                  <a:pt x="8412615" y="1613308"/>
                  <a:pt x="8419101" y="1611744"/>
                </a:cubicBezTo>
                <a:close/>
                <a:moveTo>
                  <a:pt x="8537156" y="1593840"/>
                </a:moveTo>
                <a:cubicBezTo>
                  <a:pt x="8544253" y="1595635"/>
                  <a:pt x="8550624" y="1600460"/>
                  <a:pt x="8555245" y="1609514"/>
                </a:cubicBezTo>
                <a:cubicBezTo>
                  <a:pt x="8553964" y="1609804"/>
                  <a:pt x="8540056" y="1625305"/>
                  <a:pt x="8544265" y="1629940"/>
                </a:cubicBezTo>
                <a:cubicBezTo>
                  <a:pt x="8522853" y="1606907"/>
                  <a:pt x="8518644" y="1630085"/>
                  <a:pt x="8516448" y="1648628"/>
                </a:cubicBezTo>
                <a:cubicBezTo>
                  <a:pt x="8503089" y="1650221"/>
                  <a:pt x="8492108" y="1620524"/>
                  <a:pt x="8481311" y="1627188"/>
                </a:cubicBezTo>
                <a:cubicBezTo>
                  <a:pt x="8488036" y="1610347"/>
                  <a:pt x="8515864" y="1588455"/>
                  <a:pt x="8537156" y="1593840"/>
                </a:cubicBezTo>
                <a:close/>
                <a:moveTo>
                  <a:pt x="5461809" y="1538041"/>
                </a:moveTo>
                <a:lnTo>
                  <a:pt x="5461546" y="1538157"/>
                </a:lnTo>
                <a:lnTo>
                  <a:pt x="5461486" y="1538161"/>
                </a:lnTo>
                <a:close/>
                <a:moveTo>
                  <a:pt x="5168222" y="1531228"/>
                </a:moveTo>
                <a:cubicBezTo>
                  <a:pt x="5185590" y="1531938"/>
                  <a:pt x="5209691" y="1536530"/>
                  <a:pt x="5220194" y="1539927"/>
                </a:cubicBezTo>
                <a:cubicBezTo>
                  <a:pt x="5219960" y="1541272"/>
                  <a:pt x="5220664" y="1543112"/>
                  <a:pt x="5220429" y="1544457"/>
                </a:cubicBezTo>
                <a:cubicBezTo>
                  <a:pt x="5227314" y="1546368"/>
                  <a:pt x="5231303" y="1541767"/>
                  <a:pt x="5237640" y="1542192"/>
                </a:cubicBezTo>
                <a:cubicBezTo>
                  <a:pt x="5236623" y="1545731"/>
                  <a:pt x="5235137" y="1548845"/>
                  <a:pt x="5233025" y="1551747"/>
                </a:cubicBezTo>
                <a:cubicBezTo>
                  <a:pt x="5204860" y="1550331"/>
                  <a:pt x="5182720" y="1544881"/>
                  <a:pt x="5154478" y="1543820"/>
                </a:cubicBezTo>
                <a:cubicBezTo>
                  <a:pt x="5154321" y="1539856"/>
                  <a:pt x="5153774" y="1536105"/>
                  <a:pt x="5153852" y="1532000"/>
                </a:cubicBezTo>
                <a:cubicBezTo>
                  <a:pt x="5157392" y="1531186"/>
                  <a:pt x="5162433" y="1530991"/>
                  <a:pt x="5168222" y="1531228"/>
                </a:cubicBezTo>
                <a:close/>
                <a:moveTo>
                  <a:pt x="5478601" y="1530584"/>
                </a:moveTo>
                <a:cubicBezTo>
                  <a:pt x="5478679" y="1530513"/>
                  <a:pt x="5446290" y="1566186"/>
                  <a:pt x="5466944" y="1566186"/>
                </a:cubicBezTo>
                <a:cubicBezTo>
                  <a:pt x="5444960" y="1564629"/>
                  <a:pt x="5418361" y="1576237"/>
                  <a:pt x="5409364" y="1548916"/>
                </a:cubicBezTo>
                <a:cubicBezTo>
                  <a:pt x="5414449" y="1552242"/>
                  <a:pt x="5422038" y="1548774"/>
                  <a:pt x="5427749" y="1548279"/>
                </a:cubicBezTo>
                <a:cubicBezTo>
                  <a:pt x="5429157" y="1546155"/>
                  <a:pt x="5429939" y="1542475"/>
                  <a:pt x="5429939" y="1539927"/>
                </a:cubicBezTo>
                <a:lnTo>
                  <a:pt x="5461486" y="1538161"/>
                </a:lnTo>
                <a:lnTo>
                  <a:pt x="5459639" y="1538847"/>
                </a:lnTo>
                <a:cubicBezTo>
                  <a:pt x="5457556" y="1539626"/>
                  <a:pt x="5456109" y="1540175"/>
                  <a:pt x="5461546" y="1538157"/>
                </a:cubicBezTo>
                <a:cubicBezTo>
                  <a:pt x="5462994" y="1537609"/>
                  <a:pt x="5463037" y="1537587"/>
                  <a:pt x="5462459" y="1537799"/>
                </a:cubicBezTo>
                <a:lnTo>
                  <a:pt x="5461809" y="1538041"/>
                </a:lnTo>
                <a:close/>
                <a:moveTo>
                  <a:pt x="4720261" y="1332998"/>
                </a:moveTo>
                <a:cubicBezTo>
                  <a:pt x="4723565" y="1334447"/>
                  <a:pt x="4726675" y="1338260"/>
                  <a:pt x="4729667" y="1346063"/>
                </a:cubicBezTo>
                <a:cubicBezTo>
                  <a:pt x="4732640" y="1353778"/>
                  <a:pt x="4728650" y="1385204"/>
                  <a:pt x="4727008" y="1394405"/>
                </a:cubicBezTo>
                <a:cubicBezTo>
                  <a:pt x="4723487" y="1414436"/>
                  <a:pt x="4709014" y="1389876"/>
                  <a:pt x="4708231" y="1405588"/>
                </a:cubicBezTo>
                <a:cubicBezTo>
                  <a:pt x="4706745" y="1435953"/>
                  <a:pt x="4682492" y="1339622"/>
                  <a:pt x="4683197" y="1339906"/>
                </a:cubicBezTo>
                <a:cubicBezTo>
                  <a:pt x="4698687" y="1345586"/>
                  <a:pt x="4710349" y="1328652"/>
                  <a:pt x="4720261" y="1332998"/>
                </a:cubicBezTo>
                <a:close/>
                <a:moveTo>
                  <a:pt x="8609707" y="1326540"/>
                </a:moveTo>
                <a:cubicBezTo>
                  <a:pt x="8637895" y="1330517"/>
                  <a:pt x="8674245" y="1398157"/>
                  <a:pt x="8675846" y="1418439"/>
                </a:cubicBezTo>
                <a:cubicBezTo>
                  <a:pt x="8677127" y="1440313"/>
                  <a:pt x="8671454" y="1509993"/>
                  <a:pt x="8708238" y="1527521"/>
                </a:cubicBezTo>
                <a:cubicBezTo>
                  <a:pt x="8704212" y="1529984"/>
                  <a:pt x="8697441" y="1563448"/>
                  <a:pt x="8692316" y="1558667"/>
                </a:cubicBezTo>
                <a:cubicBezTo>
                  <a:pt x="8688290" y="1552003"/>
                  <a:pt x="8686277" y="1544905"/>
                  <a:pt x="8685911" y="1537082"/>
                </a:cubicBezTo>
                <a:cubicBezTo>
                  <a:pt x="8670173" y="1531722"/>
                  <a:pt x="8666329" y="1571415"/>
                  <a:pt x="8662487" y="1569532"/>
                </a:cubicBezTo>
                <a:cubicBezTo>
                  <a:pt x="8655532" y="1566055"/>
                  <a:pt x="8663035" y="1549541"/>
                  <a:pt x="8651872" y="1551858"/>
                </a:cubicBezTo>
                <a:cubicBezTo>
                  <a:pt x="8636499" y="1555046"/>
                  <a:pt x="8650408" y="1581411"/>
                  <a:pt x="8623140" y="1569822"/>
                </a:cubicBezTo>
                <a:cubicBezTo>
                  <a:pt x="8619480" y="1568228"/>
                  <a:pt x="8599715" y="1554176"/>
                  <a:pt x="8594591" y="1560261"/>
                </a:cubicBezTo>
                <a:cubicBezTo>
                  <a:pt x="8585624" y="1571270"/>
                  <a:pt x="8612160" y="1575471"/>
                  <a:pt x="8607585" y="1582570"/>
                </a:cubicBezTo>
                <a:cubicBezTo>
                  <a:pt x="8603193" y="1589668"/>
                  <a:pt x="8591663" y="1614585"/>
                  <a:pt x="8582513" y="1610384"/>
                </a:cubicBezTo>
                <a:cubicBezTo>
                  <a:pt x="8565311" y="1602416"/>
                  <a:pt x="8560918" y="1590247"/>
                  <a:pt x="8560003" y="1572284"/>
                </a:cubicBezTo>
                <a:cubicBezTo>
                  <a:pt x="8538775" y="1565041"/>
                  <a:pt x="8435377" y="1613136"/>
                  <a:pt x="8427873" y="1579672"/>
                </a:cubicBezTo>
                <a:cubicBezTo>
                  <a:pt x="8432449" y="1585032"/>
                  <a:pt x="8462461" y="1547223"/>
                  <a:pt x="8461912" y="1547802"/>
                </a:cubicBezTo>
                <a:cubicBezTo>
                  <a:pt x="8470147" y="1537807"/>
                  <a:pt x="8518095" y="1527956"/>
                  <a:pt x="8532003" y="1529405"/>
                </a:cubicBezTo>
                <a:cubicBezTo>
                  <a:pt x="8569337" y="1533461"/>
                  <a:pt x="8544814" y="1543167"/>
                  <a:pt x="8557258" y="1512311"/>
                </a:cubicBezTo>
                <a:cubicBezTo>
                  <a:pt x="8559820" y="1505792"/>
                  <a:pt x="8558173" y="1464361"/>
                  <a:pt x="8566591" y="1465809"/>
                </a:cubicBezTo>
                <a:cubicBezTo>
                  <a:pt x="8578487" y="1467982"/>
                  <a:pt x="8559637" y="1507095"/>
                  <a:pt x="8590565" y="1486959"/>
                </a:cubicBezTo>
                <a:cubicBezTo>
                  <a:pt x="8605938" y="1476674"/>
                  <a:pt x="8626251" y="1455524"/>
                  <a:pt x="8622408" y="1433360"/>
                </a:cubicBezTo>
                <a:cubicBezTo>
                  <a:pt x="8619114" y="1414093"/>
                  <a:pt x="8579768" y="1341371"/>
                  <a:pt x="8598251" y="1329057"/>
                </a:cubicBezTo>
                <a:cubicBezTo>
                  <a:pt x="8601820" y="1326703"/>
                  <a:pt x="8605680" y="1325972"/>
                  <a:pt x="8609707" y="1326540"/>
                </a:cubicBezTo>
                <a:close/>
                <a:moveTo>
                  <a:pt x="4721045" y="1267020"/>
                </a:moveTo>
                <a:lnTo>
                  <a:pt x="4721658" y="1293590"/>
                </a:lnTo>
                <a:cubicBezTo>
                  <a:pt x="4721707" y="1302340"/>
                  <a:pt x="4720123" y="1310780"/>
                  <a:pt x="4712534" y="1320937"/>
                </a:cubicBezTo>
                <a:cubicBezTo>
                  <a:pt x="4680321" y="1294395"/>
                  <a:pt x="4702061" y="1284056"/>
                  <a:pt x="4714647" y="1275082"/>
                </a:cubicBezTo>
                <a:close/>
                <a:moveTo>
                  <a:pt x="4720984" y="1264384"/>
                </a:moveTo>
                <a:lnTo>
                  <a:pt x="4721844" y="1266012"/>
                </a:lnTo>
                <a:lnTo>
                  <a:pt x="4721045" y="1267020"/>
                </a:lnTo>
                <a:close/>
                <a:moveTo>
                  <a:pt x="8549895" y="1193417"/>
                </a:moveTo>
                <a:cubicBezTo>
                  <a:pt x="8572276" y="1201939"/>
                  <a:pt x="8611565" y="1231057"/>
                  <a:pt x="8619663" y="1234751"/>
                </a:cubicBezTo>
                <a:cubicBezTo>
                  <a:pt x="8653153" y="1249962"/>
                  <a:pt x="8643454" y="1236055"/>
                  <a:pt x="8663585" y="1230260"/>
                </a:cubicBezTo>
                <a:lnTo>
                  <a:pt x="8666147" y="1230984"/>
                </a:lnTo>
                <a:cubicBezTo>
                  <a:pt x="8665049" y="1241994"/>
                  <a:pt x="8682068" y="1268939"/>
                  <a:pt x="8694695" y="1267200"/>
                </a:cubicBezTo>
                <a:cubicBezTo>
                  <a:pt x="8676944" y="1274154"/>
                  <a:pt x="8645467" y="1278934"/>
                  <a:pt x="8654617" y="1302402"/>
                </a:cubicBezTo>
                <a:cubicBezTo>
                  <a:pt x="8662853" y="1323697"/>
                  <a:pt x="8605938" y="1292841"/>
                  <a:pt x="8600997" y="1291827"/>
                </a:cubicBezTo>
                <a:cubicBezTo>
                  <a:pt x="8596421" y="1290813"/>
                  <a:pt x="8557258" y="1292841"/>
                  <a:pt x="8561284" y="1300809"/>
                </a:cubicBezTo>
                <a:cubicBezTo>
                  <a:pt x="8567689" y="1313702"/>
                  <a:pt x="8595506" y="1306169"/>
                  <a:pt x="8599349" y="1317323"/>
                </a:cubicBezTo>
                <a:cubicBezTo>
                  <a:pt x="8600265" y="1319641"/>
                  <a:pt x="8574827" y="1339488"/>
                  <a:pt x="8566409" y="1318627"/>
                </a:cubicBezTo>
                <a:cubicBezTo>
                  <a:pt x="8557807" y="1311819"/>
                  <a:pt x="8550304" y="1303851"/>
                  <a:pt x="8544082" y="1294870"/>
                </a:cubicBezTo>
                <a:cubicBezTo>
                  <a:pt x="8547742" y="1287916"/>
                  <a:pt x="8551036" y="1280818"/>
                  <a:pt x="8553964" y="1273575"/>
                </a:cubicBezTo>
                <a:cubicBezTo>
                  <a:pt x="8549389" y="1272560"/>
                  <a:pt x="8544997" y="1271112"/>
                  <a:pt x="8545180" y="1266042"/>
                </a:cubicBezTo>
                <a:cubicBezTo>
                  <a:pt x="8549023" y="1263434"/>
                  <a:pt x="8568971" y="1269373"/>
                  <a:pt x="8572082" y="1269229"/>
                </a:cubicBezTo>
                <a:cubicBezTo>
                  <a:pt x="8581415" y="1257060"/>
                  <a:pt x="8541520" y="1203750"/>
                  <a:pt x="8534931" y="1193465"/>
                </a:cubicBezTo>
                <a:cubicBezTo>
                  <a:pt x="8536853" y="1190024"/>
                  <a:pt x="8542435" y="1190576"/>
                  <a:pt x="8549895" y="1193417"/>
                </a:cubicBezTo>
                <a:close/>
                <a:moveTo>
                  <a:pt x="5361094" y="1134151"/>
                </a:moveTo>
                <a:cubicBezTo>
                  <a:pt x="5355539" y="1137478"/>
                  <a:pt x="5340518" y="1136699"/>
                  <a:pt x="5334338" y="1137265"/>
                </a:cubicBezTo>
                <a:cubicBezTo>
                  <a:pt x="5324324" y="1145263"/>
                  <a:pt x="5320881" y="1158357"/>
                  <a:pt x="5309146" y="1166568"/>
                </a:cubicBezTo>
                <a:cubicBezTo>
                  <a:pt x="5337154" y="1184687"/>
                  <a:pt x="5298663" y="1190987"/>
                  <a:pt x="5294282" y="1196578"/>
                </a:cubicBezTo>
                <a:cubicBezTo>
                  <a:pt x="5277383" y="1218166"/>
                  <a:pt x="5286928" y="1256174"/>
                  <a:pt x="5263223" y="1274152"/>
                </a:cubicBezTo>
                <a:cubicBezTo>
                  <a:pt x="5273237" y="1278328"/>
                  <a:pt x="5278322" y="1288449"/>
                  <a:pt x="5274645" y="1297438"/>
                </a:cubicBezTo>
                <a:cubicBezTo>
                  <a:pt x="5265726" y="1301048"/>
                  <a:pt x="5258059" y="1300057"/>
                  <a:pt x="5251644" y="1293404"/>
                </a:cubicBezTo>
                <a:cubicBezTo>
                  <a:pt x="5246090" y="1294395"/>
                  <a:pt x="5236389" y="1296447"/>
                  <a:pt x="5231851" y="1300906"/>
                </a:cubicBezTo>
                <a:lnTo>
                  <a:pt x="5233535" y="1303470"/>
                </a:lnTo>
                <a:lnTo>
                  <a:pt x="5257668" y="1297042"/>
                </a:lnTo>
                <a:cubicBezTo>
                  <a:pt x="5257668" y="1297042"/>
                  <a:pt x="5262060" y="1302837"/>
                  <a:pt x="5262426" y="1303272"/>
                </a:cubicBezTo>
                <a:cubicBezTo>
                  <a:pt x="5267368" y="1301099"/>
                  <a:pt x="5275237" y="1301533"/>
                  <a:pt x="5280727" y="1302113"/>
                </a:cubicBezTo>
                <a:cubicBezTo>
                  <a:pt x="5284570" y="1342675"/>
                  <a:pt x="5361432" y="1335142"/>
                  <a:pt x="5383759" y="1320800"/>
                </a:cubicBezTo>
                <a:cubicBezTo>
                  <a:pt x="5406635" y="1306024"/>
                  <a:pt x="5471602" y="1291538"/>
                  <a:pt x="5495575" y="1316744"/>
                </a:cubicBezTo>
                <a:cubicBezTo>
                  <a:pt x="5517353" y="1312398"/>
                  <a:pt x="5512961" y="1327319"/>
                  <a:pt x="5525588" y="1328333"/>
                </a:cubicBezTo>
                <a:cubicBezTo>
                  <a:pt x="5568046" y="1327899"/>
                  <a:pt x="5614895" y="1356147"/>
                  <a:pt x="5660463" y="1328478"/>
                </a:cubicBezTo>
                <a:cubicBezTo>
                  <a:pt x="5688280" y="1283280"/>
                  <a:pt x="5579941" y="1264303"/>
                  <a:pt x="5592202" y="1248658"/>
                </a:cubicBezTo>
                <a:cubicBezTo>
                  <a:pt x="5563287" y="1223741"/>
                  <a:pt x="5530896" y="1210269"/>
                  <a:pt x="5496673" y="1192306"/>
                </a:cubicBezTo>
                <a:lnTo>
                  <a:pt x="5498641" y="1173354"/>
                </a:lnTo>
                <a:lnTo>
                  <a:pt x="5495314" y="1180370"/>
                </a:lnTo>
                <a:cubicBezTo>
                  <a:pt x="5488106" y="1188421"/>
                  <a:pt x="5475158" y="1198702"/>
                  <a:pt x="5474533" y="1199622"/>
                </a:cubicBezTo>
                <a:cubicBezTo>
                  <a:pt x="5472577" y="1202453"/>
                  <a:pt x="5419847" y="1221209"/>
                  <a:pt x="5405687" y="1205992"/>
                </a:cubicBezTo>
                <a:cubicBezTo>
                  <a:pt x="5408425" y="1202382"/>
                  <a:pt x="5413276" y="1195021"/>
                  <a:pt x="5412963" y="1190066"/>
                </a:cubicBezTo>
                <a:cubicBezTo>
                  <a:pt x="5411789" y="1184404"/>
                  <a:pt x="5390509" y="1182635"/>
                  <a:pt x="5385737" y="1182635"/>
                </a:cubicBezTo>
                <a:cubicBezTo>
                  <a:pt x="5357338" y="1182635"/>
                  <a:pt x="5407486" y="1155314"/>
                  <a:pt x="5407330" y="1155809"/>
                </a:cubicBezTo>
                <a:cubicBezTo>
                  <a:pt x="5399663" y="1152837"/>
                  <a:pt x="5333868" y="1153545"/>
                  <a:pt x="5362424" y="1135779"/>
                </a:cubicBezTo>
                <a:cubicBezTo>
                  <a:pt x="5362267" y="1135637"/>
                  <a:pt x="5361406" y="1134576"/>
                  <a:pt x="5361094" y="1134151"/>
                </a:cubicBezTo>
                <a:close/>
                <a:moveTo>
                  <a:pt x="5540276" y="1115763"/>
                </a:moveTo>
                <a:lnTo>
                  <a:pt x="5525756" y="1124605"/>
                </a:lnTo>
                <a:cubicBezTo>
                  <a:pt x="5513317" y="1129869"/>
                  <a:pt x="5498081" y="1133160"/>
                  <a:pt x="5492683" y="1132452"/>
                </a:cubicBezTo>
                <a:cubicBezTo>
                  <a:pt x="5478836" y="1136062"/>
                  <a:pt x="5463971" y="1148519"/>
                  <a:pt x="5449185" y="1150713"/>
                </a:cubicBezTo>
                <a:cubicBezTo>
                  <a:pt x="5457634" y="1162533"/>
                  <a:pt x="5463815" y="1180794"/>
                  <a:pt x="5481652" y="1174495"/>
                </a:cubicBezTo>
                <a:lnTo>
                  <a:pt x="5498830" y="1171540"/>
                </a:lnTo>
                <a:lnTo>
                  <a:pt x="5498870" y="1171156"/>
                </a:lnTo>
                <a:cubicBezTo>
                  <a:pt x="5507105" y="1172894"/>
                  <a:pt x="5515706" y="1173618"/>
                  <a:pt x="5523941" y="1172314"/>
                </a:cubicBezTo>
                <a:cubicBezTo>
                  <a:pt x="5523758" y="1164926"/>
                  <a:pt x="5529614" y="1165071"/>
                  <a:pt x="5529614" y="1161305"/>
                </a:cubicBezTo>
                <a:cubicBezTo>
                  <a:pt x="5529065" y="1157104"/>
                  <a:pt x="5530713" y="1153482"/>
                  <a:pt x="5534373" y="1150585"/>
                </a:cubicBezTo>
                <a:cubicBezTo>
                  <a:pt x="5526320" y="1145225"/>
                  <a:pt x="5521379" y="1139720"/>
                  <a:pt x="5523209" y="1130159"/>
                </a:cubicBezTo>
                <a:cubicBezTo>
                  <a:pt x="5529431" y="1129000"/>
                  <a:pt x="5535471" y="1127696"/>
                  <a:pt x="5541327" y="1125958"/>
                </a:cubicBezTo>
                <a:close/>
                <a:moveTo>
                  <a:pt x="5343523" y="894828"/>
                </a:moveTo>
                <a:lnTo>
                  <a:pt x="5341625" y="896415"/>
                </a:lnTo>
                <a:lnTo>
                  <a:pt x="5344962" y="895624"/>
                </a:lnTo>
                <a:close/>
                <a:moveTo>
                  <a:pt x="8334907" y="869259"/>
                </a:moveTo>
                <a:cubicBezTo>
                  <a:pt x="8378096" y="885918"/>
                  <a:pt x="8418357" y="945312"/>
                  <a:pt x="8446723" y="979211"/>
                </a:cubicBezTo>
                <a:cubicBezTo>
                  <a:pt x="8476919" y="1015282"/>
                  <a:pt x="8519193" y="1040488"/>
                  <a:pt x="8548840" y="1076414"/>
                </a:cubicBezTo>
                <a:cubicBezTo>
                  <a:pt x="8545180" y="1071924"/>
                  <a:pt x="8500527" y="1034404"/>
                  <a:pt x="8490095" y="1048745"/>
                </a:cubicBezTo>
                <a:cubicBezTo>
                  <a:pt x="8468867" y="1078008"/>
                  <a:pt x="8538225" y="1120453"/>
                  <a:pt x="8564945" y="1148557"/>
                </a:cubicBezTo>
                <a:cubicBezTo>
                  <a:pt x="8551585" y="1137837"/>
                  <a:pt x="8530905" y="1137402"/>
                  <a:pt x="8540605" y="1167244"/>
                </a:cubicBezTo>
                <a:cubicBezTo>
                  <a:pt x="8525049" y="1165361"/>
                  <a:pt x="8508396" y="1124075"/>
                  <a:pt x="8499245" y="1113210"/>
                </a:cubicBezTo>
                <a:cubicBezTo>
                  <a:pt x="8485154" y="1096695"/>
                  <a:pt x="8468501" y="1068881"/>
                  <a:pt x="8458801" y="1049325"/>
                </a:cubicBezTo>
                <a:cubicBezTo>
                  <a:pt x="8443429" y="1017889"/>
                  <a:pt x="8417076" y="985150"/>
                  <a:pt x="8389076" y="964145"/>
                </a:cubicBezTo>
                <a:cubicBezTo>
                  <a:pt x="8381207" y="958060"/>
                  <a:pt x="8340579" y="914022"/>
                  <a:pt x="8340031" y="903736"/>
                </a:cubicBezTo>
                <a:cubicBezTo>
                  <a:pt x="8340031" y="902577"/>
                  <a:pt x="8340031" y="903012"/>
                  <a:pt x="8340031" y="903591"/>
                </a:cubicBezTo>
                <a:cubicBezTo>
                  <a:pt x="8339665" y="887222"/>
                  <a:pt x="8355952" y="906634"/>
                  <a:pt x="8358331" y="906779"/>
                </a:cubicBezTo>
                <a:cubicBezTo>
                  <a:pt x="8357233" y="899390"/>
                  <a:pt x="8330331" y="875633"/>
                  <a:pt x="8334907" y="869259"/>
                </a:cubicBezTo>
                <a:close/>
                <a:moveTo>
                  <a:pt x="4300789" y="822582"/>
                </a:moveTo>
                <a:cubicBezTo>
                  <a:pt x="4302432" y="824847"/>
                  <a:pt x="4311116" y="835393"/>
                  <a:pt x="4312368" y="838932"/>
                </a:cubicBezTo>
                <a:cubicBezTo>
                  <a:pt x="4320739" y="848841"/>
                  <a:pt x="4320113" y="857688"/>
                  <a:pt x="4310568" y="865333"/>
                </a:cubicBezTo>
                <a:cubicBezTo>
                  <a:pt x="4290306" y="883098"/>
                  <a:pt x="4311977" y="890671"/>
                  <a:pt x="4301884" y="916293"/>
                </a:cubicBezTo>
                <a:cubicBezTo>
                  <a:pt x="4289993" y="946658"/>
                  <a:pt x="4213089" y="963361"/>
                  <a:pt x="4186646" y="961026"/>
                </a:cubicBezTo>
                <a:lnTo>
                  <a:pt x="4187115" y="958336"/>
                </a:lnTo>
                <a:cubicBezTo>
                  <a:pt x="4184299" y="958761"/>
                  <a:pt x="4182108" y="958690"/>
                  <a:pt x="4179214" y="958832"/>
                </a:cubicBezTo>
                <a:cubicBezTo>
                  <a:pt x="4177727" y="956567"/>
                  <a:pt x="4177414" y="954302"/>
                  <a:pt x="4178822" y="952603"/>
                </a:cubicBezTo>
                <a:cubicBezTo>
                  <a:pt x="4171938" y="949559"/>
                  <a:pt x="4171625" y="945737"/>
                  <a:pt x="4177805" y="941137"/>
                </a:cubicBezTo>
                <a:cubicBezTo>
                  <a:pt x="4177179" y="941066"/>
                  <a:pt x="4172955" y="940854"/>
                  <a:pt x="4172955" y="940854"/>
                </a:cubicBezTo>
                <a:lnTo>
                  <a:pt x="4172251" y="937669"/>
                </a:lnTo>
                <a:cubicBezTo>
                  <a:pt x="4172407" y="938872"/>
                  <a:pt x="4209099" y="902704"/>
                  <a:pt x="4210429" y="901854"/>
                </a:cubicBezTo>
                <a:cubicBezTo>
                  <a:pt x="4200571" y="901005"/>
                  <a:pt x="4188680" y="898316"/>
                  <a:pt x="4188915" y="888265"/>
                </a:cubicBezTo>
                <a:lnTo>
                  <a:pt x="4188993" y="885646"/>
                </a:lnTo>
                <a:cubicBezTo>
                  <a:pt x="4187819" y="847072"/>
                  <a:pt x="4218956" y="871844"/>
                  <a:pt x="4239297" y="854503"/>
                </a:cubicBezTo>
                <a:cubicBezTo>
                  <a:pt x="4217626" y="850044"/>
                  <a:pt x="4280370" y="817981"/>
                  <a:pt x="4300789" y="822582"/>
                </a:cubicBezTo>
                <a:close/>
                <a:moveTo>
                  <a:pt x="4372725" y="716077"/>
                </a:moveTo>
                <a:cubicBezTo>
                  <a:pt x="4383561" y="716254"/>
                  <a:pt x="4393418" y="717369"/>
                  <a:pt x="4392792" y="721651"/>
                </a:cubicBezTo>
                <a:cubicBezTo>
                  <a:pt x="4392401" y="724270"/>
                  <a:pt x="4358917" y="746565"/>
                  <a:pt x="4366975" y="749680"/>
                </a:cubicBezTo>
                <a:cubicBezTo>
                  <a:pt x="4372217" y="751661"/>
                  <a:pt x="4422834" y="737223"/>
                  <a:pt x="4422365" y="752440"/>
                </a:cubicBezTo>
                <a:cubicBezTo>
                  <a:pt x="4421895" y="770630"/>
                  <a:pt x="4383717" y="785706"/>
                  <a:pt x="4396234" y="799650"/>
                </a:cubicBezTo>
                <a:cubicBezTo>
                  <a:pt x="4403980" y="808214"/>
                  <a:pt x="4421269" y="809629"/>
                  <a:pt x="4423695" y="822936"/>
                </a:cubicBezTo>
                <a:cubicBezTo>
                  <a:pt x="4425103" y="830863"/>
                  <a:pt x="4425416" y="846647"/>
                  <a:pt x="4434021" y="851247"/>
                </a:cubicBezTo>
                <a:cubicBezTo>
                  <a:pt x="4460856" y="865474"/>
                  <a:pt x="4455145" y="899377"/>
                  <a:pt x="4468523" y="910206"/>
                </a:cubicBezTo>
                <a:cubicBezTo>
                  <a:pt x="4477832" y="917780"/>
                  <a:pt x="4501381" y="894777"/>
                  <a:pt x="4507248" y="921036"/>
                </a:cubicBezTo>
                <a:cubicBezTo>
                  <a:pt x="4510221" y="934059"/>
                  <a:pt x="4485969" y="958053"/>
                  <a:pt x="4473686" y="960389"/>
                </a:cubicBezTo>
                <a:cubicBezTo>
                  <a:pt x="4471496" y="959964"/>
                  <a:pt x="4498956" y="962724"/>
                  <a:pt x="4499112" y="966900"/>
                </a:cubicBezTo>
                <a:cubicBezTo>
                  <a:pt x="4499503" y="979357"/>
                  <a:pt x="4397330" y="996344"/>
                  <a:pt x="4387472" y="990611"/>
                </a:cubicBezTo>
                <a:cubicBezTo>
                  <a:pt x="4362907" y="976526"/>
                  <a:pt x="4327389" y="1019560"/>
                  <a:pt x="4293200" y="1008801"/>
                </a:cubicBezTo>
                <a:cubicBezTo>
                  <a:pt x="4313072" y="985303"/>
                  <a:pt x="4367914" y="978508"/>
                  <a:pt x="4381214" y="957133"/>
                </a:cubicBezTo>
                <a:cubicBezTo>
                  <a:pt x="4366740" y="963503"/>
                  <a:pt x="4357118" y="953594"/>
                  <a:pt x="4355553" y="953665"/>
                </a:cubicBezTo>
                <a:cubicBezTo>
                  <a:pt x="4345539" y="954231"/>
                  <a:pt x="4335603" y="952320"/>
                  <a:pt x="4326059" y="955151"/>
                </a:cubicBezTo>
                <a:cubicBezTo>
                  <a:pt x="4299929" y="962937"/>
                  <a:pt x="4346321" y="924999"/>
                  <a:pt x="4345226" y="926627"/>
                </a:cubicBezTo>
                <a:cubicBezTo>
                  <a:pt x="4353362" y="914595"/>
                  <a:pt x="4329970" y="890601"/>
                  <a:pt x="4348042" y="894069"/>
                </a:cubicBezTo>
                <a:cubicBezTo>
                  <a:pt x="4365801" y="897395"/>
                  <a:pt x="4392088" y="888477"/>
                  <a:pt x="4386377" y="865757"/>
                </a:cubicBezTo>
                <a:cubicBezTo>
                  <a:pt x="4370887" y="862147"/>
                  <a:pt x="4361577" y="859599"/>
                  <a:pt x="4378006" y="839569"/>
                </a:cubicBezTo>
                <a:cubicBezTo>
                  <a:pt x="4367523" y="852309"/>
                  <a:pt x="4333413" y="836242"/>
                  <a:pt x="4332787" y="849973"/>
                </a:cubicBezTo>
                <a:cubicBezTo>
                  <a:pt x="4312368" y="846788"/>
                  <a:pt x="4340141" y="828103"/>
                  <a:pt x="4341471" y="826050"/>
                </a:cubicBezTo>
                <a:cubicBezTo>
                  <a:pt x="4349685" y="813310"/>
                  <a:pt x="4322773" y="800074"/>
                  <a:pt x="4324885" y="813876"/>
                </a:cubicBezTo>
                <a:cubicBezTo>
                  <a:pt x="4339828" y="818760"/>
                  <a:pt x="4318001" y="824210"/>
                  <a:pt x="4317062" y="827112"/>
                </a:cubicBezTo>
                <a:cubicBezTo>
                  <a:pt x="4307361" y="829518"/>
                  <a:pt x="4317609" y="811753"/>
                  <a:pt x="4315654" y="808780"/>
                </a:cubicBezTo>
                <a:cubicBezTo>
                  <a:pt x="4314324" y="806869"/>
                  <a:pt x="4289680" y="824705"/>
                  <a:pt x="4296643" y="809134"/>
                </a:cubicBezTo>
                <a:cubicBezTo>
                  <a:pt x="4298520" y="804923"/>
                  <a:pt x="4304701" y="804038"/>
                  <a:pt x="4310138" y="802366"/>
                </a:cubicBezTo>
                <a:lnTo>
                  <a:pt x="4317449" y="793067"/>
                </a:lnTo>
                <a:lnTo>
                  <a:pt x="4317453" y="793067"/>
                </a:lnTo>
                <a:cubicBezTo>
                  <a:pt x="4317922" y="792147"/>
                  <a:pt x="4318548" y="791722"/>
                  <a:pt x="4319174" y="790873"/>
                </a:cubicBezTo>
                <a:lnTo>
                  <a:pt x="4317449" y="793067"/>
                </a:lnTo>
                <a:lnTo>
                  <a:pt x="4303058" y="793067"/>
                </a:lnTo>
                <a:cubicBezTo>
                  <a:pt x="4302354" y="791015"/>
                  <a:pt x="4319643" y="744159"/>
                  <a:pt x="4323790" y="741682"/>
                </a:cubicBezTo>
                <a:cubicBezTo>
                  <a:pt x="4330909" y="737435"/>
                  <a:pt x="4337246" y="714573"/>
                  <a:pt x="4346791" y="716130"/>
                </a:cubicBezTo>
                <a:cubicBezTo>
                  <a:pt x="4350076" y="716661"/>
                  <a:pt x="4361890" y="715900"/>
                  <a:pt x="4372725" y="716077"/>
                </a:cubicBezTo>
                <a:close/>
                <a:moveTo>
                  <a:pt x="5065984" y="714308"/>
                </a:moveTo>
                <a:cubicBezTo>
                  <a:pt x="5070396" y="712968"/>
                  <a:pt x="5075129" y="713016"/>
                  <a:pt x="5079451" y="715564"/>
                </a:cubicBezTo>
                <a:cubicBezTo>
                  <a:pt x="5079843" y="715777"/>
                  <a:pt x="5080077" y="716060"/>
                  <a:pt x="5080312" y="716343"/>
                </a:cubicBezTo>
                <a:cubicBezTo>
                  <a:pt x="5083207" y="721368"/>
                  <a:pt x="5056920" y="733754"/>
                  <a:pt x="5054729" y="733896"/>
                </a:cubicBezTo>
                <a:cubicBezTo>
                  <a:pt x="5042407" y="734851"/>
                  <a:pt x="5052749" y="718329"/>
                  <a:pt x="5065984" y="714308"/>
                </a:cubicBezTo>
                <a:close/>
                <a:moveTo>
                  <a:pt x="4771992" y="701833"/>
                </a:moveTo>
                <a:cubicBezTo>
                  <a:pt x="4771679" y="702045"/>
                  <a:pt x="4771366" y="702258"/>
                  <a:pt x="4771131" y="702399"/>
                </a:cubicBezTo>
                <a:cubicBezTo>
                  <a:pt x="4771444" y="702612"/>
                  <a:pt x="4771757" y="702753"/>
                  <a:pt x="4771914" y="702966"/>
                </a:cubicBezTo>
                <a:cubicBezTo>
                  <a:pt x="4771992" y="702682"/>
                  <a:pt x="4771992" y="702187"/>
                  <a:pt x="4771992" y="701833"/>
                </a:cubicBezTo>
                <a:close/>
                <a:moveTo>
                  <a:pt x="5208440" y="658916"/>
                </a:moveTo>
                <a:cubicBezTo>
                  <a:pt x="5201485" y="659278"/>
                  <a:pt x="5193204" y="663515"/>
                  <a:pt x="5184718" y="668061"/>
                </a:cubicBezTo>
                <a:lnTo>
                  <a:pt x="5164377" y="677019"/>
                </a:lnTo>
                <a:lnTo>
                  <a:pt x="5186071" y="679543"/>
                </a:lnTo>
                <a:lnTo>
                  <a:pt x="5197636" y="679669"/>
                </a:lnTo>
                <a:lnTo>
                  <a:pt x="5198100" y="673475"/>
                </a:lnTo>
                <a:cubicBezTo>
                  <a:pt x="5202263" y="668912"/>
                  <a:pt x="5209629" y="667463"/>
                  <a:pt x="5218871" y="671374"/>
                </a:cubicBezTo>
                <a:cubicBezTo>
                  <a:pt x="5215028" y="667463"/>
                  <a:pt x="5211551" y="663262"/>
                  <a:pt x="5208440" y="658916"/>
                </a:cubicBezTo>
                <a:close/>
                <a:moveTo>
                  <a:pt x="4141208" y="519336"/>
                </a:moveTo>
                <a:cubicBezTo>
                  <a:pt x="4139598" y="520643"/>
                  <a:pt x="4128889" y="529256"/>
                  <a:pt x="4138688" y="521347"/>
                </a:cubicBezTo>
                <a:cubicBezTo>
                  <a:pt x="4141270" y="519276"/>
                  <a:pt x="4141744" y="518900"/>
                  <a:pt x="4141208" y="519336"/>
                </a:cubicBezTo>
                <a:close/>
                <a:moveTo>
                  <a:pt x="5059306" y="488019"/>
                </a:moveTo>
                <a:cubicBezTo>
                  <a:pt x="5037205" y="488505"/>
                  <a:pt x="5014908" y="498238"/>
                  <a:pt x="5004816" y="517312"/>
                </a:cubicBezTo>
                <a:cubicBezTo>
                  <a:pt x="5008963" y="514410"/>
                  <a:pt x="5017177" y="526160"/>
                  <a:pt x="5016473" y="529699"/>
                </a:cubicBezTo>
                <a:cubicBezTo>
                  <a:pt x="5014908" y="538051"/>
                  <a:pt x="4988700" y="555958"/>
                  <a:pt x="4982520" y="558506"/>
                </a:cubicBezTo>
                <a:cubicBezTo>
                  <a:pt x="4961475" y="566999"/>
                  <a:pt x="4947001" y="574785"/>
                  <a:pt x="4930650" y="589719"/>
                </a:cubicBezTo>
                <a:cubicBezTo>
                  <a:pt x="4879329" y="637424"/>
                  <a:pt x="4984006" y="672955"/>
                  <a:pt x="4953651" y="691570"/>
                </a:cubicBezTo>
                <a:cubicBezTo>
                  <a:pt x="4956076" y="694472"/>
                  <a:pt x="4910936" y="733330"/>
                  <a:pt x="4909527" y="747698"/>
                </a:cubicBezTo>
                <a:cubicBezTo>
                  <a:pt x="4907571" y="767445"/>
                  <a:pt x="4904129" y="804392"/>
                  <a:pt x="4877921" y="804816"/>
                </a:cubicBezTo>
                <a:cubicBezTo>
                  <a:pt x="4858832" y="805170"/>
                  <a:pt x="4806650" y="866040"/>
                  <a:pt x="4800782" y="810762"/>
                </a:cubicBezTo>
                <a:cubicBezTo>
                  <a:pt x="4809779" y="822087"/>
                  <a:pt x="4791942" y="870004"/>
                  <a:pt x="4767924" y="857122"/>
                </a:cubicBezTo>
                <a:cubicBezTo>
                  <a:pt x="4769097" y="864342"/>
                  <a:pt x="4764012" y="868730"/>
                  <a:pt x="4761118" y="874463"/>
                </a:cubicBezTo>
                <a:cubicBezTo>
                  <a:pt x="4769097" y="865686"/>
                  <a:pt x="4800391" y="864554"/>
                  <a:pt x="4809544" y="864554"/>
                </a:cubicBezTo>
                <a:cubicBezTo>
                  <a:pt x="4813456" y="860944"/>
                  <a:pt x="4817681" y="859246"/>
                  <a:pt x="4822296" y="859246"/>
                </a:cubicBezTo>
                <a:lnTo>
                  <a:pt x="4823939" y="855777"/>
                </a:lnTo>
                <a:cubicBezTo>
                  <a:pt x="4831528" y="857476"/>
                  <a:pt x="4834657" y="860732"/>
                  <a:pt x="4830276" y="869084"/>
                </a:cubicBezTo>
                <a:cubicBezTo>
                  <a:pt x="4837161" y="871986"/>
                  <a:pt x="4843654" y="876162"/>
                  <a:pt x="4848035" y="882178"/>
                </a:cubicBezTo>
                <a:cubicBezTo>
                  <a:pt x="4880894" y="874180"/>
                  <a:pt x="4921262" y="848558"/>
                  <a:pt x="4954825" y="848558"/>
                </a:cubicBezTo>
                <a:cubicBezTo>
                  <a:pt x="4971489" y="848558"/>
                  <a:pt x="4979312" y="863846"/>
                  <a:pt x="5000279" y="863492"/>
                </a:cubicBezTo>
                <a:cubicBezTo>
                  <a:pt x="5025470" y="868164"/>
                  <a:pt x="5058798" y="867031"/>
                  <a:pt x="5084302" y="863775"/>
                </a:cubicBezTo>
                <a:cubicBezTo>
                  <a:pt x="5078278" y="859883"/>
                  <a:pt x="5066777" y="861935"/>
                  <a:pt x="5060441" y="864342"/>
                </a:cubicBezTo>
                <a:lnTo>
                  <a:pt x="5064118" y="860944"/>
                </a:lnTo>
                <a:cubicBezTo>
                  <a:pt x="5045185" y="860803"/>
                  <a:pt x="5023436" y="862643"/>
                  <a:pt x="5005911" y="856556"/>
                </a:cubicBezTo>
                <a:cubicBezTo>
                  <a:pt x="5007241" y="853583"/>
                  <a:pt x="5007711" y="850469"/>
                  <a:pt x="5007476" y="847284"/>
                </a:cubicBezTo>
                <a:cubicBezTo>
                  <a:pt x="5008884" y="847001"/>
                  <a:pt x="5010293" y="846647"/>
                  <a:pt x="5011701" y="846364"/>
                </a:cubicBezTo>
                <a:cubicBezTo>
                  <a:pt x="5000826" y="838932"/>
                  <a:pt x="5010606" y="831288"/>
                  <a:pt x="5019681" y="832562"/>
                </a:cubicBezTo>
                <a:cubicBezTo>
                  <a:pt x="5053712" y="836596"/>
                  <a:pt x="5027739" y="832420"/>
                  <a:pt x="5027739" y="832350"/>
                </a:cubicBezTo>
                <a:cubicBezTo>
                  <a:pt x="5021245" y="813168"/>
                  <a:pt x="5016395" y="790661"/>
                  <a:pt x="5019759" y="770206"/>
                </a:cubicBezTo>
                <a:lnTo>
                  <a:pt x="5027113" y="766454"/>
                </a:lnTo>
                <a:cubicBezTo>
                  <a:pt x="5026409" y="757465"/>
                  <a:pt x="5031181" y="746778"/>
                  <a:pt x="5041351" y="745433"/>
                </a:cubicBezTo>
                <a:cubicBezTo>
                  <a:pt x="5048158" y="747202"/>
                  <a:pt x="5055042" y="748264"/>
                  <a:pt x="5061849" y="748830"/>
                </a:cubicBezTo>
                <a:cubicBezTo>
                  <a:pt x="5062788" y="746565"/>
                  <a:pt x="5063648" y="744230"/>
                  <a:pt x="5064352" y="741823"/>
                </a:cubicBezTo>
                <a:lnTo>
                  <a:pt x="5064196" y="742460"/>
                </a:lnTo>
                <a:cubicBezTo>
                  <a:pt x="5080077" y="764685"/>
                  <a:pt x="5117942" y="772824"/>
                  <a:pt x="5100340" y="736444"/>
                </a:cubicBezTo>
                <a:cubicBezTo>
                  <a:pt x="5108007" y="735595"/>
                  <a:pt x="5111606" y="731843"/>
                  <a:pt x="5115048" y="725898"/>
                </a:cubicBezTo>
                <a:cubicBezTo>
                  <a:pt x="5093768" y="738638"/>
                  <a:pt x="5075931" y="695534"/>
                  <a:pt x="5107772" y="681166"/>
                </a:cubicBezTo>
                <a:cubicBezTo>
                  <a:pt x="5123654" y="673911"/>
                  <a:pt x="5141432" y="674495"/>
                  <a:pt x="5159338" y="676432"/>
                </a:cubicBezTo>
                <a:lnTo>
                  <a:pt x="5162071" y="676750"/>
                </a:lnTo>
                <a:lnTo>
                  <a:pt x="5177484" y="661396"/>
                </a:lnTo>
                <a:lnTo>
                  <a:pt x="5175797" y="662029"/>
                </a:lnTo>
                <a:cubicBezTo>
                  <a:pt x="5153363" y="668372"/>
                  <a:pt x="5129521" y="672071"/>
                  <a:pt x="5100105" y="680387"/>
                </a:cubicBezTo>
                <a:cubicBezTo>
                  <a:pt x="5069829" y="689022"/>
                  <a:pt x="5070298" y="671398"/>
                  <a:pt x="5043542" y="665028"/>
                </a:cubicBezTo>
                <a:cubicBezTo>
                  <a:pt x="5028052" y="661348"/>
                  <a:pt x="5002782" y="564593"/>
                  <a:pt x="5040256" y="567565"/>
                </a:cubicBezTo>
                <a:cubicBezTo>
                  <a:pt x="5041899" y="553197"/>
                  <a:pt x="5098932" y="513844"/>
                  <a:pt x="5112623" y="514198"/>
                </a:cubicBezTo>
                <a:cubicBezTo>
                  <a:pt x="5103313" y="496291"/>
                  <a:pt x="5081408" y="487532"/>
                  <a:pt x="5059306" y="488019"/>
                </a:cubicBezTo>
                <a:close/>
                <a:moveTo>
                  <a:pt x="3947123" y="466272"/>
                </a:moveTo>
                <a:cubicBezTo>
                  <a:pt x="3963562" y="467502"/>
                  <a:pt x="3977800" y="478278"/>
                  <a:pt x="3977839" y="498768"/>
                </a:cubicBezTo>
                <a:cubicBezTo>
                  <a:pt x="3989418" y="493389"/>
                  <a:pt x="3998258" y="485179"/>
                  <a:pt x="4004439" y="474137"/>
                </a:cubicBezTo>
                <a:cubicBezTo>
                  <a:pt x="4023450" y="472368"/>
                  <a:pt x="4088619" y="487515"/>
                  <a:pt x="4098085" y="466918"/>
                </a:cubicBezTo>
                <a:cubicBezTo>
                  <a:pt x="4099884" y="462884"/>
                  <a:pt x="4191262" y="479021"/>
                  <a:pt x="4138688" y="521347"/>
                </a:cubicBezTo>
                <a:cubicBezTo>
                  <a:pt x="4093704" y="557586"/>
                  <a:pt x="3980812" y="575351"/>
                  <a:pt x="3931603" y="542934"/>
                </a:cubicBezTo>
                <a:cubicBezTo>
                  <a:pt x="3937940" y="533025"/>
                  <a:pt x="3958985" y="535573"/>
                  <a:pt x="3942243" y="520922"/>
                </a:cubicBezTo>
                <a:cubicBezTo>
                  <a:pt x="3939505" y="518516"/>
                  <a:pt x="3912436" y="511438"/>
                  <a:pt x="3911497" y="512499"/>
                </a:cubicBezTo>
                <a:cubicBezTo>
                  <a:pt x="3921980" y="500396"/>
                  <a:pt x="3943260" y="511367"/>
                  <a:pt x="3954369" y="499688"/>
                </a:cubicBezTo>
                <a:cubicBezTo>
                  <a:pt x="3965478" y="487939"/>
                  <a:pt x="3902108" y="490629"/>
                  <a:pt x="3903204" y="491054"/>
                </a:cubicBezTo>
                <a:cubicBezTo>
                  <a:pt x="3912045" y="473359"/>
                  <a:pt x="3930684" y="465042"/>
                  <a:pt x="3947123" y="466272"/>
                </a:cubicBezTo>
                <a:close/>
                <a:moveTo>
                  <a:pt x="2695095" y="401962"/>
                </a:moveTo>
                <a:cubicBezTo>
                  <a:pt x="2712621" y="403616"/>
                  <a:pt x="2724055" y="414998"/>
                  <a:pt x="2701890" y="426739"/>
                </a:cubicBezTo>
                <a:cubicBezTo>
                  <a:pt x="2687046" y="434605"/>
                  <a:pt x="2668190" y="434725"/>
                  <a:pt x="2651742" y="435559"/>
                </a:cubicBezTo>
                <a:cubicBezTo>
                  <a:pt x="2653948" y="408384"/>
                  <a:pt x="2677568" y="400308"/>
                  <a:pt x="2695095" y="401962"/>
                </a:cubicBezTo>
                <a:close/>
                <a:moveTo>
                  <a:pt x="2164100" y="348073"/>
                </a:moveTo>
                <a:lnTo>
                  <a:pt x="2164100" y="348907"/>
                </a:lnTo>
                <a:cubicBezTo>
                  <a:pt x="2164100" y="348907"/>
                  <a:pt x="2163899" y="348788"/>
                  <a:pt x="2163698" y="348788"/>
                </a:cubicBezTo>
                <a:cubicBezTo>
                  <a:pt x="2163899" y="348550"/>
                  <a:pt x="2164100" y="348311"/>
                  <a:pt x="2164100" y="348073"/>
                </a:cubicBezTo>
                <a:close/>
                <a:moveTo>
                  <a:pt x="5104330" y="317999"/>
                </a:moveTo>
                <a:cubicBezTo>
                  <a:pt x="5104213" y="317999"/>
                  <a:pt x="5106208" y="318955"/>
                  <a:pt x="5106843" y="319910"/>
                </a:cubicBezTo>
                <a:lnTo>
                  <a:pt x="5105783" y="320269"/>
                </a:lnTo>
                <a:close/>
                <a:moveTo>
                  <a:pt x="2740259" y="239002"/>
                </a:moveTo>
                <a:cubicBezTo>
                  <a:pt x="2767546" y="232689"/>
                  <a:pt x="2828965" y="272268"/>
                  <a:pt x="2794363" y="271553"/>
                </a:cubicBezTo>
                <a:cubicBezTo>
                  <a:pt x="2826658" y="271553"/>
                  <a:pt x="2829467" y="309217"/>
                  <a:pt x="2836086" y="310289"/>
                </a:cubicBezTo>
                <a:cubicBezTo>
                  <a:pt x="2863367" y="314461"/>
                  <a:pt x="2867981" y="293960"/>
                  <a:pt x="2888241" y="318752"/>
                </a:cubicBezTo>
                <a:cubicBezTo>
                  <a:pt x="2900276" y="333413"/>
                  <a:pt x="2951829" y="328049"/>
                  <a:pt x="2947014" y="359634"/>
                </a:cubicBezTo>
                <a:cubicBezTo>
                  <a:pt x="2940997" y="359992"/>
                  <a:pt x="2921940" y="356059"/>
                  <a:pt x="2921138" y="366786"/>
                </a:cubicBezTo>
                <a:cubicBezTo>
                  <a:pt x="2921138" y="367382"/>
                  <a:pt x="2945811" y="365356"/>
                  <a:pt x="2946212" y="378109"/>
                </a:cubicBezTo>
                <a:cubicBezTo>
                  <a:pt x="2935581" y="378705"/>
                  <a:pt x="2892052" y="389551"/>
                  <a:pt x="2922542" y="408026"/>
                </a:cubicBezTo>
                <a:cubicBezTo>
                  <a:pt x="2935982" y="416131"/>
                  <a:pt x="2960655" y="404808"/>
                  <a:pt x="2970684" y="419707"/>
                </a:cubicBezTo>
                <a:cubicBezTo>
                  <a:pt x="2972490" y="427096"/>
                  <a:pt x="2974897" y="434367"/>
                  <a:pt x="2977906" y="441399"/>
                </a:cubicBezTo>
                <a:cubicBezTo>
                  <a:pt x="2973292" y="436989"/>
                  <a:pt x="2987935" y="451173"/>
                  <a:pt x="2977906" y="441399"/>
                </a:cubicBezTo>
                <a:cubicBezTo>
                  <a:pt x="2985729" y="449027"/>
                  <a:pt x="3043700" y="444379"/>
                  <a:pt x="3006791" y="467502"/>
                </a:cubicBezTo>
                <a:cubicBezTo>
                  <a:pt x="2998968" y="472270"/>
                  <a:pt x="2959852" y="498253"/>
                  <a:pt x="2954035" y="482520"/>
                </a:cubicBezTo>
                <a:cubicBezTo>
                  <a:pt x="2969280" y="524237"/>
                  <a:pt x="2887438" y="502663"/>
                  <a:pt x="2912512" y="477514"/>
                </a:cubicBezTo>
                <a:cubicBezTo>
                  <a:pt x="2908099" y="476680"/>
                  <a:pt x="2903285" y="475965"/>
                  <a:pt x="2898872" y="476203"/>
                </a:cubicBezTo>
                <a:cubicBezTo>
                  <a:pt x="2894459" y="453795"/>
                  <a:pt x="2874801" y="465595"/>
                  <a:pt x="2861562" y="463926"/>
                </a:cubicBezTo>
                <a:cubicBezTo>
                  <a:pt x="2872594" y="480494"/>
                  <a:pt x="2831874" y="498849"/>
                  <a:pt x="2873597" y="509576"/>
                </a:cubicBezTo>
                <a:cubicBezTo>
                  <a:pt x="2880417" y="511364"/>
                  <a:pt x="2888241" y="532699"/>
                  <a:pt x="2886836" y="540566"/>
                </a:cubicBezTo>
                <a:cubicBezTo>
                  <a:pt x="2876406" y="598016"/>
                  <a:pt x="2818434" y="565477"/>
                  <a:pt x="2784133" y="550935"/>
                </a:cubicBezTo>
                <a:cubicBezTo>
                  <a:pt x="2786740" y="557848"/>
                  <a:pt x="2846317" y="613987"/>
                  <a:pt x="2801986" y="604690"/>
                </a:cubicBezTo>
                <a:cubicBezTo>
                  <a:pt x="2789148" y="601949"/>
                  <a:pt x="2742409" y="593963"/>
                  <a:pt x="2749230" y="574773"/>
                </a:cubicBezTo>
                <a:cubicBezTo>
                  <a:pt x="2744616" y="587884"/>
                  <a:pt x="2708910" y="577396"/>
                  <a:pt x="2704898" y="567622"/>
                </a:cubicBezTo>
                <a:cubicBezTo>
                  <a:pt x="2697276" y="550101"/>
                  <a:pt x="2720344" y="555226"/>
                  <a:pt x="2716733" y="549743"/>
                </a:cubicBezTo>
                <a:cubicBezTo>
                  <a:pt x="2710716" y="540566"/>
                  <a:pt x="2674810" y="522806"/>
                  <a:pt x="2668993" y="526144"/>
                </a:cubicBezTo>
                <a:cubicBezTo>
                  <a:pt x="2668190" y="522568"/>
                  <a:pt x="2667187" y="518992"/>
                  <a:pt x="2666385" y="515536"/>
                </a:cubicBezTo>
                <a:cubicBezTo>
                  <a:pt x="2672603" y="528170"/>
                  <a:pt x="2530985" y="530315"/>
                  <a:pt x="2588956" y="505881"/>
                </a:cubicBezTo>
                <a:cubicBezTo>
                  <a:pt x="2621853" y="492174"/>
                  <a:pt x="2658161" y="492532"/>
                  <a:pt x="2698279" y="492294"/>
                </a:cubicBezTo>
                <a:cubicBezTo>
                  <a:pt x="2719943" y="492174"/>
                  <a:pt x="2685240" y="470720"/>
                  <a:pt x="2710716" y="464761"/>
                </a:cubicBezTo>
                <a:cubicBezTo>
                  <a:pt x="2732179" y="459754"/>
                  <a:pt x="2746020" y="445452"/>
                  <a:pt x="2765678" y="438181"/>
                </a:cubicBezTo>
                <a:cubicBezTo>
                  <a:pt x="2803390" y="424117"/>
                  <a:pt x="2724757" y="369885"/>
                  <a:pt x="2713323" y="360230"/>
                </a:cubicBezTo>
                <a:cubicBezTo>
                  <a:pt x="2716132" y="360469"/>
                  <a:pt x="2716934" y="359396"/>
                  <a:pt x="2718539" y="358085"/>
                </a:cubicBezTo>
                <a:cubicBezTo>
                  <a:pt x="2712722" y="354986"/>
                  <a:pt x="2710114" y="355582"/>
                  <a:pt x="2704698" y="357847"/>
                </a:cubicBezTo>
                <a:cubicBezTo>
                  <a:pt x="2701689" y="351053"/>
                  <a:pt x="2701288" y="335439"/>
                  <a:pt x="2687848" y="334485"/>
                </a:cubicBezTo>
                <a:cubicBezTo>
                  <a:pt x="2686644" y="377513"/>
                  <a:pt x="2582537" y="354152"/>
                  <a:pt x="2554655" y="351530"/>
                </a:cubicBezTo>
                <a:cubicBezTo>
                  <a:pt x="2513733" y="347715"/>
                  <a:pt x="2415042" y="324235"/>
                  <a:pt x="2509120" y="319944"/>
                </a:cubicBezTo>
                <a:cubicBezTo>
                  <a:pt x="2508919" y="318514"/>
                  <a:pt x="2507716" y="316011"/>
                  <a:pt x="2506713" y="314700"/>
                </a:cubicBezTo>
                <a:cubicBezTo>
                  <a:pt x="2453957" y="313269"/>
                  <a:pt x="2478630" y="284664"/>
                  <a:pt x="2508919" y="267858"/>
                </a:cubicBezTo>
                <a:cubicBezTo>
                  <a:pt x="2551245" y="244496"/>
                  <a:pt x="2590962" y="239848"/>
                  <a:pt x="2638302" y="239490"/>
                </a:cubicBezTo>
                <a:cubicBezTo>
                  <a:pt x="2607009" y="239729"/>
                  <a:pt x="2549640" y="304091"/>
                  <a:pt x="2574112" y="300873"/>
                </a:cubicBezTo>
                <a:cubicBezTo>
                  <a:pt x="2569097" y="286809"/>
                  <a:pt x="2595375" y="281326"/>
                  <a:pt x="2602396" y="282756"/>
                </a:cubicBezTo>
                <a:cubicBezTo>
                  <a:pt x="2569097" y="256296"/>
                  <a:pt x="2677417" y="242709"/>
                  <a:pt x="2688249" y="241397"/>
                </a:cubicBezTo>
                <a:cubicBezTo>
                  <a:pt x="2750032" y="233650"/>
                  <a:pt x="2698881" y="270838"/>
                  <a:pt x="2692061" y="288120"/>
                </a:cubicBezTo>
                <a:cubicBezTo>
                  <a:pt x="2696674" y="276201"/>
                  <a:pt x="2749430" y="274532"/>
                  <a:pt x="2759660" y="272268"/>
                </a:cubicBezTo>
                <a:cubicBezTo>
                  <a:pt x="2754244" y="273459"/>
                  <a:pt x="2730775" y="271791"/>
                  <a:pt x="2729170" y="263805"/>
                </a:cubicBezTo>
                <a:cubicBezTo>
                  <a:pt x="2725860" y="248310"/>
                  <a:pt x="2731163" y="241107"/>
                  <a:pt x="2740259" y="239002"/>
                </a:cubicBezTo>
                <a:close/>
                <a:moveTo>
                  <a:pt x="1847765" y="226141"/>
                </a:moveTo>
                <a:cubicBezTo>
                  <a:pt x="1874845" y="224830"/>
                  <a:pt x="1894102" y="236391"/>
                  <a:pt x="1921984" y="231147"/>
                </a:cubicBezTo>
                <a:cubicBezTo>
                  <a:pt x="1949866" y="225783"/>
                  <a:pt x="1948863" y="252124"/>
                  <a:pt x="1970527" y="253674"/>
                </a:cubicBezTo>
                <a:cubicBezTo>
                  <a:pt x="1972132" y="264282"/>
                  <a:pt x="1948262" y="264520"/>
                  <a:pt x="1944049" y="272387"/>
                </a:cubicBezTo>
                <a:cubicBezTo>
                  <a:pt x="1944049" y="272387"/>
                  <a:pt x="2017466" y="257846"/>
                  <a:pt x="2014858" y="268811"/>
                </a:cubicBezTo>
                <a:cubicBezTo>
                  <a:pt x="2012451" y="271910"/>
                  <a:pt x="2010245" y="275009"/>
                  <a:pt x="2007838" y="278108"/>
                </a:cubicBezTo>
                <a:cubicBezTo>
                  <a:pt x="2019873" y="279538"/>
                  <a:pt x="2101515" y="249741"/>
                  <a:pt x="2050564" y="300635"/>
                </a:cubicBezTo>
                <a:cubicBezTo>
                  <a:pt x="2061797" y="290265"/>
                  <a:pt x="2073833" y="300277"/>
                  <a:pt x="2085467" y="277989"/>
                </a:cubicBezTo>
                <a:cubicBezTo>
                  <a:pt x="2097102" y="256058"/>
                  <a:pt x="2105928" y="253436"/>
                  <a:pt x="2128193" y="256415"/>
                </a:cubicBezTo>
                <a:cubicBezTo>
                  <a:pt x="2163297" y="261064"/>
                  <a:pt x="2134613" y="313508"/>
                  <a:pt x="2110943" y="319348"/>
                </a:cubicBezTo>
                <a:cubicBezTo>
                  <a:pt x="2109538" y="319825"/>
                  <a:pt x="2159285" y="347596"/>
                  <a:pt x="2163698" y="348788"/>
                </a:cubicBezTo>
                <a:cubicBezTo>
                  <a:pt x="2156477" y="369527"/>
                  <a:pt x="2139627" y="356416"/>
                  <a:pt x="2125586" y="356416"/>
                </a:cubicBezTo>
                <a:cubicBezTo>
                  <a:pt x="2116960" y="360707"/>
                  <a:pt x="2112948" y="368455"/>
                  <a:pt x="2113350" y="379420"/>
                </a:cubicBezTo>
                <a:cubicBezTo>
                  <a:pt x="2100110" y="386333"/>
                  <a:pt x="2086270" y="387883"/>
                  <a:pt x="2071827" y="384307"/>
                </a:cubicBezTo>
                <a:cubicBezTo>
                  <a:pt x="2052971" y="382400"/>
                  <a:pt x="2032310" y="382638"/>
                  <a:pt x="2017667" y="368931"/>
                </a:cubicBezTo>
                <a:cubicBezTo>
                  <a:pt x="2011248" y="362733"/>
                  <a:pt x="1978952" y="380731"/>
                  <a:pt x="1972734" y="381804"/>
                </a:cubicBezTo>
                <a:cubicBezTo>
                  <a:pt x="1953477" y="385141"/>
                  <a:pt x="1818478" y="413866"/>
                  <a:pt x="1835328" y="381327"/>
                </a:cubicBezTo>
                <a:cubicBezTo>
                  <a:pt x="1841546" y="369766"/>
                  <a:pt x="1780165" y="378705"/>
                  <a:pt x="1777757" y="351530"/>
                </a:cubicBezTo>
                <a:cubicBezTo>
                  <a:pt x="1776554" y="343544"/>
                  <a:pt x="1915966" y="347239"/>
                  <a:pt x="1922184" y="339611"/>
                </a:cubicBezTo>
                <a:cubicBezTo>
                  <a:pt x="1895305" y="320778"/>
                  <a:pt x="1826100" y="327215"/>
                  <a:pt x="1796613" y="334366"/>
                </a:cubicBezTo>
                <a:cubicBezTo>
                  <a:pt x="1793805" y="330671"/>
                  <a:pt x="1792601" y="326738"/>
                  <a:pt x="1792601" y="322566"/>
                </a:cubicBezTo>
                <a:cubicBezTo>
                  <a:pt x="1793003" y="323639"/>
                  <a:pt x="1856591" y="309217"/>
                  <a:pt x="1865015" y="309813"/>
                </a:cubicBezTo>
                <a:cubicBezTo>
                  <a:pt x="1842348" y="308144"/>
                  <a:pt x="1820283" y="304449"/>
                  <a:pt x="1798017" y="303019"/>
                </a:cubicBezTo>
                <a:cubicBezTo>
                  <a:pt x="1812661" y="291219"/>
                  <a:pt x="1828307" y="285855"/>
                  <a:pt x="1847163" y="285379"/>
                </a:cubicBezTo>
                <a:cubicBezTo>
                  <a:pt x="1846160" y="283352"/>
                  <a:pt x="1844154" y="281446"/>
                  <a:pt x="1842950" y="279657"/>
                </a:cubicBezTo>
                <a:cubicBezTo>
                  <a:pt x="1843150" y="279538"/>
                  <a:pt x="1843351" y="279419"/>
                  <a:pt x="1843552" y="279300"/>
                </a:cubicBezTo>
                <a:cubicBezTo>
                  <a:pt x="1797416" y="302661"/>
                  <a:pt x="1747869" y="315772"/>
                  <a:pt x="1696718" y="324473"/>
                </a:cubicBezTo>
                <a:cubicBezTo>
                  <a:pt x="1717379" y="321017"/>
                  <a:pt x="1700328" y="304330"/>
                  <a:pt x="1696718" y="324473"/>
                </a:cubicBezTo>
                <a:cubicBezTo>
                  <a:pt x="1700328" y="304330"/>
                  <a:pt x="1687892" y="300277"/>
                  <a:pt x="1670240" y="298132"/>
                </a:cubicBezTo>
                <a:cubicBezTo>
                  <a:pt x="1684883" y="286570"/>
                  <a:pt x="1713367" y="275962"/>
                  <a:pt x="1732624" y="274771"/>
                </a:cubicBezTo>
                <a:cubicBezTo>
                  <a:pt x="1732022" y="272148"/>
                  <a:pt x="1733025" y="270361"/>
                  <a:pt x="1731219" y="267858"/>
                </a:cubicBezTo>
                <a:cubicBezTo>
                  <a:pt x="1747067" y="262852"/>
                  <a:pt x="1771138" y="260587"/>
                  <a:pt x="1780165" y="244258"/>
                </a:cubicBezTo>
                <a:cubicBezTo>
                  <a:pt x="1792601" y="222089"/>
                  <a:pt x="1819882" y="227571"/>
                  <a:pt x="1847765" y="226141"/>
                </a:cubicBezTo>
                <a:close/>
                <a:moveTo>
                  <a:pt x="2452913" y="225882"/>
                </a:moveTo>
                <a:cubicBezTo>
                  <a:pt x="2484196" y="224189"/>
                  <a:pt x="2516241" y="233441"/>
                  <a:pt x="2544224" y="246046"/>
                </a:cubicBezTo>
                <a:cubicBezTo>
                  <a:pt x="2490264" y="261541"/>
                  <a:pt x="2438310" y="288835"/>
                  <a:pt x="2386357" y="302542"/>
                </a:cubicBezTo>
                <a:cubicBezTo>
                  <a:pt x="2400398" y="315653"/>
                  <a:pt x="2391773" y="320182"/>
                  <a:pt x="2386557" y="332817"/>
                </a:cubicBezTo>
                <a:cubicBezTo>
                  <a:pt x="2392776" y="344140"/>
                  <a:pt x="2401802" y="351172"/>
                  <a:pt x="2385153" y="360350"/>
                </a:cubicBezTo>
                <a:cubicBezTo>
                  <a:pt x="2395183" y="360588"/>
                  <a:pt x="2399195" y="366190"/>
                  <a:pt x="2399596" y="371434"/>
                </a:cubicBezTo>
                <a:cubicBezTo>
                  <a:pt x="2399596" y="376679"/>
                  <a:pt x="2394581" y="380493"/>
                  <a:pt x="2383749" y="383592"/>
                </a:cubicBezTo>
                <a:cubicBezTo>
                  <a:pt x="2384351" y="386452"/>
                  <a:pt x="2384151" y="389313"/>
                  <a:pt x="2383147" y="392174"/>
                </a:cubicBezTo>
                <a:cubicBezTo>
                  <a:pt x="2442323" y="345808"/>
                  <a:pt x="2446134" y="423163"/>
                  <a:pt x="2417850" y="423163"/>
                </a:cubicBezTo>
                <a:cubicBezTo>
                  <a:pt x="2418251" y="418514"/>
                  <a:pt x="2401602" y="447478"/>
                  <a:pt x="2428080" y="431506"/>
                </a:cubicBezTo>
                <a:cubicBezTo>
                  <a:pt x="2425071" y="416131"/>
                  <a:pt x="2450948" y="411006"/>
                  <a:pt x="2462582" y="411959"/>
                </a:cubicBezTo>
                <a:cubicBezTo>
                  <a:pt x="2472612" y="404331"/>
                  <a:pt x="2488058" y="394557"/>
                  <a:pt x="2496884" y="388002"/>
                </a:cubicBezTo>
                <a:cubicBezTo>
                  <a:pt x="2493273" y="388002"/>
                  <a:pt x="2505309" y="364998"/>
                  <a:pt x="2512530" y="361303"/>
                </a:cubicBezTo>
                <a:cubicBezTo>
                  <a:pt x="2531987" y="351053"/>
                  <a:pt x="2577121" y="355939"/>
                  <a:pt x="2590160" y="372745"/>
                </a:cubicBezTo>
                <a:cubicBezTo>
                  <a:pt x="2590160" y="367740"/>
                  <a:pt x="2599186" y="391697"/>
                  <a:pt x="2599387" y="394200"/>
                </a:cubicBezTo>
                <a:cubicBezTo>
                  <a:pt x="2601192" y="409814"/>
                  <a:pt x="2575115" y="411840"/>
                  <a:pt x="2564083" y="410648"/>
                </a:cubicBezTo>
                <a:cubicBezTo>
                  <a:pt x="2565687" y="413509"/>
                  <a:pt x="2566690" y="417323"/>
                  <a:pt x="2567292" y="420541"/>
                </a:cubicBezTo>
                <a:lnTo>
                  <a:pt x="2562076" y="422209"/>
                </a:lnTo>
                <a:cubicBezTo>
                  <a:pt x="2581334" y="449027"/>
                  <a:pt x="2497085" y="483235"/>
                  <a:pt x="2477426" y="477275"/>
                </a:cubicBezTo>
                <a:cubicBezTo>
                  <a:pt x="2476022" y="480136"/>
                  <a:pt x="2473615" y="481924"/>
                  <a:pt x="2470406" y="482639"/>
                </a:cubicBezTo>
                <a:cubicBezTo>
                  <a:pt x="2479232" y="507073"/>
                  <a:pt x="2449142" y="495035"/>
                  <a:pt x="2441721" y="480851"/>
                </a:cubicBezTo>
                <a:cubicBezTo>
                  <a:pt x="2429685" y="478229"/>
                  <a:pt x="2431892" y="469290"/>
                  <a:pt x="2418853" y="471316"/>
                </a:cubicBezTo>
                <a:cubicBezTo>
                  <a:pt x="2420257" y="474653"/>
                  <a:pt x="2420056" y="477752"/>
                  <a:pt x="2418251" y="480732"/>
                </a:cubicBezTo>
                <a:cubicBezTo>
                  <a:pt x="2421862" y="479898"/>
                  <a:pt x="2425473" y="479779"/>
                  <a:pt x="2428883" y="480971"/>
                </a:cubicBezTo>
                <a:cubicBezTo>
                  <a:pt x="2426275" y="485977"/>
                  <a:pt x="2424871" y="491340"/>
                  <a:pt x="2424470" y="496823"/>
                </a:cubicBezTo>
                <a:cubicBezTo>
                  <a:pt x="2429284" y="495274"/>
                  <a:pt x="2434299" y="493724"/>
                  <a:pt x="2439314" y="492174"/>
                </a:cubicBezTo>
                <a:cubicBezTo>
                  <a:pt x="2442523" y="512437"/>
                  <a:pt x="2496081" y="508742"/>
                  <a:pt x="2476624" y="537705"/>
                </a:cubicBezTo>
                <a:cubicBezTo>
                  <a:pt x="2479833" y="532937"/>
                  <a:pt x="2499090" y="535679"/>
                  <a:pt x="2501096" y="541758"/>
                </a:cubicBezTo>
                <a:cubicBezTo>
                  <a:pt x="2510925" y="571794"/>
                  <a:pt x="2445131" y="538659"/>
                  <a:pt x="2446134" y="539255"/>
                </a:cubicBezTo>
                <a:cubicBezTo>
                  <a:pt x="2427278" y="527693"/>
                  <a:pt x="2383549" y="566788"/>
                  <a:pt x="2359879" y="562497"/>
                </a:cubicBezTo>
                <a:cubicBezTo>
                  <a:pt x="2360079" y="556537"/>
                  <a:pt x="2366899" y="553438"/>
                  <a:pt x="2365094" y="546644"/>
                </a:cubicBezTo>
                <a:cubicBezTo>
                  <a:pt x="2353259" y="546168"/>
                  <a:pt x="2340221" y="550578"/>
                  <a:pt x="2328987" y="548790"/>
                </a:cubicBezTo>
                <a:cubicBezTo>
                  <a:pt x="2330091" y="546615"/>
                  <a:pt x="2334090" y="542830"/>
                  <a:pt x="2339613" y="538236"/>
                </a:cubicBezTo>
                <a:lnTo>
                  <a:pt x="2355766" y="525638"/>
                </a:lnTo>
                <a:lnTo>
                  <a:pt x="2357613" y="524840"/>
                </a:lnTo>
                <a:lnTo>
                  <a:pt x="2365875" y="517954"/>
                </a:lnTo>
                <a:lnTo>
                  <a:pt x="2380045" y="507339"/>
                </a:lnTo>
                <a:cubicBezTo>
                  <a:pt x="2386169" y="502700"/>
                  <a:pt x="2391071" y="498849"/>
                  <a:pt x="2393378" y="496584"/>
                </a:cubicBezTo>
                <a:cubicBezTo>
                  <a:pt x="2386959" y="499683"/>
                  <a:pt x="2379938" y="500875"/>
                  <a:pt x="2373318" y="503140"/>
                </a:cubicBezTo>
                <a:cubicBezTo>
                  <a:pt x="2374372" y="506790"/>
                  <a:pt x="2373268" y="510468"/>
                  <a:pt x="2370490" y="514107"/>
                </a:cubicBezTo>
                <a:lnTo>
                  <a:pt x="2365875" y="517954"/>
                </a:lnTo>
                <a:lnTo>
                  <a:pt x="2359378" y="522821"/>
                </a:lnTo>
                <a:lnTo>
                  <a:pt x="2355766" y="525638"/>
                </a:lnTo>
                <a:lnTo>
                  <a:pt x="2313266" y="543993"/>
                </a:lnTo>
                <a:cubicBezTo>
                  <a:pt x="2279291" y="555196"/>
                  <a:pt x="2241629" y="562556"/>
                  <a:pt x="2231098" y="561782"/>
                </a:cubicBezTo>
                <a:cubicBezTo>
                  <a:pt x="2239322" y="584189"/>
                  <a:pt x="2198401" y="587408"/>
                  <a:pt x="2185764" y="588957"/>
                </a:cubicBezTo>
                <a:cubicBezTo>
                  <a:pt x="2185363" y="595751"/>
                  <a:pt x="2110943" y="630793"/>
                  <a:pt x="2101715" y="636157"/>
                </a:cubicBezTo>
                <a:cubicBezTo>
                  <a:pt x="2072829" y="655585"/>
                  <a:pt x="2036322" y="674655"/>
                  <a:pt x="2025089" y="710293"/>
                </a:cubicBezTo>
                <a:lnTo>
                  <a:pt x="2058186" y="710293"/>
                </a:lnTo>
                <a:lnTo>
                  <a:pt x="2043945" y="765359"/>
                </a:lnTo>
                <a:cubicBezTo>
                  <a:pt x="2093290" y="756062"/>
                  <a:pt x="2108536" y="770604"/>
                  <a:pt x="2142636" y="800878"/>
                </a:cubicBezTo>
                <a:cubicBezTo>
                  <a:pt x="2177138" y="831868"/>
                  <a:pt x="2225481" y="818041"/>
                  <a:pt x="2263394" y="836278"/>
                </a:cubicBezTo>
                <a:lnTo>
                  <a:pt x="2259983" y="853918"/>
                </a:lnTo>
                <a:lnTo>
                  <a:pt x="2256975" y="853918"/>
                </a:lnTo>
                <a:cubicBezTo>
                  <a:pt x="2219864" y="853918"/>
                  <a:pt x="2218059" y="961547"/>
                  <a:pt x="2243534" y="961547"/>
                </a:cubicBezTo>
                <a:cubicBezTo>
                  <a:pt x="2254367" y="960832"/>
                  <a:pt x="2264597" y="941046"/>
                  <a:pt x="2275429" y="952369"/>
                </a:cubicBezTo>
                <a:cubicBezTo>
                  <a:pt x="2285860" y="934133"/>
                  <a:pt x="2295087" y="931869"/>
                  <a:pt x="2299300" y="910057"/>
                </a:cubicBezTo>
                <a:cubicBezTo>
                  <a:pt x="2301707" y="897184"/>
                  <a:pt x="2304515" y="858328"/>
                  <a:pt x="2312739" y="848435"/>
                </a:cubicBezTo>
                <a:cubicBezTo>
                  <a:pt x="2334203" y="823047"/>
                  <a:pt x="2389767" y="827338"/>
                  <a:pt x="2417649" y="803858"/>
                </a:cubicBezTo>
                <a:cubicBezTo>
                  <a:pt x="2432493" y="791224"/>
                  <a:pt x="2453355" y="765240"/>
                  <a:pt x="2441319" y="744262"/>
                </a:cubicBezTo>
                <a:cubicBezTo>
                  <a:pt x="2436907" y="736515"/>
                  <a:pt x="2420257" y="725669"/>
                  <a:pt x="2423066" y="714226"/>
                </a:cubicBezTo>
                <a:cubicBezTo>
                  <a:pt x="2423667" y="711962"/>
                  <a:pt x="2484647" y="666193"/>
                  <a:pt x="2482642" y="666193"/>
                </a:cubicBezTo>
                <a:cubicBezTo>
                  <a:pt x="2475822" y="666193"/>
                  <a:pt x="2462984" y="656538"/>
                  <a:pt x="2453757" y="656181"/>
                </a:cubicBezTo>
                <a:cubicBezTo>
                  <a:pt x="2480636" y="637468"/>
                  <a:pt x="2494677" y="633177"/>
                  <a:pt x="2507114" y="603856"/>
                </a:cubicBezTo>
                <a:cubicBezTo>
                  <a:pt x="2519350" y="575012"/>
                  <a:pt x="2594171" y="590030"/>
                  <a:pt x="2622656" y="590030"/>
                </a:cubicBezTo>
                <a:cubicBezTo>
                  <a:pt x="2644119" y="590030"/>
                  <a:pt x="2675411" y="620423"/>
                  <a:pt x="2684438" y="633058"/>
                </a:cubicBezTo>
                <a:cubicBezTo>
                  <a:pt x="2724557" y="633058"/>
                  <a:pt x="2686644" y="688600"/>
                  <a:pt x="2681028" y="704930"/>
                </a:cubicBezTo>
                <a:cubicBezTo>
                  <a:pt x="2715731" y="703380"/>
                  <a:pt x="2701488" y="736277"/>
                  <a:pt x="2739200" y="716849"/>
                </a:cubicBezTo>
                <a:cubicBezTo>
                  <a:pt x="2752238" y="710174"/>
                  <a:pt x="2810210" y="647241"/>
                  <a:pt x="2824051" y="664166"/>
                </a:cubicBezTo>
                <a:cubicBezTo>
                  <a:pt x="2840700" y="685025"/>
                  <a:pt x="2839496" y="719352"/>
                  <a:pt x="2846317" y="743905"/>
                </a:cubicBezTo>
                <a:cubicBezTo>
                  <a:pt x="2852736" y="775729"/>
                  <a:pt x="2867178" y="780496"/>
                  <a:pt x="2837691" y="799567"/>
                </a:cubicBezTo>
                <a:cubicBezTo>
                  <a:pt x="2845514" y="809579"/>
                  <a:pt x="2863768" y="815181"/>
                  <a:pt x="2859756" y="831391"/>
                </a:cubicBezTo>
                <a:cubicBezTo>
                  <a:pt x="2858753" y="831033"/>
                  <a:pt x="2957445" y="864407"/>
                  <a:pt x="2916324" y="872035"/>
                </a:cubicBezTo>
                <a:cubicBezTo>
                  <a:pt x="2940595" y="900045"/>
                  <a:pt x="2964065" y="935325"/>
                  <a:pt x="2912914" y="961905"/>
                </a:cubicBezTo>
                <a:cubicBezTo>
                  <a:pt x="2917327" y="961189"/>
                  <a:pt x="2921740" y="961070"/>
                  <a:pt x="2926353" y="961547"/>
                </a:cubicBezTo>
                <a:cubicBezTo>
                  <a:pt x="2930165" y="987411"/>
                  <a:pt x="2863768" y="997185"/>
                  <a:pt x="2861161" y="1024599"/>
                </a:cubicBezTo>
                <a:cubicBezTo>
                  <a:pt x="2861562" y="1020785"/>
                  <a:pt x="2906495" y="1004456"/>
                  <a:pt x="2906896" y="1015540"/>
                </a:cubicBezTo>
                <a:cubicBezTo>
                  <a:pt x="2907498" y="1024122"/>
                  <a:pt x="2892654" y="1019235"/>
                  <a:pt x="2893255" y="1028771"/>
                </a:cubicBezTo>
                <a:cubicBezTo>
                  <a:pt x="2894058" y="1044027"/>
                  <a:pt x="2943404" y="1025314"/>
                  <a:pt x="2952832" y="1041405"/>
                </a:cubicBezTo>
                <a:cubicBezTo>
                  <a:pt x="2951227" y="1038425"/>
                  <a:pt x="2937787" y="1052966"/>
                  <a:pt x="2939592" y="1058091"/>
                </a:cubicBezTo>
                <a:cubicBezTo>
                  <a:pt x="2944407" y="1062263"/>
                  <a:pt x="2949823" y="1065124"/>
                  <a:pt x="2955840" y="1066912"/>
                </a:cubicBezTo>
                <a:cubicBezTo>
                  <a:pt x="2960254" y="1071918"/>
                  <a:pt x="2932170" y="1076685"/>
                  <a:pt x="2950625" y="1091822"/>
                </a:cubicBezTo>
                <a:cubicBezTo>
                  <a:pt x="2981918" y="1117568"/>
                  <a:pt x="2923746" y="1124719"/>
                  <a:pt x="2906294" y="1124719"/>
                </a:cubicBezTo>
                <a:cubicBezTo>
                  <a:pt x="2909303" y="1118521"/>
                  <a:pt x="2928159" y="1105291"/>
                  <a:pt x="2922341" y="1096590"/>
                </a:cubicBezTo>
                <a:cubicBezTo>
                  <a:pt x="2919333" y="1092061"/>
                  <a:pt x="2871190" y="1122574"/>
                  <a:pt x="2857149" y="1120667"/>
                </a:cubicBezTo>
                <a:cubicBezTo>
                  <a:pt x="2867981" y="1117925"/>
                  <a:pt x="2889645" y="1110178"/>
                  <a:pt x="2893255" y="1097782"/>
                </a:cubicBezTo>
                <a:cubicBezTo>
                  <a:pt x="2889645" y="1110535"/>
                  <a:pt x="2751637" y="1097305"/>
                  <a:pt x="2781124" y="1081214"/>
                </a:cubicBezTo>
                <a:cubicBezTo>
                  <a:pt x="2824452" y="1057376"/>
                  <a:pt x="2844311" y="994920"/>
                  <a:pt x="2891450" y="969533"/>
                </a:cubicBezTo>
                <a:cubicBezTo>
                  <a:pt x="2821844" y="985385"/>
                  <a:pt x="2784133" y="1016732"/>
                  <a:pt x="2710916" y="1012918"/>
                </a:cubicBezTo>
                <a:cubicBezTo>
                  <a:pt x="2653346" y="1009938"/>
                  <a:pt x="2616237" y="1011130"/>
                  <a:pt x="2571705" y="1042716"/>
                </a:cubicBezTo>
                <a:cubicBezTo>
                  <a:pt x="2591965" y="1036875"/>
                  <a:pt x="2634491" y="1024003"/>
                  <a:pt x="2647529" y="1050940"/>
                </a:cubicBezTo>
                <a:cubicBezTo>
                  <a:pt x="2657158" y="1070845"/>
                  <a:pt x="2630679" y="1086220"/>
                  <a:pt x="2614832" y="1089796"/>
                </a:cubicBezTo>
                <a:cubicBezTo>
                  <a:pt x="2626667" y="1097901"/>
                  <a:pt x="2616437" y="1112323"/>
                  <a:pt x="2608814" y="1118283"/>
                </a:cubicBezTo>
                <a:cubicBezTo>
                  <a:pt x="2633086" y="1144028"/>
                  <a:pt x="2649936" y="1185745"/>
                  <a:pt x="2693665" y="1141525"/>
                </a:cubicBezTo>
                <a:cubicBezTo>
                  <a:pt x="2706503" y="1128652"/>
                  <a:pt x="2716533" y="1113277"/>
                  <a:pt x="2736592" y="1117091"/>
                </a:cubicBezTo>
                <a:cubicBezTo>
                  <a:pt x="2734386" y="1122335"/>
                  <a:pt x="2731979" y="1137949"/>
                  <a:pt x="2733182" y="1143790"/>
                </a:cubicBezTo>
                <a:cubicBezTo>
                  <a:pt x="2739400" y="1178236"/>
                  <a:pt x="2685441" y="1191704"/>
                  <a:pt x="2650337" y="1202789"/>
                </a:cubicBezTo>
                <a:cubicBezTo>
                  <a:pt x="2616237" y="1209821"/>
                  <a:pt x="2565487" y="1254994"/>
                  <a:pt x="2533793" y="1251895"/>
                </a:cubicBezTo>
                <a:cubicBezTo>
                  <a:pt x="2489061" y="1247366"/>
                  <a:pt x="2540413" y="1195280"/>
                  <a:pt x="2555056" y="1188248"/>
                </a:cubicBezTo>
                <a:cubicBezTo>
                  <a:pt x="2539811" y="1192419"/>
                  <a:pt x="2473414" y="1231156"/>
                  <a:pt x="2456364" y="1218045"/>
                </a:cubicBezTo>
                <a:cubicBezTo>
                  <a:pt x="2440116" y="1242003"/>
                  <a:pt x="2404009" y="1239023"/>
                  <a:pt x="2386557" y="1265006"/>
                </a:cubicBezTo>
                <a:lnTo>
                  <a:pt x="2398192" y="1268821"/>
                </a:lnTo>
                <a:cubicBezTo>
                  <a:pt x="2391974" y="1274422"/>
                  <a:pt x="2385153" y="1278952"/>
                  <a:pt x="2377731" y="1282527"/>
                </a:cubicBezTo>
                <a:cubicBezTo>
                  <a:pt x="2378735" y="1283481"/>
                  <a:pt x="2379537" y="1284554"/>
                  <a:pt x="2379938" y="1285626"/>
                </a:cubicBezTo>
                <a:cubicBezTo>
                  <a:pt x="2417449" y="1286818"/>
                  <a:pt x="2379537" y="1341646"/>
                  <a:pt x="2348646" y="1317212"/>
                </a:cubicBezTo>
                <a:cubicBezTo>
                  <a:pt x="2341625" y="1328893"/>
                  <a:pt x="2327784" y="1326628"/>
                  <a:pt x="2316350" y="1327462"/>
                </a:cubicBezTo>
                <a:lnTo>
                  <a:pt x="2318155" y="1329965"/>
                </a:lnTo>
                <a:cubicBezTo>
                  <a:pt x="2309530" y="1344626"/>
                  <a:pt x="2278237" y="1354757"/>
                  <a:pt x="2260184" y="1352135"/>
                </a:cubicBezTo>
                <a:cubicBezTo>
                  <a:pt x="2261588" y="1371682"/>
                  <a:pt x="2222673" y="1410896"/>
                  <a:pt x="2203817" y="1404817"/>
                </a:cubicBezTo>
                <a:cubicBezTo>
                  <a:pt x="2217257" y="1431516"/>
                  <a:pt x="2171321" y="1458930"/>
                  <a:pt x="2159887" y="1476927"/>
                </a:cubicBezTo>
                <a:cubicBezTo>
                  <a:pt x="2148855" y="1494687"/>
                  <a:pt x="2168714" y="1546892"/>
                  <a:pt x="2124784" y="1543793"/>
                </a:cubicBezTo>
                <a:cubicBezTo>
                  <a:pt x="2137622" y="1552733"/>
                  <a:pt x="2048558" y="1595522"/>
                  <a:pt x="2031107" y="1604819"/>
                </a:cubicBezTo>
                <a:cubicBezTo>
                  <a:pt x="1999012" y="1627704"/>
                  <a:pt x="1966114" y="1654641"/>
                  <a:pt x="1939636" y="1684796"/>
                </a:cubicBezTo>
                <a:cubicBezTo>
                  <a:pt x="1906538" y="1722698"/>
                  <a:pt x="1984168" y="1926157"/>
                  <a:pt x="1884071" y="1914476"/>
                </a:cubicBezTo>
                <a:cubicBezTo>
                  <a:pt x="1883470" y="1912092"/>
                  <a:pt x="1880862" y="1892307"/>
                  <a:pt x="1880260" y="1892307"/>
                </a:cubicBezTo>
                <a:cubicBezTo>
                  <a:pt x="1875045" y="1890161"/>
                  <a:pt x="1869629" y="1888016"/>
                  <a:pt x="1864414" y="1885870"/>
                </a:cubicBezTo>
                <a:lnTo>
                  <a:pt x="1864351" y="1883078"/>
                </a:lnTo>
                <a:lnTo>
                  <a:pt x="1863811" y="1859172"/>
                </a:lnTo>
                <a:cubicBezTo>
                  <a:pt x="1854584" y="1849994"/>
                  <a:pt x="1844354" y="1831162"/>
                  <a:pt x="1851777" y="1818289"/>
                </a:cubicBezTo>
                <a:cubicBezTo>
                  <a:pt x="1837133" y="1811972"/>
                  <a:pt x="1860402" y="1778241"/>
                  <a:pt x="1859399" y="1767037"/>
                </a:cubicBezTo>
                <a:cubicBezTo>
                  <a:pt x="1836932" y="1761912"/>
                  <a:pt x="1848166" y="1721387"/>
                  <a:pt x="1819681" y="1741054"/>
                </a:cubicBezTo>
                <a:cubicBezTo>
                  <a:pt x="1808849" y="1748324"/>
                  <a:pt x="1796011" y="1748324"/>
                  <a:pt x="1783575" y="1747371"/>
                </a:cubicBezTo>
                <a:cubicBezTo>
                  <a:pt x="1781569" y="1709349"/>
                  <a:pt x="1700730" y="1720553"/>
                  <a:pt x="1673248" y="1729731"/>
                </a:cubicBezTo>
                <a:cubicBezTo>
                  <a:pt x="1675856" y="1736405"/>
                  <a:pt x="1672245" y="1742722"/>
                  <a:pt x="1666829" y="1746417"/>
                </a:cubicBezTo>
                <a:cubicBezTo>
                  <a:pt x="1691302" y="1755476"/>
                  <a:pt x="1669237" y="1775619"/>
                  <a:pt x="1652587" y="1777169"/>
                </a:cubicBezTo>
                <a:cubicBezTo>
                  <a:pt x="1652186" y="1772282"/>
                  <a:pt x="1653590" y="1765845"/>
                  <a:pt x="1652387" y="1761197"/>
                </a:cubicBezTo>
                <a:cubicBezTo>
                  <a:pt x="1651584" y="1760363"/>
                  <a:pt x="1650180" y="1759290"/>
                  <a:pt x="1648575" y="1758694"/>
                </a:cubicBezTo>
                <a:cubicBezTo>
                  <a:pt x="1645968" y="1768825"/>
                  <a:pt x="1636540" y="1769660"/>
                  <a:pt x="1628717" y="1764534"/>
                </a:cubicBezTo>
                <a:cubicBezTo>
                  <a:pt x="1617283" y="1777526"/>
                  <a:pt x="1597625" y="1762151"/>
                  <a:pt x="1595017" y="1750112"/>
                </a:cubicBezTo>
                <a:cubicBezTo>
                  <a:pt x="1592811" y="1748801"/>
                  <a:pt x="1590604" y="1747609"/>
                  <a:pt x="1588397" y="1746298"/>
                </a:cubicBezTo>
                <a:cubicBezTo>
                  <a:pt x="1582781" y="1766799"/>
                  <a:pt x="1549884" y="1743676"/>
                  <a:pt x="1536243" y="1745821"/>
                </a:cubicBezTo>
                <a:cubicBezTo>
                  <a:pt x="1510567" y="1749874"/>
                  <a:pt x="1485895" y="1769660"/>
                  <a:pt x="1463829" y="1782413"/>
                </a:cubicBezTo>
                <a:cubicBezTo>
                  <a:pt x="1424112" y="1803629"/>
                  <a:pt x="1396229" y="1822580"/>
                  <a:pt x="1402046" y="1870733"/>
                </a:cubicBezTo>
                <a:cubicBezTo>
                  <a:pt x="1398235" y="1883487"/>
                  <a:pt x="1397031" y="1894691"/>
                  <a:pt x="1382589" y="1899458"/>
                </a:cubicBezTo>
                <a:cubicBezTo>
                  <a:pt x="1363132" y="1905656"/>
                  <a:pt x="1363934" y="1960007"/>
                  <a:pt x="1361527" y="1974667"/>
                </a:cubicBezTo>
                <a:cubicBezTo>
                  <a:pt x="1353101" y="2027350"/>
                  <a:pt x="1385999" y="2060246"/>
                  <a:pt x="1384595" y="2107088"/>
                </a:cubicBezTo>
                <a:cubicBezTo>
                  <a:pt x="1392217" y="2111617"/>
                  <a:pt x="1389810" y="2121272"/>
                  <a:pt x="1395226" y="2126635"/>
                </a:cubicBezTo>
                <a:cubicBezTo>
                  <a:pt x="1445575" y="2156433"/>
                  <a:pt x="1467039" y="2121987"/>
                  <a:pt x="1522402" y="2127589"/>
                </a:cubicBezTo>
                <a:lnTo>
                  <a:pt x="1521199" y="2131641"/>
                </a:lnTo>
                <a:cubicBezTo>
                  <a:pt x="1523606" y="2129258"/>
                  <a:pt x="1524810" y="2126397"/>
                  <a:pt x="1524408" y="2123060"/>
                </a:cubicBezTo>
                <a:cubicBezTo>
                  <a:pt x="1576362" y="2105777"/>
                  <a:pt x="1546273" y="2039984"/>
                  <a:pt x="1615879" y="2029853"/>
                </a:cubicBezTo>
                <a:cubicBezTo>
                  <a:pt x="1636941" y="2025919"/>
                  <a:pt x="1661814" y="2022582"/>
                  <a:pt x="1681874" y="2022582"/>
                </a:cubicBezTo>
                <a:cubicBezTo>
                  <a:pt x="1706747" y="2022582"/>
                  <a:pt x="1659809" y="2141653"/>
                  <a:pt x="1644965" y="2158579"/>
                </a:cubicBezTo>
                <a:cubicBezTo>
                  <a:pt x="1633330" y="2182655"/>
                  <a:pt x="1626710" y="2213883"/>
                  <a:pt x="1609861" y="2235695"/>
                </a:cubicBezTo>
                <a:cubicBezTo>
                  <a:pt x="1610663" y="2236410"/>
                  <a:pt x="1611265" y="2237006"/>
                  <a:pt x="1611867" y="2237602"/>
                </a:cubicBezTo>
                <a:cubicBezTo>
                  <a:pt x="1619088" y="2233669"/>
                  <a:pt x="1688494" y="2230331"/>
                  <a:pt x="1695314" y="2233907"/>
                </a:cubicBezTo>
                <a:cubicBezTo>
                  <a:pt x="1716376" y="2245111"/>
                  <a:pt x="1738241" y="2241178"/>
                  <a:pt x="1763315" y="2259652"/>
                </a:cubicBezTo>
                <a:cubicBezTo>
                  <a:pt x="1770135" y="2257030"/>
                  <a:pt x="1778359" y="2256434"/>
                  <a:pt x="1785581" y="2256792"/>
                </a:cubicBezTo>
                <a:cubicBezTo>
                  <a:pt x="1782371" y="2275743"/>
                  <a:pt x="1749073" y="2433551"/>
                  <a:pt x="1748672" y="2433551"/>
                </a:cubicBezTo>
                <a:cubicBezTo>
                  <a:pt x="1741651" y="2433551"/>
                  <a:pt x="1769333" y="2460488"/>
                  <a:pt x="1769333" y="2460488"/>
                </a:cubicBezTo>
                <a:lnTo>
                  <a:pt x="1786383" y="2460250"/>
                </a:lnTo>
                <a:cubicBezTo>
                  <a:pt x="1810053" y="2528785"/>
                  <a:pt x="1882868" y="2429976"/>
                  <a:pt x="1901323" y="2465494"/>
                </a:cubicBezTo>
                <a:cubicBezTo>
                  <a:pt x="1912656" y="2464481"/>
                  <a:pt x="1923288" y="2469130"/>
                  <a:pt x="1932615" y="2476147"/>
                </a:cubicBezTo>
                <a:lnTo>
                  <a:pt x="1955520" y="2500415"/>
                </a:lnTo>
                <a:lnTo>
                  <a:pt x="1960706" y="2497658"/>
                </a:lnTo>
                <a:cubicBezTo>
                  <a:pt x="1965303" y="2494913"/>
                  <a:pt x="1969471" y="2491851"/>
                  <a:pt x="1970903" y="2488962"/>
                </a:cubicBezTo>
                <a:cubicBezTo>
                  <a:pt x="1976054" y="2478793"/>
                  <a:pt x="1976197" y="2470819"/>
                  <a:pt x="1989793" y="2470241"/>
                </a:cubicBezTo>
                <a:cubicBezTo>
                  <a:pt x="1989721" y="2470126"/>
                  <a:pt x="1988218" y="2466890"/>
                  <a:pt x="1988218" y="2466890"/>
                </a:cubicBezTo>
                <a:lnTo>
                  <a:pt x="1989864" y="2465735"/>
                </a:lnTo>
                <a:lnTo>
                  <a:pt x="1987360" y="2463423"/>
                </a:lnTo>
                <a:cubicBezTo>
                  <a:pt x="1995446" y="2439849"/>
                  <a:pt x="2004461" y="2421937"/>
                  <a:pt x="2026571" y="2408186"/>
                </a:cubicBezTo>
                <a:lnTo>
                  <a:pt x="2039021" y="2412115"/>
                </a:lnTo>
                <a:cubicBezTo>
                  <a:pt x="2041884" y="2404719"/>
                  <a:pt x="2099700" y="2382878"/>
                  <a:pt x="2107069" y="2381607"/>
                </a:cubicBezTo>
                <a:cubicBezTo>
                  <a:pt x="2113885" y="2381607"/>
                  <a:pt x="2136438" y="2356776"/>
                  <a:pt x="2147017" y="2365860"/>
                </a:cubicBezTo>
                <a:cubicBezTo>
                  <a:pt x="2150543" y="2368888"/>
                  <a:pt x="2152739" y="2375684"/>
                  <a:pt x="2152578" y="2388425"/>
                </a:cubicBezTo>
                <a:cubicBezTo>
                  <a:pt x="2145136" y="2394550"/>
                  <a:pt x="2136836" y="2399750"/>
                  <a:pt x="2127892" y="2403679"/>
                </a:cubicBezTo>
                <a:cubicBezTo>
                  <a:pt x="2128178" y="2404488"/>
                  <a:pt x="2128464" y="2405181"/>
                  <a:pt x="2128750" y="2406106"/>
                </a:cubicBezTo>
                <a:cubicBezTo>
                  <a:pt x="2139912" y="2396399"/>
                  <a:pt x="2156728" y="2399750"/>
                  <a:pt x="2168320" y="2392354"/>
                </a:cubicBezTo>
                <a:cubicBezTo>
                  <a:pt x="2124672" y="2334574"/>
                  <a:pt x="2216404" y="2387154"/>
                  <a:pt x="2197228" y="2387154"/>
                </a:cubicBezTo>
                <a:cubicBezTo>
                  <a:pt x="2216117" y="2383918"/>
                  <a:pt x="2233362" y="2393625"/>
                  <a:pt x="2238013" y="2412808"/>
                </a:cubicBezTo>
                <a:cubicBezTo>
                  <a:pt x="2242449" y="2431182"/>
                  <a:pt x="2277439" y="2417315"/>
                  <a:pt x="2292752" y="2417315"/>
                </a:cubicBezTo>
                <a:cubicBezTo>
                  <a:pt x="2319442" y="2417315"/>
                  <a:pt x="2325667" y="2451867"/>
                  <a:pt x="2356292" y="2424826"/>
                </a:cubicBezTo>
                <a:cubicBezTo>
                  <a:pt x="2376899" y="2406683"/>
                  <a:pt x="2415753" y="2412346"/>
                  <a:pt x="2441656" y="2412924"/>
                </a:cubicBezTo>
                <a:lnTo>
                  <a:pt x="2441656" y="2431298"/>
                </a:lnTo>
                <a:cubicBezTo>
                  <a:pt x="2435288" y="2433609"/>
                  <a:pt x="2416540" y="2434996"/>
                  <a:pt x="2418472" y="2433840"/>
                </a:cubicBezTo>
                <a:cubicBezTo>
                  <a:pt x="2422050" y="2437538"/>
                  <a:pt x="2423839" y="2438925"/>
                  <a:pt x="2425413" y="2443778"/>
                </a:cubicBezTo>
                <a:cubicBezTo>
                  <a:pt x="2442514" y="2439618"/>
                  <a:pt x="2499615" y="2468046"/>
                  <a:pt x="2468274" y="2484918"/>
                </a:cubicBezTo>
                <a:cubicBezTo>
                  <a:pt x="2467844" y="2487460"/>
                  <a:pt x="2467558" y="2491042"/>
                  <a:pt x="2466413" y="2492776"/>
                </a:cubicBezTo>
                <a:cubicBezTo>
                  <a:pt x="2495035" y="2484686"/>
                  <a:pt x="2513210" y="2505372"/>
                  <a:pt x="2531742" y="2523399"/>
                </a:cubicBezTo>
                <a:cubicBezTo>
                  <a:pt x="2531742" y="2523399"/>
                  <a:pt x="2529596" y="2522937"/>
                  <a:pt x="2526519" y="2522243"/>
                </a:cubicBezTo>
                <a:cubicBezTo>
                  <a:pt x="2531528" y="2526635"/>
                  <a:pt x="2560221" y="2563845"/>
                  <a:pt x="2550060" y="2563845"/>
                </a:cubicBezTo>
                <a:cubicBezTo>
                  <a:pt x="2559290" y="2563845"/>
                  <a:pt x="2577680" y="2581988"/>
                  <a:pt x="2584477" y="2587535"/>
                </a:cubicBezTo>
                <a:lnTo>
                  <a:pt x="2586552" y="2585224"/>
                </a:lnTo>
                <a:lnTo>
                  <a:pt x="2587340" y="2590077"/>
                </a:lnTo>
                <a:cubicBezTo>
                  <a:pt x="2599504" y="2589384"/>
                  <a:pt x="2617750" y="2589268"/>
                  <a:pt x="2628125" y="2596086"/>
                </a:cubicBezTo>
                <a:cubicBezTo>
                  <a:pt x="2640003" y="2578290"/>
                  <a:pt x="2693954" y="2597126"/>
                  <a:pt x="2703113" y="2604869"/>
                </a:cubicBezTo>
                <a:cubicBezTo>
                  <a:pt x="2702756" y="2606833"/>
                  <a:pt x="2702112" y="2608798"/>
                  <a:pt x="2701324" y="2610647"/>
                </a:cubicBezTo>
                <a:cubicBezTo>
                  <a:pt x="2722934" y="2618852"/>
                  <a:pt x="2747620" y="2634452"/>
                  <a:pt x="2761859" y="2654329"/>
                </a:cubicBezTo>
                <a:cubicBezTo>
                  <a:pt x="2784542" y="2633066"/>
                  <a:pt x="2788334" y="2745043"/>
                  <a:pt x="2822895" y="2739034"/>
                </a:cubicBezTo>
                <a:cubicBezTo>
                  <a:pt x="2839137" y="2772200"/>
                  <a:pt x="2811661" y="2786298"/>
                  <a:pt x="2794917" y="2810219"/>
                </a:cubicBezTo>
                <a:cubicBezTo>
                  <a:pt x="2822823" y="2811490"/>
                  <a:pt x="2850729" y="2813108"/>
                  <a:pt x="2878635" y="2814610"/>
                </a:cubicBezTo>
                <a:cubicBezTo>
                  <a:pt x="2878635" y="2814610"/>
                  <a:pt x="2871623" y="2835758"/>
                  <a:pt x="2870907" y="2838069"/>
                </a:cubicBezTo>
                <a:cubicBezTo>
                  <a:pt x="2907901" y="2825589"/>
                  <a:pt x="3014373" y="2851012"/>
                  <a:pt x="3004499" y="2905325"/>
                </a:cubicBezTo>
                <a:cubicBezTo>
                  <a:pt x="3038200" y="2881866"/>
                  <a:pt x="3056375" y="2907058"/>
                  <a:pt x="3091150" y="2909023"/>
                </a:cubicBezTo>
                <a:cubicBezTo>
                  <a:pt x="3138519" y="2911681"/>
                  <a:pt x="3165781" y="2918499"/>
                  <a:pt x="3200771" y="2951318"/>
                </a:cubicBezTo>
                <a:cubicBezTo>
                  <a:pt x="3245278" y="2993035"/>
                  <a:pt x="3295437" y="2982288"/>
                  <a:pt x="3310105" y="3042957"/>
                </a:cubicBezTo>
                <a:cubicBezTo>
                  <a:pt x="3329210" y="3123502"/>
                  <a:pt x="3293362" y="3151699"/>
                  <a:pt x="3250143" y="3212137"/>
                </a:cubicBezTo>
                <a:cubicBezTo>
                  <a:pt x="3234759" y="3233631"/>
                  <a:pt x="3232970" y="3294531"/>
                  <a:pt x="3197193" y="3289909"/>
                </a:cubicBezTo>
                <a:cubicBezTo>
                  <a:pt x="3174439" y="3333937"/>
                  <a:pt x="3209501" y="3410091"/>
                  <a:pt x="3199125" y="3458627"/>
                </a:cubicBezTo>
                <a:cubicBezTo>
                  <a:pt x="3192542" y="3489134"/>
                  <a:pt x="3179877" y="3522531"/>
                  <a:pt x="3170790" y="3554195"/>
                </a:cubicBezTo>
                <a:cubicBezTo>
                  <a:pt x="3163992" y="3577885"/>
                  <a:pt x="3138090" y="3590365"/>
                  <a:pt x="3156765" y="3617868"/>
                </a:cubicBezTo>
                <a:cubicBezTo>
                  <a:pt x="3124494" y="3626651"/>
                  <a:pt x="3123421" y="3658314"/>
                  <a:pt x="3087501" y="3654154"/>
                </a:cubicBezTo>
                <a:cubicBezTo>
                  <a:pt x="3043710" y="3649070"/>
                  <a:pt x="2968793" y="3688591"/>
                  <a:pt x="2943105" y="3724877"/>
                </a:cubicBezTo>
                <a:cubicBezTo>
                  <a:pt x="2912409" y="3768096"/>
                  <a:pt x="2961995" y="3826917"/>
                  <a:pt x="2925861" y="3863780"/>
                </a:cubicBezTo>
                <a:cubicBezTo>
                  <a:pt x="2892946" y="3897177"/>
                  <a:pt x="2902820" y="3942823"/>
                  <a:pt x="2865255" y="3975411"/>
                </a:cubicBezTo>
                <a:lnTo>
                  <a:pt x="2862178" y="3973100"/>
                </a:lnTo>
                <a:lnTo>
                  <a:pt x="2861248" y="3973909"/>
                </a:lnTo>
                <a:lnTo>
                  <a:pt x="2856780" y="3969359"/>
                </a:lnTo>
                <a:lnTo>
                  <a:pt x="2864897" y="3945828"/>
                </a:lnTo>
                <a:cubicBezTo>
                  <a:pt x="2862392" y="3953224"/>
                  <a:pt x="2859029" y="3960388"/>
                  <a:pt x="2853305" y="3965820"/>
                </a:cubicBezTo>
                <a:lnTo>
                  <a:pt x="2856780" y="3969359"/>
                </a:lnTo>
                <a:lnTo>
                  <a:pt x="2855334" y="3973550"/>
                </a:lnTo>
                <a:cubicBezTo>
                  <a:pt x="2847844" y="4005883"/>
                  <a:pt x="2843001" y="4046423"/>
                  <a:pt x="2808655" y="4044516"/>
                </a:cubicBezTo>
                <a:cubicBezTo>
                  <a:pt x="2808226" y="4092011"/>
                  <a:pt x="2749910" y="4096056"/>
                  <a:pt x="2715850" y="4082651"/>
                </a:cubicBezTo>
                <a:cubicBezTo>
                  <a:pt x="2729087" y="4095825"/>
                  <a:pt x="2717567" y="4099869"/>
                  <a:pt x="2719857" y="4113968"/>
                </a:cubicBezTo>
                <a:cubicBezTo>
                  <a:pt x="2725367" y="4135809"/>
                  <a:pt x="2760500" y="4126564"/>
                  <a:pt x="2748049" y="4162618"/>
                </a:cubicBezTo>
                <a:cubicBezTo>
                  <a:pt x="2742754" y="4177988"/>
                  <a:pt x="2733738" y="4202487"/>
                  <a:pt x="2719929" y="4212194"/>
                </a:cubicBezTo>
                <a:cubicBezTo>
                  <a:pt x="2692738" y="4231261"/>
                  <a:pt x="2636139" y="4242817"/>
                  <a:pt x="2603511" y="4232417"/>
                </a:cubicBezTo>
                <a:cubicBezTo>
                  <a:pt x="2610952" y="4243511"/>
                  <a:pt x="2617177" y="4252293"/>
                  <a:pt x="2616605" y="4266623"/>
                </a:cubicBezTo>
                <a:lnTo>
                  <a:pt x="2612026" y="4267894"/>
                </a:lnTo>
                <a:cubicBezTo>
                  <a:pt x="2609807" y="4284534"/>
                  <a:pt x="2637070" y="4302331"/>
                  <a:pt x="2603511" y="4314464"/>
                </a:cubicBezTo>
                <a:cubicBezTo>
                  <a:pt x="2591776" y="4318856"/>
                  <a:pt x="2578038" y="4314696"/>
                  <a:pt x="2567233" y="4309958"/>
                </a:cubicBezTo>
                <a:cubicBezTo>
                  <a:pt x="2567018" y="4309842"/>
                  <a:pt x="2537109" y="4297939"/>
                  <a:pt x="2543549" y="4300251"/>
                </a:cubicBezTo>
                <a:cubicBezTo>
                  <a:pt x="2555856" y="4350981"/>
                  <a:pt x="2568521" y="4319202"/>
                  <a:pt x="2598073" y="4337808"/>
                </a:cubicBezTo>
                <a:cubicBezTo>
                  <a:pt x="2627410" y="4356297"/>
                  <a:pt x="2592420" y="4370395"/>
                  <a:pt x="2583261" y="4381720"/>
                </a:cubicBezTo>
                <a:cubicBezTo>
                  <a:pt x="2555140" y="4394548"/>
                  <a:pt x="2594495" y="4418584"/>
                  <a:pt x="2571598" y="4438923"/>
                </a:cubicBezTo>
                <a:cubicBezTo>
                  <a:pt x="2551563" y="4456719"/>
                  <a:pt x="2512279" y="4477173"/>
                  <a:pt x="2557430" y="4500400"/>
                </a:cubicBezTo>
                <a:cubicBezTo>
                  <a:pt x="2580112" y="4512072"/>
                  <a:pt x="2632276" y="4523628"/>
                  <a:pt x="2602223" y="4560492"/>
                </a:cubicBezTo>
                <a:cubicBezTo>
                  <a:pt x="2577894" y="4590422"/>
                  <a:pt x="2591704" y="4616307"/>
                  <a:pt x="2560006" y="4638033"/>
                </a:cubicBezTo>
                <a:cubicBezTo>
                  <a:pt x="2569236" y="4661838"/>
                  <a:pt x="2585765" y="4681599"/>
                  <a:pt x="2605800" y="4697199"/>
                </a:cubicBezTo>
                <a:lnTo>
                  <a:pt x="2599647" y="4709333"/>
                </a:lnTo>
                <a:lnTo>
                  <a:pt x="2583046" y="4704942"/>
                </a:lnTo>
                <a:cubicBezTo>
                  <a:pt x="2583118" y="4706675"/>
                  <a:pt x="2583332" y="4708409"/>
                  <a:pt x="2583547" y="4710142"/>
                </a:cubicBezTo>
                <a:cubicBezTo>
                  <a:pt x="2584191" y="4710951"/>
                  <a:pt x="2587626" y="4713147"/>
                  <a:pt x="2589558" y="4713955"/>
                </a:cubicBezTo>
                <a:cubicBezTo>
                  <a:pt x="2600076" y="4706906"/>
                  <a:pt x="2609164" y="4710604"/>
                  <a:pt x="2615174" y="4720658"/>
                </a:cubicBezTo>
                <a:lnTo>
                  <a:pt x="2614888" y="4720889"/>
                </a:lnTo>
                <a:cubicBezTo>
                  <a:pt x="2636497" y="4739379"/>
                  <a:pt x="2662900" y="4769887"/>
                  <a:pt x="2691092" y="4776705"/>
                </a:cubicBezTo>
                <a:cubicBezTo>
                  <a:pt x="2721431" y="4784216"/>
                  <a:pt x="2760929" y="4799354"/>
                  <a:pt x="2709410" y="4810910"/>
                </a:cubicBezTo>
                <a:cubicBezTo>
                  <a:pt x="2703757" y="4819000"/>
                  <a:pt x="2686441" y="4816804"/>
                  <a:pt x="2677569" y="4816573"/>
                </a:cubicBezTo>
                <a:cubicBezTo>
                  <a:pt x="2679143" y="4819462"/>
                  <a:pt x="2680145" y="4822466"/>
                  <a:pt x="2680645" y="4825702"/>
                </a:cubicBezTo>
                <a:cubicBezTo>
                  <a:pt x="2676352" y="4826627"/>
                  <a:pt x="2672417" y="4828244"/>
                  <a:pt x="2668840" y="4830671"/>
                </a:cubicBezTo>
                <a:cubicBezTo>
                  <a:pt x="2650164" y="4821426"/>
                  <a:pt x="2611524" y="4822120"/>
                  <a:pt x="2601006" y="4802937"/>
                </a:cubicBezTo>
                <a:cubicBezTo>
                  <a:pt x="2587840" y="4802128"/>
                  <a:pt x="2533102" y="4801434"/>
                  <a:pt x="2535391" y="4781674"/>
                </a:cubicBezTo>
                <a:cubicBezTo>
                  <a:pt x="2494606" y="4775202"/>
                  <a:pt x="2479293" y="4752899"/>
                  <a:pt x="2456610" y="4721582"/>
                </a:cubicBezTo>
                <a:cubicBezTo>
                  <a:pt x="2443373" y="4703440"/>
                  <a:pt x="2421764" y="4699973"/>
                  <a:pt x="2409385" y="4682061"/>
                </a:cubicBezTo>
                <a:cubicBezTo>
                  <a:pt x="2412533" y="4681714"/>
                  <a:pt x="2422265" y="4681483"/>
                  <a:pt x="2424697" y="4679056"/>
                </a:cubicBezTo>
                <a:cubicBezTo>
                  <a:pt x="2425413" y="4666460"/>
                  <a:pt x="2360084" y="4627170"/>
                  <a:pt x="2350783" y="4615383"/>
                </a:cubicBezTo>
                <a:cubicBezTo>
                  <a:pt x="2341552" y="4603480"/>
                  <a:pt x="2316222" y="4566270"/>
                  <a:pt x="2336471" y="4554945"/>
                </a:cubicBezTo>
                <a:cubicBezTo>
                  <a:pt x="2348063" y="4548473"/>
                  <a:pt x="2354074" y="4543620"/>
                  <a:pt x="2352142" y="4524206"/>
                </a:cubicBezTo>
                <a:cubicBezTo>
                  <a:pt x="2344629" y="4506987"/>
                  <a:pt x="2292251" y="4544198"/>
                  <a:pt x="2298691" y="4506525"/>
                </a:cubicBezTo>
                <a:cubicBezTo>
                  <a:pt x="2301696" y="4489191"/>
                  <a:pt x="2309567" y="4463768"/>
                  <a:pt x="2332035" y="4469315"/>
                </a:cubicBezTo>
                <a:cubicBezTo>
                  <a:pt x="2329030" y="4462959"/>
                  <a:pt x="2320229" y="4454292"/>
                  <a:pt x="2319871" y="4448283"/>
                </a:cubicBezTo>
                <a:cubicBezTo>
                  <a:pt x="2286741" y="4443083"/>
                  <a:pt x="2306992" y="4413153"/>
                  <a:pt x="2335112" y="4423784"/>
                </a:cubicBezTo>
                <a:cubicBezTo>
                  <a:pt x="2328100" y="4405757"/>
                  <a:pt x="2333037" y="4366582"/>
                  <a:pt x="2322661" y="4352946"/>
                </a:cubicBezTo>
                <a:cubicBezTo>
                  <a:pt x="2322017" y="4352599"/>
                  <a:pt x="2321446" y="4352368"/>
                  <a:pt x="2320873" y="4352021"/>
                </a:cubicBezTo>
                <a:cubicBezTo>
                  <a:pt x="2317080" y="4354333"/>
                  <a:pt x="2313359" y="4356991"/>
                  <a:pt x="2309853" y="4359764"/>
                </a:cubicBezTo>
                <a:cubicBezTo>
                  <a:pt x="2311714" y="4372244"/>
                  <a:pt x="2328743" y="4376405"/>
                  <a:pt x="2317008" y="4392236"/>
                </a:cubicBezTo>
                <a:cubicBezTo>
                  <a:pt x="2299621" y="4415464"/>
                  <a:pt x="2282663" y="4381605"/>
                  <a:pt x="2280802" y="4368662"/>
                </a:cubicBezTo>
                <a:cubicBezTo>
                  <a:pt x="2279013" y="4356413"/>
                  <a:pt x="2276438" y="4344048"/>
                  <a:pt x="2274363" y="4331798"/>
                </a:cubicBezTo>
                <a:lnTo>
                  <a:pt x="2277869" y="4330643"/>
                </a:lnTo>
                <a:cubicBezTo>
                  <a:pt x="2257046" y="4309611"/>
                  <a:pt x="2267136" y="4261422"/>
                  <a:pt x="2260982" y="4238773"/>
                </a:cubicBezTo>
                <a:cubicBezTo>
                  <a:pt x="2241806" y="4217510"/>
                  <a:pt x="2234578" y="4178681"/>
                  <a:pt x="2227924" y="4151525"/>
                </a:cubicBezTo>
                <a:lnTo>
                  <a:pt x="2242664" y="4162850"/>
                </a:lnTo>
                <a:cubicBezTo>
                  <a:pt x="2251680" y="4115932"/>
                  <a:pt x="2261626" y="4044516"/>
                  <a:pt x="2246958" y="3997021"/>
                </a:cubicBezTo>
                <a:lnTo>
                  <a:pt x="2244668" y="3995750"/>
                </a:lnTo>
                <a:cubicBezTo>
                  <a:pt x="2222486" y="3929534"/>
                  <a:pt x="2222415" y="3873025"/>
                  <a:pt x="2224203" y="3804267"/>
                </a:cubicBezTo>
                <a:cubicBezTo>
                  <a:pt x="2224633" y="3789706"/>
                  <a:pt x="2210179" y="3649185"/>
                  <a:pt x="2215903" y="3648607"/>
                </a:cubicBezTo>
                <a:cubicBezTo>
                  <a:pt x="2215331" y="3595219"/>
                  <a:pt x="2207460" y="3548532"/>
                  <a:pt x="2196512" y="3496415"/>
                </a:cubicBezTo>
                <a:cubicBezTo>
                  <a:pt x="2173686" y="3491677"/>
                  <a:pt x="2171325" y="3463711"/>
                  <a:pt x="2152721" y="3454929"/>
                </a:cubicBezTo>
                <a:cubicBezTo>
                  <a:pt x="2124815" y="3441639"/>
                  <a:pt x="2097625" y="3423843"/>
                  <a:pt x="2070148" y="3409398"/>
                </a:cubicBezTo>
                <a:cubicBezTo>
                  <a:pt x="2004318" y="3374730"/>
                  <a:pt x="2001313" y="3337982"/>
                  <a:pt x="1970831" y="3278815"/>
                </a:cubicBezTo>
                <a:cubicBezTo>
                  <a:pt x="1940564" y="3220226"/>
                  <a:pt x="1906933" y="3159442"/>
                  <a:pt x="1871443" y="3104088"/>
                </a:cubicBezTo>
                <a:cubicBezTo>
                  <a:pt x="1866362" y="3096115"/>
                  <a:pt x="1792161" y="3029321"/>
                  <a:pt x="1819638" y="3025392"/>
                </a:cubicBezTo>
                <a:cubicBezTo>
                  <a:pt x="1808690" y="2996964"/>
                  <a:pt x="1794665" y="2979515"/>
                  <a:pt x="1818922" y="2950278"/>
                </a:cubicBezTo>
                <a:cubicBezTo>
                  <a:pt x="1822643" y="2950162"/>
                  <a:pt x="1827293" y="2949238"/>
                  <a:pt x="1830227" y="2946811"/>
                </a:cubicBezTo>
                <a:lnTo>
                  <a:pt x="1826864" y="2929939"/>
                </a:lnTo>
                <a:cubicBezTo>
                  <a:pt x="1829082" y="2928899"/>
                  <a:pt x="1831444" y="2927859"/>
                  <a:pt x="1833448" y="2926357"/>
                </a:cubicBezTo>
                <a:cubicBezTo>
                  <a:pt x="1826363" y="2921619"/>
                  <a:pt x="1827365" y="2917459"/>
                  <a:pt x="1826936" y="2910525"/>
                </a:cubicBezTo>
                <a:cubicBezTo>
                  <a:pt x="1826936" y="2908907"/>
                  <a:pt x="1783646" y="2893191"/>
                  <a:pt x="1810121" y="2881866"/>
                </a:cubicBezTo>
                <a:cubicBezTo>
                  <a:pt x="1804969" y="2862106"/>
                  <a:pt x="1805398" y="2842460"/>
                  <a:pt x="1818421" y="2828940"/>
                </a:cubicBezTo>
                <a:lnTo>
                  <a:pt x="1819065" y="2828940"/>
                </a:lnTo>
                <a:cubicBezTo>
                  <a:pt x="1815273" y="2828940"/>
                  <a:pt x="1830871" y="2808024"/>
                  <a:pt x="1832589" y="2806521"/>
                </a:cubicBezTo>
                <a:cubicBezTo>
                  <a:pt x="1831086" y="2774627"/>
                  <a:pt x="1845039" y="2769889"/>
                  <a:pt x="1870655" y="2762262"/>
                </a:cubicBezTo>
                <a:cubicBezTo>
                  <a:pt x="1869582" y="2760759"/>
                  <a:pt x="1869153" y="2760991"/>
                  <a:pt x="1869296" y="2762724"/>
                </a:cubicBezTo>
                <a:cubicBezTo>
                  <a:pt x="1886111" y="2752208"/>
                  <a:pt x="1883034" y="2719389"/>
                  <a:pt x="1911155" y="2719620"/>
                </a:cubicBezTo>
                <a:cubicBezTo>
                  <a:pt x="1911727" y="2708642"/>
                  <a:pt x="1924822" y="2693388"/>
                  <a:pt x="1930546" y="2684374"/>
                </a:cubicBezTo>
                <a:cubicBezTo>
                  <a:pt x="1919598" y="2671432"/>
                  <a:pt x="1928399" y="2644044"/>
                  <a:pt x="1928041" y="2627288"/>
                </a:cubicBezTo>
                <a:cubicBezTo>
                  <a:pt x="1927255" y="2626710"/>
                  <a:pt x="1917666" y="2617927"/>
                  <a:pt x="1917666" y="2617927"/>
                </a:cubicBezTo>
                <a:lnTo>
                  <a:pt x="1930188" y="2609029"/>
                </a:lnTo>
                <a:cubicBezTo>
                  <a:pt x="1926933" y="2600824"/>
                  <a:pt x="1922478" y="2587910"/>
                  <a:pt x="1919813" y="2574780"/>
                </a:cubicBezTo>
                <a:lnTo>
                  <a:pt x="1920038" y="2552458"/>
                </a:lnTo>
                <a:lnTo>
                  <a:pt x="1903529" y="2530692"/>
                </a:lnTo>
                <a:cubicBezTo>
                  <a:pt x="1901925" y="2524971"/>
                  <a:pt x="1903529" y="2519726"/>
                  <a:pt x="1908143" y="2514839"/>
                </a:cubicBezTo>
                <a:cubicBezTo>
                  <a:pt x="1898514" y="2509714"/>
                  <a:pt x="1900922" y="2494696"/>
                  <a:pt x="1885476" y="2494696"/>
                </a:cubicBezTo>
                <a:cubicBezTo>
                  <a:pt x="1872437" y="2494696"/>
                  <a:pt x="1870030" y="2516389"/>
                  <a:pt x="1853983" y="2520561"/>
                </a:cubicBezTo>
                <a:cubicBezTo>
                  <a:pt x="1883069" y="2566687"/>
                  <a:pt x="1822890" y="2562516"/>
                  <a:pt x="1820283" y="2542015"/>
                </a:cubicBezTo>
                <a:cubicBezTo>
                  <a:pt x="1806843" y="2545948"/>
                  <a:pt x="1804236" y="2534983"/>
                  <a:pt x="1800825" y="2525686"/>
                </a:cubicBezTo>
                <a:cubicBezTo>
                  <a:pt x="1796413" y="2515435"/>
                  <a:pt x="1769132" y="2524494"/>
                  <a:pt x="1760105" y="2517938"/>
                </a:cubicBezTo>
                <a:cubicBezTo>
                  <a:pt x="1750878" y="2523183"/>
                  <a:pt x="1739244" y="2526282"/>
                  <a:pt x="1730217" y="2516508"/>
                </a:cubicBezTo>
                <a:cubicBezTo>
                  <a:pt x="1719586" y="2504947"/>
                  <a:pt x="1731420" y="2488975"/>
                  <a:pt x="1713969" y="2483135"/>
                </a:cubicBezTo>
                <a:cubicBezTo>
                  <a:pt x="1706346" y="2480632"/>
                  <a:pt x="1701332" y="2478129"/>
                  <a:pt x="1697721" y="2470381"/>
                </a:cubicBezTo>
                <a:cubicBezTo>
                  <a:pt x="1697119" y="2471335"/>
                  <a:pt x="1693107" y="2477533"/>
                  <a:pt x="1693107" y="2477533"/>
                </a:cubicBezTo>
                <a:lnTo>
                  <a:pt x="1689296" y="2475387"/>
                </a:lnTo>
                <a:lnTo>
                  <a:pt x="1685886" y="2478844"/>
                </a:lnTo>
                <a:cubicBezTo>
                  <a:pt x="1672045" y="2470024"/>
                  <a:pt x="1649779" y="2450357"/>
                  <a:pt x="1663018" y="2432002"/>
                </a:cubicBezTo>
                <a:cubicBezTo>
                  <a:pt x="1653390" y="2428426"/>
                  <a:pt x="1654594" y="2411501"/>
                  <a:pt x="1666428" y="2411501"/>
                </a:cubicBezTo>
                <a:cubicBezTo>
                  <a:pt x="1668635" y="2411501"/>
                  <a:pt x="1670641" y="2408164"/>
                  <a:pt x="1671443" y="2407329"/>
                </a:cubicBezTo>
                <a:cubicBezTo>
                  <a:pt x="1654794" y="2392192"/>
                  <a:pt x="1645165" y="2365732"/>
                  <a:pt x="1625307" y="2355839"/>
                </a:cubicBezTo>
                <a:cubicBezTo>
                  <a:pt x="1621295" y="2351906"/>
                  <a:pt x="1618486" y="2347615"/>
                  <a:pt x="1616481" y="2342728"/>
                </a:cubicBezTo>
                <a:cubicBezTo>
                  <a:pt x="1598026" y="2352144"/>
                  <a:pt x="1570946" y="2338080"/>
                  <a:pt x="1554096" y="2330690"/>
                </a:cubicBezTo>
                <a:lnTo>
                  <a:pt x="1555099" y="2333550"/>
                </a:lnTo>
                <a:cubicBezTo>
                  <a:pt x="1526414" y="2314003"/>
                  <a:pt x="1494921" y="2319128"/>
                  <a:pt x="1468442" y="2292430"/>
                </a:cubicBezTo>
                <a:lnTo>
                  <a:pt x="1472053" y="2281107"/>
                </a:lnTo>
                <a:cubicBezTo>
                  <a:pt x="1449386" y="2252858"/>
                  <a:pt x="1426719" y="2221034"/>
                  <a:pt x="1390814" y="2241178"/>
                </a:cubicBezTo>
                <a:cubicBezTo>
                  <a:pt x="1362931" y="2257030"/>
                  <a:pt x="1345479" y="2242250"/>
                  <a:pt x="1317597" y="2242250"/>
                </a:cubicBezTo>
                <a:cubicBezTo>
                  <a:pt x="1275873" y="2242250"/>
                  <a:pt x="1222315" y="2183132"/>
                  <a:pt x="1187813" y="2167995"/>
                </a:cubicBezTo>
                <a:cubicBezTo>
                  <a:pt x="1143482" y="2172881"/>
                  <a:pt x="1075882" y="2107684"/>
                  <a:pt x="1080496" y="2065252"/>
                </a:cubicBezTo>
                <a:lnTo>
                  <a:pt x="1078089" y="2065252"/>
                </a:lnTo>
                <a:cubicBezTo>
                  <a:pt x="1132249" y="2031879"/>
                  <a:pt x="1047398" y="1894691"/>
                  <a:pt x="1000258" y="1887420"/>
                </a:cubicBezTo>
                <a:cubicBezTo>
                  <a:pt x="1001663" y="1876335"/>
                  <a:pt x="1011491" y="1858814"/>
                  <a:pt x="1009085" y="1849636"/>
                </a:cubicBezTo>
                <a:cubicBezTo>
                  <a:pt x="998653" y="1849875"/>
                  <a:pt x="993840" y="1844154"/>
                  <a:pt x="994642" y="1834142"/>
                </a:cubicBezTo>
                <a:cubicBezTo>
                  <a:pt x="982606" y="1830566"/>
                  <a:pt x="976588" y="1816859"/>
                  <a:pt x="980600" y="1805298"/>
                </a:cubicBezTo>
                <a:cubicBezTo>
                  <a:pt x="949308" y="1793378"/>
                  <a:pt x="924033" y="1714713"/>
                  <a:pt x="941685" y="1684438"/>
                </a:cubicBezTo>
                <a:cubicBezTo>
                  <a:pt x="936470" y="1682054"/>
                  <a:pt x="932659" y="1679551"/>
                  <a:pt x="929449" y="1674784"/>
                </a:cubicBezTo>
                <a:cubicBezTo>
                  <a:pt x="922228" y="1675022"/>
                  <a:pt x="916411" y="1674426"/>
                  <a:pt x="911195" y="1669182"/>
                </a:cubicBezTo>
                <a:cubicBezTo>
                  <a:pt x="869673" y="1688372"/>
                  <a:pt x="927042" y="1751066"/>
                  <a:pt x="927042" y="1771447"/>
                </a:cubicBezTo>
                <a:cubicBezTo>
                  <a:pt x="929248" y="1771209"/>
                  <a:pt x="931455" y="1770971"/>
                  <a:pt x="933662" y="1770851"/>
                </a:cubicBezTo>
                <a:cubicBezTo>
                  <a:pt x="924234" y="1794928"/>
                  <a:pt x="939278" y="1800292"/>
                  <a:pt x="941886" y="1819720"/>
                </a:cubicBezTo>
                <a:cubicBezTo>
                  <a:pt x="945095" y="1843081"/>
                  <a:pt x="957532" y="1869780"/>
                  <a:pt x="962748" y="1895286"/>
                </a:cubicBezTo>
                <a:lnTo>
                  <a:pt x="965556" y="1894571"/>
                </a:lnTo>
                <a:cubicBezTo>
                  <a:pt x="971975" y="1901127"/>
                  <a:pt x="973580" y="1910305"/>
                  <a:pt x="966759" y="1917814"/>
                </a:cubicBezTo>
                <a:lnTo>
                  <a:pt x="974182" y="1916741"/>
                </a:lnTo>
                <a:cubicBezTo>
                  <a:pt x="990028" y="1943440"/>
                  <a:pt x="1008884" y="1981342"/>
                  <a:pt x="964152" y="1991593"/>
                </a:cubicBezTo>
                <a:cubicBezTo>
                  <a:pt x="955927" y="1966086"/>
                  <a:pt x="931455" y="1917218"/>
                  <a:pt x="896351" y="1925442"/>
                </a:cubicBezTo>
                <a:cubicBezTo>
                  <a:pt x="909992" y="1887301"/>
                  <a:pt x="917012" y="1883248"/>
                  <a:pt x="896351" y="1847849"/>
                </a:cubicBezTo>
                <a:cubicBezTo>
                  <a:pt x="881507" y="1852616"/>
                  <a:pt x="880103" y="1842366"/>
                  <a:pt x="871879" y="1848087"/>
                </a:cubicBezTo>
                <a:lnTo>
                  <a:pt x="869673" y="1848087"/>
                </a:lnTo>
                <a:cubicBezTo>
                  <a:pt x="863655" y="1831162"/>
                  <a:pt x="855832" y="1819362"/>
                  <a:pt x="843395" y="1805894"/>
                </a:cubicBezTo>
                <a:cubicBezTo>
                  <a:pt x="846604" y="1802675"/>
                  <a:pt x="848209" y="1798623"/>
                  <a:pt x="848209" y="1794094"/>
                </a:cubicBezTo>
                <a:cubicBezTo>
                  <a:pt x="911596" y="1815429"/>
                  <a:pt x="840586" y="1726870"/>
                  <a:pt x="848008" y="1713759"/>
                </a:cubicBezTo>
                <a:cubicBezTo>
                  <a:pt x="822934" y="1689444"/>
                  <a:pt x="860646" y="1607918"/>
                  <a:pt x="821129" y="1598859"/>
                </a:cubicBezTo>
                <a:lnTo>
                  <a:pt x="819925" y="1594807"/>
                </a:lnTo>
                <a:lnTo>
                  <a:pt x="813907" y="1593615"/>
                </a:lnTo>
                <a:cubicBezTo>
                  <a:pt x="814108" y="1591708"/>
                  <a:pt x="814509" y="1589801"/>
                  <a:pt x="815111" y="1587894"/>
                </a:cubicBezTo>
                <a:cubicBezTo>
                  <a:pt x="792845" y="1591112"/>
                  <a:pt x="758142" y="1561672"/>
                  <a:pt x="766567" y="1543793"/>
                </a:cubicBezTo>
                <a:cubicBezTo>
                  <a:pt x="757541" y="1533543"/>
                  <a:pt x="744903" y="1490634"/>
                  <a:pt x="759146" y="1479311"/>
                </a:cubicBezTo>
                <a:cubicBezTo>
                  <a:pt x="736880" y="1457261"/>
                  <a:pt x="738886" y="1317927"/>
                  <a:pt x="783818" y="1317927"/>
                </a:cubicBezTo>
                <a:lnTo>
                  <a:pt x="775594" y="1317927"/>
                </a:lnTo>
                <a:cubicBezTo>
                  <a:pt x="779205" y="1311848"/>
                  <a:pt x="783217" y="1296234"/>
                  <a:pt x="788633" y="1291824"/>
                </a:cubicBezTo>
                <a:cubicBezTo>
                  <a:pt x="774993" y="1278237"/>
                  <a:pt x="848811" y="1204219"/>
                  <a:pt x="852422" y="1199094"/>
                </a:cubicBezTo>
                <a:cubicBezTo>
                  <a:pt x="883714" y="1156543"/>
                  <a:pt x="896552" y="1102311"/>
                  <a:pt x="925237" y="1061786"/>
                </a:cubicBezTo>
                <a:cubicBezTo>
                  <a:pt x="902570" y="1044861"/>
                  <a:pt x="846203" y="959759"/>
                  <a:pt x="912599" y="979545"/>
                </a:cubicBezTo>
                <a:cubicBezTo>
                  <a:pt x="910192" y="976088"/>
                  <a:pt x="915006" y="910533"/>
                  <a:pt x="917213" y="907315"/>
                </a:cubicBezTo>
                <a:cubicBezTo>
                  <a:pt x="879300" y="895396"/>
                  <a:pt x="941886" y="854037"/>
                  <a:pt x="936470" y="834371"/>
                </a:cubicBezTo>
                <a:cubicBezTo>
                  <a:pt x="932257" y="837827"/>
                  <a:pt x="926039" y="837350"/>
                  <a:pt x="922830" y="832344"/>
                </a:cubicBezTo>
                <a:cubicBezTo>
                  <a:pt x="898959" y="866314"/>
                  <a:pt x="883112" y="822452"/>
                  <a:pt x="895950" y="800759"/>
                </a:cubicBezTo>
                <a:cubicBezTo>
                  <a:pt x="891537" y="795991"/>
                  <a:pt x="890735" y="790270"/>
                  <a:pt x="893743" y="783476"/>
                </a:cubicBezTo>
                <a:cubicBezTo>
                  <a:pt x="890935" y="786575"/>
                  <a:pt x="888729" y="790151"/>
                  <a:pt x="887124" y="793965"/>
                </a:cubicBezTo>
                <a:cubicBezTo>
                  <a:pt x="866262" y="790747"/>
                  <a:pt x="883915" y="777278"/>
                  <a:pt x="876693" y="765002"/>
                </a:cubicBezTo>
                <a:cubicBezTo>
                  <a:pt x="870876" y="763929"/>
                  <a:pt x="865059" y="762737"/>
                  <a:pt x="859241" y="761426"/>
                </a:cubicBezTo>
                <a:cubicBezTo>
                  <a:pt x="904977" y="736753"/>
                  <a:pt x="887726" y="684786"/>
                  <a:pt x="843796" y="673582"/>
                </a:cubicBezTo>
                <a:cubicBezTo>
                  <a:pt x="824338" y="668696"/>
                  <a:pt x="759747" y="670245"/>
                  <a:pt x="754733" y="649983"/>
                </a:cubicBezTo>
                <a:cubicBezTo>
                  <a:pt x="737281" y="646049"/>
                  <a:pt x="720632" y="624476"/>
                  <a:pt x="701575" y="635561"/>
                </a:cubicBezTo>
                <a:cubicBezTo>
                  <a:pt x="672891" y="652128"/>
                  <a:pt x="656041" y="665835"/>
                  <a:pt x="621739" y="671795"/>
                </a:cubicBezTo>
                <a:cubicBezTo>
                  <a:pt x="598270" y="675728"/>
                  <a:pt x="556747" y="701354"/>
                  <a:pt x="534481" y="687766"/>
                </a:cubicBezTo>
                <a:cubicBezTo>
                  <a:pt x="510611" y="686217"/>
                  <a:pt x="514422" y="675728"/>
                  <a:pt x="485537" y="683952"/>
                </a:cubicBezTo>
                <a:cubicBezTo>
                  <a:pt x="485537" y="723285"/>
                  <a:pt x="325263" y="763810"/>
                  <a:pt x="285746" y="775729"/>
                </a:cubicBezTo>
                <a:cubicBezTo>
                  <a:pt x="214335" y="797302"/>
                  <a:pt x="141119" y="812916"/>
                  <a:pt x="69106" y="834490"/>
                </a:cubicBezTo>
                <a:cubicBezTo>
                  <a:pt x="59677" y="837350"/>
                  <a:pt x="-30790" y="857017"/>
                  <a:pt x="10933" y="828292"/>
                </a:cubicBezTo>
                <a:cubicBezTo>
                  <a:pt x="35205" y="811605"/>
                  <a:pt x="68905" y="812678"/>
                  <a:pt x="95985" y="803739"/>
                </a:cubicBezTo>
                <a:cubicBezTo>
                  <a:pt x="176022" y="777278"/>
                  <a:pt x="254454" y="756897"/>
                  <a:pt x="328873" y="716133"/>
                </a:cubicBezTo>
                <a:cubicBezTo>
                  <a:pt x="327469" y="716610"/>
                  <a:pt x="326065" y="716968"/>
                  <a:pt x="324260" y="716968"/>
                </a:cubicBezTo>
                <a:cubicBezTo>
                  <a:pt x="301994" y="713511"/>
                  <a:pt x="317440" y="692891"/>
                  <a:pt x="286348" y="704334"/>
                </a:cubicBezTo>
                <a:cubicBezTo>
                  <a:pt x="275516" y="708267"/>
                  <a:pt x="261876" y="709101"/>
                  <a:pt x="250241" y="708148"/>
                </a:cubicBezTo>
                <a:lnTo>
                  <a:pt x="247232" y="694918"/>
                </a:lnTo>
                <a:cubicBezTo>
                  <a:pt x="258465" y="687289"/>
                  <a:pt x="277321" y="675251"/>
                  <a:pt x="285545" y="663809"/>
                </a:cubicBezTo>
                <a:cubicBezTo>
                  <a:pt x="216341" y="689673"/>
                  <a:pt x="255055" y="637348"/>
                  <a:pt x="259669" y="612080"/>
                </a:cubicBezTo>
                <a:cubicBezTo>
                  <a:pt x="265887" y="577753"/>
                  <a:pt x="323056" y="572986"/>
                  <a:pt x="348532" y="558802"/>
                </a:cubicBezTo>
                <a:cubicBezTo>
                  <a:pt x="381228" y="546644"/>
                  <a:pt x="488144" y="549624"/>
                  <a:pt x="503590" y="510768"/>
                </a:cubicBezTo>
                <a:cubicBezTo>
                  <a:pt x="482528" y="518396"/>
                  <a:pt x="359364" y="531269"/>
                  <a:pt x="405300" y="486096"/>
                </a:cubicBezTo>
                <a:cubicBezTo>
                  <a:pt x="358762" y="472270"/>
                  <a:pt x="464073" y="451769"/>
                  <a:pt x="470693" y="449981"/>
                </a:cubicBezTo>
                <a:cubicBezTo>
                  <a:pt x="503790" y="440684"/>
                  <a:pt x="535485" y="430315"/>
                  <a:pt x="570388" y="434605"/>
                </a:cubicBezTo>
                <a:cubicBezTo>
                  <a:pt x="565373" y="433413"/>
                  <a:pt x="563166" y="431030"/>
                  <a:pt x="563367" y="427454"/>
                </a:cubicBezTo>
                <a:cubicBezTo>
                  <a:pt x="571190" y="424355"/>
                  <a:pt x="580818" y="414939"/>
                  <a:pt x="573999" y="406596"/>
                </a:cubicBezTo>
                <a:cubicBezTo>
                  <a:pt x="570989" y="403020"/>
                  <a:pt x="565975" y="400517"/>
                  <a:pt x="560559" y="400993"/>
                </a:cubicBezTo>
                <a:cubicBezTo>
                  <a:pt x="560559" y="393961"/>
                  <a:pt x="559756" y="386810"/>
                  <a:pt x="557951" y="379897"/>
                </a:cubicBezTo>
                <a:cubicBezTo>
                  <a:pt x="707393" y="333889"/>
                  <a:pt x="879702" y="278227"/>
                  <a:pt x="1036365" y="309336"/>
                </a:cubicBezTo>
                <a:lnTo>
                  <a:pt x="1024730" y="317083"/>
                </a:lnTo>
                <a:cubicBezTo>
                  <a:pt x="1063445" y="316845"/>
                  <a:pt x="1201052" y="321732"/>
                  <a:pt x="1224120" y="357847"/>
                </a:cubicBezTo>
                <a:cubicBezTo>
                  <a:pt x="1252003" y="353913"/>
                  <a:pt x="1290918" y="391935"/>
                  <a:pt x="1311980" y="376440"/>
                </a:cubicBezTo>
                <a:cubicBezTo>
                  <a:pt x="1332641" y="375129"/>
                  <a:pt x="1356311" y="359992"/>
                  <a:pt x="1379981" y="358919"/>
                </a:cubicBezTo>
                <a:cubicBezTo>
                  <a:pt x="1396631" y="358085"/>
                  <a:pt x="1411875" y="360588"/>
                  <a:pt x="1428324" y="360588"/>
                </a:cubicBezTo>
                <a:cubicBezTo>
                  <a:pt x="1444372" y="360588"/>
                  <a:pt x="1500939" y="322209"/>
                  <a:pt x="1515181" y="348073"/>
                </a:cubicBezTo>
                <a:cubicBezTo>
                  <a:pt x="1527618" y="344378"/>
                  <a:pt x="1557707" y="328764"/>
                  <a:pt x="1569141" y="341160"/>
                </a:cubicBezTo>
                <a:cubicBezTo>
                  <a:pt x="1576161" y="348669"/>
                  <a:pt x="1565129" y="360707"/>
                  <a:pt x="1569541" y="366190"/>
                </a:cubicBezTo>
                <a:cubicBezTo>
                  <a:pt x="1573554" y="365951"/>
                  <a:pt x="1653590" y="327095"/>
                  <a:pt x="1624504" y="365117"/>
                </a:cubicBezTo>
                <a:cubicBezTo>
                  <a:pt x="1660210" y="363448"/>
                  <a:pt x="1665224" y="352245"/>
                  <a:pt x="1704742" y="367501"/>
                </a:cubicBezTo>
                <a:cubicBezTo>
                  <a:pt x="1726205" y="375844"/>
                  <a:pt x="1748471" y="385022"/>
                  <a:pt x="1771940" y="383115"/>
                </a:cubicBezTo>
                <a:cubicBezTo>
                  <a:pt x="1816271" y="379182"/>
                  <a:pt x="1832921" y="405404"/>
                  <a:pt x="1786182" y="421018"/>
                </a:cubicBezTo>
                <a:cubicBezTo>
                  <a:pt x="1817475" y="423640"/>
                  <a:pt x="1848166" y="414939"/>
                  <a:pt x="1879258" y="412674"/>
                </a:cubicBezTo>
                <a:cubicBezTo>
                  <a:pt x="1897712" y="414820"/>
                  <a:pt x="1911553" y="432818"/>
                  <a:pt x="1929205" y="419110"/>
                </a:cubicBezTo>
                <a:cubicBezTo>
                  <a:pt x="1900319" y="377751"/>
                  <a:pt x="2043142" y="373103"/>
                  <a:pt x="2021679" y="402186"/>
                </a:cubicBezTo>
                <a:cubicBezTo>
                  <a:pt x="2040735" y="423640"/>
                  <a:pt x="2096901" y="416965"/>
                  <a:pt x="2122577" y="413747"/>
                </a:cubicBezTo>
                <a:cubicBezTo>
                  <a:pt x="2151262" y="414462"/>
                  <a:pt x="2163899" y="394557"/>
                  <a:pt x="2191180" y="394438"/>
                </a:cubicBezTo>
                <a:cubicBezTo>
                  <a:pt x="2183357" y="392174"/>
                  <a:pt x="2175533" y="390028"/>
                  <a:pt x="2167710" y="388121"/>
                </a:cubicBezTo>
                <a:cubicBezTo>
                  <a:pt x="2172525" y="380254"/>
                  <a:pt x="2217257" y="359754"/>
                  <a:pt x="2224880" y="359754"/>
                </a:cubicBezTo>
                <a:cubicBezTo>
                  <a:pt x="2230095" y="359754"/>
                  <a:pt x="2261187" y="388360"/>
                  <a:pt x="2258579" y="390028"/>
                </a:cubicBezTo>
                <a:cubicBezTo>
                  <a:pt x="2245741" y="397775"/>
                  <a:pt x="2231700" y="401470"/>
                  <a:pt x="2216656" y="400874"/>
                </a:cubicBezTo>
                <a:cubicBezTo>
                  <a:pt x="2230095" y="411482"/>
                  <a:pt x="2218862" y="422567"/>
                  <a:pt x="2213245" y="432698"/>
                </a:cubicBezTo>
                <a:cubicBezTo>
                  <a:pt x="2236112" y="416369"/>
                  <a:pt x="2242532" y="408860"/>
                  <a:pt x="2274025" y="400993"/>
                </a:cubicBezTo>
                <a:lnTo>
                  <a:pt x="2268809" y="399444"/>
                </a:lnTo>
                <a:cubicBezTo>
                  <a:pt x="2269612" y="386810"/>
                  <a:pt x="2277034" y="382638"/>
                  <a:pt x="2287665" y="377275"/>
                </a:cubicBezTo>
                <a:cubicBezTo>
                  <a:pt x="2257375" y="352245"/>
                  <a:pt x="2277836" y="319229"/>
                  <a:pt x="2313542" y="305760"/>
                </a:cubicBezTo>
                <a:cubicBezTo>
                  <a:pt x="2293482" y="308263"/>
                  <a:pt x="2276031" y="320540"/>
                  <a:pt x="2255570" y="317560"/>
                </a:cubicBezTo>
                <a:cubicBezTo>
                  <a:pt x="2249753" y="299562"/>
                  <a:pt x="2222071" y="291696"/>
                  <a:pt x="2221469" y="280373"/>
                </a:cubicBezTo>
                <a:cubicBezTo>
                  <a:pt x="2220065" y="249979"/>
                  <a:pt x="2257175" y="280969"/>
                  <a:pt x="2266402" y="276678"/>
                </a:cubicBezTo>
                <a:cubicBezTo>
                  <a:pt x="2295087" y="263567"/>
                  <a:pt x="2249151" y="252124"/>
                  <a:pt x="2300503" y="247119"/>
                </a:cubicBezTo>
                <a:cubicBezTo>
                  <a:pt x="2308928" y="246284"/>
                  <a:pt x="2369908" y="230789"/>
                  <a:pt x="2374121" y="244735"/>
                </a:cubicBezTo>
                <a:cubicBezTo>
                  <a:pt x="2377330" y="255223"/>
                  <a:pt x="2338616" y="263686"/>
                  <a:pt x="2332999" y="267381"/>
                </a:cubicBezTo>
                <a:cubicBezTo>
                  <a:pt x="2335807" y="270003"/>
                  <a:pt x="2339419" y="270957"/>
                  <a:pt x="2344032" y="270480"/>
                </a:cubicBezTo>
                <a:cubicBezTo>
                  <a:pt x="2343430" y="273340"/>
                  <a:pt x="2344232" y="275009"/>
                  <a:pt x="2342427" y="277631"/>
                </a:cubicBezTo>
                <a:cubicBezTo>
                  <a:pt x="2344232" y="277631"/>
                  <a:pt x="2347442" y="278942"/>
                  <a:pt x="2349648" y="278466"/>
                </a:cubicBezTo>
                <a:cubicBezTo>
                  <a:pt x="2349248" y="284664"/>
                  <a:pt x="2334403" y="296225"/>
                  <a:pt x="2330392" y="299920"/>
                </a:cubicBezTo>
                <a:cubicBezTo>
                  <a:pt x="2368906" y="287286"/>
                  <a:pt x="2381141" y="244735"/>
                  <a:pt x="2422063" y="231505"/>
                </a:cubicBezTo>
                <a:cubicBezTo>
                  <a:pt x="2432142" y="228227"/>
                  <a:pt x="2442486" y="226446"/>
                  <a:pt x="2452913" y="225882"/>
                </a:cubicBezTo>
                <a:close/>
                <a:moveTo>
                  <a:pt x="7501499" y="219688"/>
                </a:moveTo>
                <a:cubicBezTo>
                  <a:pt x="7519617" y="224179"/>
                  <a:pt x="7493264" y="217805"/>
                  <a:pt x="7501499" y="219688"/>
                </a:cubicBezTo>
                <a:close/>
                <a:moveTo>
                  <a:pt x="7473865" y="187673"/>
                </a:moveTo>
                <a:cubicBezTo>
                  <a:pt x="7491800" y="187094"/>
                  <a:pt x="7660165" y="202739"/>
                  <a:pt x="7654309" y="214908"/>
                </a:cubicBezTo>
                <a:cubicBezTo>
                  <a:pt x="7642413" y="239100"/>
                  <a:pt x="7521813" y="224613"/>
                  <a:pt x="7501499" y="219688"/>
                </a:cubicBezTo>
                <a:cubicBezTo>
                  <a:pt x="7485761" y="216067"/>
                  <a:pt x="7465630" y="209113"/>
                  <a:pt x="7473865" y="187673"/>
                </a:cubicBezTo>
                <a:close/>
                <a:moveTo>
                  <a:pt x="2476022" y="186093"/>
                </a:moveTo>
                <a:cubicBezTo>
                  <a:pt x="2501297" y="184424"/>
                  <a:pt x="2499692" y="204806"/>
                  <a:pt x="2478429" y="212196"/>
                </a:cubicBezTo>
                <a:cubicBezTo>
                  <a:pt x="2460376" y="218513"/>
                  <a:pt x="2439514" y="211481"/>
                  <a:pt x="2423266" y="203852"/>
                </a:cubicBezTo>
                <a:cubicBezTo>
                  <a:pt x="2433897" y="190026"/>
                  <a:pt x="2460376" y="187166"/>
                  <a:pt x="2476022" y="186093"/>
                </a:cubicBezTo>
                <a:close/>
                <a:moveTo>
                  <a:pt x="1995683" y="182657"/>
                </a:moveTo>
                <a:cubicBezTo>
                  <a:pt x="1994385" y="183121"/>
                  <a:pt x="1981409" y="187523"/>
                  <a:pt x="1991790" y="183948"/>
                </a:cubicBezTo>
                <a:cubicBezTo>
                  <a:pt x="1995250" y="182785"/>
                  <a:pt x="1996116" y="182502"/>
                  <a:pt x="1995683" y="182657"/>
                </a:cubicBezTo>
                <a:close/>
                <a:moveTo>
                  <a:pt x="2016062" y="172982"/>
                </a:moveTo>
                <a:cubicBezTo>
                  <a:pt x="2008841" y="178107"/>
                  <a:pt x="2000817" y="181802"/>
                  <a:pt x="1991790" y="183948"/>
                </a:cubicBezTo>
                <a:cubicBezTo>
                  <a:pt x="1983566" y="187642"/>
                  <a:pt x="1974941" y="189668"/>
                  <a:pt x="1966114" y="190145"/>
                </a:cubicBezTo>
                <a:cubicBezTo>
                  <a:pt x="1964710" y="185854"/>
                  <a:pt x="2015059" y="169764"/>
                  <a:pt x="2016062" y="172982"/>
                </a:cubicBezTo>
                <a:close/>
                <a:moveTo>
                  <a:pt x="5945358" y="165967"/>
                </a:moveTo>
                <a:cubicBezTo>
                  <a:pt x="5954158" y="165017"/>
                  <a:pt x="5962602" y="164913"/>
                  <a:pt x="5970192" y="166333"/>
                </a:cubicBezTo>
                <a:cubicBezTo>
                  <a:pt x="5980311" y="168225"/>
                  <a:pt x="5988913" y="172824"/>
                  <a:pt x="5994815" y="181733"/>
                </a:cubicBezTo>
                <a:cubicBezTo>
                  <a:pt x="5937534" y="210562"/>
                  <a:pt x="5869456" y="196220"/>
                  <a:pt x="5814005" y="236492"/>
                </a:cubicBezTo>
                <a:cubicBezTo>
                  <a:pt x="5757639" y="277489"/>
                  <a:pt x="5777953" y="318775"/>
                  <a:pt x="5835600" y="337897"/>
                </a:cubicBezTo>
                <a:cubicBezTo>
                  <a:pt x="5835966" y="339056"/>
                  <a:pt x="5835966" y="341374"/>
                  <a:pt x="5835600" y="342533"/>
                </a:cubicBezTo>
                <a:cubicBezTo>
                  <a:pt x="5790031" y="360206"/>
                  <a:pt x="5756175" y="320803"/>
                  <a:pt x="5717744" y="319065"/>
                </a:cubicBezTo>
                <a:cubicBezTo>
                  <a:pt x="5663209" y="316602"/>
                  <a:pt x="5702921" y="298204"/>
                  <a:pt x="5710241" y="272564"/>
                </a:cubicBezTo>
                <a:cubicBezTo>
                  <a:pt x="5713718" y="260105"/>
                  <a:pt x="5716097" y="236492"/>
                  <a:pt x="5727443" y="226931"/>
                </a:cubicBezTo>
                <a:cubicBezTo>
                  <a:pt x="5763313" y="196800"/>
                  <a:pt x="5824253" y="178836"/>
                  <a:pt x="5870005" y="179126"/>
                </a:cubicBezTo>
                <a:cubicBezTo>
                  <a:pt x="5889357" y="179289"/>
                  <a:pt x="5918959" y="168818"/>
                  <a:pt x="5945358" y="165967"/>
                </a:cubicBezTo>
                <a:close/>
                <a:moveTo>
                  <a:pt x="2489461" y="160109"/>
                </a:moveTo>
                <a:lnTo>
                  <a:pt x="2489592" y="160194"/>
                </a:lnTo>
                <a:lnTo>
                  <a:pt x="2490741" y="162210"/>
                </a:lnTo>
                <a:cubicBezTo>
                  <a:pt x="2491919" y="164311"/>
                  <a:pt x="2492671" y="165712"/>
                  <a:pt x="2489461" y="160109"/>
                </a:cubicBezTo>
                <a:close/>
                <a:moveTo>
                  <a:pt x="2229092" y="159275"/>
                </a:moveTo>
                <a:cubicBezTo>
                  <a:pt x="2228490" y="167618"/>
                  <a:pt x="2208832" y="181683"/>
                  <a:pt x="2230897" y="181206"/>
                </a:cubicBezTo>
                <a:cubicBezTo>
                  <a:pt x="2237517" y="181087"/>
                  <a:pt x="2254968" y="172624"/>
                  <a:pt x="2259582" y="181564"/>
                </a:cubicBezTo>
                <a:cubicBezTo>
                  <a:pt x="2266202" y="194198"/>
                  <a:pt x="2048558" y="238894"/>
                  <a:pt x="2026493" y="219228"/>
                </a:cubicBezTo>
                <a:cubicBezTo>
                  <a:pt x="2038729" y="202899"/>
                  <a:pt x="2089078" y="220062"/>
                  <a:pt x="2096099" y="204925"/>
                </a:cubicBezTo>
                <a:cubicBezTo>
                  <a:pt x="2056983" y="202779"/>
                  <a:pt x="2018068" y="211719"/>
                  <a:pt x="1979554" y="201707"/>
                </a:cubicBezTo>
                <a:cubicBezTo>
                  <a:pt x="1981761" y="194675"/>
                  <a:pt x="1991390" y="194675"/>
                  <a:pt x="1997206" y="192887"/>
                </a:cubicBezTo>
                <a:cubicBezTo>
                  <a:pt x="2021679" y="185378"/>
                  <a:pt x="2044145" y="174412"/>
                  <a:pt x="2069620" y="169764"/>
                </a:cubicBezTo>
                <a:cubicBezTo>
                  <a:pt x="2075237" y="168810"/>
                  <a:pt x="2112547" y="169764"/>
                  <a:pt x="2096299" y="171790"/>
                </a:cubicBezTo>
                <a:cubicBezTo>
                  <a:pt x="2110140" y="171432"/>
                  <a:pt x="2122376" y="175843"/>
                  <a:pt x="2133208" y="185020"/>
                </a:cubicBezTo>
                <a:cubicBezTo>
                  <a:pt x="2130801" y="188358"/>
                  <a:pt x="2127792" y="190980"/>
                  <a:pt x="2124382" y="192767"/>
                </a:cubicBezTo>
                <a:cubicBezTo>
                  <a:pt x="2135214" y="197058"/>
                  <a:pt x="2176336" y="194913"/>
                  <a:pt x="2184360" y="193244"/>
                </a:cubicBezTo>
                <a:cubicBezTo>
                  <a:pt x="2180148" y="188119"/>
                  <a:pt x="2174731" y="185020"/>
                  <a:pt x="2168312" y="183709"/>
                </a:cubicBezTo>
                <a:cubicBezTo>
                  <a:pt x="2174932" y="183709"/>
                  <a:pt x="2181551" y="182398"/>
                  <a:pt x="2187569" y="179895"/>
                </a:cubicBezTo>
                <a:cubicBezTo>
                  <a:pt x="2185764" y="175604"/>
                  <a:pt x="2182755" y="172267"/>
                  <a:pt x="2178342" y="170002"/>
                </a:cubicBezTo>
                <a:cubicBezTo>
                  <a:pt x="2195392" y="169406"/>
                  <a:pt x="2211841" y="160824"/>
                  <a:pt x="2229092" y="159275"/>
                </a:cubicBezTo>
                <a:close/>
                <a:moveTo>
                  <a:pt x="2311483" y="157694"/>
                </a:moveTo>
                <a:cubicBezTo>
                  <a:pt x="2324110" y="152951"/>
                  <a:pt x="2343932" y="182785"/>
                  <a:pt x="2347843" y="183590"/>
                </a:cubicBezTo>
                <a:cubicBezTo>
                  <a:pt x="2357472" y="153673"/>
                  <a:pt x="2366899" y="178822"/>
                  <a:pt x="2380540" y="172386"/>
                </a:cubicBezTo>
                <a:cubicBezTo>
                  <a:pt x="2384552" y="168572"/>
                  <a:pt x="2383950" y="165473"/>
                  <a:pt x="2378735" y="163208"/>
                </a:cubicBezTo>
                <a:cubicBezTo>
                  <a:pt x="2397590" y="151647"/>
                  <a:pt x="2432493" y="161420"/>
                  <a:pt x="2451750" y="165830"/>
                </a:cubicBezTo>
                <a:cubicBezTo>
                  <a:pt x="2451951" y="165830"/>
                  <a:pt x="2419455" y="191576"/>
                  <a:pt x="2415644" y="193721"/>
                </a:cubicBezTo>
                <a:cubicBezTo>
                  <a:pt x="2391773" y="206951"/>
                  <a:pt x="2373318" y="209931"/>
                  <a:pt x="2345035" y="206951"/>
                </a:cubicBezTo>
                <a:cubicBezTo>
                  <a:pt x="2342828" y="195747"/>
                  <a:pt x="2360079" y="194913"/>
                  <a:pt x="2366899" y="190265"/>
                </a:cubicBezTo>
                <a:cubicBezTo>
                  <a:pt x="2359277" y="189430"/>
                  <a:pt x="2314545" y="195032"/>
                  <a:pt x="2309530" y="189073"/>
                </a:cubicBezTo>
                <a:cubicBezTo>
                  <a:pt x="2309931" y="185497"/>
                  <a:pt x="2311536" y="182755"/>
                  <a:pt x="2314946" y="180849"/>
                </a:cubicBezTo>
                <a:cubicBezTo>
                  <a:pt x="2316149" y="174531"/>
                  <a:pt x="2307123" y="176081"/>
                  <a:pt x="2302108" y="176319"/>
                </a:cubicBezTo>
                <a:cubicBezTo>
                  <a:pt x="2303863" y="164698"/>
                  <a:pt x="2307274" y="159275"/>
                  <a:pt x="2311483" y="157694"/>
                </a:cubicBezTo>
                <a:close/>
                <a:moveTo>
                  <a:pt x="2509618" y="144115"/>
                </a:moveTo>
                <a:cubicBezTo>
                  <a:pt x="2546806" y="142752"/>
                  <a:pt x="2594573" y="166665"/>
                  <a:pt x="2624060" y="167380"/>
                </a:cubicBezTo>
                <a:cubicBezTo>
                  <a:pt x="2619446" y="172744"/>
                  <a:pt x="2606207" y="170598"/>
                  <a:pt x="2599387" y="171909"/>
                </a:cubicBezTo>
                <a:cubicBezTo>
                  <a:pt x="2619346" y="202184"/>
                  <a:pt x="2660116" y="194317"/>
                  <a:pt x="2701137" y="185110"/>
                </a:cubicBezTo>
                <a:lnTo>
                  <a:pt x="2747779" y="177053"/>
                </a:lnTo>
                <a:lnTo>
                  <a:pt x="2775579" y="177685"/>
                </a:lnTo>
                <a:lnTo>
                  <a:pt x="2785649" y="177960"/>
                </a:lnTo>
                <a:lnTo>
                  <a:pt x="2804393" y="190265"/>
                </a:lnTo>
                <a:cubicBezTo>
                  <a:pt x="2809006" y="195628"/>
                  <a:pt x="2792357" y="200753"/>
                  <a:pt x="2792156" y="200873"/>
                </a:cubicBezTo>
                <a:cubicBezTo>
                  <a:pt x="2805195" y="214699"/>
                  <a:pt x="2725961" y="218274"/>
                  <a:pt x="2709312" y="213507"/>
                </a:cubicBezTo>
                <a:cubicBezTo>
                  <a:pt x="2681630" y="205283"/>
                  <a:pt x="2613830" y="215652"/>
                  <a:pt x="2584142" y="217321"/>
                </a:cubicBezTo>
                <a:cubicBezTo>
                  <a:pt x="2601794" y="216367"/>
                  <a:pt x="2519350" y="215295"/>
                  <a:pt x="2519551" y="207428"/>
                </a:cubicBezTo>
                <a:cubicBezTo>
                  <a:pt x="2520353" y="189311"/>
                  <a:pt x="2558867" y="189311"/>
                  <a:pt x="2545427" y="167857"/>
                </a:cubicBezTo>
                <a:cubicBezTo>
                  <a:pt x="2539861" y="158918"/>
                  <a:pt x="2517595" y="170494"/>
                  <a:pt x="2501986" y="168242"/>
                </a:cubicBezTo>
                <a:lnTo>
                  <a:pt x="2489592" y="160194"/>
                </a:lnTo>
                <a:lnTo>
                  <a:pt x="2489095" y="159321"/>
                </a:lnTo>
                <a:cubicBezTo>
                  <a:pt x="2488734" y="158709"/>
                  <a:pt x="2488710" y="158709"/>
                  <a:pt x="2489461" y="160109"/>
                </a:cubicBezTo>
                <a:cubicBezTo>
                  <a:pt x="2486453" y="154507"/>
                  <a:pt x="2483043" y="155580"/>
                  <a:pt x="2477025" y="155699"/>
                </a:cubicBezTo>
                <a:cubicBezTo>
                  <a:pt x="2486002" y="147833"/>
                  <a:pt x="2497222" y="144570"/>
                  <a:pt x="2509618" y="144115"/>
                </a:cubicBezTo>
                <a:close/>
                <a:moveTo>
                  <a:pt x="6607626" y="104781"/>
                </a:moveTo>
                <a:cubicBezTo>
                  <a:pt x="6611738" y="104548"/>
                  <a:pt x="6616119" y="106006"/>
                  <a:pt x="6620877" y="110315"/>
                </a:cubicBezTo>
                <a:cubicBezTo>
                  <a:pt x="6629112" y="117848"/>
                  <a:pt x="6687491" y="109301"/>
                  <a:pt x="6695177" y="125816"/>
                </a:cubicBezTo>
                <a:cubicBezTo>
                  <a:pt x="6694994" y="131176"/>
                  <a:pt x="6691883" y="133929"/>
                  <a:pt x="6685844" y="134218"/>
                </a:cubicBezTo>
                <a:cubicBezTo>
                  <a:pt x="6706889" y="133783"/>
                  <a:pt x="6727752" y="137695"/>
                  <a:pt x="6748248" y="136681"/>
                </a:cubicBezTo>
                <a:lnTo>
                  <a:pt x="6753922" y="149718"/>
                </a:lnTo>
                <a:cubicBezTo>
                  <a:pt x="6753922" y="149718"/>
                  <a:pt x="6750444" y="151747"/>
                  <a:pt x="6750078" y="151892"/>
                </a:cubicBezTo>
                <a:cubicBezTo>
                  <a:pt x="6765451" y="152906"/>
                  <a:pt x="6780640" y="155513"/>
                  <a:pt x="6796196" y="154065"/>
                </a:cubicBezTo>
                <a:cubicBezTo>
                  <a:pt x="6796196" y="154065"/>
                  <a:pt x="6790706" y="165798"/>
                  <a:pt x="6790706" y="165944"/>
                </a:cubicBezTo>
                <a:cubicBezTo>
                  <a:pt x="6843777" y="162612"/>
                  <a:pt x="7044534" y="166958"/>
                  <a:pt x="6932352" y="239824"/>
                </a:cubicBezTo>
                <a:cubicBezTo>
                  <a:pt x="6949737" y="231277"/>
                  <a:pt x="6974626" y="243156"/>
                  <a:pt x="6992378" y="243880"/>
                </a:cubicBezTo>
                <a:cubicBezTo>
                  <a:pt x="6992378" y="243880"/>
                  <a:pt x="6992927" y="230118"/>
                  <a:pt x="6992927" y="230118"/>
                </a:cubicBezTo>
                <a:cubicBezTo>
                  <a:pt x="7004822" y="236927"/>
                  <a:pt x="7017449" y="242432"/>
                  <a:pt x="7028064" y="251123"/>
                </a:cubicBezTo>
                <a:cubicBezTo>
                  <a:pt x="7073998" y="247792"/>
                  <a:pt x="7119201" y="249096"/>
                  <a:pt x="7165501" y="249530"/>
                </a:cubicBezTo>
                <a:cubicBezTo>
                  <a:pt x="7162390" y="254021"/>
                  <a:pt x="7158913" y="259526"/>
                  <a:pt x="7154887" y="263147"/>
                </a:cubicBezTo>
                <a:cubicBezTo>
                  <a:pt x="7180141" y="272274"/>
                  <a:pt x="7215827" y="265755"/>
                  <a:pt x="7242180" y="264741"/>
                </a:cubicBezTo>
                <a:cubicBezTo>
                  <a:pt x="7234860" y="260829"/>
                  <a:pt x="7226259" y="258367"/>
                  <a:pt x="7218389" y="255759"/>
                </a:cubicBezTo>
                <a:cubicBezTo>
                  <a:pt x="7277134" y="228525"/>
                  <a:pt x="7392611" y="251703"/>
                  <a:pt x="7437264" y="294438"/>
                </a:cubicBezTo>
                <a:lnTo>
                  <a:pt x="7441473" y="307186"/>
                </a:lnTo>
                <a:lnTo>
                  <a:pt x="7440375" y="307910"/>
                </a:lnTo>
                <a:cubicBezTo>
                  <a:pt x="7461604" y="316457"/>
                  <a:pt x="7483747" y="325584"/>
                  <a:pt x="7506440" y="329640"/>
                </a:cubicBezTo>
                <a:cubicBezTo>
                  <a:pt x="7481735" y="276909"/>
                  <a:pt x="7540662" y="315443"/>
                  <a:pt x="7562989" y="311677"/>
                </a:cubicBezTo>
                <a:cubicBezTo>
                  <a:pt x="7591721" y="306751"/>
                  <a:pt x="7617891" y="308635"/>
                  <a:pt x="7646623" y="306172"/>
                </a:cubicBezTo>
                <a:cubicBezTo>
                  <a:pt x="7616793" y="295307"/>
                  <a:pt x="7637289" y="274881"/>
                  <a:pt x="7656322" y="271984"/>
                </a:cubicBezTo>
                <a:cubicBezTo>
                  <a:pt x="7639851" y="272564"/>
                  <a:pt x="7623564" y="257353"/>
                  <a:pt x="7648819" y="254745"/>
                </a:cubicBezTo>
                <a:cubicBezTo>
                  <a:pt x="7669315" y="252717"/>
                  <a:pt x="7696034" y="257643"/>
                  <a:pt x="7711041" y="272853"/>
                </a:cubicBezTo>
                <a:lnTo>
                  <a:pt x="7711041" y="272998"/>
                </a:lnTo>
                <a:cubicBezTo>
                  <a:pt x="7739406" y="274302"/>
                  <a:pt x="7793027" y="270970"/>
                  <a:pt x="7817733" y="287629"/>
                </a:cubicBezTo>
                <a:cubicBezTo>
                  <a:pt x="7831824" y="271259"/>
                  <a:pt x="7909967" y="284877"/>
                  <a:pt x="7910883" y="306172"/>
                </a:cubicBezTo>
                <a:cubicBezTo>
                  <a:pt x="7945653" y="311097"/>
                  <a:pt x="7997261" y="336303"/>
                  <a:pt x="8030568" y="323556"/>
                </a:cubicBezTo>
                <a:cubicBezTo>
                  <a:pt x="8075405" y="306317"/>
                  <a:pt x="8134698" y="322831"/>
                  <a:pt x="8178986" y="330074"/>
                </a:cubicBezTo>
                <a:cubicBezTo>
                  <a:pt x="8200397" y="333551"/>
                  <a:pt x="8208815" y="354846"/>
                  <a:pt x="8228763" y="358033"/>
                </a:cubicBezTo>
                <a:cubicBezTo>
                  <a:pt x="8260972" y="363248"/>
                  <a:pt x="8294828" y="357309"/>
                  <a:pt x="8327403" y="361510"/>
                </a:cubicBezTo>
                <a:cubicBezTo>
                  <a:pt x="8338383" y="362959"/>
                  <a:pt x="8378645" y="372954"/>
                  <a:pt x="8387978" y="361800"/>
                </a:cubicBezTo>
                <a:cubicBezTo>
                  <a:pt x="8408658" y="361076"/>
                  <a:pt x="8414880" y="339635"/>
                  <a:pt x="8440684" y="357309"/>
                </a:cubicBezTo>
                <a:cubicBezTo>
                  <a:pt x="8458435" y="339780"/>
                  <a:pt x="8505285" y="356874"/>
                  <a:pt x="8531271" y="357454"/>
                </a:cubicBezTo>
                <a:cubicBezTo>
                  <a:pt x="8609415" y="359047"/>
                  <a:pt x="8682983" y="384254"/>
                  <a:pt x="8759296" y="396422"/>
                </a:cubicBezTo>
                <a:cubicBezTo>
                  <a:pt x="8825727" y="407142"/>
                  <a:pt x="8897465" y="446255"/>
                  <a:pt x="8964079" y="446255"/>
                </a:cubicBezTo>
                <a:cubicBezTo>
                  <a:pt x="9007452" y="451036"/>
                  <a:pt x="9081935" y="459873"/>
                  <a:pt x="9106641" y="500724"/>
                </a:cubicBezTo>
                <a:cubicBezTo>
                  <a:pt x="9102432" y="502752"/>
                  <a:pt x="9098772" y="505795"/>
                  <a:pt x="9096575" y="509561"/>
                </a:cubicBezTo>
                <a:cubicBezTo>
                  <a:pt x="9096575" y="509561"/>
                  <a:pt x="9091451" y="509561"/>
                  <a:pt x="9091085" y="509561"/>
                </a:cubicBezTo>
                <a:cubicBezTo>
                  <a:pt x="9101151" y="518108"/>
                  <a:pt x="9097673" y="527669"/>
                  <a:pt x="9111033" y="538244"/>
                </a:cubicBezTo>
                <a:cubicBezTo>
                  <a:pt x="9112680" y="563306"/>
                  <a:pt x="9010563" y="534333"/>
                  <a:pt x="8998301" y="527379"/>
                </a:cubicBezTo>
                <a:cubicBezTo>
                  <a:pt x="8965543" y="508692"/>
                  <a:pt x="8932419" y="520136"/>
                  <a:pt x="8900759" y="505215"/>
                </a:cubicBezTo>
                <a:cubicBezTo>
                  <a:pt x="8913021" y="521874"/>
                  <a:pt x="8893073" y="533174"/>
                  <a:pt x="8879531" y="536506"/>
                </a:cubicBezTo>
                <a:cubicBezTo>
                  <a:pt x="8910276" y="541866"/>
                  <a:pt x="8999217" y="577068"/>
                  <a:pt x="8997021" y="611980"/>
                </a:cubicBezTo>
                <a:cubicBezTo>
                  <a:pt x="8992995" y="610821"/>
                  <a:pt x="8989700" y="611545"/>
                  <a:pt x="8987138" y="614732"/>
                </a:cubicBezTo>
                <a:cubicBezTo>
                  <a:pt x="8915766" y="587498"/>
                  <a:pt x="8908995" y="636027"/>
                  <a:pt x="8864525" y="669201"/>
                </a:cubicBezTo>
                <a:cubicBezTo>
                  <a:pt x="8871113" y="676155"/>
                  <a:pt x="8872211" y="687164"/>
                  <a:pt x="8870198" y="696146"/>
                </a:cubicBezTo>
                <a:cubicBezTo>
                  <a:pt x="8847871" y="686585"/>
                  <a:pt x="8815113" y="660799"/>
                  <a:pt x="8788760" y="667608"/>
                </a:cubicBezTo>
                <a:cubicBezTo>
                  <a:pt x="8754721" y="667608"/>
                  <a:pt x="8779427" y="702520"/>
                  <a:pt x="8739349" y="675141"/>
                </a:cubicBezTo>
                <a:cubicBezTo>
                  <a:pt x="8732395" y="677024"/>
                  <a:pt x="8743558" y="696870"/>
                  <a:pt x="8729101" y="696870"/>
                </a:cubicBezTo>
                <a:cubicBezTo>
                  <a:pt x="8722878" y="696870"/>
                  <a:pt x="8701101" y="674127"/>
                  <a:pt x="8697989" y="687744"/>
                </a:cubicBezTo>
                <a:cubicBezTo>
                  <a:pt x="8696159" y="695567"/>
                  <a:pt x="8722878" y="699188"/>
                  <a:pt x="8717937" y="719614"/>
                </a:cubicBezTo>
                <a:cubicBezTo>
                  <a:pt x="8715924" y="727871"/>
                  <a:pt x="8722329" y="743082"/>
                  <a:pt x="8732577" y="744241"/>
                </a:cubicBezTo>
                <a:cubicBezTo>
                  <a:pt x="8754904" y="748442"/>
                  <a:pt x="8846773" y="796537"/>
                  <a:pt x="8819322" y="825220"/>
                </a:cubicBezTo>
                <a:cubicBezTo>
                  <a:pt x="8814015" y="822178"/>
                  <a:pt x="8807793" y="817252"/>
                  <a:pt x="8802119" y="815369"/>
                </a:cubicBezTo>
                <a:cubicBezTo>
                  <a:pt x="8794799" y="840431"/>
                  <a:pt x="8855008" y="839272"/>
                  <a:pt x="8842930" y="875778"/>
                </a:cubicBezTo>
                <a:cubicBezTo>
                  <a:pt x="8838355" y="874329"/>
                  <a:pt x="8816577" y="870852"/>
                  <a:pt x="8814015" y="873605"/>
                </a:cubicBezTo>
                <a:cubicBezTo>
                  <a:pt x="8806329" y="882007"/>
                  <a:pt x="8851714" y="916050"/>
                  <a:pt x="8858485" y="922279"/>
                </a:cubicBezTo>
                <a:cubicBezTo>
                  <a:pt x="8850616" y="921844"/>
                  <a:pt x="8815662" y="915181"/>
                  <a:pt x="8810721" y="921410"/>
                </a:cubicBezTo>
                <a:cubicBezTo>
                  <a:pt x="8811819" y="927059"/>
                  <a:pt x="8858668" y="992393"/>
                  <a:pt x="8812551" y="992393"/>
                </a:cubicBezTo>
                <a:cubicBezTo>
                  <a:pt x="8789858" y="992393"/>
                  <a:pt x="8734225" y="931405"/>
                  <a:pt x="8720499" y="917064"/>
                </a:cubicBezTo>
                <a:cubicBezTo>
                  <a:pt x="8693231" y="888670"/>
                  <a:pt x="8659924" y="866796"/>
                  <a:pt x="8633755" y="836954"/>
                </a:cubicBezTo>
                <a:cubicBezTo>
                  <a:pt x="8611977" y="812037"/>
                  <a:pt x="8606853" y="780747"/>
                  <a:pt x="8589101" y="758438"/>
                </a:cubicBezTo>
                <a:cubicBezTo>
                  <a:pt x="8590016" y="753657"/>
                  <a:pt x="8590565" y="748877"/>
                  <a:pt x="8590382" y="743951"/>
                </a:cubicBezTo>
                <a:cubicBezTo>
                  <a:pt x="8626800" y="748007"/>
                  <a:pt x="8622591" y="701506"/>
                  <a:pt x="8627166" y="674706"/>
                </a:cubicBezTo>
                <a:cubicBezTo>
                  <a:pt x="8626068" y="672678"/>
                  <a:pt x="8624604" y="671085"/>
                  <a:pt x="8622591" y="669781"/>
                </a:cubicBezTo>
                <a:lnTo>
                  <a:pt x="8624604" y="667608"/>
                </a:lnTo>
                <a:lnTo>
                  <a:pt x="8620944" y="665000"/>
                </a:lnTo>
                <a:cubicBezTo>
                  <a:pt x="8627349" y="658337"/>
                  <a:pt x="8635219" y="654135"/>
                  <a:pt x="8643454" y="649790"/>
                </a:cubicBezTo>
                <a:cubicBezTo>
                  <a:pt x="8641807" y="647037"/>
                  <a:pt x="8640526" y="644140"/>
                  <a:pt x="8639794" y="641098"/>
                </a:cubicBezTo>
                <a:cubicBezTo>
                  <a:pt x="8632107" y="640518"/>
                  <a:pt x="8627532" y="629219"/>
                  <a:pt x="8623506" y="623859"/>
                </a:cubicBezTo>
                <a:cubicBezTo>
                  <a:pt x="8624604" y="629219"/>
                  <a:pt x="8624421" y="635158"/>
                  <a:pt x="8624421" y="640518"/>
                </a:cubicBezTo>
                <a:cubicBezTo>
                  <a:pt x="8604840" y="628350"/>
                  <a:pt x="8592578" y="640229"/>
                  <a:pt x="8592395" y="661668"/>
                </a:cubicBezTo>
                <a:cubicBezTo>
                  <a:pt x="8586356" y="663841"/>
                  <a:pt x="8580683" y="666884"/>
                  <a:pt x="8575376" y="670650"/>
                </a:cubicBezTo>
                <a:cubicBezTo>
                  <a:pt x="8570801" y="665145"/>
                  <a:pt x="8566775" y="659351"/>
                  <a:pt x="8562748" y="653411"/>
                </a:cubicBezTo>
                <a:cubicBezTo>
                  <a:pt x="8559271" y="655439"/>
                  <a:pt x="8554513" y="656743"/>
                  <a:pt x="8550304" y="657467"/>
                </a:cubicBezTo>
                <a:cubicBezTo>
                  <a:pt x="8548108" y="650804"/>
                  <a:pt x="8537677" y="627336"/>
                  <a:pt x="8530905" y="627336"/>
                </a:cubicBezTo>
                <a:cubicBezTo>
                  <a:pt x="8510409" y="622120"/>
                  <a:pt x="8488082" y="622120"/>
                  <a:pt x="8467219" y="627046"/>
                </a:cubicBezTo>
                <a:cubicBezTo>
                  <a:pt x="8465939" y="635158"/>
                  <a:pt x="8456971" y="677748"/>
                  <a:pt x="8462095" y="683833"/>
                </a:cubicBezTo>
                <a:cubicBezTo>
                  <a:pt x="8476736" y="696581"/>
                  <a:pt x="8496683" y="688903"/>
                  <a:pt x="8510592" y="706866"/>
                </a:cubicBezTo>
                <a:lnTo>
                  <a:pt x="8500527" y="716862"/>
                </a:lnTo>
                <a:cubicBezTo>
                  <a:pt x="8456056" y="704548"/>
                  <a:pt x="8420919" y="735259"/>
                  <a:pt x="8378279" y="704114"/>
                </a:cubicBezTo>
                <a:lnTo>
                  <a:pt x="8394383" y="700927"/>
                </a:lnTo>
                <a:cubicBezTo>
                  <a:pt x="8379011" y="695132"/>
                  <a:pt x="8357233" y="691945"/>
                  <a:pt x="8340397" y="692524"/>
                </a:cubicBezTo>
                <a:cubicBezTo>
                  <a:pt x="8340397" y="692524"/>
                  <a:pt x="8349913" y="705128"/>
                  <a:pt x="8349913" y="705128"/>
                </a:cubicBezTo>
                <a:cubicBezTo>
                  <a:pt x="8312763" y="708894"/>
                  <a:pt x="8273965" y="705852"/>
                  <a:pt x="8238279" y="707445"/>
                </a:cubicBezTo>
                <a:cubicBezTo>
                  <a:pt x="8201679" y="709039"/>
                  <a:pt x="8176607" y="694118"/>
                  <a:pt x="8161600" y="735259"/>
                </a:cubicBezTo>
                <a:cubicBezTo>
                  <a:pt x="8164528" y="741633"/>
                  <a:pt x="8168005" y="747718"/>
                  <a:pt x="8168005" y="754961"/>
                </a:cubicBezTo>
                <a:cubicBezTo>
                  <a:pt x="8160868" y="760900"/>
                  <a:pt x="8145679" y="777270"/>
                  <a:pt x="8146411" y="788135"/>
                </a:cubicBezTo>
                <a:cubicBezTo>
                  <a:pt x="8148424" y="813486"/>
                  <a:pt x="8122254" y="824061"/>
                  <a:pt x="8119875" y="845211"/>
                </a:cubicBezTo>
                <a:cubicBezTo>
                  <a:pt x="8133234" y="852599"/>
                  <a:pt x="8141287" y="848833"/>
                  <a:pt x="8154097" y="848833"/>
                </a:cubicBezTo>
                <a:cubicBezTo>
                  <a:pt x="8174593" y="848833"/>
                  <a:pt x="8172763" y="874474"/>
                  <a:pt x="8187221" y="876936"/>
                </a:cubicBezTo>
                <a:cubicBezTo>
                  <a:pt x="8197103" y="873605"/>
                  <a:pt x="8215770" y="867086"/>
                  <a:pt x="8213391" y="886498"/>
                </a:cubicBezTo>
                <a:cubicBezTo>
                  <a:pt x="8216136" y="886498"/>
                  <a:pt x="8216868" y="886063"/>
                  <a:pt x="8216868" y="886063"/>
                </a:cubicBezTo>
                <a:cubicBezTo>
                  <a:pt x="8215221" y="879399"/>
                  <a:pt x="8218698" y="875343"/>
                  <a:pt x="8212659" y="869404"/>
                </a:cubicBezTo>
                <a:lnTo>
                  <a:pt x="8216319" y="866361"/>
                </a:lnTo>
                <a:lnTo>
                  <a:pt x="8216136" y="859263"/>
                </a:lnTo>
                <a:cubicBezTo>
                  <a:pt x="8264266" y="861581"/>
                  <a:pt x="8308554" y="880413"/>
                  <a:pt x="8338749" y="914311"/>
                </a:cubicBezTo>
                <a:cubicBezTo>
                  <a:pt x="8358148" y="935462"/>
                  <a:pt x="8359063" y="949948"/>
                  <a:pt x="8368397" y="975879"/>
                </a:cubicBezTo>
                <a:cubicBezTo>
                  <a:pt x="8379743" y="1007749"/>
                  <a:pt x="8408841" y="1032086"/>
                  <a:pt x="8421468" y="1064680"/>
                </a:cubicBezTo>
                <a:cubicBezTo>
                  <a:pt x="8428422" y="1082499"/>
                  <a:pt x="8413782" y="1125668"/>
                  <a:pt x="8415795" y="1146818"/>
                </a:cubicBezTo>
                <a:cubicBezTo>
                  <a:pt x="8418723" y="1175791"/>
                  <a:pt x="8391272" y="1203315"/>
                  <a:pt x="8393651" y="1231129"/>
                </a:cubicBezTo>
                <a:cubicBezTo>
                  <a:pt x="8399873" y="1303851"/>
                  <a:pt x="8328501" y="1274733"/>
                  <a:pt x="8299952" y="1263724"/>
                </a:cubicBezTo>
                <a:cubicBezTo>
                  <a:pt x="8298305" y="1271112"/>
                  <a:pt x="8295743" y="1276762"/>
                  <a:pt x="8290253" y="1281977"/>
                </a:cubicBezTo>
                <a:cubicBezTo>
                  <a:pt x="8286593" y="1283570"/>
                  <a:pt x="8282567" y="1284729"/>
                  <a:pt x="8278541" y="1284874"/>
                </a:cubicBezTo>
                <a:cubicBezTo>
                  <a:pt x="8278358" y="1285164"/>
                  <a:pt x="8278358" y="1285453"/>
                  <a:pt x="8278175" y="1285598"/>
                </a:cubicBezTo>
                <a:cubicBezTo>
                  <a:pt x="8284946" y="1291248"/>
                  <a:pt x="8290985" y="1299071"/>
                  <a:pt x="8295926" y="1306314"/>
                </a:cubicBezTo>
                <a:cubicBezTo>
                  <a:pt x="8291900" y="1306024"/>
                  <a:pt x="8282750" y="1304865"/>
                  <a:pt x="8278907" y="1305879"/>
                </a:cubicBezTo>
                <a:cubicBezTo>
                  <a:pt x="8268293" y="1335721"/>
                  <a:pt x="8288972" y="1343834"/>
                  <a:pt x="8271769" y="1372227"/>
                </a:cubicBezTo>
                <a:cubicBezTo>
                  <a:pt x="8250175" y="1409457"/>
                  <a:pt x="8241025" y="1392508"/>
                  <a:pt x="8279639" y="1422495"/>
                </a:cubicBezTo>
                <a:lnTo>
                  <a:pt x="8285495" y="1417280"/>
                </a:lnTo>
                <a:cubicBezTo>
                  <a:pt x="8318619" y="1447846"/>
                  <a:pt x="8418723" y="1535054"/>
                  <a:pt x="8353024" y="1578948"/>
                </a:cubicBezTo>
                <a:cubicBezTo>
                  <a:pt x="8326488" y="1578948"/>
                  <a:pt x="8283665" y="1604010"/>
                  <a:pt x="8274697" y="1563303"/>
                </a:cubicBezTo>
                <a:cubicBezTo>
                  <a:pt x="8271587" y="1548382"/>
                  <a:pt x="8242855" y="1488698"/>
                  <a:pt x="8254018" y="1481165"/>
                </a:cubicBezTo>
                <a:cubicBezTo>
                  <a:pt x="8252920" y="1478992"/>
                  <a:pt x="8250907" y="1475660"/>
                  <a:pt x="8247613" y="1470735"/>
                </a:cubicBezTo>
                <a:cubicBezTo>
                  <a:pt x="8245966" y="1473197"/>
                  <a:pt x="8243770" y="1475515"/>
                  <a:pt x="8241573" y="1477398"/>
                </a:cubicBezTo>
                <a:cubicBezTo>
                  <a:pt x="8237913" y="1475225"/>
                  <a:pt x="8233704" y="1472038"/>
                  <a:pt x="8231508" y="1468562"/>
                </a:cubicBezTo>
                <a:cubicBezTo>
                  <a:pt x="8230227" y="1469431"/>
                  <a:pt x="8228580" y="1470155"/>
                  <a:pt x="8226384" y="1470155"/>
                </a:cubicBezTo>
                <a:cubicBezTo>
                  <a:pt x="8223456" y="1468851"/>
                  <a:pt x="8220528" y="1467548"/>
                  <a:pt x="8217600" y="1466244"/>
                </a:cubicBezTo>
                <a:cubicBezTo>
                  <a:pt x="8215587" y="1470735"/>
                  <a:pt x="8209181" y="1474646"/>
                  <a:pt x="8204423" y="1476529"/>
                </a:cubicBezTo>
                <a:cubicBezTo>
                  <a:pt x="8201129" y="1473342"/>
                  <a:pt x="8198018" y="1468562"/>
                  <a:pt x="8197652" y="1464071"/>
                </a:cubicBezTo>
                <a:cubicBezTo>
                  <a:pt x="8157574" y="1461463"/>
                  <a:pt x="8190881" y="1392653"/>
                  <a:pt x="8134515" y="1392653"/>
                </a:cubicBezTo>
                <a:cubicBezTo>
                  <a:pt x="8112372" y="1391784"/>
                  <a:pt x="8102489" y="1399751"/>
                  <a:pt x="8095535" y="1416700"/>
                </a:cubicBezTo>
                <a:cubicBezTo>
                  <a:pt x="8080895" y="1453061"/>
                  <a:pt x="8037339" y="1418728"/>
                  <a:pt x="8064607" y="1408733"/>
                </a:cubicBezTo>
                <a:cubicBezTo>
                  <a:pt x="8063875" y="1408298"/>
                  <a:pt x="8051614" y="1327174"/>
                  <a:pt x="8035875" y="1355857"/>
                </a:cubicBezTo>
                <a:cubicBezTo>
                  <a:pt x="8032215" y="1362231"/>
                  <a:pt x="7999091" y="1417425"/>
                  <a:pt x="7995980" y="1418149"/>
                </a:cubicBezTo>
                <a:cubicBezTo>
                  <a:pt x="7987013" y="1420032"/>
                  <a:pt x="7975301" y="1421626"/>
                  <a:pt x="7967614" y="1416121"/>
                </a:cubicBezTo>
                <a:cubicBezTo>
                  <a:pt x="7968529" y="1459870"/>
                  <a:pt x="8027640" y="1423074"/>
                  <a:pt x="8026542" y="1460449"/>
                </a:cubicBezTo>
                <a:cubicBezTo>
                  <a:pt x="8025078" y="1497969"/>
                  <a:pt x="8053993" y="1455524"/>
                  <a:pt x="8061313" y="1452482"/>
                </a:cubicBezTo>
                <a:cubicBezTo>
                  <a:pt x="8078150" y="1445383"/>
                  <a:pt x="8095352" y="1462912"/>
                  <a:pt x="8113104" y="1462912"/>
                </a:cubicBezTo>
                <a:cubicBezTo>
                  <a:pt x="8134881" y="1462912"/>
                  <a:pt x="8159038" y="1500432"/>
                  <a:pt x="8131953" y="1500432"/>
                </a:cubicBezTo>
                <a:cubicBezTo>
                  <a:pt x="8119326" y="1500432"/>
                  <a:pt x="8117496" y="1501156"/>
                  <a:pt x="8105051" y="1505212"/>
                </a:cubicBezTo>
                <a:cubicBezTo>
                  <a:pt x="8087117" y="1511152"/>
                  <a:pt x="8078882" y="1544615"/>
                  <a:pt x="8073575" y="1560840"/>
                </a:cubicBezTo>
                <a:cubicBezTo>
                  <a:pt x="8111823" y="1568952"/>
                  <a:pt x="8127378" y="1612122"/>
                  <a:pt x="8151169" y="1636604"/>
                </a:cubicBezTo>
                <a:cubicBezTo>
                  <a:pt x="8157940" y="1657609"/>
                  <a:pt x="8197286" y="1655871"/>
                  <a:pt x="8194724" y="1689045"/>
                </a:cubicBezTo>
                <a:lnTo>
                  <a:pt x="8192528" y="1688176"/>
                </a:lnTo>
                <a:cubicBezTo>
                  <a:pt x="8222175" y="1711933"/>
                  <a:pt x="8195639" y="1710050"/>
                  <a:pt x="8185025" y="1722074"/>
                </a:cubicBezTo>
                <a:cubicBezTo>
                  <a:pt x="8221077" y="1719901"/>
                  <a:pt x="8220711" y="1756986"/>
                  <a:pt x="8226750" y="1780019"/>
                </a:cubicBezTo>
                <a:lnTo>
                  <a:pt x="8219247" y="1778716"/>
                </a:lnTo>
                <a:cubicBezTo>
                  <a:pt x="8223456" y="1790160"/>
                  <a:pt x="8230044" y="1826376"/>
                  <a:pt x="8205521" y="1813193"/>
                </a:cubicBezTo>
                <a:cubicBezTo>
                  <a:pt x="8194724" y="1841587"/>
                  <a:pt x="8183561" y="1876644"/>
                  <a:pt x="8181182" y="1906776"/>
                </a:cubicBezTo>
                <a:lnTo>
                  <a:pt x="8178071" y="1908659"/>
                </a:lnTo>
                <a:cubicBezTo>
                  <a:pt x="8170385" y="1912425"/>
                  <a:pt x="8155378" y="1952553"/>
                  <a:pt x="8145313" y="1960665"/>
                </a:cubicBezTo>
                <a:cubicBezTo>
                  <a:pt x="8135979" y="1967908"/>
                  <a:pt x="8108711" y="1983119"/>
                  <a:pt x="8105235" y="1994998"/>
                </a:cubicBezTo>
                <a:cubicBezTo>
                  <a:pt x="8101391" y="2006732"/>
                  <a:pt x="8031117" y="2029331"/>
                  <a:pt x="8020320" y="2021653"/>
                </a:cubicBezTo>
                <a:cubicBezTo>
                  <a:pt x="8018856" y="2032807"/>
                  <a:pt x="8008059" y="2030345"/>
                  <a:pt x="8001653" y="2035270"/>
                </a:cubicBezTo>
                <a:cubicBezTo>
                  <a:pt x="8001470" y="2036284"/>
                  <a:pt x="8001104" y="2037153"/>
                  <a:pt x="8000555" y="2038167"/>
                </a:cubicBezTo>
                <a:cubicBezTo>
                  <a:pt x="7985183" y="2046425"/>
                  <a:pt x="7970542" y="2049612"/>
                  <a:pt x="7956451" y="2057579"/>
                </a:cubicBezTo>
                <a:cubicBezTo>
                  <a:pt x="7948948" y="2061635"/>
                  <a:pt x="7921680" y="2057289"/>
                  <a:pt x="7923876" y="2070762"/>
                </a:cubicBezTo>
                <a:cubicBezTo>
                  <a:pt x="7926438" y="2085683"/>
                  <a:pt x="7941261" y="2087711"/>
                  <a:pt x="7923510" y="2100024"/>
                </a:cubicBezTo>
                <a:cubicBezTo>
                  <a:pt x="7933575" y="2098431"/>
                  <a:pt x="7942725" y="2096837"/>
                  <a:pt x="7942725" y="2110599"/>
                </a:cubicBezTo>
                <a:cubicBezTo>
                  <a:pt x="7936320" y="2122913"/>
                  <a:pt x="7935588" y="2158984"/>
                  <a:pt x="7916373" y="2160433"/>
                </a:cubicBezTo>
                <a:cubicBezTo>
                  <a:pt x="7892765" y="2187812"/>
                  <a:pt x="7849210" y="2103501"/>
                  <a:pt x="7905393" y="2100894"/>
                </a:cubicBezTo>
                <a:cubicBezTo>
                  <a:pt x="7894595" y="2090608"/>
                  <a:pt x="7881785" y="2069313"/>
                  <a:pt x="7890935" y="2054682"/>
                </a:cubicBezTo>
                <a:cubicBezTo>
                  <a:pt x="7890386" y="2054392"/>
                  <a:pt x="7890020" y="2054102"/>
                  <a:pt x="7889654" y="2053958"/>
                </a:cubicBezTo>
                <a:cubicBezTo>
                  <a:pt x="7882883" y="2072355"/>
                  <a:pt x="7864582" y="2052219"/>
                  <a:pt x="7857811" y="2048598"/>
                </a:cubicBezTo>
                <a:cubicBezTo>
                  <a:pt x="7852687" y="2056710"/>
                  <a:pt x="7838595" y="2067720"/>
                  <a:pt x="7829994" y="2074383"/>
                </a:cubicBezTo>
                <a:cubicBezTo>
                  <a:pt x="7816452" y="2085103"/>
                  <a:pt x="7813523" y="2100314"/>
                  <a:pt x="7800164" y="2110744"/>
                </a:cubicBezTo>
                <a:cubicBezTo>
                  <a:pt x="7771249" y="2133053"/>
                  <a:pt x="7818465" y="2168400"/>
                  <a:pt x="7825053" y="2186363"/>
                </a:cubicBezTo>
                <a:cubicBezTo>
                  <a:pt x="7861288" y="2230257"/>
                  <a:pt x="7924608" y="2261258"/>
                  <a:pt x="7929732" y="2324998"/>
                </a:cubicBezTo>
                <a:cubicBezTo>
                  <a:pt x="7932111" y="2354551"/>
                  <a:pt x="7938883" y="2378453"/>
                  <a:pt x="7934490" y="2408875"/>
                </a:cubicBezTo>
                <a:cubicBezTo>
                  <a:pt x="7930098" y="2439151"/>
                  <a:pt x="7890203" y="2451320"/>
                  <a:pt x="7867327" y="2465227"/>
                </a:cubicBezTo>
                <a:lnTo>
                  <a:pt x="7864033" y="2462329"/>
                </a:lnTo>
                <a:cubicBezTo>
                  <a:pt x="7862935" y="2471456"/>
                  <a:pt x="7858543" y="2492316"/>
                  <a:pt x="7846465" y="2491447"/>
                </a:cubicBezTo>
                <a:cubicBezTo>
                  <a:pt x="7840609" y="2509555"/>
                  <a:pt x="7799249" y="2532878"/>
                  <a:pt x="7781864" y="2527373"/>
                </a:cubicBezTo>
                <a:cubicBezTo>
                  <a:pt x="7791014" y="2508686"/>
                  <a:pt x="7785707" y="2489274"/>
                  <a:pt x="7793759" y="2470876"/>
                </a:cubicBezTo>
                <a:cubicBezTo>
                  <a:pt x="7781131" y="2469428"/>
                  <a:pt x="7767223" y="2450595"/>
                  <a:pt x="7753315" y="2445091"/>
                </a:cubicBezTo>
                <a:cubicBezTo>
                  <a:pt x="7752766" y="2442483"/>
                  <a:pt x="7751119" y="2435385"/>
                  <a:pt x="7748923" y="2434081"/>
                </a:cubicBezTo>
                <a:cubicBezTo>
                  <a:pt x="7729524" y="2454652"/>
                  <a:pt x="7725498" y="2412496"/>
                  <a:pt x="7717446" y="2400472"/>
                </a:cubicBezTo>
                <a:cubicBezTo>
                  <a:pt x="7698047" y="2411772"/>
                  <a:pt x="7696949" y="2376425"/>
                  <a:pt x="7681393" y="2379902"/>
                </a:cubicBezTo>
                <a:cubicBezTo>
                  <a:pt x="7664008" y="2365995"/>
                  <a:pt x="7650283" y="2387435"/>
                  <a:pt x="7652113" y="2349915"/>
                </a:cubicBezTo>
                <a:cubicBezTo>
                  <a:pt x="7647721" y="2350350"/>
                  <a:pt x="7643695" y="2350639"/>
                  <a:pt x="7639302" y="2350784"/>
                </a:cubicBezTo>
                <a:cubicBezTo>
                  <a:pt x="7654492" y="2394098"/>
                  <a:pt x="7617342" y="2444801"/>
                  <a:pt x="7625211" y="2489419"/>
                </a:cubicBezTo>
                <a:cubicBezTo>
                  <a:pt x="7630518" y="2487681"/>
                  <a:pt x="7635642" y="2487246"/>
                  <a:pt x="7641132" y="2487826"/>
                </a:cubicBezTo>
                <a:cubicBezTo>
                  <a:pt x="7643877" y="2501877"/>
                  <a:pt x="7675171" y="2542294"/>
                  <a:pt x="7656871" y="2555477"/>
                </a:cubicBezTo>
                <a:cubicBezTo>
                  <a:pt x="7659799" y="2571992"/>
                  <a:pt x="7700060" y="2578076"/>
                  <a:pt x="7708661" y="2590245"/>
                </a:cubicBezTo>
                <a:cubicBezTo>
                  <a:pt x="7734831" y="2596039"/>
                  <a:pt x="7774909" y="2647756"/>
                  <a:pt x="7763197" y="2675569"/>
                </a:cubicBezTo>
                <a:cubicBezTo>
                  <a:pt x="7759354" y="2684696"/>
                  <a:pt x="7762465" y="2716421"/>
                  <a:pt x="7770517" y="2721781"/>
                </a:cubicBezTo>
                <a:cubicBezTo>
                  <a:pt x="7801994" y="2743076"/>
                  <a:pt x="7791563" y="2778858"/>
                  <a:pt x="7784060" y="2806672"/>
                </a:cubicBezTo>
                <a:lnTo>
                  <a:pt x="7741603" y="2777554"/>
                </a:lnTo>
                <a:lnTo>
                  <a:pt x="7748007" y="2777554"/>
                </a:lnTo>
                <a:cubicBezTo>
                  <a:pt x="7719276" y="2777554"/>
                  <a:pt x="7660531" y="2697009"/>
                  <a:pt x="7660348" y="2669485"/>
                </a:cubicBezTo>
                <a:cubicBezTo>
                  <a:pt x="7660348" y="2618783"/>
                  <a:pt x="7628322" y="2582712"/>
                  <a:pt x="7600139" y="2544467"/>
                </a:cubicBezTo>
                <a:cubicBezTo>
                  <a:pt x="7598858" y="2549972"/>
                  <a:pt x="7597028" y="2556636"/>
                  <a:pt x="7590440" y="2556636"/>
                </a:cubicBezTo>
                <a:cubicBezTo>
                  <a:pt x="7589159" y="2556201"/>
                  <a:pt x="7587878" y="2555477"/>
                  <a:pt x="7586597" y="2554608"/>
                </a:cubicBezTo>
                <a:cubicBezTo>
                  <a:pt x="7567564" y="2543598"/>
                  <a:pt x="7581473" y="2493186"/>
                  <a:pt x="7584584" y="2478844"/>
                </a:cubicBezTo>
                <a:cubicBezTo>
                  <a:pt x="7564819" y="2465227"/>
                  <a:pt x="7574884" y="2380626"/>
                  <a:pt x="7565185" y="2351943"/>
                </a:cubicBezTo>
                <a:lnTo>
                  <a:pt x="7565002" y="2352667"/>
                </a:lnTo>
                <a:cubicBezTo>
                  <a:pt x="7541028" y="2341368"/>
                  <a:pt x="7520898" y="2260534"/>
                  <a:pt x="7522545" y="2237935"/>
                </a:cubicBezTo>
                <a:cubicBezTo>
                  <a:pt x="7516505" y="2236921"/>
                  <a:pt x="7512479" y="2233589"/>
                  <a:pt x="7510283" y="2227794"/>
                </a:cubicBezTo>
                <a:cubicBezTo>
                  <a:pt x="7502597" y="2245323"/>
                  <a:pt x="7446231" y="2292114"/>
                  <a:pt x="7433238" y="2258651"/>
                </a:cubicBezTo>
                <a:cubicBezTo>
                  <a:pt x="7412375" y="2274296"/>
                  <a:pt x="7429944" y="2162606"/>
                  <a:pt x="7404323" y="2158260"/>
                </a:cubicBezTo>
                <a:lnTo>
                  <a:pt x="7403225" y="2162026"/>
                </a:lnTo>
                <a:cubicBezTo>
                  <a:pt x="7377970" y="2164634"/>
                  <a:pt x="7377055" y="2135806"/>
                  <a:pt x="7386938" y="2122623"/>
                </a:cubicBezTo>
                <a:cubicBezTo>
                  <a:pt x="7378153" y="2113207"/>
                  <a:pt x="7360402" y="2111324"/>
                  <a:pt x="7349055" y="2096113"/>
                </a:cubicBezTo>
                <a:cubicBezTo>
                  <a:pt x="7340454" y="2084379"/>
                  <a:pt x="7329291" y="2073514"/>
                  <a:pt x="7319957" y="2062794"/>
                </a:cubicBezTo>
                <a:cubicBezTo>
                  <a:pt x="7319957" y="2049467"/>
                  <a:pt x="7340271" y="2020639"/>
                  <a:pt x="7311539" y="2012237"/>
                </a:cubicBezTo>
                <a:cubicBezTo>
                  <a:pt x="7326546" y="2044831"/>
                  <a:pt x="7266703" y="2053813"/>
                  <a:pt x="7246938" y="2055696"/>
                </a:cubicBezTo>
                <a:lnTo>
                  <a:pt x="7246206" y="2053233"/>
                </a:lnTo>
                <a:cubicBezTo>
                  <a:pt x="7231749" y="2056855"/>
                  <a:pt x="7152507" y="2041354"/>
                  <a:pt x="7194782" y="2082641"/>
                </a:cubicBezTo>
                <a:cubicBezTo>
                  <a:pt x="7177945" y="2096113"/>
                  <a:pt x="7171357" y="2117118"/>
                  <a:pt x="7147566" y="2120885"/>
                </a:cubicBezTo>
                <a:cubicBezTo>
                  <a:pt x="7124691" y="2124506"/>
                  <a:pt x="7116272" y="2161302"/>
                  <a:pt x="7099985" y="2175209"/>
                </a:cubicBezTo>
                <a:cubicBezTo>
                  <a:pt x="7080220" y="2191723"/>
                  <a:pt x="7048560" y="2247351"/>
                  <a:pt x="7027698" y="2247351"/>
                </a:cubicBezTo>
                <a:cubicBezTo>
                  <a:pt x="7029711" y="2247351"/>
                  <a:pt x="6992927" y="2265025"/>
                  <a:pt x="6992378" y="2271688"/>
                </a:cubicBezTo>
                <a:cubicBezTo>
                  <a:pt x="6988717" y="2316017"/>
                  <a:pt x="7017083" y="2349335"/>
                  <a:pt x="6994757" y="2394533"/>
                </a:cubicBezTo>
                <a:cubicBezTo>
                  <a:pt x="6989083" y="2406267"/>
                  <a:pt x="6997502" y="2418725"/>
                  <a:pt x="6997685" y="2431329"/>
                </a:cubicBezTo>
                <a:cubicBezTo>
                  <a:pt x="6998051" y="2452044"/>
                  <a:pt x="6989267" y="2449147"/>
                  <a:pt x="6983959" y="2462764"/>
                </a:cubicBezTo>
                <a:cubicBezTo>
                  <a:pt x="6961450" y="2474063"/>
                  <a:pt x="6982678" y="2491302"/>
                  <a:pt x="6966025" y="2499994"/>
                </a:cubicBezTo>
                <a:cubicBezTo>
                  <a:pt x="6949737" y="2508541"/>
                  <a:pt x="6950286" y="2519696"/>
                  <a:pt x="6937293" y="2533168"/>
                </a:cubicBezTo>
                <a:cubicBezTo>
                  <a:pt x="6890443" y="2581842"/>
                  <a:pt x="6816143" y="2331517"/>
                  <a:pt x="6796562" y="2305876"/>
                </a:cubicBezTo>
                <a:cubicBezTo>
                  <a:pt x="6744222" y="2236921"/>
                  <a:pt x="6733059" y="2137254"/>
                  <a:pt x="6717320" y="2057434"/>
                </a:cubicBezTo>
                <a:cubicBezTo>
                  <a:pt x="6717320" y="2057579"/>
                  <a:pt x="6716405" y="2062939"/>
                  <a:pt x="6716405" y="2062939"/>
                </a:cubicBezTo>
                <a:cubicBezTo>
                  <a:pt x="6683830" y="2097707"/>
                  <a:pt x="6655648" y="2080178"/>
                  <a:pt x="6628197" y="2052219"/>
                </a:cubicBezTo>
                <a:cubicBezTo>
                  <a:pt x="6621060" y="2044831"/>
                  <a:pt x="6594158" y="2024116"/>
                  <a:pt x="6598733" y="2012671"/>
                </a:cubicBezTo>
                <a:cubicBezTo>
                  <a:pt x="6605321" y="1995722"/>
                  <a:pt x="6631125" y="2016148"/>
                  <a:pt x="6638811" y="2004559"/>
                </a:cubicBezTo>
                <a:cubicBezTo>
                  <a:pt x="6614288" y="2013251"/>
                  <a:pt x="6587021" y="1990362"/>
                  <a:pt x="6570367" y="1973703"/>
                </a:cubicBezTo>
                <a:cubicBezTo>
                  <a:pt x="6549687" y="1982250"/>
                  <a:pt x="6536877" y="1954001"/>
                  <a:pt x="6533583" y="1937921"/>
                </a:cubicBezTo>
                <a:cubicBezTo>
                  <a:pt x="6522237" y="1938356"/>
                  <a:pt x="6514367" y="1935169"/>
                  <a:pt x="6515648" y="1921697"/>
                </a:cubicBezTo>
                <a:cubicBezTo>
                  <a:pt x="6512537" y="1920248"/>
                  <a:pt x="6510524" y="1917785"/>
                  <a:pt x="6509792" y="1914019"/>
                </a:cubicBezTo>
                <a:cubicBezTo>
                  <a:pt x="6466786" y="1926477"/>
                  <a:pt x="6423231" y="1910832"/>
                  <a:pt x="6382969" y="1927057"/>
                </a:cubicBezTo>
                <a:cubicBezTo>
                  <a:pt x="6360277" y="1936183"/>
                  <a:pt x="6320564" y="1915757"/>
                  <a:pt x="6295127" y="1911411"/>
                </a:cubicBezTo>
                <a:cubicBezTo>
                  <a:pt x="6275362" y="1909238"/>
                  <a:pt x="6240774" y="1909528"/>
                  <a:pt x="6226683" y="1895331"/>
                </a:cubicBezTo>
                <a:cubicBezTo>
                  <a:pt x="6218081" y="1886495"/>
                  <a:pt x="6216251" y="1846078"/>
                  <a:pt x="6198683" y="1849120"/>
                </a:cubicBezTo>
                <a:cubicBezTo>
                  <a:pt x="6200147" y="1854480"/>
                  <a:pt x="6199415" y="1858536"/>
                  <a:pt x="6196121" y="1861433"/>
                </a:cubicBezTo>
                <a:cubicBezTo>
                  <a:pt x="6215519" y="1887943"/>
                  <a:pt x="6201977" y="1924159"/>
                  <a:pt x="6239493" y="1946324"/>
                </a:cubicBezTo>
                <a:cubicBezTo>
                  <a:pt x="6273715" y="1966170"/>
                  <a:pt x="6279022" y="1954436"/>
                  <a:pt x="6306839" y="1986741"/>
                </a:cubicBezTo>
                <a:cubicBezTo>
                  <a:pt x="6318185" y="1993694"/>
                  <a:pt x="6319466" y="1997605"/>
                  <a:pt x="6333924" y="1996736"/>
                </a:cubicBezTo>
                <a:cubicBezTo>
                  <a:pt x="6330813" y="2013251"/>
                  <a:pt x="6297506" y="2100894"/>
                  <a:pt x="6274630" y="2085393"/>
                </a:cubicBezTo>
                <a:cubicBezTo>
                  <a:pt x="6267310" y="2098721"/>
                  <a:pt x="6270787" y="2124072"/>
                  <a:pt x="6273898" y="2138124"/>
                </a:cubicBezTo>
                <a:lnTo>
                  <a:pt x="6269506" y="2141021"/>
                </a:lnTo>
                <a:lnTo>
                  <a:pt x="6268957" y="2147974"/>
                </a:lnTo>
                <a:cubicBezTo>
                  <a:pt x="6262186" y="2147830"/>
                  <a:pt x="6250290" y="2146526"/>
                  <a:pt x="6243885" y="2149133"/>
                </a:cubicBezTo>
                <a:cubicBezTo>
                  <a:pt x="6247362" y="2147105"/>
                  <a:pt x="6199232" y="2196069"/>
                  <a:pt x="6196670" y="2184335"/>
                </a:cubicBezTo>
                <a:cubicBezTo>
                  <a:pt x="6201062" y="2210990"/>
                  <a:pt x="6145245" y="2223014"/>
                  <a:pt x="6122735" y="2227505"/>
                </a:cubicBezTo>
                <a:cubicBezTo>
                  <a:pt x="6121637" y="2226346"/>
                  <a:pt x="6119441" y="2224463"/>
                  <a:pt x="6118343" y="2223449"/>
                </a:cubicBezTo>
                <a:cubicBezTo>
                  <a:pt x="6117245" y="2227650"/>
                  <a:pt x="6116330" y="2231996"/>
                  <a:pt x="6115781" y="2236341"/>
                </a:cubicBezTo>
                <a:cubicBezTo>
                  <a:pt x="6109742" y="2235327"/>
                  <a:pt x="6094553" y="2235617"/>
                  <a:pt x="6095468" y="2241557"/>
                </a:cubicBezTo>
                <a:cubicBezTo>
                  <a:pt x="6100775" y="2280090"/>
                  <a:pt x="6057219" y="2278931"/>
                  <a:pt x="6028305" y="2290376"/>
                </a:cubicBezTo>
                <a:cubicBezTo>
                  <a:pt x="5987128" y="2306456"/>
                  <a:pt x="5949978" y="2346873"/>
                  <a:pt x="5900933" y="2346873"/>
                </a:cubicBezTo>
                <a:cubicBezTo>
                  <a:pt x="5878355" y="2346873"/>
                  <a:pt x="5844147" y="2386690"/>
                  <a:pt x="5816577" y="2371024"/>
                </a:cubicBezTo>
                <a:lnTo>
                  <a:pt x="5812001" y="2366838"/>
                </a:lnTo>
                <a:lnTo>
                  <a:pt x="5811880" y="2369807"/>
                </a:lnTo>
                <a:cubicBezTo>
                  <a:pt x="5816422" y="2380067"/>
                  <a:pt x="5813945" y="2391425"/>
                  <a:pt x="5804343" y="2398021"/>
                </a:cubicBezTo>
                <a:cubicBezTo>
                  <a:pt x="5821069" y="2405837"/>
                  <a:pt x="5823443" y="2437714"/>
                  <a:pt x="5845022" y="2445409"/>
                </a:cubicBezTo>
                <a:cubicBezTo>
                  <a:pt x="5862264" y="2447974"/>
                  <a:pt x="5872176" y="2429776"/>
                  <a:pt x="5889108" y="2429776"/>
                </a:cubicBezTo>
                <a:cubicBezTo>
                  <a:pt x="5918740" y="2429776"/>
                  <a:pt x="5942280" y="2414387"/>
                  <a:pt x="5971395" y="2414387"/>
                </a:cubicBezTo>
                <a:cubicBezTo>
                  <a:pt x="5994936" y="2414387"/>
                  <a:pt x="6021160" y="2390204"/>
                  <a:pt x="6036028" y="2389960"/>
                </a:cubicBezTo>
                <a:cubicBezTo>
                  <a:pt x="6082282" y="2389227"/>
                  <a:pt x="6055851" y="2413410"/>
                  <a:pt x="6066692" y="2439180"/>
                </a:cubicBezTo>
                <a:cubicBezTo>
                  <a:pt x="6070719" y="2448951"/>
                  <a:pt x="6072577" y="2455180"/>
                  <a:pt x="6070409" y="2464096"/>
                </a:cubicBezTo>
                <a:cubicBezTo>
                  <a:pt x="6066795" y="2464462"/>
                  <a:pt x="6063285" y="2464584"/>
                  <a:pt x="6059671" y="2464584"/>
                </a:cubicBezTo>
                <a:cubicBezTo>
                  <a:pt x="6059258" y="2462874"/>
                  <a:pt x="6058432" y="2461653"/>
                  <a:pt x="6057193" y="2460920"/>
                </a:cubicBezTo>
                <a:cubicBezTo>
                  <a:pt x="6046869" y="2485591"/>
                  <a:pt x="6045217" y="2511484"/>
                  <a:pt x="6032208" y="2538231"/>
                </a:cubicBezTo>
                <a:cubicBezTo>
                  <a:pt x="6023019" y="2557162"/>
                  <a:pt x="6011662" y="2576582"/>
                  <a:pt x="6005983" y="2596978"/>
                </a:cubicBezTo>
                <a:cubicBezTo>
                  <a:pt x="5994110" y="2640092"/>
                  <a:pt x="5967369" y="2674412"/>
                  <a:pt x="5940009" y="2708365"/>
                </a:cubicBezTo>
                <a:cubicBezTo>
                  <a:pt x="5882913" y="2779326"/>
                  <a:pt x="5806924" y="2825127"/>
                  <a:pt x="5755920" y="2904026"/>
                </a:cubicBezTo>
                <a:lnTo>
                  <a:pt x="5754062" y="2900484"/>
                </a:lnTo>
                <a:cubicBezTo>
                  <a:pt x="5745079" y="2910377"/>
                  <a:pt x="5737026" y="2917827"/>
                  <a:pt x="5724223" y="2921857"/>
                </a:cubicBezTo>
                <a:cubicBezTo>
                  <a:pt x="5709666" y="2936758"/>
                  <a:pt x="5673323" y="3032267"/>
                  <a:pt x="5678588" y="3049122"/>
                </a:cubicBezTo>
                <a:cubicBezTo>
                  <a:pt x="5684680" y="3060725"/>
                  <a:pt x="5701819" y="3058893"/>
                  <a:pt x="5698928" y="3077213"/>
                </a:cubicBezTo>
                <a:cubicBezTo>
                  <a:pt x="5697999" y="3083320"/>
                  <a:pt x="5689533" y="3093701"/>
                  <a:pt x="5693249" y="3100052"/>
                </a:cubicBezTo>
                <a:cubicBezTo>
                  <a:pt x="5703471" y="3118617"/>
                  <a:pt x="5691701" y="3158921"/>
                  <a:pt x="5706258" y="3177486"/>
                </a:cubicBezTo>
                <a:cubicBezTo>
                  <a:pt x="5712969" y="3177486"/>
                  <a:pt x="5725153" y="3185425"/>
                  <a:pt x="5727630" y="3191654"/>
                </a:cubicBezTo>
                <a:cubicBezTo>
                  <a:pt x="5739710" y="3189822"/>
                  <a:pt x="5733412" y="3326979"/>
                  <a:pt x="5738884" y="3339070"/>
                </a:cubicBezTo>
                <a:cubicBezTo>
                  <a:pt x="5757056" y="3378642"/>
                  <a:pt x="5697379" y="3430305"/>
                  <a:pt x="5668677" y="3445572"/>
                </a:cubicBezTo>
                <a:cubicBezTo>
                  <a:pt x="5630269" y="3465847"/>
                  <a:pt x="5619944" y="3482457"/>
                  <a:pt x="5589693" y="3507739"/>
                </a:cubicBezTo>
                <a:cubicBezTo>
                  <a:pt x="5551182" y="3539860"/>
                  <a:pt x="5537657" y="3542669"/>
                  <a:pt x="5553660" y="3594332"/>
                </a:cubicBezTo>
                <a:cubicBezTo>
                  <a:pt x="5562746" y="3624255"/>
                  <a:pt x="5560268" y="3646118"/>
                  <a:pt x="5557893" y="3676896"/>
                </a:cubicBezTo>
                <a:cubicBezTo>
                  <a:pt x="5550976" y="3712193"/>
                  <a:pt x="5542406" y="3714635"/>
                  <a:pt x="5509574" y="3733200"/>
                </a:cubicBezTo>
                <a:cubicBezTo>
                  <a:pt x="5490370" y="3743826"/>
                  <a:pt x="5474367" y="3742238"/>
                  <a:pt x="5468895" y="3764711"/>
                </a:cubicBezTo>
                <a:lnTo>
                  <a:pt x="5475399" y="3765199"/>
                </a:lnTo>
                <a:cubicBezTo>
                  <a:pt x="5475606" y="3777291"/>
                  <a:pt x="5474780" y="3789260"/>
                  <a:pt x="5472818" y="3801229"/>
                </a:cubicBezTo>
                <a:lnTo>
                  <a:pt x="5471889" y="3801229"/>
                </a:lnTo>
                <a:cubicBezTo>
                  <a:pt x="5466933" y="3827244"/>
                  <a:pt x="5457847" y="3846297"/>
                  <a:pt x="5447729" y="3867304"/>
                </a:cubicBezTo>
                <a:cubicBezTo>
                  <a:pt x="5440812" y="3881350"/>
                  <a:pt x="5419130" y="3890754"/>
                  <a:pt x="5410457" y="3904311"/>
                </a:cubicBezTo>
                <a:cubicBezTo>
                  <a:pt x="5394764" y="3928372"/>
                  <a:pt x="5385781" y="3952799"/>
                  <a:pt x="5363790" y="3972584"/>
                </a:cubicBezTo>
                <a:cubicBezTo>
                  <a:pt x="5321665" y="4010202"/>
                  <a:pt x="5273655" y="4068827"/>
                  <a:pt x="5211398" y="4066018"/>
                </a:cubicBezTo>
                <a:cubicBezTo>
                  <a:pt x="5211295" y="4066262"/>
                  <a:pt x="5209849" y="4072979"/>
                  <a:pt x="5209849" y="4072979"/>
                </a:cubicBezTo>
                <a:cubicBezTo>
                  <a:pt x="5175055" y="4069926"/>
                  <a:pt x="5144701" y="4059544"/>
                  <a:pt x="5113933" y="4077254"/>
                </a:cubicBezTo>
                <a:cubicBezTo>
                  <a:pt x="5087708" y="4092155"/>
                  <a:pt x="4984565" y="4096307"/>
                  <a:pt x="5002737" y="4048064"/>
                </a:cubicBezTo>
                <a:cubicBezTo>
                  <a:pt x="4999846" y="4032431"/>
                  <a:pt x="4965671" y="4015454"/>
                  <a:pt x="5000259" y="4005194"/>
                </a:cubicBezTo>
                <a:cubicBezTo>
                  <a:pt x="5010067" y="3992492"/>
                  <a:pt x="4958031" y="3879884"/>
                  <a:pt x="4947396" y="3868892"/>
                </a:cubicBezTo>
                <a:cubicBezTo>
                  <a:pt x="4895257" y="3852892"/>
                  <a:pt x="4875021" y="3728803"/>
                  <a:pt x="4880080" y="3684346"/>
                </a:cubicBezTo>
                <a:cubicBezTo>
                  <a:pt x="4889888" y="3598851"/>
                  <a:pt x="4786022" y="3530822"/>
                  <a:pt x="4793456" y="3447404"/>
                </a:cubicBezTo>
                <a:lnTo>
                  <a:pt x="4794488" y="3446549"/>
                </a:lnTo>
                <a:cubicBezTo>
                  <a:pt x="4794488" y="3434091"/>
                  <a:pt x="4796553" y="3419924"/>
                  <a:pt x="4794488" y="3407588"/>
                </a:cubicBezTo>
                <a:lnTo>
                  <a:pt x="4796657" y="3406855"/>
                </a:lnTo>
                <a:cubicBezTo>
                  <a:pt x="4796037" y="3404168"/>
                  <a:pt x="4795005" y="3401481"/>
                  <a:pt x="4793456" y="3399039"/>
                </a:cubicBezTo>
                <a:cubicBezTo>
                  <a:pt x="4809253" y="3381940"/>
                  <a:pt x="4824946" y="3318185"/>
                  <a:pt x="4830625" y="3292537"/>
                </a:cubicBezTo>
                <a:cubicBezTo>
                  <a:pt x="4836613" y="3262492"/>
                  <a:pt x="4880286" y="3255164"/>
                  <a:pt x="4850758" y="3206432"/>
                </a:cubicBezTo>
                <a:cubicBezTo>
                  <a:pt x="4839091" y="3187135"/>
                  <a:pt x="4822571" y="3158311"/>
                  <a:pt x="4846215" y="3144021"/>
                </a:cubicBezTo>
                <a:cubicBezTo>
                  <a:pt x="4857365" y="3131197"/>
                  <a:pt x="4809149" y="3040450"/>
                  <a:pt x="4808736" y="3020787"/>
                </a:cubicBezTo>
                <a:lnTo>
                  <a:pt x="4812453" y="3020420"/>
                </a:lnTo>
                <a:cubicBezTo>
                  <a:pt x="4812660" y="3015046"/>
                  <a:pt x="4815860" y="3014680"/>
                  <a:pt x="4812660" y="3009795"/>
                </a:cubicBezTo>
                <a:lnTo>
                  <a:pt x="4805432" y="3016146"/>
                </a:lnTo>
                <a:cubicBezTo>
                  <a:pt x="4792010" y="3000390"/>
                  <a:pt x="4782099" y="2981459"/>
                  <a:pt x="4766509" y="2966437"/>
                </a:cubicBezTo>
                <a:cubicBezTo>
                  <a:pt x="4769296" y="2962650"/>
                  <a:pt x="4770638" y="2958620"/>
                  <a:pt x="4772703" y="2954467"/>
                </a:cubicBezTo>
                <a:cubicBezTo>
                  <a:pt x="4740903" y="2914774"/>
                  <a:pt x="4711375" y="2886805"/>
                  <a:pt x="4699295" y="2835508"/>
                </a:cubicBezTo>
                <a:cubicBezTo>
                  <a:pt x="4720977" y="2832699"/>
                  <a:pt x="4721906" y="2812913"/>
                  <a:pt x="4725107" y="2793860"/>
                </a:cubicBezTo>
                <a:cubicBezTo>
                  <a:pt x="4701979" y="2782379"/>
                  <a:pt x="4724694" y="2762593"/>
                  <a:pt x="4726965" y="2737067"/>
                </a:cubicBezTo>
                <a:lnTo>
                  <a:pt x="4729030" y="2737067"/>
                </a:lnTo>
                <a:cubicBezTo>
                  <a:pt x="4727894" y="2732304"/>
                  <a:pt x="4721287" y="2688824"/>
                  <a:pt x="4722113" y="2683328"/>
                </a:cubicBezTo>
                <a:cubicBezTo>
                  <a:pt x="4710652" y="2683816"/>
                  <a:pt x="4701153" y="2673191"/>
                  <a:pt x="4698779" y="2662809"/>
                </a:cubicBezTo>
                <a:cubicBezTo>
                  <a:pt x="4676065" y="2667817"/>
                  <a:pt x="4623925" y="2682229"/>
                  <a:pt x="4606270" y="2658657"/>
                </a:cubicBezTo>
                <a:cubicBezTo>
                  <a:pt x="4573231" y="2614566"/>
                  <a:pt x="4589750" y="2592215"/>
                  <a:pt x="4520782" y="2594536"/>
                </a:cubicBezTo>
                <a:lnTo>
                  <a:pt x="4520782" y="2595635"/>
                </a:lnTo>
                <a:cubicBezTo>
                  <a:pt x="4510354" y="2598810"/>
                  <a:pt x="4488362" y="2606505"/>
                  <a:pt x="4479896" y="2597833"/>
                </a:cubicBezTo>
                <a:cubicBezTo>
                  <a:pt x="4476283" y="2598933"/>
                  <a:pt x="4473908" y="2600276"/>
                  <a:pt x="4473288" y="2600642"/>
                </a:cubicBezTo>
                <a:cubicBezTo>
                  <a:pt x="4471120" y="2609803"/>
                  <a:pt x="4468746" y="2607116"/>
                  <a:pt x="4463170" y="2604551"/>
                </a:cubicBezTo>
                <a:cubicBezTo>
                  <a:pt x="4458318" y="2621039"/>
                  <a:pt x="4376650" y="2638504"/>
                  <a:pt x="4354555" y="2653283"/>
                </a:cubicBezTo>
                <a:cubicBezTo>
                  <a:pt x="4348567" y="2649863"/>
                  <a:pt x="4342372" y="2646687"/>
                  <a:pt x="4335970" y="2643756"/>
                </a:cubicBezTo>
                <a:cubicBezTo>
                  <a:pt x="4325130" y="2656458"/>
                  <a:pt x="4292091" y="2644855"/>
                  <a:pt x="4278049" y="2644245"/>
                </a:cubicBezTo>
                <a:cubicBezTo>
                  <a:pt x="4247591" y="2643145"/>
                  <a:pt x="4221780" y="2654015"/>
                  <a:pt x="4195142" y="2668183"/>
                </a:cubicBezTo>
                <a:lnTo>
                  <a:pt x="4195039" y="2669649"/>
                </a:lnTo>
                <a:lnTo>
                  <a:pt x="4193594" y="2669038"/>
                </a:lnTo>
                <a:cubicBezTo>
                  <a:pt x="4185540" y="2673313"/>
                  <a:pt x="4177590" y="2678076"/>
                  <a:pt x="4169847" y="2682839"/>
                </a:cubicBezTo>
                <a:cubicBezTo>
                  <a:pt x="4170053" y="2675267"/>
                  <a:pt x="4170363" y="2667572"/>
                  <a:pt x="4170776" y="2660000"/>
                </a:cubicBezTo>
                <a:cubicBezTo>
                  <a:pt x="4128238" y="2638504"/>
                  <a:pt x="4101394" y="2611879"/>
                  <a:pt x="4072382" y="2581223"/>
                </a:cubicBezTo>
                <a:cubicBezTo>
                  <a:pt x="4056069" y="2587940"/>
                  <a:pt x="4014151" y="2532980"/>
                  <a:pt x="4009092" y="2522232"/>
                </a:cubicBezTo>
                <a:lnTo>
                  <a:pt x="4004239" y="2522232"/>
                </a:lnTo>
                <a:cubicBezTo>
                  <a:pt x="3998354" y="2500125"/>
                  <a:pt x="3999387" y="2489500"/>
                  <a:pt x="3987307" y="2470813"/>
                </a:cubicBezTo>
                <a:cubicBezTo>
                  <a:pt x="3982661" y="2452493"/>
                  <a:pt x="3957056" y="2446752"/>
                  <a:pt x="3949828" y="2423547"/>
                </a:cubicBezTo>
                <a:cubicBezTo>
                  <a:pt x="3946421" y="2429653"/>
                  <a:pt x="3942291" y="2432707"/>
                  <a:pt x="3934961" y="2431363"/>
                </a:cubicBezTo>
                <a:cubicBezTo>
                  <a:pt x="3932690" y="2417196"/>
                  <a:pt x="3920506" y="2411333"/>
                  <a:pt x="3919680" y="2397043"/>
                </a:cubicBezTo>
                <a:cubicBezTo>
                  <a:pt x="3892423" y="2403150"/>
                  <a:pt x="3873426" y="2365777"/>
                  <a:pt x="3877659" y="2345747"/>
                </a:cubicBezTo>
                <a:cubicBezTo>
                  <a:pt x="3878794" y="2345380"/>
                  <a:pt x="3879517" y="2344525"/>
                  <a:pt x="3879827" y="2343060"/>
                </a:cubicBezTo>
                <a:lnTo>
                  <a:pt x="3880653" y="2343060"/>
                </a:lnTo>
                <a:cubicBezTo>
                  <a:pt x="3883027" y="2321442"/>
                  <a:pt x="3877865" y="2293839"/>
                  <a:pt x="3852157" y="2291152"/>
                </a:cubicBezTo>
                <a:cubicBezTo>
                  <a:pt x="3868057" y="2277473"/>
                  <a:pt x="3896553" y="2253779"/>
                  <a:pt x="3882821" y="2232650"/>
                </a:cubicBezTo>
                <a:cubicBezTo>
                  <a:pt x="3887777" y="2229963"/>
                  <a:pt x="3893559" y="2228864"/>
                  <a:pt x="3898824" y="2229841"/>
                </a:cubicBezTo>
                <a:cubicBezTo>
                  <a:pt x="3912247" y="2189292"/>
                  <a:pt x="3931038" y="2153628"/>
                  <a:pt x="3899237" y="2116377"/>
                </a:cubicBezTo>
                <a:lnTo>
                  <a:pt x="3908220" y="2112713"/>
                </a:lnTo>
                <a:cubicBezTo>
                  <a:pt x="3915344" y="2112713"/>
                  <a:pt x="3911524" y="2087187"/>
                  <a:pt x="3909769" y="2083034"/>
                </a:cubicBezTo>
                <a:cubicBezTo>
                  <a:pt x="3895107" y="2084744"/>
                  <a:pt x="3900373" y="2055798"/>
                  <a:pt x="3892526" y="2055798"/>
                </a:cubicBezTo>
                <a:lnTo>
                  <a:pt x="3887157" y="2055798"/>
                </a:lnTo>
                <a:cubicBezTo>
                  <a:pt x="3870018" y="2025753"/>
                  <a:pt x="3904606" y="1977998"/>
                  <a:pt x="3921332" y="1950640"/>
                </a:cubicBezTo>
                <a:lnTo>
                  <a:pt x="3918338" y="1946243"/>
                </a:lnTo>
                <a:cubicBezTo>
                  <a:pt x="3946938" y="1918274"/>
                  <a:pt x="3957985" y="1899221"/>
                  <a:pt x="3969032" y="1861482"/>
                </a:cubicBezTo>
                <a:cubicBezTo>
                  <a:pt x="3975950" y="1837665"/>
                  <a:pt x="4007750" y="1832658"/>
                  <a:pt x="4011776" y="1801269"/>
                </a:cubicBezTo>
                <a:cubicBezTo>
                  <a:pt x="4049668" y="1802735"/>
                  <a:pt x="4081055" y="1784781"/>
                  <a:pt x="4109035" y="1760965"/>
                </a:cubicBezTo>
                <a:cubicBezTo>
                  <a:pt x="4132781" y="1740812"/>
                  <a:pt x="4134433" y="1722126"/>
                  <a:pt x="4132678" y="1692569"/>
                </a:cubicBezTo>
                <a:cubicBezTo>
                  <a:pt x="4131336" y="1670340"/>
                  <a:pt x="4151469" y="1656906"/>
                  <a:pt x="4155186" y="1635654"/>
                </a:cubicBezTo>
                <a:cubicBezTo>
                  <a:pt x="4176248" y="1605242"/>
                  <a:pt x="4209700" y="1604998"/>
                  <a:pt x="4233343" y="1580693"/>
                </a:cubicBezTo>
                <a:cubicBezTo>
                  <a:pt x="4258019" y="1555411"/>
                  <a:pt x="4248521" y="1509122"/>
                  <a:pt x="4293949" y="1507168"/>
                </a:cubicBezTo>
                <a:cubicBezTo>
                  <a:pt x="4294672" y="1514008"/>
                  <a:pt x="4294259" y="1520847"/>
                  <a:pt x="4293743" y="1527809"/>
                </a:cubicBezTo>
                <a:cubicBezTo>
                  <a:pt x="4311088" y="1539290"/>
                  <a:pt x="4341236" y="1540145"/>
                  <a:pt x="4358581" y="1529763"/>
                </a:cubicBezTo>
                <a:lnTo>
                  <a:pt x="4359924" y="1533794"/>
                </a:lnTo>
                <a:lnTo>
                  <a:pt x="4363228" y="1533061"/>
                </a:lnTo>
                <a:cubicBezTo>
                  <a:pt x="4363950" y="1535626"/>
                  <a:pt x="4365086" y="1537702"/>
                  <a:pt x="4366841" y="1539656"/>
                </a:cubicBezTo>
                <a:cubicBezTo>
                  <a:pt x="4405249" y="1526099"/>
                  <a:pt x="4449129" y="1492512"/>
                  <a:pt x="4490427" y="1492512"/>
                </a:cubicBezTo>
                <a:cubicBezTo>
                  <a:pt x="4520782" y="1484695"/>
                  <a:pt x="4572818" y="1464421"/>
                  <a:pt x="4604205" y="1482863"/>
                </a:cubicBezTo>
                <a:cubicBezTo>
                  <a:pt x="4599249" y="1474680"/>
                  <a:pt x="4652834" y="1473215"/>
                  <a:pt x="4656035" y="1473215"/>
                </a:cubicBezTo>
                <a:cubicBezTo>
                  <a:pt x="4660681" y="1471444"/>
                  <a:pt x="4669147" y="1470200"/>
                  <a:pt x="4679301" y="1469593"/>
                </a:cubicBezTo>
                <a:cubicBezTo>
                  <a:pt x="4709762" y="1467772"/>
                  <a:pt x="4755409" y="1471688"/>
                  <a:pt x="4758662" y="1484329"/>
                </a:cubicBezTo>
                <a:cubicBezTo>
                  <a:pt x="4802542" y="1458192"/>
                  <a:pt x="4762792" y="1516695"/>
                  <a:pt x="4771155" y="1524145"/>
                </a:cubicBezTo>
                <a:cubicBezTo>
                  <a:pt x="4770122" y="1532572"/>
                  <a:pt x="4787158" y="1532328"/>
                  <a:pt x="4783028" y="1552114"/>
                </a:cubicBezTo>
                <a:cubicBezTo>
                  <a:pt x="4780757" y="1562862"/>
                  <a:pt x="4751435" y="1586922"/>
                  <a:pt x="4751435" y="1589609"/>
                </a:cubicBezTo>
                <a:cubicBezTo>
                  <a:pt x="4749370" y="1597914"/>
                  <a:pt x="4765683" y="1600479"/>
                  <a:pt x="4770225" y="1599991"/>
                </a:cubicBezTo>
                <a:lnTo>
                  <a:pt x="4770225" y="1600479"/>
                </a:lnTo>
                <a:cubicBezTo>
                  <a:pt x="4779105" y="1601456"/>
                  <a:pt x="4783234" y="1606586"/>
                  <a:pt x="4784370" y="1614891"/>
                </a:cubicBezTo>
                <a:cubicBezTo>
                  <a:pt x="4810801" y="1617334"/>
                  <a:pt x="4903310" y="1630524"/>
                  <a:pt x="4908266" y="1662524"/>
                </a:cubicBezTo>
                <a:cubicBezTo>
                  <a:pt x="4911467" y="1683287"/>
                  <a:pt x="5030303" y="1729209"/>
                  <a:pt x="5038770" y="1706126"/>
                </a:cubicBezTo>
                <a:cubicBezTo>
                  <a:pt x="5044242" y="1691103"/>
                  <a:pt x="5029684" y="1677302"/>
                  <a:pt x="5036188" y="1659837"/>
                </a:cubicBezTo>
                <a:cubicBezTo>
                  <a:pt x="5048268" y="1627349"/>
                  <a:pt x="5097104" y="1623441"/>
                  <a:pt x="5123225" y="1629792"/>
                </a:cubicBezTo>
                <a:cubicBezTo>
                  <a:pt x="5128491" y="1631013"/>
                  <a:pt x="5206132" y="1668386"/>
                  <a:pt x="5207371" y="1672661"/>
                </a:cubicBezTo>
                <a:cubicBezTo>
                  <a:pt x="5232563" y="1664478"/>
                  <a:pt x="5270455" y="1672172"/>
                  <a:pt x="5292343" y="1686096"/>
                </a:cubicBezTo>
                <a:cubicBezTo>
                  <a:pt x="5319600" y="1703073"/>
                  <a:pt x="5330028" y="1685974"/>
                  <a:pt x="5354188" y="1682432"/>
                </a:cubicBezTo>
                <a:cubicBezTo>
                  <a:pt x="5353465" y="1682432"/>
                  <a:pt x="5357388" y="1669241"/>
                  <a:pt x="5357801" y="1668386"/>
                </a:cubicBezTo>
                <a:cubicBezTo>
                  <a:pt x="5359970" y="1669485"/>
                  <a:pt x="5364616" y="1672661"/>
                  <a:pt x="5367094" y="1672661"/>
                </a:cubicBezTo>
                <a:cubicBezTo>
                  <a:pt x="5370191" y="1673760"/>
                  <a:pt x="5388156" y="1670218"/>
                  <a:pt x="5394557" y="1670951"/>
                </a:cubicBezTo>
                <a:cubicBezTo>
                  <a:pt x="5401268" y="1673516"/>
                  <a:pt x="5427906" y="1688050"/>
                  <a:pt x="5433894" y="1688050"/>
                </a:cubicBezTo>
                <a:cubicBezTo>
                  <a:pt x="5451136" y="1684752"/>
                  <a:pt x="5469308" y="1686096"/>
                  <a:pt x="5486343" y="1680233"/>
                </a:cubicBezTo>
                <a:lnTo>
                  <a:pt x="5486731" y="1681412"/>
                </a:lnTo>
                <a:lnTo>
                  <a:pt x="5490537" y="1673685"/>
                </a:lnTo>
                <a:cubicBezTo>
                  <a:pt x="5497417" y="1653001"/>
                  <a:pt x="5501569" y="1623639"/>
                  <a:pt x="5512412" y="1619945"/>
                </a:cubicBezTo>
                <a:cubicBezTo>
                  <a:pt x="5516804" y="1601547"/>
                  <a:pt x="5519183" y="1585177"/>
                  <a:pt x="5534007" y="1571560"/>
                </a:cubicBezTo>
                <a:cubicBezTo>
                  <a:pt x="5528882" y="1563882"/>
                  <a:pt x="5531262" y="1554756"/>
                  <a:pt x="5530346" y="1546354"/>
                </a:cubicBezTo>
                <a:cubicBezTo>
                  <a:pt x="5529797" y="1546209"/>
                  <a:pt x="5522843" y="1543891"/>
                  <a:pt x="5522843" y="1543891"/>
                </a:cubicBezTo>
                <a:cubicBezTo>
                  <a:pt x="5524490" y="1532157"/>
                  <a:pt x="5516072" y="1522451"/>
                  <a:pt x="5518268" y="1512311"/>
                </a:cubicBezTo>
                <a:cubicBezTo>
                  <a:pt x="5507288" y="1517815"/>
                  <a:pt x="5499053" y="1505647"/>
                  <a:pt x="5489170" y="1505647"/>
                </a:cubicBezTo>
                <a:cubicBezTo>
                  <a:pt x="5470138" y="1508110"/>
                  <a:pt x="5453118" y="1543601"/>
                  <a:pt x="5425484" y="1530563"/>
                </a:cubicBezTo>
                <a:cubicBezTo>
                  <a:pt x="5424569" y="1530129"/>
                  <a:pt x="5374060" y="1490291"/>
                  <a:pt x="5373694" y="1506371"/>
                </a:cubicBezTo>
                <a:cubicBezTo>
                  <a:pt x="5373328" y="1548961"/>
                  <a:pt x="5315315" y="1507820"/>
                  <a:pt x="5303420" y="1507095"/>
                </a:cubicBezTo>
                <a:cubicBezTo>
                  <a:pt x="5258583" y="1507820"/>
                  <a:pt x="5239734" y="1444949"/>
                  <a:pt x="5236806" y="1407574"/>
                </a:cubicBezTo>
                <a:cubicBezTo>
                  <a:pt x="5215577" y="1406850"/>
                  <a:pt x="5205329" y="1382947"/>
                  <a:pt x="5219969" y="1365273"/>
                </a:cubicBezTo>
                <a:cubicBezTo>
                  <a:pt x="5206610" y="1360058"/>
                  <a:pt x="5222531" y="1330941"/>
                  <a:pt x="5228387" y="1326885"/>
                </a:cubicBezTo>
                <a:lnTo>
                  <a:pt x="5230174" y="1310169"/>
                </a:lnTo>
                <a:lnTo>
                  <a:pt x="5225150" y="1311507"/>
                </a:lnTo>
                <a:lnTo>
                  <a:pt x="5224342" y="1309044"/>
                </a:lnTo>
                <a:cubicBezTo>
                  <a:pt x="5223935" y="1308940"/>
                  <a:pt x="5223402" y="1309807"/>
                  <a:pt x="5222698" y="1312160"/>
                </a:cubicBezTo>
                <a:lnTo>
                  <a:pt x="5225150" y="1311507"/>
                </a:lnTo>
                <a:lnTo>
                  <a:pt x="5225231" y="1311753"/>
                </a:lnTo>
                <a:cubicBezTo>
                  <a:pt x="5225631" y="1314814"/>
                  <a:pt x="5225710" y="1319698"/>
                  <a:pt x="5225827" y="1322282"/>
                </a:cubicBezTo>
                <a:cubicBezTo>
                  <a:pt x="5221446" y="1334102"/>
                  <a:pt x="5212371" y="1342878"/>
                  <a:pt x="5203217" y="1346417"/>
                </a:cubicBezTo>
                <a:cubicBezTo>
                  <a:pt x="5175131" y="1338985"/>
                  <a:pt x="5166448" y="1348187"/>
                  <a:pt x="5143056" y="1346346"/>
                </a:cubicBezTo>
                <a:cubicBezTo>
                  <a:pt x="5159954" y="1363121"/>
                  <a:pt x="5110667" y="1367368"/>
                  <a:pt x="5110667" y="1353778"/>
                </a:cubicBezTo>
                <a:cubicBezTo>
                  <a:pt x="5092829" y="1363970"/>
                  <a:pt x="5165743" y="1427671"/>
                  <a:pt x="5171376" y="1437793"/>
                </a:cubicBezTo>
                <a:cubicBezTo>
                  <a:pt x="5168090" y="1441686"/>
                  <a:pt x="5163240" y="1444163"/>
                  <a:pt x="5158155" y="1444800"/>
                </a:cubicBezTo>
                <a:cubicBezTo>
                  <a:pt x="5163944" y="1456337"/>
                  <a:pt x="5148845" y="1456549"/>
                  <a:pt x="5141804" y="1454921"/>
                </a:cubicBezTo>
                <a:cubicBezTo>
                  <a:pt x="5141100" y="1463981"/>
                  <a:pt x="5132963" y="1466741"/>
                  <a:pt x="5124984" y="1465467"/>
                </a:cubicBezTo>
                <a:cubicBezTo>
                  <a:pt x="5131946" y="1477288"/>
                  <a:pt x="5134450" y="1492434"/>
                  <a:pt x="5134841" y="1506024"/>
                </a:cubicBezTo>
                <a:cubicBezTo>
                  <a:pt x="5132807" y="1502980"/>
                  <a:pt x="5119507" y="1489815"/>
                  <a:pt x="5117082" y="1489815"/>
                </a:cubicBezTo>
                <a:cubicBezTo>
                  <a:pt x="5113561" y="1489815"/>
                  <a:pt x="5110667" y="1500928"/>
                  <a:pt x="5109650" y="1504113"/>
                </a:cubicBezTo>
                <a:cubicBezTo>
                  <a:pt x="5104486" y="1497672"/>
                  <a:pt x="5104486" y="1484082"/>
                  <a:pt x="5099245" y="1479836"/>
                </a:cubicBezTo>
                <a:cubicBezTo>
                  <a:pt x="5094394" y="1478915"/>
                  <a:pt x="5091656" y="1488541"/>
                  <a:pt x="5091499" y="1492151"/>
                </a:cubicBezTo>
                <a:cubicBezTo>
                  <a:pt x="5067012" y="1477429"/>
                  <a:pt x="5083598" y="1462636"/>
                  <a:pt x="5060988" y="1446853"/>
                </a:cubicBezTo>
                <a:cubicBezTo>
                  <a:pt x="5064900" y="1440129"/>
                  <a:pt x="5070220" y="1434608"/>
                  <a:pt x="5077104" y="1430290"/>
                </a:cubicBezTo>
                <a:cubicBezTo>
                  <a:pt x="5067638" y="1424062"/>
                  <a:pt x="5056685" y="1419957"/>
                  <a:pt x="5045498" y="1418966"/>
                </a:cubicBezTo>
                <a:cubicBezTo>
                  <a:pt x="5045889" y="1405022"/>
                  <a:pt x="5041351" y="1393910"/>
                  <a:pt x="5032902" y="1383505"/>
                </a:cubicBezTo>
                <a:cubicBezTo>
                  <a:pt x="5025861" y="1390159"/>
                  <a:pt x="5007711" y="1369774"/>
                  <a:pt x="5025705" y="1365244"/>
                </a:cubicBezTo>
                <a:cubicBezTo>
                  <a:pt x="5004894" y="1339339"/>
                  <a:pt x="5013187" y="1332261"/>
                  <a:pt x="5012483" y="1299491"/>
                </a:cubicBezTo>
                <a:cubicBezTo>
                  <a:pt x="5003330" y="1297297"/>
                  <a:pt x="4998166" y="1290502"/>
                  <a:pt x="4990656" y="1284273"/>
                </a:cubicBezTo>
                <a:cubicBezTo>
                  <a:pt x="4989482" y="1286680"/>
                  <a:pt x="4987839" y="1290006"/>
                  <a:pt x="4987839" y="1290006"/>
                </a:cubicBezTo>
                <a:cubicBezTo>
                  <a:pt x="4982676" y="1286892"/>
                  <a:pt x="4977591" y="1283636"/>
                  <a:pt x="4972584" y="1280239"/>
                </a:cubicBezTo>
                <a:lnTo>
                  <a:pt x="4972506" y="1280451"/>
                </a:lnTo>
                <a:cubicBezTo>
                  <a:pt x="4954590" y="1271038"/>
                  <a:pt x="4938004" y="1253909"/>
                  <a:pt x="4918524" y="1249592"/>
                </a:cubicBezTo>
                <a:cubicBezTo>
                  <a:pt x="4899592" y="1245486"/>
                  <a:pt x="4867516" y="1193676"/>
                  <a:pt x="4867750" y="1193676"/>
                </a:cubicBezTo>
                <a:cubicBezTo>
                  <a:pt x="4865560" y="1193676"/>
                  <a:pt x="4861883" y="1202099"/>
                  <a:pt x="4860631" y="1204010"/>
                </a:cubicBezTo>
                <a:cubicBezTo>
                  <a:pt x="4854920" y="1198914"/>
                  <a:pt x="4848818" y="1199126"/>
                  <a:pt x="4842637" y="1203656"/>
                </a:cubicBezTo>
                <a:cubicBezTo>
                  <a:pt x="4837004" y="1196578"/>
                  <a:pt x="4829572" y="1183059"/>
                  <a:pt x="4831450" y="1173433"/>
                </a:cubicBezTo>
                <a:cubicBezTo>
                  <a:pt x="4819793" y="1183413"/>
                  <a:pt x="4802503" y="1183979"/>
                  <a:pt x="4812674" y="1206558"/>
                </a:cubicBezTo>
                <a:cubicBezTo>
                  <a:pt x="4817994" y="1227862"/>
                  <a:pt x="4840916" y="1232392"/>
                  <a:pt x="4853903" y="1248034"/>
                </a:cubicBezTo>
                <a:cubicBezTo>
                  <a:pt x="4869159" y="1266508"/>
                  <a:pt x="4870254" y="1299986"/>
                  <a:pt x="4903582" y="1299986"/>
                </a:cubicBezTo>
                <a:cubicBezTo>
                  <a:pt x="4918759" y="1299986"/>
                  <a:pt x="4931746" y="1296730"/>
                  <a:pt x="4922123" y="1315911"/>
                </a:cubicBezTo>
                <a:cubicBezTo>
                  <a:pt x="4921106" y="1319946"/>
                  <a:pt x="5044324" y="1363404"/>
                  <a:pt x="4981815" y="1381877"/>
                </a:cubicBezTo>
                <a:cubicBezTo>
                  <a:pt x="4977121" y="1373384"/>
                  <a:pt x="4964604" y="1358237"/>
                  <a:pt x="4953417" y="1358237"/>
                </a:cubicBezTo>
                <a:cubicBezTo>
                  <a:pt x="4944811" y="1363050"/>
                  <a:pt x="4940743" y="1370482"/>
                  <a:pt x="4941212" y="1380462"/>
                </a:cubicBezTo>
                <a:cubicBezTo>
                  <a:pt x="4991203" y="1399148"/>
                  <a:pt x="4915317" y="1455558"/>
                  <a:pt x="4909371" y="1446216"/>
                </a:cubicBezTo>
                <a:cubicBezTo>
                  <a:pt x="4902095" y="1454780"/>
                  <a:pt x="4910231" y="1496681"/>
                  <a:pt x="4892316" y="1496681"/>
                </a:cubicBezTo>
                <a:cubicBezTo>
                  <a:pt x="4881128" y="1496681"/>
                  <a:pt x="4806650" y="1459380"/>
                  <a:pt x="4814551" y="1442394"/>
                </a:cubicBezTo>
                <a:cubicBezTo>
                  <a:pt x="4822453" y="1425194"/>
                  <a:pt x="4868454" y="1444729"/>
                  <a:pt x="4883945" y="1444729"/>
                </a:cubicBezTo>
                <a:cubicBezTo>
                  <a:pt x="4890047" y="1444729"/>
                  <a:pt x="4897636" y="1430290"/>
                  <a:pt x="4908901" y="1430927"/>
                </a:cubicBezTo>
                <a:cubicBezTo>
                  <a:pt x="4933780" y="1429653"/>
                  <a:pt x="4917194" y="1375861"/>
                  <a:pt x="4901939" y="1373101"/>
                </a:cubicBezTo>
                <a:cubicBezTo>
                  <a:pt x="4896540" y="1372110"/>
                  <a:pt x="4857658" y="1342666"/>
                  <a:pt x="4855702" y="1338136"/>
                </a:cubicBezTo>
                <a:cubicBezTo>
                  <a:pt x="4855389" y="1337428"/>
                  <a:pt x="4823079" y="1324122"/>
                  <a:pt x="4818619" y="1322211"/>
                </a:cubicBezTo>
                <a:cubicBezTo>
                  <a:pt x="4799609" y="1314071"/>
                  <a:pt x="4784118" y="1287388"/>
                  <a:pt x="4765655" y="1275072"/>
                </a:cubicBezTo>
                <a:cubicBezTo>
                  <a:pt x="4739525" y="1257660"/>
                  <a:pt x="4750556" y="1217458"/>
                  <a:pt x="4708231" y="1215688"/>
                </a:cubicBezTo>
                <a:cubicBezTo>
                  <a:pt x="4690394" y="1215688"/>
                  <a:pt x="4689690" y="1244212"/>
                  <a:pt x="4663560" y="1235931"/>
                </a:cubicBezTo>
                <a:cubicBezTo>
                  <a:pt x="4629606" y="1260492"/>
                  <a:pt x="4630389" y="1246336"/>
                  <a:pt x="4592132" y="1246336"/>
                </a:cubicBezTo>
                <a:cubicBezTo>
                  <a:pt x="4575390" y="1246336"/>
                  <a:pt x="4526494" y="1241664"/>
                  <a:pt x="4544018" y="1276346"/>
                </a:cubicBezTo>
                <a:cubicBezTo>
                  <a:pt x="4537212" y="1306356"/>
                  <a:pt x="4468523" y="1320229"/>
                  <a:pt x="4467427" y="1334172"/>
                </a:cubicBezTo>
                <a:cubicBezTo>
                  <a:pt x="4465315" y="1361635"/>
                  <a:pt x="4413524" y="1371968"/>
                  <a:pt x="4446382" y="1401059"/>
                </a:cubicBezTo>
                <a:cubicBezTo>
                  <a:pt x="4450372" y="1404598"/>
                  <a:pt x="4412977" y="1438430"/>
                  <a:pt x="4411725" y="1451029"/>
                </a:cubicBezTo>
                <a:cubicBezTo>
                  <a:pt x="4395139" y="1452940"/>
                  <a:pt x="4374877" y="1489462"/>
                  <a:pt x="4366349" y="1485427"/>
                </a:cubicBezTo>
                <a:cubicBezTo>
                  <a:pt x="4365097" y="1484861"/>
                  <a:pt x="4342410" y="1482101"/>
                  <a:pt x="4336386" y="1482313"/>
                </a:cubicBezTo>
                <a:cubicBezTo>
                  <a:pt x="4308378" y="1480189"/>
                  <a:pt x="4292575" y="1488825"/>
                  <a:pt x="4275911" y="1507156"/>
                </a:cubicBezTo>
                <a:cubicBezTo>
                  <a:pt x="4257604" y="1527399"/>
                  <a:pt x="4239375" y="1470634"/>
                  <a:pt x="4224276" y="1466741"/>
                </a:cubicBezTo>
                <a:cubicBezTo>
                  <a:pt x="4224433" y="1469502"/>
                  <a:pt x="4223963" y="1472191"/>
                  <a:pt x="4222946" y="1474740"/>
                </a:cubicBezTo>
                <a:cubicBezTo>
                  <a:pt x="4206517" y="1480473"/>
                  <a:pt x="4187585" y="1479411"/>
                  <a:pt x="4170060" y="1479199"/>
                </a:cubicBezTo>
                <a:cubicBezTo>
                  <a:pt x="4171625" y="1471201"/>
                  <a:pt x="4183125" y="1435670"/>
                  <a:pt x="4176710" y="1427601"/>
                </a:cubicBezTo>
                <a:cubicBezTo>
                  <a:pt x="4143069" y="1419744"/>
                  <a:pt x="4188993" y="1333960"/>
                  <a:pt x="4184377" y="1301048"/>
                </a:cubicBezTo>
                <a:cubicBezTo>
                  <a:pt x="4188836" y="1297509"/>
                  <a:pt x="4194704" y="1293191"/>
                  <a:pt x="4199633" y="1291210"/>
                </a:cubicBezTo>
                <a:cubicBezTo>
                  <a:pt x="4199476" y="1290360"/>
                  <a:pt x="4199241" y="1289511"/>
                  <a:pt x="4199241" y="1288591"/>
                </a:cubicBezTo>
                <a:cubicBezTo>
                  <a:pt x="4193452" y="1289936"/>
                  <a:pt x="4184846" y="1296872"/>
                  <a:pt x="4179761" y="1300906"/>
                </a:cubicBezTo>
                <a:cubicBezTo>
                  <a:pt x="4186098" y="1282362"/>
                  <a:pt x="4179370" y="1275355"/>
                  <a:pt x="4173033" y="1259996"/>
                </a:cubicBezTo>
                <a:cubicBezTo>
                  <a:pt x="4167400" y="1246336"/>
                  <a:pt x="4195564" y="1245416"/>
                  <a:pt x="4202136" y="1236356"/>
                </a:cubicBezTo>
                <a:cubicBezTo>
                  <a:pt x="4209334" y="1199763"/>
                  <a:pt x="4302823" y="1245911"/>
                  <a:pt x="4316358" y="1245911"/>
                </a:cubicBezTo>
                <a:cubicBezTo>
                  <a:pt x="4324963" y="1245911"/>
                  <a:pt x="4345226" y="1236497"/>
                  <a:pt x="4355788" y="1234940"/>
                </a:cubicBezTo>
                <a:cubicBezTo>
                  <a:pt x="4358995" y="1234657"/>
                  <a:pt x="4401163" y="1240036"/>
                  <a:pt x="4399990" y="1239399"/>
                </a:cubicBezTo>
                <a:cubicBezTo>
                  <a:pt x="4408987" y="1233454"/>
                  <a:pt x="4429562" y="1144556"/>
                  <a:pt x="4412351" y="1141724"/>
                </a:cubicBezTo>
                <a:cubicBezTo>
                  <a:pt x="4403119" y="1135496"/>
                  <a:pt x="4397643" y="1128843"/>
                  <a:pt x="4392557" y="1118367"/>
                </a:cubicBezTo>
                <a:cubicBezTo>
                  <a:pt x="4379805" y="1092533"/>
                  <a:pt x="4364550" y="1102867"/>
                  <a:pt x="4343583" y="1089843"/>
                </a:cubicBezTo>
                <a:cubicBezTo>
                  <a:pt x="4303449" y="1087932"/>
                  <a:pt x="4324181" y="1057639"/>
                  <a:pt x="4347025" y="1051623"/>
                </a:cubicBezTo>
                <a:cubicBezTo>
                  <a:pt x="4364628" y="1051623"/>
                  <a:pt x="4367444" y="1048013"/>
                  <a:pt x="4384656" y="1056436"/>
                </a:cubicBezTo>
                <a:cubicBezTo>
                  <a:pt x="4413211" y="1037750"/>
                  <a:pt x="4410864" y="1057781"/>
                  <a:pt x="4403901" y="1014959"/>
                </a:cubicBezTo>
                <a:cubicBezTo>
                  <a:pt x="4419705" y="1018711"/>
                  <a:pt x="4438403" y="1032088"/>
                  <a:pt x="4454832" y="1032088"/>
                </a:cubicBezTo>
                <a:cubicBezTo>
                  <a:pt x="4450998" y="1032229"/>
                  <a:pt x="4496843" y="1005050"/>
                  <a:pt x="4498252" y="1003422"/>
                </a:cubicBezTo>
                <a:cubicBezTo>
                  <a:pt x="4511786" y="988063"/>
                  <a:pt x="4500442" y="966122"/>
                  <a:pt x="4535491" y="968882"/>
                </a:cubicBezTo>
                <a:lnTo>
                  <a:pt x="4535960" y="969378"/>
                </a:lnTo>
                <a:cubicBezTo>
                  <a:pt x="4554893" y="959115"/>
                  <a:pt x="4572965" y="944463"/>
                  <a:pt x="4585404" y="925353"/>
                </a:cubicBezTo>
                <a:cubicBezTo>
                  <a:pt x="4604728" y="895555"/>
                  <a:pt x="4583448" y="898032"/>
                  <a:pt x="4607544" y="920611"/>
                </a:cubicBezTo>
                <a:cubicBezTo>
                  <a:pt x="4590255" y="884868"/>
                  <a:pt x="4670366" y="888548"/>
                  <a:pt x="4685856" y="889680"/>
                </a:cubicBezTo>
                <a:cubicBezTo>
                  <a:pt x="4683509" y="882036"/>
                  <a:pt x="4690551" y="877648"/>
                  <a:pt x="4697357" y="877436"/>
                </a:cubicBezTo>
                <a:cubicBezTo>
                  <a:pt x="4697748" y="876303"/>
                  <a:pt x="4688908" y="860661"/>
                  <a:pt x="4689299" y="861723"/>
                </a:cubicBezTo>
                <a:cubicBezTo>
                  <a:pt x="4692819" y="860590"/>
                  <a:pt x="4691255" y="859246"/>
                  <a:pt x="4698296" y="859246"/>
                </a:cubicBezTo>
                <a:cubicBezTo>
                  <a:pt x="4690707" y="859246"/>
                  <a:pt x="4687734" y="839427"/>
                  <a:pt x="4683822" y="835181"/>
                </a:cubicBezTo>
                <a:cubicBezTo>
                  <a:pt x="4686795" y="836172"/>
                  <a:pt x="4689690" y="837375"/>
                  <a:pt x="4692585" y="838578"/>
                </a:cubicBezTo>
                <a:cubicBezTo>
                  <a:pt x="4692585" y="834402"/>
                  <a:pt x="4696340" y="831288"/>
                  <a:pt x="4697200" y="827395"/>
                </a:cubicBezTo>
                <a:cubicBezTo>
                  <a:pt x="4676625" y="821520"/>
                  <a:pt x="4682649" y="774169"/>
                  <a:pt x="4699704" y="766030"/>
                </a:cubicBezTo>
                <a:cubicBezTo>
                  <a:pt x="4718402" y="757111"/>
                  <a:pt x="4738351" y="746353"/>
                  <a:pt x="4758614" y="741682"/>
                </a:cubicBezTo>
                <a:cubicBezTo>
                  <a:pt x="4751886" y="757890"/>
                  <a:pt x="4753059" y="804958"/>
                  <a:pt x="4752277" y="804958"/>
                </a:cubicBezTo>
                <a:cubicBezTo>
                  <a:pt x="4749774" y="804816"/>
                  <a:pt x="4748131" y="803826"/>
                  <a:pt x="4746957" y="803118"/>
                </a:cubicBezTo>
                <a:cubicBezTo>
                  <a:pt x="4746957" y="803613"/>
                  <a:pt x="4733501" y="831005"/>
                  <a:pt x="4731154" y="833977"/>
                </a:cubicBezTo>
                <a:cubicBezTo>
                  <a:pt x="4733501" y="834048"/>
                  <a:pt x="4735926" y="834402"/>
                  <a:pt x="4738273" y="835110"/>
                </a:cubicBezTo>
                <a:cubicBezTo>
                  <a:pt x="4725756" y="811399"/>
                  <a:pt x="4784431" y="828103"/>
                  <a:pt x="4760257" y="850115"/>
                </a:cubicBezTo>
                <a:cubicBezTo>
                  <a:pt x="4761039" y="849407"/>
                  <a:pt x="4745940" y="839923"/>
                  <a:pt x="4741403" y="838012"/>
                </a:cubicBezTo>
                <a:cubicBezTo>
                  <a:pt x="4743671" y="842117"/>
                  <a:pt x="4740229" y="855707"/>
                  <a:pt x="4738977" y="860236"/>
                </a:cubicBezTo>
                <a:cubicBezTo>
                  <a:pt x="4744375" y="864908"/>
                  <a:pt x="4758849" y="861015"/>
                  <a:pt x="4764716" y="859246"/>
                </a:cubicBezTo>
                <a:cubicBezTo>
                  <a:pt x="4763308" y="836950"/>
                  <a:pt x="4775826" y="858821"/>
                  <a:pt x="4780128" y="846151"/>
                </a:cubicBezTo>
                <a:cubicBezTo>
                  <a:pt x="4783884" y="835464"/>
                  <a:pt x="4749070" y="831642"/>
                  <a:pt x="4771444" y="819680"/>
                </a:cubicBezTo>
                <a:cubicBezTo>
                  <a:pt x="4775434" y="817486"/>
                  <a:pt x="4794367" y="806515"/>
                  <a:pt x="4798983" y="808992"/>
                </a:cubicBezTo>
                <a:cubicBezTo>
                  <a:pt x="4792176" y="801844"/>
                  <a:pt x="4794289" y="793138"/>
                  <a:pt x="4802660" y="789174"/>
                </a:cubicBezTo>
                <a:cubicBezTo>
                  <a:pt x="4777938" y="764614"/>
                  <a:pt x="4764090" y="737576"/>
                  <a:pt x="4750399" y="706221"/>
                </a:cubicBezTo>
                <a:cubicBezTo>
                  <a:pt x="4752981" y="705160"/>
                  <a:pt x="4755094" y="703744"/>
                  <a:pt x="4757362" y="702187"/>
                </a:cubicBezTo>
                <a:cubicBezTo>
                  <a:pt x="4748131" y="697232"/>
                  <a:pt x="4749461" y="696029"/>
                  <a:pt x="4746331" y="689093"/>
                </a:cubicBezTo>
                <a:cubicBezTo>
                  <a:pt x="4744141" y="705867"/>
                  <a:pt x="4694462" y="734391"/>
                  <a:pt x="4677094" y="738143"/>
                </a:cubicBezTo>
                <a:cubicBezTo>
                  <a:pt x="4633909" y="747627"/>
                  <a:pt x="4623348" y="718112"/>
                  <a:pt x="4606606" y="691358"/>
                </a:cubicBezTo>
                <a:cubicBezTo>
                  <a:pt x="4597609" y="676990"/>
                  <a:pt x="4606214" y="635089"/>
                  <a:pt x="4603320" y="618314"/>
                </a:cubicBezTo>
                <a:cubicBezTo>
                  <a:pt x="4598939" y="593470"/>
                  <a:pt x="4621470" y="598496"/>
                  <a:pt x="4633049" y="589932"/>
                </a:cubicBezTo>
                <a:cubicBezTo>
                  <a:pt x="4633362" y="589365"/>
                  <a:pt x="4634926" y="585119"/>
                  <a:pt x="4635004" y="583986"/>
                </a:cubicBezTo>
                <a:cubicBezTo>
                  <a:pt x="4638447" y="584977"/>
                  <a:pt x="4639698" y="583491"/>
                  <a:pt x="4638760" y="579598"/>
                </a:cubicBezTo>
                <a:cubicBezTo>
                  <a:pt x="4646348" y="580022"/>
                  <a:pt x="4684135" y="564239"/>
                  <a:pt x="4687812" y="554825"/>
                </a:cubicBezTo>
                <a:cubicBezTo>
                  <a:pt x="4695557" y="534228"/>
                  <a:pt x="4699626" y="549092"/>
                  <a:pt x="4715351" y="549092"/>
                </a:cubicBezTo>
                <a:cubicBezTo>
                  <a:pt x="4729198" y="548597"/>
                  <a:pt x="4743124" y="524107"/>
                  <a:pt x="4760961" y="521205"/>
                </a:cubicBezTo>
                <a:cubicBezTo>
                  <a:pt x="4764873" y="495230"/>
                  <a:pt x="4833875" y="412984"/>
                  <a:pt x="4860631" y="408242"/>
                </a:cubicBezTo>
                <a:cubicBezTo>
                  <a:pt x="4842794" y="410507"/>
                  <a:pt x="4824800" y="414117"/>
                  <a:pt x="4806884" y="415249"/>
                </a:cubicBezTo>
                <a:cubicBezTo>
                  <a:pt x="4809153" y="398404"/>
                  <a:pt x="4859301" y="374056"/>
                  <a:pt x="4877999" y="375472"/>
                </a:cubicBezTo>
                <a:cubicBezTo>
                  <a:pt x="4877764" y="384602"/>
                  <a:pt x="4890673" y="399607"/>
                  <a:pt x="4900374" y="385522"/>
                </a:cubicBezTo>
                <a:cubicBezTo>
                  <a:pt x="4855702" y="381134"/>
                  <a:pt x="4931902" y="352822"/>
                  <a:pt x="4937066" y="349637"/>
                </a:cubicBezTo>
                <a:cubicBezTo>
                  <a:pt x="4949427" y="341851"/>
                  <a:pt x="4962961" y="354025"/>
                  <a:pt x="4975400" y="356078"/>
                </a:cubicBezTo>
                <a:cubicBezTo>
                  <a:pt x="4977356" y="356078"/>
                  <a:pt x="4985884" y="351690"/>
                  <a:pt x="4986588" y="350982"/>
                </a:cubicBezTo>
                <a:cubicBezTo>
                  <a:pt x="4975557" y="342559"/>
                  <a:pt x="5008337" y="341498"/>
                  <a:pt x="5009510" y="340294"/>
                </a:cubicBezTo>
                <a:cubicBezTo>
                  <a:pt x="5007241" y="339233"/>
                  <a:pt x="5004973" y="338100"/>
                  <a:pt x="5002782" y="336897"/>
                </a:cubicBezTo>
                <a:lnTo>
                  <a:pt x="5004738" y="329819"/>
                </a:lnTo>
                <a:cubicBezTo>
                  <a:pt x="5034623" y="323732"/>
                  <a:pt x="5070454" y="316159"/>
                  <a:pt x="5101200" y="317716"/>
                </a:cubicBezTo>
                <a:lnTo>
                  <a:pt x="5101200" y="321821"/>
                </a:lnTo>
                <a:lnTo>
                  <a:pt x="5105783" y="320269"/>
                </a:lnTo>
                <a:lnTo>
                  <a:pt x="5114344" y="333641"/>
                </a:lnTo>
                <a:cubicBezTo>
                  <a:pt x="5118921" y="328068"/>
                  <a:pt x="5141012" y="313018"/>
                  <a:pt x="5151408" y="316173"/>
                </a:cubicBezTo>
                <a:cubicBezTo>
                  <a:pt x="5154874" y="317225"/>
                  <a:pt x="5157040" y="320299"/>
                  <a:pt x="5156825" y="326422"/>
                </a:cubicBezTo>
                <a:cubicBezTo>
                  <a:pt x="5162927" y="321892"/>
                  <a:pt x="5216595" y="329819"/>
                  <a:pt x="5218473" y="338949"/>
                </a:cubicBezTo>
                <a:lnTo>
                  <a:pt x="5219021" y="341498"/>
                </a:lnTo>
                <a:cubicBezTo>
                  <a:pt x="5210650" y="345320"/>
                  <a:pt x="5201887" y="347231"/>
                  <a:pt x="5192734" y="349425"/>
                </a:cubicBezTo>
                <a:cubicBezTo>
                  <a:pt x="5200479" y="351548"/>
                  <a:pt x="5208224" y="353459"/>
                  <a:pt x="5216048" y="355299"/>
                </a:cubicBezTo>
                <a:lnTo>
                  <a:pt x="5215804" y="358225"/>
                </a:lnTo>
                <a:lnTo>
                  <a:pt x="5219786" y="354267"/>
                </a:lnTo>
                <a:cubicBezTo>
                  <a:pt x="5230949" y="354267"/>
                  <a:pt x="5245590" y="351080"/>
                  <a:pt x="5255655" y="352963"/>
                </a:cubicBezTo>
                <a:cubicBezTo>
                  <a:pt x="5262060" y="354122"/>
                  <a:pt x="5284570" y="369477"/>
                  <a:pt x="5278165" y="369477"/>
                </a:cubicBezTo>
                <a:cubicBezTo>
                  <a:pt x="5280910" y="368318"/>
                  <a:pt x="5282923" y="368898"/>
                  <a:pt x="5284021" y="371071"/>
                </a:cubicBezTo>
                <a:cubicBezTo>
                  <a:pt x="5328125" y="365132"/>
                  <a:pt x="5437014" y="391497"/>
                  <a:pt x="5471236" y="421049"/>
                </a:cubicBezTo>
                <a:cubicBezTo>
                  <a:pt x="5553039" y="491743"/>
                  <a:pt x="5372779" y="480299"/>
                  <a:pt x="5340936" y="474214"/>
                </a:cubicBezTo>
                <a:cubicBezTo>
                  <a:pt x="5350818" y="483485"/>
                  <a:pt x="5345511" y="492612"/>
                  <a:pt x="5340570" y="501449"/>
                </a:cubicBezTo>
                <a:cubicBezTo>
                  <a:pt x="5355027" y="510865"/>
                  <a:pt x="5393458" y="559249"/>
                  <a:pt x="5420543" y="541576"/>
                </a:cubicBezTo>
                <a:cubicBezTo>
                  <a:pt x="5400047" y="534478"/>
                  <a:pt x="5383942" y="528828"/>
                  <a:pt x="5369851" y="510141"/>
                </a:cubicBezTo>
                <a:cubicBezTo>
                  <a:pt x="5382478" y="504636"/>
                  <a:pt x="5402060" y="497537"/>
                  <a:pt x="5415053" y="503042"/>
                </a:cubicBezTo>
                <a:cubicBezTo>
                  <a:pt x="5420543" y="505360"/>
                  <a:pt x="5467210" y="525206"/>
                  <a:pt x="5472151" y="517094"/>
                </a:cubicBezTo>
                <a:cubicBezTo>
                  <a:pt x="5459340" y="503911"/>
                  <a:pt x="5434269" y="494495"/>
                  <a:pt x="5468308" y="479429"/>
                </a:cubicBezTo>
                <a:cubicBezTo>
                  <a:pt x="5500517" y="464943"/>
                  <a:pt x="5520098" y="452050"/>
                  <a:pt x="5554320" y="470593"/>
                </a:cubicBezTo>
                <a:cubicBezTo>
                  <a:pt x="5554686" y="465233"/>
                  <a:pt x="5555601" y="460018"/>
                  <a:pt x="5556699" y="454802"/>
                </a:cubicBezTo>
                <a:cubicBezTo>
                  <a:pt x="5539314" y="474359"/>
                  <a:pt x="5534190" y="414240"/>
                  <a:pt x="5535837" y="416414"/>
                </a:cubicBezTo>
                <a:cubicBezTo>
                  <a:pt x="5524490" y="407577"/>
                  <a:pt x="5514242" y="407722"/>
                  <a:pt x="5512778" y="391062"/>
                </a:cubicBezTo>
                <a:cubicBezTo>
                  <a:pt x="5542425" y="391497"/>
                  <a:pt x="5570608" y="390483"/>
                  <a:pt x="5598059" y="404679"/>
                </a:cubicBezTo>
                <a:cubicBezTo>
                  <a:pt x="5636307" y="424526"/>
                  <a:pt x="5594764" y="426988"/>
                  <a:pt x="5581039" y="434521"/>
                </a:cubicBezTo>
                <a:cubicBezTo>
                  <a:pt x="5583418" y="436260"/>
                  <a:pt x="5632647" y="461032"/>
                  <a:pt x="5630817" y="442634"/>
                </a:cubicBezTo>
                <a:cubicBezTo>
                  <a:pt x="5628071" y="417428"/>
                  <a:pt x="5672908" y="410184"/>
                  <a:pt x="5690110" y="404824"/>
                </a:cubicBezTo>
                <a:cubicBezTo>
                  <a:pt x="5722502" y="394829"/>
                  <a:pt x="5753064" y="377735"/>
                  <a:pt x="5787835" y="381211"/>
                </a:cubicBezTo>
                <a:cubicBezTo>
                  <a:pt x="5785822" y="388310"/>
                  <a:pt x="5776489" y="400189"/>
                  <a:pt x="5776855" y="406563"/>
                </a:cubicBezTo>
                <a:cubicBezTo>
                  <a:pt x="5813273" y="402796"/>
                  <a:pt x="5864698" y="374113"/>
                  <a:pt x="5903678" y="388165"/>
                </a:cubicBezTo>
                <a:lnTo>
                  <a:pt x="5902763" y="391931"/>
                </a:lnTo>
                <a:cubicBezTo>
                  <a:pt x="5906972" y="391352"/>
                  <a:pt x="5910998" y="390628"/>
                  <a:pt x="5915024" y="389758"/>
                </a:cubicBezTo>
                <a:cubicBezTo>
                  <a:pt x="5911913" y="387006"/>
                  <a:pt x="5813639" y="338332"/>
                  <a:pt x="5862685" y="338332"/>
                </a:cubicBezTo>
                <a:cubicBezTo>
                  <a:pt x="5894528" y="338332"/>
                  <a:pt x="5932227" y="357454"/>
                  <a:pt x="5964985" y="361220"/>
                </a:cubicBezTo>
                <a:cubicBezTo>
                  <a:pt x="5994266" y="366001"/>
                  <a:pt x="6022265" y="371361"/>
                  <a:pt x="6050448" y="380487"/>
                </a:cubicBezTo>
                <a:cubicBezTo>
                  <a:pt x="6042579" y="366870"/>
                  <a:pt x="6046239" y="356150"/>
                  <a:pt x="6040383" y="344416"/>
                </a:cubicBezTo>
                <a:cubicBezTo>
                  <a:pt x="6038004" y="337462"/>
                  <a:pt x="6017873" y="340650"/>
                  <a:pt x="6021350" y="322687"/>
                </a:cubicBezTo>
                <a:cubicBezTo>
                  <a:pt x="6024644" y="306317"/>
                  <a:pt x="6044592" y="314574"/>
                  <a:pt x="6049533" y="301102"/>
                </a:cubicBezTo>
                <a:cubicBezTo>
                  <a:pt x="6055755" y="284153"/>
                  <a:pt x="6044592" y="263871"/>
                  <a:pt x="6072592" y="263871"/>
                </a:cubicBezTo>
                <a:cubicBezTo>
                  <a:pt x="6085768" y="263871"/>
                  <a:pt x="6099494" y="263871"/>
                  <a:pt x="6112853" y="264596"/>
                </a:cubicBezTo>
                <a:cubicBezTo>
                  <a:pt x="6157507" y="267203"/>
                  <a:pt x="6141219" y="288933"/>
                  <a:pt x="6152016" y="314719"/>
                </a:cubicBezTo>
                <a:cubicBezTo>
                  <a:pt x="6154761" y="315298"/>
                  <a:pt x="6157507" y="315733"/>
                  <a:pt x="6160252" y="316023"/>
                </a:cubicBezTo>
                <a:cubicBezTo>
                  <a:pt x="6164095" y="297190"/>
                  <a:pt x="6178186" y="299508"/>
                  <a:pt x="6190997" y="290816"/>
                </a:cubicBezTo>
                <a:cubicBezTo>
                  <a:pt x="6190631" y="287919"/>
                  <a:pt x="6187885" y="284587"/>
                  <a:pt x="6186604" y="284442"/>
                </a:cubicBezTo>
                <a:lnTo>
                  <a:pt x="6183310" y="284297"/>
                </a:lnTo>
                <a:lnTo>
                  <a:pt x="6182395" y="270101"/>
                </a:lnTo>
                <a:cubicBezTo>
                  <a:pt x="6203441" y="267638"/>
                  <a:pt x="6214238" y="281110"/>
                  <a:pt x="6222473" y="299074"/>
                </a:cubicBezTo>
                <a:cubicBezTo>
                  <a:pt x="6249741" y="279227"/>
                  <a:pt x="6283231" y="281255"/>
                  <a:pt x="6314342" y="287195"/>
                </a:cubicBezTo>
                <a:cubicBezTo>
                  <a:pt x="6245532" y="240983"/>
                  <a:pt x="6366682" y="246053"/>
                  <a:pt x="6388643" y="243591"/>
                </a:cubicBezTo>
                <a:lnTo>
                  <a:pt x="6385348" y="231712"/>
                </a:lnTo>
                <a:cubicBezTo>
                  <a:pt x="6410054" y="206215"/>
                  <a:pt x="6435858" y="190860"/>
                  <a:pt x="6472093" y="187238"/>
                </a:cubicBezTo>
                <a:cubicBezTo>
                  <a:pt x="6489662" y="185500"/>
                  <a:pt x="6506498" y="181589"/>
                  <a:pt x="6523701" y="177098"/>
                </a:cubicBezTo>
                <a:cubicBezTo>
                  <a:pt x="6550419" y="170000"/>
                  <a:pt x="6580066" y="189122"/>
                  <a:pt x="6605321" y="178402"/>
                </a:cubicBezTo>
                <a:lnTo>
                  <a:pt x="6598001" y="175215"/>
                </a:lnTo>
                <a:cubicBezTo>
                  <a:pt x="6611177" y="168261"/>
                  <a:pt x="6626001" y="165364"/>
                  <a:pt x="6640824" y="166523"/>
                </a:cubicBezTo>
                <a:cubicBezTo>
                  <a:pt x="6631674" y="152326"/>
                  <a:pt x="6649608" y="140157"/>
                  <a:pt x="6660955" y="137115"/>
                </a:cubicBezTo>
                <a:cubicBezTo>
                  <a:pt x="6634419" y="138419"/>
                  <a:pt x="6581164" y="158121"/>
                  <a:pt x="6574942" y="121180"/>
                </a:cubicBezTo>
                <a:cubicBezTo>
                  <a:pt x="6585374" y="121398"/>
                  <a:pt x="6595290" y="105481"/>
                  <a:pt x="6607626" y="104781"/>
                </a:cubicBezTo>
                <a:close/>
                <a:moveTo>
                  <a:pt x="2433497" y="95329"/>
                </a:moveTo>
                <a:cubicBezTo>
                  <a:pt x="2456815" y="96253"/>
                  <a:pt x="2479532" y="99918"/>
                  <a:pt x="2481237" y="110645"/>
                </a:cubicBezTo>
                <a:cubicBezTo>
                  <a:pt x="2487055" y="148667"/>
                  <a:pt x="2381743" y="116247"/>
                  <a:pt x="2369507" y="114459"/>
                </a:cubicBezTo>
                <a:cubicBezTo>
                  <a:pt x="2379135" y="113744"/>
                  <a:pt x="2388363" y="111360"/>
                  <a:pt x="2397189" y="107308"/>
                </a:cubicBezTo>
                <a:cubicBezTo>
                  <a:pt x="2401401" y="101944"/>
                  <a:pt x="2383950" y="99680"/>
                  <a:pt x="2382145" y="96462"/>
                </a:cubicBezTo>
                <a:cubicBezTo>
                  <a:pt x="2386257" y="96223"/>
                  <a:pt x="2410178" y="94406"/>
                  <a:pt x="2433497" y="95329"/>
                </a:cubicBezTo>
                <a:close/>
                <a:moveTo>
                  <a:pt x="4952791" y="84641"/>
                </a:moveTo>
                <a:lnTo>
                  <a:pt x="4953582" y="84714"/>
                </a:lnTo>
                <a:lnTo>
                  <a:pt x="4954914" y="84889"/>
                </a:lnTo>
                <a:cubicBezTo>
                  <a:pt x="4955847" y="85017"/>
                  <a:pt x="4955607" y="84995"/>
                  <a:pt x="4952791" y="84641"/>
                </a:cubicBezTo>
                <a:close/>
                <a:moveTo>
                  <a:pt x="4946487" y="83795"/>
                </a:moveTo>
                <a:cubicBezTo>
                  <a:pt x="4946490" y="83789"/>
                  <a:pt x="4948131" y="83999"/>
                  <a:pt x="4950004" y="84243"/>
                </a:cubicBezTo>
                <a:lnTo>
                  <a:pt x="4952582" y="84582"/>
                </a:lnTo>
                <a:lnTo>
                  <a:pt x="4952791" y="84641"/>
                </a:lnTo>
                <a:cubicBezTo>
                  <a:pt x="4948116" y="84021"/>
                  <a:pt x="4946483" y="83800"/>
                  <a:pt x="4946487" y="83795"/>
                </a:cubicBezTo>
                <a:close/>
                <a:moveTo>
                  <a:pt x="4764169" y="76501"/>
                </a:moveTo>
                <a:lnTo>
                  <a:pt x="4764065" y="76551"/>
                </a:lnTo>
                <a:lnTo>
                  <a:pt x="4760505" y="77636"/>
                </a:lnTo>
                <a:cubicBezTo>
                  <a:pt x="4759387" y="77974"/>
                  <a:pt x="4759964" y="77793"/>
                  <a:pt x="4764169" y="76501"/>
                </a:cubicBezTo>
                <a:close/>
                <a:moveTo>
                  <a:pt x="4862330" y="74192"/>
                </a:moveTo>
                <a:cubicBezTo>
                  <a:pt x="4912225" y="77439"/>
                  <a:pt x="5011955" y="109210"/>
                  <a:pt x="5037831" y="130576"/>
                </a:cubicBezTo>
                <a:cubicBezTo>
                  <a:pt x="5026252" y="132417"/>
                  <a:pt x="4966638" y="160516"/>
                  <a:pt x="4958893" y="134044"/>
                </a:cubicBezTo>
                <a:cubicBezTo>
                  <a:pt x="4960458" y="131284"/>
                  <a:pt x="4962100" y="128594"/>
                  <a:pt x="4963665" y="125834"/>
                </a:cubicBezTo>
                <a:cubicBezTo>
                  <a:pt x="4927443" y="102406"/>
                  <a:pt x="4886839" y="118049"/>
                  <a:pt x="4876356" y="160162"/>
                </a:cubicBezTo>
                <a:cubicBezTo>
                  <a:pt x="4865873" y="172478"/>
                  <a:pt x="4765186" y="125197"/>
                  <a:pt x="4815725" y="118756"/>
                </a:cubicBezTo>
                <a:cubicBezTo>
                  <a:pt x="4810180" y="118385"/>
                  <a:pt x="4732278" y="99371"/>
                  <a:pt x="4750154" y="83197"/>
                </a:cubicBezTo>
                <a:lnTo>
                  <a:pt x="4764065" y="76551"/>
                </a:lnTo>
                <a:lnTo>
                  <a:pt x="4764236" y="76499"/>
                </a:lnTo>
                <a:lnTo>
                  <a:pt x="4807970" y="74909"/>
                </a:lnTo>
                <a:cubicBezTo>
                  <a:pt x="4823529" y="77386"/>
                  <a:pt x="4838608" y="82694"/>
                  <a:pt x="4848896" y="90303"/>
                </a:cubicBezTo>
                <a:cubicBezTo>
                  <a:pt x="4846001" y="85561"/>
                  <a:pt x="4843341" y="80394"/>
                  <a:pt x="4844358" y="74661"/>
                </a:cubicBezTo>
                <a:cubicBezTo>
                  <a:pt x="4849091" y="73847"/>
                  <a:pt x="4855202" y="73729"/>
                  <a:pt x="4862330" y="74192"/>
                </a:cubicBezTo>
                <a:close/>
                <a:moveTo>
                  <a:pt x="4772101" y="74092"/>
                </a:moveTo>
                <a:cubicBezTo>
                  <a:pt x="4771931" y="74148"/>
                  <a:pt x="4769591" y="74864"/>
                  <a:pt x="4767014" y="75652"/>
                </a:cubicBezTo>
                <a:lnTo>
                  <a:pt x="4764236" y="76499"/>
                </a:lnTo>
                <a:lnTo>
                  <a:pt x="4764169" y="76501"/>
                </a:lnTo>
                <a:cubicBezTo>
                  <a:pt x="4770271" y="74643"/>
                  <a:pt x="4772271" y="74037"/>
                  <a:pt x="4772101" y="74092"/>
                </a:cubicBezTo>
                <a:close/>
                <a:moveTo>
                  <a:pt x="6402780" y="55629"/>
                </a:moveTo>
                <a:cubicBezTo>
                  <a:pt x="6424603" y="54000"/>
                  <a:pt x="6450956" y="57875"/>
                  <a:pt x="6458002" y="61351"/>
                </a:cubicBezTo>
                <a:cubicBezTo>
                  <a:pt x="6484720" y="74389"/>
                  <a:pt x="6496433" y="81922"/>
                  <a:pt x="6526995" y="84674"/>
                </a:cubicBezTo>
                <a:cubicBezTo>
                  <a:pt x="6548406" y="86703"/>
                  <a:pt x="6553348" y="105825"/>
                  <a:pt x="6572197" y="112199"/>
                </a:cubicBezTo>
                <a:cubicBezTo>
                  <a:pt x="6571831" y="113647"/>
                  <a:pt x="6571465" y="114227"/>
                  <a:pt x="6570550" y="115386"/>
                </a:cubicBezTo>
                <a:cubicBezTo>
                  <a:pt x="6535047" y="116979"/>
                  <a:pt x="6499178" y="111474"/>
                  <a:pt x="6464041" y="107998"/>
                </a:cubicBezTo>
                <a:cubicBezTo>
                  <a:pt x="6459283" y="107563"/>
                  <a:pt x="6420851" y="94960"/>
                  <a:pt x="6436041" y="87717"/>
                </a:cubicBezTo>
                <a:cubicBezTo>
                  <a:pt x="6419204" y="85109"/>
                  <a:pt x="6385897" y="105100"/>
                  <a:pt x="6374734" y="82936"/>
                </a:cubicBezTo>
                <a:cubicBezTo>
                  <a:pt x="6363662" y="64394"/>
                  <a:pt x="6380956" y="57259"/>
                  <a:pt x="6402780" y="55629"/>
                </a:cubicBezTo>
                <a:close/>
                <a:moveTo>
                  <a:pt x="4983810" y="55391"/>
                </a:moveTo>
                <a:cubicBezTo>
                  <a:pt x="5019016" y="56347"/>
                  <a:pt x="5054260" y="62239"/>
                  <a:pt x="5069516" y="70980"/>
                </a:cubicBezTo>
                <a:cubicBezTo>
                  <a:pt x="5057585" y="85596"/>
                  <a:pt x="5036423" y="90055"/>
                  <a:pt x="5014234" y="90339"/>
                </a:cubicBezTo>
                <a:lnTo>
                  <a:pt x="4953582" y="84714"/>
                </a:lnTo>
                <a:lnTo>
                  <a:pt x="4952582" y="84582"/>
                </a:lnTo>
                <a:lnTo>
                  <a:pt x="4898340" y="69423"/>
                </a:lnTo>
                <a:cubicBezTo>
                  <a:pt x="4913439" y="58417"/>
                  <a:pt x="4948605" y="54435"/>
                  <a:pt x="4983810" y="55391"/>
                </a:cubicBezTo>
                <a:close/>
                <a:moveTo>
                  <a:pt x="3275711" y="13890"/>
                </a:moveTo>
                <a:cubicBezTo>
                  <a:pt x="3329044" y="14950"/>
                  <a:pt x="3363796" y="19166"/>
                  <a:pt x="3363044" y="28165"/>
                </a:cubicBezTo>
                <a:cubicBezTo>
                  <a:pt x="3362844" y="31622"/>
                  <a:pt x="3248305" y="53314"/>
                  <a:pt x="3235668" y="55222"/>
                </a:cubicBezTo>
                <a:cubicBezTo>
                  <a:pt x="3191337" y="61777"/>
                  <a:pt x="3147206" y="73815"/>
                  <a:pt x="3103878" y="84900"/>
                </a:cubicBezTo>
                <a:cubicBezTo>
                  <a:pt x="3070379" y="93482"/>
                  <a:pt x="3021434" y="92528"/>
                  <a:pt x="2991546" y="111837"/>
                </a:cubicBezTo>
                <a:cubicBezTo>
                  <a:pt x="2995357" y="112314"/>
                  <a:pt x="2998166" y="115294"/>
                  <a:pt x="3000773" y="116366"/>
                </a:cubicBezTo>
                <a:cubicBezTo>
                  <a:pt x="2986732" y="124233"/>
                  <a:pt x="2909905" y="130550"/>
                  <a:pt x="2906093" y="137105"/>
                </a:cubicBezTo>
                <a:cubicBezTo>
                  <a:pt x="2894459" y="157130"/>
                  <a:pt x="2874199" y="143303"/>
                  <a:pt x="2860559" y="159871"/>
                </a:cubicBezTo>
                <a:cubicBezTo>
                  <a:pt x="2866978" y="164996"/>
                  <a:pt x="2880016" y="161301"/>
                  <a:pt x="2888241" y="163089"/>
                </a:cubicBezTo>
                <a:cubicBezTo>
                  <a:pt x="2870789" y="174412"/>
                  <a:pt x="2795968" y="196462"/>
                  <a:pt x="2801986" y="178703"/>
                </a:cubicBezTo>
                <a:cubicBezTo>
                  <a:pt x="2802011" y="178539"/>
                  <a:pt x="2799378" y="178377"/>
                  <a:pt x="2794754" y="178210"/>
                </a:cubicBezTo>
                <a:lnTo>
                  <a:pt x="2785649" y="177960"/>
                </a:lnTo>
                <a:lnTo>
                  <a:pt x="2785184" y="177655"/>
                </a:lnTo>
                <a:cubicBezTo>
                  <a:pt x="2777726" y="175285"/>
                  <a:pt x="2769320" y="174556"/>
                  <a:pt x="2760287" y="174893"/>
                </a:cubicBezTo>
                <a:lnTo>
                  <a:pt x="2747779" y="177053"/>
                </a:lnTo>
                <a:lnTo>
                  <a:pt x="2717410" y="176364"/>
                </a:lnTo>
                <a:cubicBezTo>
                  <a:pt x="2675161" y="175306"/>
                  <a:pt x="2633087" y="173816"/>
                  <a:pt x="2633889" y="171432"/>
                </a:cubicBezTo>
                <a:cubicBezTo>
                  <a:pt x="2638101" y="157249"/>
                  <a:pt x="2682432" y="154984"/>
                  <a:pt x="2693465" y="154984"/>
                </a:cubicBezTo>
                <a:cubicBezTo>
                  <a:pt x="2687647" y="154984"/>
                  <a:pt x="2701689" y="136033"/>
                  <a:pt x="2714728" y="135914"/>
                </a:cubicBezTo>
                <a:cubicBezTo>
                  <a:pt x="2733784" y="135556"/>
                  <a:pt x="2728769" y="148309"/>
                  <a:pt x="2737996" y="149740"/>
                </a:cubicBezTo>
                <a:cubicBezTo>
                  <a:pt x="2779720" y="155699"/>
                  <a:pt x="2724155" y="119584"/>
                  <a:pt x="2719943" y="131027"/>
                </a:cubicBezTo>
                <a:cubicBezTo>
                  <a:pt x="2724958" y="117558"/>
                  <a:pt x="2755649" y="115294"/>
                  <a:pt x="2764675" y="114221"/>
                </a:cubicBezTo>
                <a:cubicBezTo>
                  <a:pt x="2722551" y="119465"/>
                  <a:pt x="2683435" y="129835"/>
                  <a:pt x="2640508" y="128286"/>
                </a:cubicBezTo>
                <a:cubicBezTo>
                  <a:pt x="2595375" y="126617"/>
                  <a:pt x="2624662" y="105282"/>
                  <a:pt x="2649334" y="101587"/>
                </a:cubicBezTo>
                <a:cubicBezTo>
                  <a:pt x="2635895" y="101706"/>
                  <a:pt x="2615635" y="104924"/>
                  <a:pt x="2603599" y="97415"/>
                </a:cubicBezTo>
                <a:cubicBezTo>
                  <a:pt x="2577923" y="81324"/>
                  <a:pt x="2659565" y="60823"/>
                  <a:pt x="2669193" y="57844"/>
                </a:cubicBezTo>
                <a:cubicBezTo>
                  <a:pt x="2710916" y="44971"/>
                  <a:pt x="2720144" y="63803"/>
                  <a:pt x="2756651" y="71431"/>
                </a:cubicBezTo>
                <a:cubicBezTo>
                  <a:pt x="2759460" y="72027"/>
                  <a:pt x="2806599" y="90502"/>
                  <a:pt x="2778516" y="91932"/>
                </a:cubicBezTo>
                <a:cubicBezTo>
                  <a:pt x="2801785" y="90741"/>
                  <a:pt x="2819437" y="73696"/>
                  <a:pt x="2846718" y="73339"/>
                </a:cubicBezTo>
                <a:cubicBezTo>
                  <a:pt x="2837290" y="70120"/>
                  <a:pt x="2825254" y="69525"/>
                  <a:pt x="2814824" y="69763"/>
                </a:cubicBezTo>
                <a:cubicBezTo>
                  <a:pt x="2815626" y="69405"/>
                  <a:pt x="2817030" y="68809"/>
                  <a:pt x="2817632" y="68571"/>
                </a:cubicBezTo>
                <a:cubicBezTo>
                  <a:pt x="2801986" y="67617"/>
                  <a:pt x="2761867" y="42826"/>
                  <a:pt x="2751035" y="45686"/>
                </a:cubicBezTo>
                <a:cubicBezTo>
                  <a:pt x="2788496" y="35942"/>
                  <a:pt x="3115713" y="10711"/>
                  <a:pt x="3275711" y="13890"/>
                </a:cubicBezTo>
                <a:close/>
                <a:moveTo>
                  <a:pt x="3868339" y="275"/>
                </a:moveTo>
                <a:cubicBezTo>
                  <a:pt x="3962016" y="-2348"/>
                  <a:pt x="4047067" y="14458"/>
                  <a:pt x="4138939" y="20775"/>
                </a:cubicBezTo>
                <a:cubicBezTo>
                  <a:pt x="4122691" y="19703"/>
                  <a:pt x="4099823" y="47832"/>
                  <a:pt x="4091599" y="57486"/>
                </a:cubicBezTo>
                <a:cubicBezTo>
                  <a:pt x="4116472" y="58201"/>
                  <a:pt x="4144556" y="46878"/>
                  <a:pt x="4170031" y="44852"/>
                </a:cubicBezTo>
                <a:cubicBezTo>
                  <a:pt x="4157795" y="45805"/>
                  <a:pt x="4209548" y="41872"/>
                  <a:pt x="4170031" y="44852"/>
                </a:cubicBezTo>
                <a:cubicBezTo>
                  <a:pt x="4209548" y="41872"/>
                  <a:pt x="4264510" y="20299"/>
                  <a:pt x="4302021" y="43898"/>
                </a:cubicBezTo>
                <a:cubicBezTo>
                  <a:pt x="4224592" y="62731"/>
                  <a:pt x="4133723" y="82874"/>
                  <a:pt x="4077557" y="139609"/>
                </a:cubicBezTo>
                <a:cubicBezTo>
                  <a:pt x="4091398" y="129596"/>
                  <a:pt x="4130715" y="132457"/>
                  <a:pt x="4143352" y="143542"/>
                </a:cubicBezTo>
                <a:cubicBezTo>
                  <a:pt x="4166420" y="163685"/>
                  <a:pt x="4068932" y="167976"/>
                  <a:pt x="4061911" y="167976"/>
                </a:cubicBezTo>
                <a:cubicBezTo>
                  <a:pt x="4069133" y="175485"/>
                  <a:pt x="4131316" y="188119"/>
                  <a:pt x="4097416" y="205759"/>
                </a:cubicBezTo>
                <a:cubicBezTo>
                  <a:pt x="4075351" y="217321"/>
                  <a:pt x="4099021" y="217678"/>
                  <a:pt x="4101227" y="228883"/>
                </a:cubicBezTo>
                <a:cubicBezTo>
                  <a:pt x="4104437" y="244735"/>
                  <a:pt x="4051280" y="239967"/>
                  <a:pt x="4044460" y="241278"/>
                </a:cubicBezTo>
                <a:cubicBezTo>
                  <a:pt x="4052884" y="243424"/>
                  <a:pt x="4061309" y="246642"/>
                  <a:pt x="4070135" y="246284"/>
                </a:cubicBezTo>
                <a:cubicBezTo>
                  <a:pt x="4066525" y="275962"/>
                  <a:pt x="3960411" y="259514"/>
                  <a:pt x="3942157" y="267024"/>
                </a:cubicBezTo>
                <a:cubicBezTo>
                  <a:pt x="3961815" y="274890"/>
                  <a:pt x="4013769" y="305522"/>
                  <a:pt x="4013568" y="329241"/>
                </a:cubicBezTo>
                <a:cubicBezTo>
                  <a:pt x="4013167" y="362852"/>
                  <a:pt x="3971644" y="343544"/>
                  <a:pt x="3959007" y="334723"/>
                </a:cubicBezTo>
                <a:cubicBezTo>
                  <a:pt x="3934936" y="317798"/>
                  <a:pt x="3918688" y="327095"/>
                  <a:pt x="3904646" y="351410"/>
                </a:cubicBezTo>
                <a:cubicBezTo>
                  <a:pt x="3912068" y="338418"/>
                  <a:pt x="3984482" y="357608"/>
                  <a:pt x="3996117" y="357370"/>
                </a:cubicBezTo>
                <a:cubicBezTo>
                  <a:pt x="3967632" y="358085"/>
                  <a:pt x="3928316" y="380135"/>
                  <a:pt x="3903443" y="392650"/>
                </a:cubicBezTo>
                <a:cubicBezTo>
                  <a:pt x="3874557" y="407192"/>
                  <a:pt x="3837848" y="406476"/>
                  <a:pt x="3806556" y="414105"/>
                </a:cubicBezTo>
                <a:cubicBezTo>
                  <a:pt x="3755003" y="426620"/>
                  <a:pt x="3735747" y="406238"/>
                  <a:pt x="3691817" y="446763"/>
                </a:cubicBezTo>
                <a:cubicBezTo>
                  <a:pt x="3646081" y="488718"/>
                  <a:pt x="3577077" y="467740"/>
                  <a:pt x="3531142" y="498134"/>
                </a:cubicBezTo>
                <a:cubicBezTo>
                  <a:pt x="3506067" y="514701"/>
                  <a:pt x="3499648" y="498849"/>
                  <a:pt x="3502858" y="526144"/>
                </a:cubicBezTo>
                <a:cubicBezTo>
                  <a:pt x="3503660" y="531746"/>
                  <a:pt x="3480793" y="527931"/>
                  <a:pt x="3477583" y="537109"/>
                </a:cubicBezTo>
                <a:cubicBezTo>
                  <a:pt x="3504061" y="540804"/>
                  <a:pt x="3451707" y="575727"/>
                  <a:pt x="3445889" y="579660"/>
                </a:cubicBezTo>
                <a:cubicBezTo>
                  <a:pt x="3425830" y="593367"/>
                  <a:pt x="3398951" y="634488"/>
                  <a:pt x="3384909" y="654631"/>
                </a:cubicBezTo>
                <a:cubicBezTo>
                  <a:pt x="3348602" y="707313"/>
                  <a:pt x="3305274" y="637229"/>
                  <a:pt x="3253119" y="650698"/>
                </a:cubicBezTo>
                <a:cubicBezTo>
                  <a:pt x="3253320" y="618636"/>
                  <a:pt x="3221426" y="571078"/>
                  <a:pt x="3211998" y="539016"/>
                </a:cubicBezTo>
                <a:cubicBezTo>
                  <a:pt x="3204977" y="515893"/>
                  <a:pt x="3224033" y="510410"/>
                  <a:pt x="3207585" y="485619"/>
                </a:cubicBezTo>
                <a:cubicBezTo>
                  <a:pt x="3191337" y="461423"/>
                  <a:pt x="3225839" y="466310"/>
                  <a:pt x="3226441" y="451888"/>
                </a:cubicBezTo>
                <a:cubicBezTo>
                  <a:pt x="3181708" y="443426"/>
                  <a:pt x="3309486" y="384307"/>
                  <a:pt x="3310289" y="382519"/>
                </a:cubicBezTo>
                <a:cubicBezTo>
                  <a:pt x="3319115" y="360946"/>
                  <a:pt x="3308684" y="345927"/>
                  <a:pt x="3293639" y="368574"/>
                </a:cubicBezTo>
                <a:cubicBezTo>
                  <a:pt x="3278996" y="390624"/>
                  <a:pt x="3246901" y="374295"/>
                  <a:pt x="3228647" y="368574"/>
                </a:cubicBezTo>
                <a:cubicBezTo>
                  <a:pt x="3237072" y="354867"/>
                  <a:pt x="3244093" y="346166"/>
                  <a:pt x="3261143" y="345689"/>
                </a:cubicBezTo>
                <a:cubicBezTo>
                  <a:pt x="3258335" y="341875"/>
                  <a:pt x="3255527" y="337942"/>
                  <a:pt x="3252518" y="334009"/>
                </a:cubicBezTo>
                <a:cubicBezTo>
                  <a:pt x="3252317" y="333651"/>
                  <a:pt x="3326135" y="342590"/>
                  <a:pt x="3328542" y="342232"/>
                </a:cubicBezTo>
                <a:cubicBezTo>
                  <a:pt x="3329545" y="342113"/>
                  <a:pt x="3314300" y="317203"/>
                  <a:pt x="3295445" y="321255"/>
                </a:cubicBezTo>
                <a:cubicBezTo>
                  <a:pt x="3294843" y="314461"/>
                  <a:pt x="3306277" y="318156"/>
                  <a:pt x="3308684" y="313508"/>
                </a:cubicBezTo>
                <a:cubicBezTo>
                  <a:pt x="3295244" y="306118"/>
                  <a:pt x="3250311" y="327572"/>
                  <a:pt x="3245497" y="307906"/>
                </a:cubicBezTo>
                <a:cubicBezTo>
                  <a:pt x="3250512" y="328764"/>
                  <a:pt x="3321722" y="220181"/>
                  <a:pt x="3272376" y="233531"/>
                </a:cubicBezTo>
                <a:cubicBezTo>
                  <a:pt x="3307280" y="224115"/>
                  <a:pt x="3262949" y="210408"/>
                  <a:pt x="3259137" y="204687"/>
                </a:cubicBezTo>
                <a:cubicBezTo>
                  <a:pt x="3254925" y="198370"/>
                  <a:pt x="3278595" y="193483"/>
                  <a:pt x="3257131" y="186212"/>
                </a:cubicBezTo>
                <a:cubicBezTo>
                  <a:pt x="3235868" y="178822"/>
                  <a:pt x="3207986" y="176438"/>
                  <a:pt x="3185520" y="175723"/>
                </a:cubicBezTo>
                <a:cubicBezTo>
                  <a:pt x="3138380" y="174174"/>
                  <a:pt x="3095854" y="184067"/>
                  <a:pt x="3048715" y="175723"/>
                </a:cubicBezTo>
                <a:cubicBezTo>
                  <a:pt x="3056538" y="169645"/>
                  <a:pt x="3067571" y="169645"/>
                  <a:pt x="3076598" y="166307"/>
                </a:cubicBezTo>
                <a:cubicBezTo>
                  <a:pt x="3064763" y="165711"/>
                  <a:pt x="3036880" y="165592"/>
                  <a:pt x="3028255" y="156057"/>
                </a:cubicBezTo>
                <a:cubicBezTo>
                  <a:pt x="3046509" y="151170"/>
                  <a:pt x="3076196" y="153196"/>
                  <a:pt x="3092043" y="144495"/>
                </a:cubicBezTo>
                <a:cubicBezTo>
                  <a:pt x="3079005" y="142708"/>
                  <a:pt x="3034072" y="136867"/>
                  <a:pt x="3028856" y="120061"/>
                </a:cubicBezTo>
                <a:cubicBezTo>
                  <a:pt x="3057942" y="115532"/>
                  <a:pt x="3228246" y="110526"/>
                  <a:pt x="3232458" y="75484"/>
                </a:cubicBezTo>
                <a:cubicBezTo>
                  <a:pt x="3219620" y="75365"/>
                  <a:pt x="3206381" y="76557"/>
                  <a:pt x="3193944" y="72862"/>
                </a:cubicBezTo>
                <a:cubicBezTo>
                  <a:pt x="3218617" y="55341"/>
                  <a:pt x="3351410" y="56890"/>
                  <a:pt x="3350608" y="32218"/>
                </a:cubicBezTo>
                <a:cubicBezTo>
                  <a:pt x="3390526" y="32575"/>
                  <a:pt x="3429641" y="20418"/>
                  <a:pt x="3469559" y="21848"/>
                </a:cubicBezTo>
                <a:cubicBezTo>
                  <a:pt x="3498846" y="22801"/>
                  <a:pt x="3549596" y="36747"/>
                  <a:pt x="3577278" y="30907"/>
                </a:cubicBezTo>
                <a:cubicBezTo>
                  <a:pt x="3568853" y="25066"/>
                  <a:pt x="3568452" y="29238"/>
                  <a:pt x="3565844" y="17796"/>
                </a:cubicBezTo>
                <a:cubicBezTo>
                  <a:pt x="3605562" y="13147"/>
                  <a:pt x="3644075" y="34006"/>
                  <a:pt x="3683191" y="34006"/>
                </a:cubicBezTo>
                <a:cubicBezTo>
                  <a:pt x="3670554" y="33290"/>
                  <a:pt x="3645881" y="8975"/>
                  <a:pt x="3634046" y="16246"/>
                </a:cubicBezTo>
                <a:cubicBezTo>
                  <a:pt x="3661326" y="-560"/>
                  <a:pt x="3726720" y="-202"/>
                  <a:pt x="3756809" y="7069"/>
                </a:cubicBezTo>
                <a:cubicBezTo>
                  <a:pt x="3791712" y="15531"/>
                  <a:pt x="3832432" y="1228"/>
                  <a:pt x="3868339" y="275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EFAA59-4FD5-DA43-BAB1-A79B40DD5FC5}"/>
              </a:ext>
            </a:extLst>
          </p:cNvPr>
          <p:cNvSpPr txBox="1"/>
          <p:nvPr/>
        </p:nvSpPr>
        <p:spPr>
          <a:xfrm>
            <a:off x="1422613" y="766121"/>
            <a:ext cx="348204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WORLD TRAFFIC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6DF1A-21E9-7C45-BEF4-B101F66FDA11}"/>
              </a:ext>
            </a:extLst>
          </p:cNvPr>
          <p:cNvSpPr txBox="1"/>
          <p:nvPr/>
        </p:nvSpPr>
        <p:spPr>
          <a:xfrm>
            <a:off x="12834900" y="1864229"/>
            <a:ext cx="145103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$2754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5865EB-8357-B142-8BFB-0BE7A05AEB32}"/>
              </a:ext>
            </a:extLst>
          </p:cNvPr>
          <p:cNvSpPr txBox="1"/>
          <p:nvPr/>
        </p:nvSpPr>
        <p:spPr>
          <a:xfrm>
            <a:off x="12834900" y="1383534"/>
            <a:ext cx="1941557" cy="461665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Total 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201C6-2283-524A-B1B3-E462D4B823FD}"/>
              </a:ext>
            </a:extLst>
          </p:cNvPr>
          <p:cNvSpPr txBox="1"/>
          <p:nvPr/>
        </p:nvSpPr>
        <p:spPr>
          <a:xfrm>
            <a:off x="12834900" y="2390544"/>
            <a:ext cx="2194832" cy="33855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“Green marketing is a”.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23E28-1237-654A-957F-0F7A63A0FEFC}"/>
              </a:ext>
            </a:extLst>
          </p:cNvPr>
          <p:cNvSpPr txBox="1"/>
          <p:nvPr/>
        </p:nvSpPr>
        <p:spPr>
          <a:xfrm>
            <a:off x="12834900" y="3973311"/>
            <a:ext cx="12634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$554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8EE16-7B42-604B-928D-59F0CCC3490F}"/>
              </a:ext>
            </a:extLst>
          </p:cNvPr>
          <p:cNvSpPr txBox="1"/>
          <p:nvPr/>
        </p:nvSpPr>
        <p:spPr>
          <a:xfrm>
            <a:off x="12834900" y="3492616"/>
            <a:ext cx="2343911" cy="461665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Pending 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C75C08-2115-A049-BB3F-A4DF2A06D063}"/>
              </a:ext>
            </a:extLst>
          </p:cNvPr>
          <p:cNvSpPr txBox="1"/>
          <p:nvPr/>
        </p:nvSpPr>
        <p:spPr>
          <a:xfrm>
            <a:off x="12834900" y="4499626"/>
            <a:ext cx="2194832" cy="33855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“Green marketing is a”.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193AE9-6B7F-F14A-AA2D-9231F1EAC4D0}"/>
              </a:ext>
            </a:extLst>
          </p:cNvPr>
          <p:cNvSpPr txBox="1"/>
          <p:nvPr/>
        </p:nvSpPr>
        <p:spPr>
          <a:xfrm>
            <a:off x="12834900" y="6033497"/>
            <a:ext cx="137730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$1200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8E55E-88A7-A948-9DE3-06CC5C9B5942}"/>
              </a:ext>
            </a:extLst>
          </p:cNvPr>
          <p:cNvSpPr txBox="1"/>
          <p:nvPr/>
        </p:nvSpPr>
        <p:spPr>
          <a:xfrm>
            <a:off x="12834900" y="5552802"/>
            <a:ext cx="2034531" cy="461665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Sent Payment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76AEA6-0734-2844-8241-EAC417E445AA}"/>
              </a:ext>
            </a:extLst>
          </p:cNvPr>
          <p:cNvSpPr txBox="1"/>
          <p:nvPr/>
        </p:nvSpPr>
        <p:spPr>
          <a:xfrm>
            <a:off x="12834900" y="6559812"/>
            <a:ext cx="2194832" cy="33855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“Green marketing is a”.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BC59FD-98D2-E84E-9839-4BB646A73E57}"/>
              </a:ext>
            </a:extLst>
          </p:cNvPr>
          <p:cNvSpPr/>
          <p:nvPr/>
        </p:nvSpPr>
        <p:spPr>
          <a:xfrm>
            <a:off x="17232103" y="762000"/>
            <a:ext cx="5624722" cy="80887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2742677-D576-0B4C-9E7D-AC043863814A}"/>
              </a:ext>
            </a:extLst>
          </p:cNvPr>
          <p:cNvSpPr/>
          <p:nvPr/>
        </p:nvSpPr>
        <p:spPr>
          <a:xfrm>
            <a:off x="18312527" y="2257194"/>
            <a:ext cx="3454486" cy="3454486"/>
          </a:xfrm>
          <a:prstGeom prst="arc">
            <a:avLst>
              <a:gd name="adj1" fmla="val 93809"/>
              <a:gd name="adj2" fmla="val 16187656"/>
            </a:avLst>
          </a:prstGeom>
          <a:ln w="444500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A50E7E-5CB6-D34A-8BF2-6CB223D1E015}"/>
              </a:ext>
            </a:extLst>
          </p:cNvPr>
          <p:cNvSpPr txBox="1"/>
          <p:nvPr/>
        </p:nvSpPr>
        <p:spPr>
          <a:xfrm>
            <a:off x="19156353" y="3119553"/>
            <a:ext cx="1766830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7C403F-170C-714D-B161-FB84BFC6D9B4}"/>
              </a:ext>
            </a:extLst>
          </p:cNvPr>
          <p:cNvSpPr txBox="1"/>
          <p:nvPr/>
        </p:nvSpPr>
        <p:spPr>
          <a:xfrm>
            <a:off x="18928600" y="4104866"/>
            <a:ext cx="2222336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70B68-2294-0A46-B861-4B221A19781F}"/>
              </a:ext>
            </a:extLst>
          </p:cNvPr>
          <p:cNvSpPr txBox="1"/>
          <p:nvPr/>
        </p:nvSpPr>
        <p:spPr>
          <a:xfrm>
            <a:off x="18051885" y="1056418"/>
            <a:ext cx="397576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TRAFFIC INCREASE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0A0D9B-92A1-3E49-A295-5D45175A2B65}"/>
              </a:ext>
            </a:extLst>
          </p:cNvPr>
          <p:cNvSpPr txBox="1"/>
          <p:nvPr/>
        </p:nvSpPr>
        <p:spPr>
          <a:xfrm>
            <a:off x="17933470" y="6327681"/>
            <a:ext cx="4212595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“Green marketing is a practice whereby companies seek.”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20A15-D699-8347-A622-E0C9BBECB984}"/>
              </a:ext>
            </a:extLst>
          </p:cNvPr>
          <p:cNvSpPr txBox="1"/>
          <p:nvPr/>
        </p:nvSpPr>
        <p:spPr>
          <a:xfrm>
            <a:off x="17933470" y="7540302"/>
            <a:ext cx="4212595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“Green marketing is a practice whereby companies seek.”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90E74B-6B9D-5C47-9EBE-0AC56E181924}"/>
              </a:ext>
            </a:extLst>
          </p:cNvPr>
          <p:cNvSpPr/>
          <p:nvPr/>
        </p:nvSpPr>
        <p:spPr>
          <a:xfrm>
            <a:off x="17232103" y="8850702"/>
            <a:ext cx="5624722" cy="4103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EC164F-3F99-AC45-AAC4-DEE4145F2B75}"/>
              </a:ext>
            </a:extLst>
          </p:cNvPr>
          <p:cNvSpPr/>
          <p:nvPr/>
        </p:nvSpPr>
        <p:spPr>
          <a:xfrm>
            <a:off x="19855100" y="10925799"/>
            <a:ext cx="350685" cy="3506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2DA1CC-11CB-B945-BEA0-0911166DE17C}"/>
              </a:ext>
            </a:extLst>
          </p:cNvPr>
          <p:cNvGrpSpPr/>
          <p:nvPr/>
        </p:nvGrpSpPr>
        <p:grpSpPr>
          <a:xfrm>
            <a:off x="17789486" y="9214395"/>
            <a:ext cx="4453274" cy="3411897"/>
            <a:chOff x="16861008" y="9214395"/>
            <a:chExt cx="4453274" cy="341189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8CF236-4E04-7E40-A913-DFD88837D9C9}"/>
                </a:ext>
              </a:extLst>
            </p:cNvPr>
            <p:cNvSpPr txBox="1"/>
            <p:nvPr/>
          </p:nvSpPr>
          <p:spPr>
            <a:xfrm>
              <a:off x="18044334" y="9214395"/>
              <a:ext cx="2133919" cy="58477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MAY 2019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5DE986-3A13-D84B-AE9B-890DD93D035E}"/>
                </a:ext>
              </a:extLst>
            </p:cNvPr>
            <p:cNvSpPr txBox="1"/>
            <p:nvPr/>
          </p:nvSpPr>
          <p:spPr>
            <a:xfrm>
              <a:off x="16861008" y="9868813"/>
              <a:ext cx="702436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CC0963-6466-9E41-9B47-058D8A7CF2B6}"/>
                </a:ext>
              </a:extLst>
            </p:cNvPr>
            <p:cNvSpPr txBox="1"/>
            <p:nvPr/>
          </p:nvSpPr>
          <p:spPr>
            <a:xfrm>
              <a:off x="18136584" y="9868813"/>
              <a:ext cx="675186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WED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12D03F-ACE2-D546-BAC4-E243B051325C}"/>
                </a:ext>
              </a:extLst>
            </p:cNvPr>
            <p:cNvSpPr txBox="1"/>
            <p:nvPr/>
          </p:nvSpPr>
          <p:spPr>
            <a:xfrm>
              <a:off x="18798681" y="9868813"/>
              <a:ext cx="619080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THU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C7644B5-EBF2-3642-B375-FB786AAC4F65}"/>
                </a:ext>
              </a:extLst>
            </p:cNvPr>
            <p:cNvSpPr txBox="1"/>
            <p:nvPr/>
          </p:nvSpPr>
          <p:spPr>
            <a:xfrm>
              <a:off x="19496043" y="9868813"/>
              <a:ext cx="492443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FRI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74C1C4-1975-FD44-9ABB-9770F5564E57}"/>
                </a:ext>
              </a:extLst>
            </p:cNvPr>
            <p:cNvSpPr txBox="1"/>
            <p:nvPr/>
          </p:nvSpPr>
          <p:spPr>
            <a:xfrm>
              <a:off x="20094820" y="9868813"/>
              <a:ext cx="562976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977B70-1D6C-6441-818F-D1712E126D3B}"/>
                </a:ext>
              </a:extLst>
            </p:cNvPr>
            <p:cNvSpPr txBox="1"/>
            <p:nvPr/>
          </p:nvSpPr>
          <p:spPr>
            <a:xfrm>
              <a:off x="20706423" y="9868813"/>
              <a:ext cx="607859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656739-AE0C-D84C-9638-EA6C7A711DF9}"/>
                </a:ext>
              </a:extLst>
            </p:cNvPr>
            <p:cNvSpPr txBox="1"/>
            <p:nvPr/>
          </p:nvSpPr>
          <p:spPr>
            <a:xfrm>
              <a:off x="17550630" y="9868813"/>
              <a:ext cx="579005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TUE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72A485-00F2-F24C-A2A4-F40DF6ED0D28}"/>
                </a:ext>
              </a:extLst>
            </p:cNvPr>
            <p:cNvSpPr txBox="1"/>
            <p:nvPr/>
          </p:nvSpPr>
          <p:spPr>
            <a:xfrm>
              <a:off x="18314518" y="10453588"/>
              <a:ext cx="31931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8866832-586F-3F41-B04C-F07E63D95C1C}"/>
                </a:ext>
              </a:extLst>
            </p:cNvPr>
            <p:cNvSpPr txBox="1"/>
            <p:nvPr/>
          </p:nvSpPr>
          <p:spPr>
            <a:xfrm>
              <a:off x="18948562" y="10453588"/>
              <a:ext cx="31931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248D3B-A1AA-1049-91D9-7E0B59F5A4D7}"/>
                </a:ext>
              </a:extLst>
            </p:cNvPr>
            <p:cNvSpPr txBox="1"/>
            <p:nvPr/>
          </p:nvSpPr>
          <p:spPr>
            <a:xfrm>
              <a:off x="19582606" y="10453588"/>
              <a:ext cx="31931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D4862-87C1-DB41-90D0-08500D226753}"/>
                </a:ext>
              </a:extLst>
            </p:cNvPr>
            <p:cNvSpPr txBox="1"/>
            <p:nvPr/>
          </p:nvSpPr>
          <p:spPr>
            <a:xfrm>
              <a:off x="20216649" y="10453588"/>
              <a:ext cx="31931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5B7EF2-7338-8648-B017-95DB9106D476}"/>
                </a:ext>
              </a:extLst>
            </p:cNvPr>
            <p:cNvSpPr txBox="1"/>
            <p:nvPr/>
          </p:nvSpPr>
          <p:spPr>
            <a:xfrm>
              <a:off x="20850694" y="10453588"/>
              <a:ext cx="31931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A095CF-DE11-3840-9406-E901C5E484C6}"/>
                </a:ext>
              </a:extLst>
            </p:cNvPr>
            <p:cNvSpPr txBox="1"/>
            <p:nvPr/>
          </p:nvSpPr>
          <p:spPr>
            <a:xfrm>
              <a:off x="17052567" y="10904431"/>
              <a:ext cx="31931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34959E3-6105-9546-8F53-16714FAD06CE}"/>
                </a:ext>
              </a:extLst>
            </p:cNvPr>
            <p:cNvSpPr txBox="1"/>
            <p:nvPr/>
          </p:nvSpPr>
          <p:spPr>
            <a:xfrm>
              <a:off x="18314517" y="10904431"/>
              <a:ext cx="31931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BBDDAC-C17D-ED45-B54A-45496824BE42}"/>
                </a:ext>
              </a:extLst>
            </p:cNvPr>
            <p:cNvSpPr txBox="1"/>
            <p:nvPr/>
          </p:nvSpPr>
          <p:spPr>
            <a:xfrm>
              <a:off x="18948561" y="10904431"/>
              <a:ext cx="31931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6B8611-7043-414E-AFBF-86E799A93B0C}"/>
                </a:ext>
              </a:extLst>
            </p:cNvPr>
            <p:cNvSpPr txBox="1"/>
            <p:nvPr/>
          </p:nvSpPr>
          <p:spPr>
            <a:xfrm>
              <a:off x="19515279" y="10904431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A8C8319-046B-BE4F-9D99-EC97532672F7}"/>
                </a:ext>
              </a:extLst>
            </p:cNvPr>
            <p:cNvSpPr txBox="1"/>
            <p:nvPr/>
          </p:nvSpPr>
          <p:spPr>
            <a:xfrm>
              <a:off x="20149322" y="10904431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6279ED-469B-AD4A-86FE-3F95EF601E86}"/>
                </a:ext>
              </a:extLst>
            </p:cNvPr>
            <p:cNvSpPr txBox="1"/>
            <p:nvPr/>
          </p:nvSpPr>
          <p:spPr>
            <a:xfrm>
              <a:off x="20783367" y="10904431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284769-CD8F-2F47-89F5-8D0CADAC3209}"/>
                </a:ext>
              </a:extLst>
            </p:cNvPr>
            <p:cNvSpPr txBox="1"/>
            <p:nvPr/>
          </p:nvSpPr>
          <p:spPr>
            <a:xfrm>
              <a:off x="17680473" y="10904431"/>
              <a:ext cx="31931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C1E51B8-0B70-4D49-B150-E9166EF120FA}"/>
                </a:ext>
              </a:extLst>
            </p:cNvPr>
            <p:cNvSpPr txBox="1"/>
            <p:nvPr/>
          </p:nvSpPr>
          <p:spPr>
            <a:xfrm>
              <a:off x="16985241" y="11355274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F55F11D-19F8-CF46-8401-1E356B631E1D}"/>
                </a:ext>
              </a:extLst>
            </p:cNvPr>
            <p:cNvSpPr txBox="1"/>
            <p:nvPr/>
          </p:nvSpPr>
          <p:spPr>
            <a:xfrm>
              <a:off x="18247191" y="11355274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FA0408B-973F-8C4B-AFE4-09B97E83E683}"/>
                </a:ext>
              </a:extLst>
            </p:cNvPr>
            <p:cNvSpPr txBox="1"/>
            <p:nvPr/>
          </p:nvSpPr>
          <p:spPr>
            <a:xfrm>
              <a:off x="18881235" y="11355274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5BBF45-FE3F-E44B-8D78-52AAEA53BEF9}"/>
                </a:ext>
              </a:extLst>
            </p:cNvPr>
            <p:cNvSpPr txBox="1"/>
            <p:nvPr/>
          </p:nvSpPr>
          <p:spPr>
            <a:xfrm>
              <a:off x="19515280" y="11355274"/>
              <a:ext cx="453970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17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E48228C-6144-BE43-B2FA-84C041D62266}"/>
                </a:ext>
              </a:extLst>
            </p:cNvPr>
            <p:cNvSpPr txBox="1"/>
            <p:nvPr/>
          </p:nvSpPr>
          <p:spPr>
            <a:xfrm>
              <a:off x="20149322" y="11355274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6AD3E7B-2C21-B548-BEE4-7C106C1576C8}"/>
                </a:ext>
              </a:extLst>
            </p:cNvPr>
            <p:cNvSpPr txBox="1"/>
            <p:nvPr/>
          </p:nvSpPr>
          <p:spPr>
            <a:xfrm>
              <a:off x="20783367" y="11355274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19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144402-6158-9B45-8635-1710F802A1CB}"/>
                </a:ext>
              </a:extLst>
            </p:cNvPr>
            <p:cNvSpPr txBox="1"/>
            <p:nvPr/>
          </p:nvSpPr>
          <p:spPr>
            <a:xfrm>
              <a:off x="17613148" y="11355274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2FBA7A-6AAD-9342-918B-C461EC177FAC}"/>
                </a:ext>
              </a:extLst>
            </p:cNvPr>
            <p:cNvSpPr txBox="1"/>
            <p:nvPr/>
          </p:nvSpPr>
          <p:spPr>
            <a:xfrm>
              <a:off x="16985241" y="11806117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E4CED3-5331-8040-B1DA-F54F76092348}"/>
                </a:ext>
              </a:extLst>
            </p:cNvPr>
            <p:cNvSpPr txBox="1"/>
            <p:nvPr/>
          </p:nvSpPr>
          <p:spPr>
            <a:xfrm>
              <a:off x="18247191" y="11806117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D1F10DD-788D-8F43-8545-84CE77DF2B50}"/>
                </a:ext>
              </a:extLst>
            </p:cNvPr>
            <p:cNvSpPr txBox="1"/>
            <p:nvPr/>
          </p:nvSpPr>
          <p:spPr>
            <a:xfrm>
              <a:off x="18881236" y="11806117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03E4C2-8098-3345-BFAC-4664BAA0D102}"/>
                </a:ext>
              </a:extLst>
            </p:cNvPr>
            <p:cNvSpPr txBox="1"/>
            <p:nvPr/>
          </p:nvSpPr>
          <p:spPr>
            <a:xfrm>
              <a:off x="19515279" y="11806117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3BCD78-FFF9-554C-90CD-20E94607FA8E}"/>
                </a:ext>
              </a:extLst>
            </p:cNvPr>
            <p:cNvSpPr txBox="1"/>
            <p:nvPr/>
          </p:nvSpPr>
          <p:spPr>
            <a:xfrm>
              <a:off x="20149322" y="11806117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EE92D3-3AE6-DC49-B9EE-1F9391F56D55}"/>
                </a:ext>
              </a:extLst>
            </p:cNvPr>
            <p:cNvSpPr txBox="1"/>
            <p:nvPr/>
          </p:nvSpPr>
          <p:spPr>
            <a:xfrm>
              <a:off x="20783367" y="11806117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8A1856B-0BED-4545-AD38-DACAF3C497A7}"/>
                </a:ext>
              </a:extLst>
            </p:cNvPr>
            <p:cNvSpPr txBox="1"/>
            <p:nvPr/>
          </p:nvSpPr>
          <p:spPr>
            <a:xfrm>
              <a:off x="17613148" y="11806117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3140B41-F995-E348-A905-0F51C84029BB}"/>
                </a:ext>
              </a:extLst>
            </p:cNvPr>
            <p:cNvSpPr txBox="1"/>
            <p:nvPr/>
          </p:nvSpPr>
          <p:spPr>
            <a:xfrm>
              <a:off x="16985241" y="12256960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27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E501390-2031-C742-AFBB-C10C392A9A61}"/>
                </a:ext>
              </a:extLst>
            </p:cNvPr>
            <p:cNvSpPr txBox="1"/>
            <p:nvPr/>
          </p:nvSpPr>
          <p:spPr>
            <a:xfrm>
              <a:off x="18247190" y="12256960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29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B85E1FD-F5D2-E64D-9FF0-C2137B8F9D65}"/>
                </a:ext>
              </a:extLst>
            </p:cNvPr>
            <p:cNvSpPr txBox="1"/>
            <p:nvPr/>
          </p:nvSpPr>
          <p:spPr>
            <a:xfrm>
              <a:off x="18881236" y="12256960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4D761E7-6DA7-DB4A-A9CD-2781E8CED93C}"/>
                </a:ext>
              </a:extLst>
            </p:cNvPr>
            <p:cNvSpPr txBox="1"/>
            <p:nvPr/>
          </p:nvSpPr>
          <p:spPr>
            <a:xfrm>
              <a:off x="19515277" y="12256960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0498EF5-7FD6-D545-939A-AAD93E037217}"/>
                </a:ext>
              </a:extLst>
            </p:cNvPr>
            <p:cNvSpPr txBox="1"/>
            <p:nvPr/>
          </p:nvSpPr>
          <p:spPr>
            <a:xfrm>
              <a:off x="17613148" y="12256960"/>
              <a:ext cx="453971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28</a:t>
              </a:r>
            </a:p>
          </p:txBody>
        </p:sp>
      </p:grpSp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FA765ABA-13A2-BC40-9C69-20C4C9431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134109"/>
              </p:ext>
            </p:extLst>
          </p:nvPr>
        </p:nvGraphicFramePr>
        <p:xfrm>
          <a:off x="1520825" y="8339904"/>
          <a:ext cx="14782800" cy="4614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341099C-12C0-C24C-A395-1AAF3223BF90}"/>
              </a:ext>
            </a:extLst>
          </p:cNvPr>
          <p:cNvSpPr/>
          <p:nvPr/>
        </p:nvSpPr>
        <p:spPr>
          <a:xfrm>
            <a:off x="1520825" y="7400655"/>
            <a:ext cx="4373880" cy="721441"/>
          </a:xfrm>
          <a:prstGeom prst="roundRect">
            <a:avLst>
              <a:gd name="adj" fmla="val 2928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1D67D1-4D37-B74E-9A65-12BE707A9B03}"/>
              </a:ext>
            </a:extLst>
          </p:cNvPr>
          <p:cNvSpPr txBox="1"/>
          <p:nvPr/>
        </p:nvSpPr>
        <p:spPr>
          <a:xfrm>
            <a:off x="1943244" y="7468987"/>
            <a:ext cx="177644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ALL LIST</a:t>
            </a:r>
          </a:p>
        </p:txBody>
      </p:sp>
      <p:sp>
        <p:nvSpPr>
          <p:cNvPr id="112" name="Triangle 111">
            <a:extLst>
              <a:ext uri="{FF2B5EF4-FFF2-40B4-BE49-F238E27FC236}">
                <a16:creationId xmlns:a16="http://schemas.microsoft.com/office/drawing/2014/main" id="{85779432-D685-0847-BABC-39156D8FF676}"/>
              </a:ext>
            </a:extLst>
          </p:cNvPr>
          <p:cNvSpPr/>
          <p:nvPr/>
        </p:nvSpPr>
        <p:spPr>
          <a:xfrm rot="10800000">
            <a:off x="5176436" y="7657328"/>
            <a:ext cx="241384" cy="2080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099D096-5787-CB46-A191-0B559F8B2DA2}"/>
              </a:ext>
            </a:extLst>
          </p:cNvPr>
          <p:cNvSpPr/>
          <p:nvPr/>
        </p:nvSpPr>
        <p:spPr>
          <a:xfrm>
            <a:off x="1520824" y="8871243"/>
            <a:ext cx="10466177" cy="4082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2F3E76-215F-ED41-A1A1-9202F057E61B}"/>
              </a:ext>
            </a:extLst>
          </p:cNvPr>
          <p:cNvSpPr/>
          <p:nvPr/>
        </p:nvSpPr>
        <p:spPr>
          <a:xfrm>
            <a:off x="1962043" y="11007577"/>
            <a:ext cx="2297951" cy="676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AF29DB-2CDF-5E4D-B0EF-651FDE926A29}"/>
              </a:ext>
            </a:extLst>
          </p:cNvPr>
          <p:cNvSpPr/>
          <p:nvPr/>
        </p:nvSpPr>
        <p:spPr>
          <a:xfrm>
            <a:off x="1962043" y="12016762"/>
            <a:ext cx="2297951" cy="676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FCE0F-E467-B04B-AF6D-EFBE1DA8EA75}"/>
              </a:ext>
            </a:extLst>
          </p:cNvPr>
          <p:cNvSpPr/>
          <p:nvPr/>
        </p:nvSpPr>
        <p:spPr>
          <a:xfrm>
            <a:off x="1962043" y="9993840"/>
            <a:ext cx="2297951" cy="676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248F70-A9FE-294B-A8B8-A36C9A4080E1}"/>
              </a:ext>
            </a:extLst>
          </p:cNvPr>
          <p:cNvSpPr/>
          <p:nvPr/>
        </p:nvSpPr>
        <p:spPr>
          <a:xfrm>
            <a:off x="1520824" y="762000"/>
            <a:ext cx="4983479" cy="5514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A2AFA-ABBD-B744-9B1E-FB1D316B05A8}"/>
              </a:ext>
            </a:extLst>
          </p:cNvPr>
          <p:cNvSpPr txBox="1"/>
          <p:nvPr/>
        </p:nvSpPr>
        <p:spPr>
          <a:xfrm>
            <a:off x="1871792" y="1054879"/>
            <a:ext cx="1518364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79151-3AC4-2940-BD1C-F4EFBBDF42A5}"/>
              </a:ext>
            </a:extLst>
          </p:cNvPr>
          <p:cNvSpPr txBox="1"/>
          <p:nvPr/>
        </p:nvSpPr>
        <p:spPr>
          <a:xfrm>
            <a:off x="1871792" y="1962558"/>
            <a:ext cx="1178528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TASK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49779-1813-2C49-902E-3954C7756B8B}"/>
              </a:ext>
            </a:extLst>
          </p:cNvPr>
          <p:cNvSpPr txBox="1"/>
          <p:nvPr/>
        </p:nvSpPr>
        <p:spPr>
          <a:xfrm>
            <a:off x="1871791" y="2424223"/>
            <a:ext cx="3630651" cy="124566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new practice whereby companies seek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8A50B-8776-0B4D-B58E-25DFED68B536}"/>
              </a:ext>
            </a:extLst>
          </p:cNvPr>
          <p:cNvSpPr txBox="1"/>
          <p:nvPr/>
        </p:nvSpPr>
        <p:spPr>
          <a:xfrm>
            <a:off x="1871792" y="3967821"/>
            <a:ext cx="123944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TASK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BB29D-B45E-B947-94C0-17D401F5EB2E}"/>
              </a:ext>
            </a:extLst>
          </p:cNvPr>
          <p:cNvSpPr txBox="1"/>
          <p:nvPr/>
        </p:nvSpPr>
        <p:spPr>
          <a:xfrm>
            <a:off x="1871791" y="4429486"/>
            <a:ext cx="3630651" cy="124566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new practice whereby companies seek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026E6-68BF-544D-AEC9-D40BF1F99F81}"/>
              </a:ext>
            </a:extLst>
          </p:cNvPr>
          <p:cNvSpPr/>
          <p:nvPr/>
        </p:nvSpPr>
        <p:spPr>
          <a:xfrm>
            <a:off x="1520823" y="6685983"/>
            <a:ext cx="4983480" cy="1776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53887-2EF5-9D43-AF39-95DB79240DA5}"/>
              </a:ext>
            </a:extLst>
          </p:cNvPr>
          <p:cNvSpPr/>
          <p:nvPr/>
        </p:nvSpPr>
        <p:spPr>
          <a:xfrm>
            <a:off x="7003521" y="6685983"/>
            <a:ext cx="4983480" cy="1776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BA9CA-1C32-5C41-B989-81739092769B}"/>
              </a:ext>
            </a:extLst>
          </p:cNvPr>
          <p:cNvSpPr/>
          <p:nvPr/>
        </p:nvSpPr>
        <p:spPr>
          <a:xfrm>
            <a:off x="12390647" y="6685983"/>
            <a:ext cx="4983480" cy="1776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B8B38-2C38-0A44-9577-16E288101351}"/>
              </a:ext>
            </a:extLst>
          </p:cNvPr>
          <p:cNvSpPr/>
          <p:nvPr/>
        </p:nvSpPr>
        <p:spPr>
          <a:xfrm>
            <a:off x="17873345" y="6685982"/>
            <a:ext cx="4983480" cy="17760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283A2B-13AF-E742-805D-3750066EFD82}"/>
              </a:ext>
            </a:extLst>
          </p:cNvPr>
          <p:cNvCxnSpPr/>
          <p:nvPr/>
        </p:nvCxnSpPr>
        <p:spPr>
          <a:xfrm>
            <a:off x="6152827" y="1116871"/>
            <a:ext cx="0" cy="475488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DA7D34-ABE5-8C40-98C4-86B4ABC5808C}"/>
              </a:ext>
            </a:extLst>
          </p:cNvPr>
          <p:cNvSpPr txBox="1"/>
          <p:nvPr/>
        </p:nvSpPr>
        <p:spPr>
          <a:xfrm>
            <a:off x="1857043" y="6850513"/>
            <a:ext cx="2741456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VISITORS TODAY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DDF35-BBFF-0D48-85D9-A416204EB637}"/>
              </a:ext>
            </a:extLst>
          </p:cNvPr>
          <p:cNvSpPr txBox="1"/>
          <p:nvPr/>
        </p:nvSpPr>
        <p:spPr>
          <a:xfrm>
            <a:off x="1857043" y="7379294"/>
            <a:ext cx="1923925" cy="101566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1,521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6A46D-F945-5942-95ED-BE3BC72013D7}"/>
              </a:ext>
            </a:extLst>
          </p:cNvPr>
          <p:cNvSpPr txBox="1"/>
          <p:nvPr/>
        </p:nvSpPr>
        <p:spPr>
          <a:xfrm>
            <a:off x="7361079" y="6850513"/>
            <a:ext cx="2731838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MONTHLY VISITS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CDE6B-9F49-CC49-8F24-B6D9E40619B0}"/>
              </a:ext>
            </a:extLst>
          </p:cNvPr>
          <p:cNvSpPr txBox="1"/>
          <p:nvPr/>
        </p:nvSpPr>
        <p:spPr>
          <a:xfrm>
            <a:off x="7361079" y="7379294"/>
            <a:ext cx="2327881" cy="101566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32,211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61ECF-D6CC-2247-9428-B52E65F85B13}"/>
              </a:ext>
            </a:extLst>
          </p:cNvPr>
          <p:cNvSpPr txBox="1"/>
          <p:nvPr/>
        </p:nvSpPr>
        <p:spPr>
          <a:xfrm>
            <a:off x="10319420" y="7715680"/>
            <a:ext cx="130837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+ 10%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AE20D-4751-404E-8A8C-4EDBD1E46E81}"/>
              </a:ext>
            </a:extLst>
          </p:cNvPr>
          <p:cNvSpPr txBox="1"/>
          <p:nvPr/>
        </p:nvSpPr>
        <p:spPr>
          <a:xfrm>
            <a:off x="12753749" y="6850513"/>
            <a:ext cx="2255746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PAGES VIEWS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E16DA-D977-9F4F-9964-5434D448CC24}"/>
              </a:ext>
            </a:extLst>
          </p:cNvPr>
          <p:cNvSpPr txBox="1"/>
          <p:nvPr/>
        </p:nvSpPr>
        <p:spPr>
          <a:xfrm>
            <a:off x="12753749" y="7379294"/>
            <a:ext cx="1438214" cy="101566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351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52F54-3D83-C84B-B0E7-3F8C175C6506}"/>
              </a:ext>
            </a:extLst>
          </p:cNvPr>
          <p:cNvSpPr txBox="1"/>
          <p:nvPr/>
        </p:nvSpPr>
        <p:spPr>
          <a:xfrm>
            <a:off x="18231036" y="6850513"/>
            <a:ext cx="138211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SHARES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32CF3-6B33-0C4E-8989-D0D580C05F76}"/>
              </a:ext>
            </a:extLst>
          </p:cNvPr>
          <p:cNvSpPr txBox="1"/>
          <p:nvPr/>
        </p:nvSpPr>
        <p:spPr>
          <a:xfrm>
            <a:off x="18231036" y="7379294"/>
            <a:ext cx="1351652" cy="101566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324505-CF83-B146-8FAE-632B12E6533C}"/>
              </a:ext>
            </a:extLst>
          </p:cNvPr>
          <p:cNvSpPr txBox="1"/>
          <p:nvPr/>
        </p:nvSpPr>
        <p:spPr>
          <a:xfrm>
            <a:off x="21352979" y="7715680"/>
            <a:ext cx="115288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+ 5%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6C49AB-B31E-9045-B86F-B24D6B7D0925}"/>
              </a:ext>
            </a:extLst>
          </p:cNvPr>
          <p:cNvSpPr txBox="1"/>
          <p:nvPr/>
        </p:nvSpPr>
        <p:spPr>
          <a:xfrm>
            <a:off x="1842296" y="9194832"/>
            <a:ext cx="291618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DOWNLOADS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A30077-4A75-8248-A800-C6BF90BA26CC}"/>
              </a:ext>
            </a:extLst>
          </p:cNvPr>
          <p:cNvSpPr txBox="1"/>
          <p:nvPr/>
        </p:nvSpPr>
        <p:spPr>
          <a:xfrm>
            <a:off x="2113578" y="10101219"/>
            <a:ext cx="123463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PACK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6BABC-A963-5745-BC93-33A9A4F49360}"/>
              </a:ext>
            </a:extLst>
          </p:cNvPr>
          <p:cNvSpPr txBox="1"/>
          <p:nvPr/>
        </p:nvSpPr>
        <p:spPr>
          <a:xfrm>
            <a:off x="2113578" y="11113977"/>
            <a:ext cx="12955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PACK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513645-A298-0041-8B8C-D2695E43EF82}"/>
              </a:ext>
            </a:extLst>
          </p:cNvPr>
          <p:cNvSpPr txBox="1"/>
          <p:nvPr/>
        </p:nvSpPr>
        <p:spPr>
          <a:xfrm>
            <a:off x="2113578" y="12124141"/>
            <a:ext cx="201048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WALLPAPER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4A600-A2DC-FC43-9B19-80D31A6011C9}"/>
              </a:ext>
            </a:extLst>
          </p:cNvPr>
          <p:cNvSpPr txBox="1"/>
          <p:nvPr/>
        </p:nvSpPr>
        <p:spPr>
          <a:xfrm>
            <a:off x="4958095" y="10039665"/>
            <a:ext cx="12971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3,242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EDAB52-5A57-B548-B998-88C098E79351}"/>
              </a:ext>
            </a:extLst>
          </p:cNvPr>
          <p:cNvSpPr txBox="1"/>
          <p:nvPr/>
        </p:nvSpPr>
        <p:spPr>
          <a:xfrm>
            <a:off x="4958095" y="11052423"/>
            <a:ext cx="113845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1,156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DFC76-6927-6F47-99C9-7AC546FA66AC}"/>
              </a:ext>
            </a:extLst>
          </p:cNvPr>
          <p:cNvSpPr txBox="1"/>
          <p:nvPr/>
        </p:nvSpPr>
        <p:spPr>
          <a:xfrm>
            <a:off x="4958095" y="12062587"/>
            <a:ext cx="8242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921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0BC065-101A-5E49-880C-35AACFAA1FA4}"/>
              </a:ext>
            </a:extLst>
          </p:cNvPr>
          <p:cNvSpPr txBox="1"/>
          <p:nvPr/>
        </p:nvSpPr>
        <p:spPr>
          <a:xfrm>
            <a:off x="6924032" y="9907991"/>
            <a:ext cx="4516130" cy="848117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new practice whereby companies seek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CDE3DA-74B4-FB43-9F6A-BA51E25DCD58}"/>
              </a:ext>
            </a:extLst>
          </p:cNvPr>
          <p:cNvSpPr txBox="1"/>
          <p:nvPr/>
        </p:nvSpPr>
        <p:spPr>
          <a:xfrm>
            <a:off x="6924032" y="10920750"/>
            <a:ext cx="4516130" cy="848117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new practice whereby companies seek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2483E3-A412-9A4C-92E3-DC64000DB180}"/>
              </a:ext>
            </a:extLst>
          </p:cNvPr>
          <p:cNvSpPr txBox="1"/>
          <p:nvPr/>
        </p:nvSpPr>
        <p:spPr>
          <a:xfrm>
            <a:off x="6924032" y="11930913"/>
            <a:ext cx="4516130" cy="848117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new practice whereby companies seek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455DFE-C7FC-674D-B24C-D0D9A49D806C}"/>
              </a:ext>
            </a:extLst>
          </p:cNvPr>
          <p:cNvSpPr/>
          <p:nvPr/>
        </p:nvSpPr>
        <p:spPr>
          <a:xfrm>
            <a:off x="17873345" y="762001"/>
            <a:ext cx="4983480" cy="55148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0A7BF3A8-DBA7-6640-A949-8596880BD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713151"/>
              </p:ext>
            </p:extLst>
          </p:nvPr>
        </p:nvGraphicFramePr>
        <p:xfrm>
          <a:off x="18231036" y="1616208"/>
          <a:ext cx="4268097" cy="444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5D0994F-5481-6D4C-8264-4F874EB09705}"/>
              </a:ext>
            </a:extLst>
          </p:cNvPr>
          <p:cNvSpPr txBox="1"/>
          <p:nvPr/>
        </p:nvSpPr>
        <p:spPr>
          <a:xfrm>
            <a:off x="18231036" y="1054879"/>
            <a:ext cx="1518364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TASKS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67921-1541-914D-8CC4-8D068E6560FE}"/>
              </a:ext>
            </a:extLst>
          </p:cNvPr>
          <p:cNvSpPr/>
          <p:nvPr/>
        </p:nvSpPr>
        <p:spPr>
          <a:xfrm>
            <a:off x="7003521" y="762001"/>
            <a:ext cx="10370606" cy="55148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5D078F8A-13F6-4E4E-BB41-C939BDC7C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729447"/>
              </p:ext>
            </p:extLst>
          </p:nvPr>
        </p:nvGraphicFramePr>
        <p:xfrm>
          <a:off x="7361079" y="1616208"/>
          <a:ext cx="9662001" cy="4206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9EFE510A-C348-7146-A9C3-C2B3FE8343C3}"/>
              </a:ext>
            </a:extLst>
          </p:cNvPr>
          <p:cNvSpPr/>
          <p:nvPr/>
        </p:nvSpPr>
        <p:spPr>
          <a:xfrm>
            <a:off x="12390648" y="8871243"/>
            <a:ext cx="10466177" cy="4082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2FD849-6F19-C542-8780-AAAC1D4F9CD5}"/>
              </a:ext>
            </a:extLst>
          </p:cNvPr>
          <p:cNvSpPr txBox="1"/>
          <p:nvPr/>
        </p:nvSpPr>
        <p:spPr>
          <a:xfrm>
            <a:off x="7361079" y="1054879"/>
            <a:ext cx="252505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STATISTICS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3CF9A7-1D78-EA48-9027-8337A86428DB}"/>
              </a:ext>
            </a:extLst>
          </p:cNvPr>
          <p:cNvSpPr txBox="1"/>
          <p:nvPr/>
        </p:nvSpPr>
        <p:spPr>
          <a:xfrm>
            <a:off x="12753749" y="9194832"/>
            <a:ext cx="239520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CALENDAR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863579-529A-E440-8C6D-43F63AF5DB42}"/>
              </a:ext>
            </a:extLst>
          </p:cNvPr>
          <p:cNvSpPr/>
          <p:nvPr/>
        </p:nvSpPr>
        <p:spPr>
          <a:xfrm>
            <a:off x="12753749" y="10204854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743004-3A0E-F54E-A0DD-BEE2FAFEE62F}"/>
              </a:ext>
            </a:extLst>
          </p:cNvPr>
          <p:cNvSpPr/>
          <p:nvPr/>
        </p:nvSpPr>
        <p:spPr>
          <a:xfrm>
            <a:off x="13446301" y="10204854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9D4773-0591-114A-A437-CC5A4710FBDC}"/>
              </a:ext>
            </a:extLst>
          </p:cNvPr>
          <p:cNvSpPr/>
          <p:nvPr/>
        </p:nvSpPr>
        <p:spPr>
          <a:xfrm>
            <a:off x="14138853" y="10204854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6CD6BE-7BBF-8842-B928-99EDB6E3A7A2}"/>
              </a:ext>
            </a:extLst>
          </p:cNvPr>
          <p:cNvSpPr/>
          <p:nvPr/>
        </p:nvSpPr>
        <p:spPr>
          <a:xfrm>
            <a:off x="14831405" y="10204854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6E5C7A-B5E1-2043-883B-693D21912163}"/>
              </a:ext>
            </a:extLst>
          </p:cNvPr>
          <p:cNvSpPr/>
          <p:nvPr/>
        </p:nvSpPr>
        <p:spPr>
          <a:xfrm>
            <a:off x="15523957" y="10204854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F77CDE-8487-BF49-9ADB-E99DFD75CB9B}"/>
              </a:ext>
            </a:extLst>
          </p:cNvPr>
          <p:cNvSpPr/>
          <p:nvPr/>
        </p:nvSpPr>
        <p:spPr>
          <a:xfrm>
            <a:off x="16216509" y="10204854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A40BF9-EF96-2C48-8BC8-53242F66DF38}"/>
              </a:ext>
            </a:extLst>
          </p:cNvPr>
          <p:cNvSpPr/>
          <p:nvPr/>
        </p:nvSpPr>
        <p:spPr>
          <a:xfrm>
            <a:off x="16909061" y="10204854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97BE2-1889-5C46-BD60-8BB2CE80F271}"/>
              </a:ext>
            </a:extLst>
          </p:cNvPr>
          <p:cNvSpPr/>
          <p:nvPr/>
        </p:nvSpPr>
        <p:spPr>
          <a:xfrm>
            <a:off x="12753749" y="10712170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4C2ECD-685D-9D40-8C0A-976BEAC57068}"/>
              </a:ext>
            </a:extLst>
          </p:cNvPr>
          <p:cNvSpPr/>
          <p:nvPr/>
        </p:nvSpPr>
        <p:spPr>
          <a:xfrm>
            <a:off x="13446301" y="10712170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EC6A4E-A38D-4646-9048-69BA343F5904}"/>
              </a:ext>
            </a:extLst>
          </p:cNvPr>
          <p:cNvSpPr/>
          <p:nvPr/>
        </p:nvSpPr>
        <p:spPr>
          <a:xfrm>
            <a:off x="14138853" y="10712170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F555D2-FF07-E84B-B21B-8029A82C3A9A}"/>
              </a:ext>
            </a:extLst>
          </p:cNvPr>
          <p:cNvSpPr/>
          <p:nvPr/>
        </p:nvSpPr>
        <p:spPr>
          <a:xfrm>
            <a:off x="14831405" y="10712170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715EE1-716C-4249-8EC4-676F3EE70823}"/>
              </a:ext>
            </a:extLst>
          </p:cNvPr>
          <p:cNvSpPr/>
          <p:nvPr/>
        </p:nvSpPr>
        <p:spPr>
          <a:xfrm>
            <a:off x="15523957" y="10712170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257CF0-2F0D-0A4A-B9BD-892062989346}"/>
              </a:ext>
            </a:extLst>
          </p:cNvPr>
          <p:cNvSpPr/>
          <p:nvPr/>
        </p:nvSpPr>
        <p:spPr>
          <a:xfrm>
            <a:off x="16216509" y="10712170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3BE2A0-317C-F649-8A72-BF528AA2030C}"/>
              </a:ext>
            </a:extLst>
          </p:cNvPr>
          <p:cNvSpPr/>
          <p:nvPr/>
        </p:nvSpPr>
        <p:spPr>
          <a:xfrm>
            <a:off x="16909061" y="10712170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2BF411-F445-984D-912F-8221A2CE10DC}"/>
              </a:ext>
            </a:extLst>
          </p:cNvPr>
          <p:cNvSpPr/>
          <p:nvPr/>
        </p:nvSpPr>
        <p:spPr>
          <a:xfrm>
            <a:off x="12753749" y="11218591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5CE2E1-E0DA-4C4B-AF9B-33F13E2FB7BD}"/>
              </a:ext>
            </a:extLst>
          </p:cNvPr>
          <p:cNvSpPr/>
          <p:nvPr/>
        </p:nvSpPr>
        <p:spPr>
          <a:xfrm>
            <a:off x="13446301" y="11218591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51455F-183B-2744-B998-F6B2663330D7}"/>
              </a:ext>
            </a:extLst>
          </p:cNvPr>
          <p:cNvSpPr/>
          <p:nvPr/>
        </p:nvSpPr>
        <p:spPr>
          <a:xfrm>
            <a:off x="14138853" y="11218591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85CA27-651B-8C46-8D4A-1DCFC6B6BA49}"/>
              </a:ext>
            </a:extLst>
          </p:cNvPr>
          <p:cNvSpPr/>
          <p:nvPr/>
        </p:nvSpPr>
        <p:spPr>
          <a:xfrm>
            <a:off x="14831405" y="11218591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66603A-971E-1A4D-832D-D9385447A35F}"/>
              </a:ext>
            </a:extLst>
          </p:cNvPr>
          <p:cNvSpPr/>
          <p:nvPr/>
        </p:nvSpPr>
        <p:spPr>
          <a:xfrm>
            <a:off x="15523957" y="11218591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5A654F-B3AA-4448-A9B1-B0D7D9EC1BE4}"/>
              </a:ext>
            </a:extLst>
          </p:cNvPr>
          <p:cNvSpPr/>
          <p:nvPr/>
        </p:nvSpPr>
        <p:spPr>
          <a:xfrm>
            <a:off x="16216509" y="11218591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74CC40-1B82-6D44-98B5-AEC265996B0E}"/>
              </a:ext>
            </a:extLst>
          </p:cNvPr>
          <p:cNvSpPr/>
          <p:nvPr/>
        </p:nvSpPr>
        <p:spPr>
          <a:xfrm>
            <a:off x="16909061" y="11218591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D0F3C7-84E8-9044-8292-5C2A1CB7BCB9}"/>
              </a:ext>
            </a:extLst>
          </p:cNvPr>
          <p:cNvSpPr/>
          <p:nvPr/>
        </p:nvSpPr>
        <p:spPr>
          <a:xfrm>
            <a:off x="12753749" y="11725012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AFA206-382B-5648-90E6-EFF499AF6E47}"/>
              </a:ext>
            </a:extLst>
          </p:cNvPr>
          <p:cNvSpPr/>
          <p:nvPr/>
        </p:nvSpPr>
        <p:spPr>
          <a:xfrm>
            <a:off x="13446301" y="11725012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0A98D4-9303-9E42-A0FC-38C622C0197D}"/>
              </a:ext>
            </a:extLst>
          </p:cNvPr>
          <p:cNvSpPr/>
          <p:nvPr/>
        </p:nvSpPr>
        <p:spPr>
          <a:xfrm>
            <a:off x="14138853" y="11725012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0DE730-ADB7-BF42-8C08-B35BB564D8D0}"/>
              </a:ext>
            </a:extLst>
          </p:cNvPr>
          <p:cNvSpPr/>
          <p:nvPr/>
        </p:nvSpPr>
        <p:spPr>
          <a:xfrm>
            <a:off x="14831405" y="11725012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11D38A-38A7-ED42-946E-24D8BD46E6B0}"/>
              </a:ext>
            </a:extLst>
          </p:cNvPr>
          <p:cNvSpPr/>
          <p:nvPr/>
        </p:nvSpPr>
        <p:spPr>
          <a:xfrm>
            <a:off x="15523957" y="11725012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724449-9010-AF4C-A7F4-0AEC11B56FF2}"/>
              </a:ext>
            </a:extLst>
          </p:cNvPr>
          <p:cNvSpPr/>
          <p:nvPr/>
        </p:nvSpPr>
        <p:spPr>
          <a:xfrm>
            <a:off x="16216509" y="11725012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2C2286-8F8D-D849-8B36-A07FBBB9332C}"/>
              </a:ext>
            </a:extLst>
          </p:cNvPr>
          <p:cNvSpPr/>
          <p:nvPr/>
        </p:nvSpPr>
        <p:spPr>
          <a:xfrm>
            <a:off x="16909061" y="11725012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01B7B8-54B9-DD41-BEDA-CF40C36DDA9C}"/>
              </a:ext>
            </a:extLst>
          </p:cNvPr>
          <p:cNvSpPr/>
          <p:nvPr/>
        </p:nvSpPr>
        <p:spPr>
          <a:xfrm>
            <a:off x="12753749" y="12227776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0DE570-6477-884D-A81C-A44D3090E843}"/>
              </a:ext>
            </a:extLst>
          </p:cNvPr>
          <p:cNvSpPr/>
          <p:nvPr/>
        </p:nvSpPr>
        <p:spPr>
          <a:xfrm>
            <a:off x="13446301" y="12227776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4A1334-A197-3544-B6F8-F6645349E576}"/>
              </a:ext>
            </a:extLst>
          </p:cNvPr>
          <p:cNvSpPr/>
          <p:nvPr/>
        </p:nvSpPr>
        <p:spPr>
          <a:xfrm>
            <a:off x="14138853" y="12227776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F64ECF2-5686-9C4D-913E-F851D2B6383C}"/>
              </a:ext>
            </a:extLst>
          </p:cNvPr>
          <p:cNvSpPr/>
          <p:nvPr/>
        </p:nvSpPr>
        <p:spPr>
          <a:xfrm>
            <a:off x="14831405" y="12227776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C222B2E-3A24-C841-B35B-72A0E6CB360F}"/>
              </a:ext>
            </a:extLst>
          </p:cNvPr>
          <p:cNvSpPr/>
          <p:nvPr/>
        </p:nvSpPr>
        <p:spPr>
          <a:xfrm>
            <a:off x="15523957" y="12227776"/>
            <a:ext cx="505051" cy="338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0E3787-B994-214D-B6B3-E1A1D933A824}"/>
              </a:ext>
            </a:extLst>
          </p:cNvPr>
          <p:cNvSpPr/>
          <p:nvPr/>
        </p:nvSpPr>
        <p:spPr>
          <a:xfrm>
            <a:off x="16216509" y="12227776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A79B9A-1FDB-CD4E-9852-63C26732F4DD}"/>
              </a:ext>
            </a:extLst>
          </p:cNvPr>
          <p:cNvSpPr/>
          <p:nvPr/>
        </p:nvSpPr>
        <p:spPr>
          <a:xfrm>
            <a:off x="16909061" y="12227776"/>
            <a:ext cx="505051" cy="3382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E078E7-61A5-C944-BD4D-E122DF7962E0}"/>
              </a:ext>
            </a:extLst>
          </p:cNvPr>
          <p:cNvSpPr txBox="1"/>
          <p:nvPr/>
        </p:nvSpPr>
        <p:spPr>
          <a:xfrm>
            <a:off x="18856927" y="9194832"/>
            <a:ext cx="9765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JUNE</a:t>
            </a: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4A2A2873-9F26-FE42-B48D-338BD5D7AB49}"/>
              </a:ext>
            </a:extLst>
          </p:cNvPr>
          <p:cNvSpPr/>
          <p:nvPr/>
        </p:nvSpPr>
        <p:spPr>
          <a:xfrm rot="10800000">
            <a:off x="18329651" y="9279470"/>
            <a:ext cx="339169" cy="292387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7CA5D0-CA54-914F-9515-C950263B653D}"/>
              </a:ext>
            </a:extLst>
          </p:cNvPr>
          <p:cNvSpPr txBox="1"/>
          <p:nvPr/>
        </p:nvSpPr>
        <p:spPr>
          <a:xfrm>
            <a:off x="18231036" y="9855195"/>
            <a:ext cx="1343638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EVENTS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D37818-9435-D54F-8F7F-3AA83B1F65FD}"/>
              </a:ext>
            </a:extLst>
          </p:cNvPr>
          <p:cNvSpPr txBox="1"/>
          <p:nvPr/>
        </p:nvSpPr>
        <p:spPr>
          <a:xfrm>
            <a:off x="18231036" y="10329980"/>
            <a:ext cx="3788043" cy="223311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just">
              <a:lnSpc>
                <a:spcPts val="3100"/>
              </a:lnSpc>
              <a:spcAft>
                <a:spcPts val="1500"/>
              </a:spcAft>
            </a:pPr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13. Green marketing is a new practice whereby companies seek to go</a:t>
            </a:r>
          </a:p>
          <a:p>
            <a:pPr algn="just">
              <a:lnSpc>
                <a:spcPts val="3100"/>
              </a:lnSpc>
              <a:spcAft>
                <a:spcPts val="1500"/>
              </a:spcAft>
            </a:pPr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29. Above and beyond the traditional marketing by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F989370-506B-894F-87B1-5A4B1542BE95}"/>
              </a:ext>
            </a:extLst>
          </p:cNvPr>
          <p:cNvCxnSpPr/>
          <p:nvPr/>
        </p:nvCxnSpPr>
        <p:spPr>
          <a:xfrm>
            <a:off x="22499133" y="10273752"/>
            <a:ext cx="0" cy="2194560"/>
          </a:xfrm>
          <a:prstGeom prst="line">
            <a:avLst/>
          </a:prstGeom>
          <a:ln w="63500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1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F7C9E6-21A5-7C42-B267-BB3A888D0908}"/>
              </a:ext>
            </a:extLst>
          </p:cNvPr>
          <p:cNvSpPr/>
          <p:nvPr/>
        </p:nvSpPr>
        <p:spPr>
          <a:xfrm>
            <a:off x="1520824" y="762000"/>
            <a:ext cx="9912096" cy="5765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AE3C37-5708-A444-88E3-A99ACF3FC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349828"/>
              </p:ext>
            </p:extLst>
          </p:nvPr>
        </p:nvGraphicFramePr>
        <p:xfrm>
          <a:off x="1792816" y="1063091"/>
          <a:ext cx="5353052" cy="524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F8B723-969E-6A4A-BB9B-30586BCC1459}"/>
              </a:ext>
            </a:extLst>
          </p:cNvPr>
          <p:cNvSpPr/>
          <p:nvPr/>
        </p:nvSpPr>
        <p:spPr>
          <a:xfrm>
            <a:off x="8013916" y="1063090"/>
            <a:ext cx="2894540" cy="7214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DEC1-1DFD-0346-B585-955F2E86011F}"/>
              </a:ext>
            </a:extLst>
          </p:cNvPr>
          <p:cNvSpPr txBox="1"/>
          <p:nvPr/>
        </p:nvSpPr>
        <p:spPr>
          <a:xfrm>
            <a:off x="8703108" y="1192978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E68FBB3-88E8-804D-942C-049C11474194}"/>
              </a:ext>
            </a:extLst>
          </p:cNvPr>
          <p:cNvSpPr>
            <a:spLocks noChangeAspect="1"/>
          </p:cNvSpPr>
          <p:nvPr/>
        </p:nvSpPr>
        <p:spPr>
          <a:xfrm rot="10800000">
            <a:off x="8381609" y="1341515"/>
            <a:ext cx="190928" cy="164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7172-59F5-DB4B-AD76-C91970549A95}"/>
              </a:ext>
            </a:extLst>
          </p:cNvPr>
          <p:cNvSpPr txBox="1"/>
          <p:nvPr/>
        </p:nvSpPr>
        <p:spPr>
          <a:xfrm>
            <a:off x="8929161" y="2597260"/>
            <a:ext cx="2068195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DAILY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039CD-F73D-554C-B117-94A944FDAC6D}"/>
              </a:ext>
            </a:extLst>
          </p:cNvPr>
          <p:cNvSpPr txBox="1"/>
          <p:nvPr/>
        </p:nvSpPr>
        <p:spPr>
          <a:xfrm>
            <a:off x="7648914" y="3160525"/>
            <a:ext cx="3348442" cy="2862322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just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09EC4E-614A-A846-9FAA-027DE4C1BFFF}"/>
              </a:ext>
            </a:extLst>
          </p:cNvPr>
          <p:cNvSpPr/>
          <p:nvPr/>
        </p:nvSpPr>
        <p:spPr>
          <a:xfrm>
            <a:off x="11935966" y="761999"/>
            <a:ext cx="5208907" cy="554566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A9D20-11C3-FE41-B2FB-FEAD1F48D184}"/>
              </a:ext>
            </a:extLst>
          </p:cNvPr>
          <p:cNvSpPr/>
          <p:nvPr/>
        </p:nvSpPr>
        <p:spPr>
          <a:xfrm>
            <a:off x="17647919" y="761999"/>
            <a:ext cx="5208907" cy="55456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B5958-3137-5647-814A-6295CC478922}"/>
              </a:ext>
            </a:extLst>
          </p:cNvPr>
          <p:cNvSpPr txBox="1"/>
          <p:nvPr/>
        </p:nvSpPr>
        <p:spPr>
          <a:xfrm>
            <a:off x="13878623" y="1423810"/>
            <a:ext cx="137088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spc="9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MA</a:t>
            </a: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D2152-DE3E-5745-B4D0-7EF9E9E4B263}"/>
              </a:ext>
            </a:extLst>
          </p:cNvPr>
          <p:cNvSpPr txBox="1"/>
          <p:nvPr/>
        </p:nvSpPr>
        <p:spPr>
          <a:xfrm>
            <a:off x="15493804" y="2490606"/>
            <a:ext cx="562976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6A63B2-165E-6747-B72F-335484B99CA1}"/>
              </a:ext>
            </a:extLst>
          </p:cNvPr>
          <p:cNvSpPr txBox="1"/>
          <p:nvPr/>
        </p:nvSpPr>
        <p:spPr>
          <a:xfrm>
            <a:off x="15615633" y="3075381"/>
            <a:ext cx="31931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11C9BD-6DEC-8140-9710-E8D755A7B50C}"/>
              </a:ext>
            </a:extLst>
          </p:cNvPr>
          <p:cNvSpPr txBox="1"/>
          <p:nvPr/>
        </p:nvSpPr>
        <p:spPr>
          <a:xfrm>
            <a:off x="15548306" y="418045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E6F3A3-5EA5-624F-B773-BF2165FF063B}"/>
              </a:ext>
            </a:extLst>
          </p:cNvPr>
          <p:cNvSpPr txBox="1"/>
          <p:nvPr/>
        </p:nvSpPr>
        <p:spPr>
          <a:xfrm>
            <a:off x="15548306" y="473791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2E2D1-F197-3349-81B7-4D30F921361D}"/>
              </a:ext>
            </a:extLst>
          </p:cNvPr>
          <p:cNvSpPr txBox="1"/>
          <p:nvPr/>
        </p:nvSpPr>
        <p:spPr>
          <a:xfrm>
            <a:off x="16078512" y="2490606"/>
            <a:ext cx="60785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3A5FE-E43A-3D48-8791-BF1FE956FB86}"/>
              </a:ext>
            </a:extLst>
          </p:cNvPr>
          <p:cNvSpPr txBox="1"/>
          <p:nvPr/>
        </p:nvSpPr>
        <p:spPr>
          <a:xfrm>
            <a:off x="16222783" y="3075381"/>
            <a:ext cx="31931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957C0D-6EA7-3247-A8B6-2DA87D368BC8}"/>
              </a:ext>
            </a:extLst>
          </p:cNvPr>
          <p:cNvSpPr txBox="1"/>
          <p:nvPr/>
        </p:nvSpPr>
        <p:spPr>
          <a:xfrm>
            <a:off x="16155456" y="362299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967965-045A-734E-897B-CDFBF6D20918}"/>
              </a:ext>
            </a:extLst>
          </p:cNvPr>
          <p:cNvSpPr txBox="1"/>
          <p:nvPr/>
        </p:nvSpPr>
        <p:spPr>
          <a:xfrm>
            <a:off x="16155456" y="418045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E8785B-0B84-584E-860F-F01E0CAC53DF}"/>
              </a:ext>
            </a:extLst>
          </p:cNvPr>
          <p:cNvSpPr txBox="1"/>
          <p:nvPr/>
        </p:nvSpPr>
        <p:spPr>
          <a:xfrm>
            <a:off x="16155456" y="473791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C52D1-EEB8-BE42-B2A0-BDB46A795133}"/>
              </a:ext>
            </a:extLst>
          </p:cNvPr>
          <p:cNvSpPr txBox="1"/>
          <p:nvPr/>
        </p:nvSpPr>
        <p:spPr>
          <a:xfrm>
            <a:off x="12394467" y="2490606"/>
            <a:ext cx="702436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BEDA32-D2EF-C546-B4A5-4E1B5126D821}"/>
              </a:ext>
            </a:extLst>
          </p:cNvPr>
          <p:cNvSpPr txBox="1"/>
          <p:nvPr/>
        </p:nvSpPr>
        <p:spPr>
          <a:xfrm>
            <a:off x="12586026" y="3622996"/>
            <a:ext cx="31931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1A6338-D13C-4047-B1C6-D98ECCB067C2}"/>
              </a:ext>
            </a:extLst>
          </p:cNvPr>
          <p:cNvSpPr txBox="1"/>
          <p:nvPr/>
        </p:nvSpPr>
        <p:spPr>
          <a:xfrm>
            <a:off x="12518700" y="418045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2D778D-F61D-7D4D-AA70-467881811744}"/>
              </a:ext>
            </a:extLst>
          </p:cNvPr>
          <p:cNvSpPr txBox="1"/>
          <p:nvPr/>
        </p:nvSpPr>
        <p:spPr>
          <a:xfrm>
            <a:off x="12518700" y="473791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A8D5C8-0A4F-C748-8318-85FDAD49669F}"/>
              </a:ext>
            </a:extLst>
          </p:cNvPr>
          <p:cNvSpPr txBox="1"/>
          <p:nvPr/>
        </p:nvSpPr>
        <p:spPr>
          <a:xfrm>
            <a:off x="12518700" y="5285531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EE531-BC82-3645-A2AE-B52181A184BF}"/>
              </a:ext>
            </a:extLst>
          </p:cNvPr>
          <p:cNvSpPr txBox="1"/>
          <p:nvPr/>
        </p:nvSpPr>
        <p:spPr>
          <a:xfrm>
            <a:off x="13616253" y="2490606"/>
            <a:ext cx="675186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0C7BCA-9183-4448-878D-88D0A010F539}"/>
              </a:ext>
            </a:extLst>
          </p:cNvPr>
          <p:cNvSpPr txBox="1"/>
          <p:nvPr/>
        </p:nvSpPr>
        <p:spPr>
          <a:xfrm>
            <a:off x="13794187" y="3075381"/>
            <a:ext cx="31931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D826F-88D3-7045-848F-7E7F9001AD96}"/>
              </a:ext>
            </a:extLst>
          </p:cNvPr>
          <p:cNvSpPr txBox="1"/>
          <p:nvPr/>
        </p:nvSpPr>
        <p:spPr>
          <a:xfrm>
            <a:off x="13794186" y="3622996"/>
            <a:ext cx="31931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FB465-6A52-4141-8058-8DD66B6CDF48}"/>
              </a:ext>
            </a:extLst>
          </p:cNvPr>
          <p:cNvSpPr txBox="1"/>
          <p:nvPr/>
        </p:nvSpPr>
        <p:spPr>
          <a:xfrm>
            <a:off x="13726860" y="418045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B6F7B9-A9E4-444D-9B29-D9F25D09FBAF}"/>
              </a:ext>
            </a:extLst>
          </p:cNvPr>
          <p:cNvSpPr txBox="1"/>
          <p:nvPr/>
        </p:nvSpPr>
        <p:spPr>
          <a:xfrm>
            <a:off x="13726860" y="473791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988B1A-D514-0246-80C8-55785F4C46A3}"/>
              </a:ext>
            </a:extLst>
          </p:cNvPr>
          <p:cNvSpPr txBox="1"/>
          <p:nvPr/>
        </p:nvSpPr>
        <p:spPr>
          <a:xfrm>
            <a:off x="13726859" y="5285531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79068E-AA4B-384A-88A8-DF231A34A281}"/>
              </a:ext>
            </a:extLst>
          </p:cNvPr>
          <p:cNvSpPr/>
          <p:nvPr/>
        </p:nvSpPr>
        <p:spPr>
          <a:xfrm>
            <a:off x="14291439" y="3632842"/>
            <a:ext cx="1765341" cy="3693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6FA6F-6C46-7442-AEEA-F14E4E88DC1E}"/>
              </a:ext>
            </a:extLst>
          </p:cNvPr>
          <p:cNvSpPr txBox="1"/>
          <p:nvPr/>
        </p:nvSpPr>
        <p:spPr>
          <a:xfrm>
            <a:off x="14251455" y="2490606"/>
            <a:ext cx="61908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C75B0-B6CC-0448-B6FB-FF7572348014}"/>
              </a:ext>
            </a:extLst>
          </p:cNvPr>
          <p:cNvSpPr txBox="1"/>
          <p:nvPr/>
        </p:nvSpPr>
        <p:spPr>
          <a:xfrm>
            <a:off x="14401336" y="3075381"/>
            <a:ext cx="31931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B1E5E-82D5-3B4F-BBD7-455BC0D1BC5C}"/>
              </a:ext>
            </a:extLst>
          </p:cNvPr>
          <p:cNvSpPr txBox="1"/>
          <p:nvPr/>
        </p:nvSpPr>
        <p:spPr>
          <a:xfrm>
            <a:off x="14401335" y="3622996"/>
            <a:ext cx="319319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91AE7-1B8B-FD45-B9FE-046BF3930536}"/>
              </a:ext>
            </a:extLst>
          </p:cNvPr>
          <p:cNvSpPr txBox="1"/>
          <p:nvPr/>
        </p:nvSpPr>
        <p:spPr>
          <a:xfrm>
            <a:off x="14334009" y="418045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4898D6-7E5B-4546-86CC-5CC1D2255FAF}"/>
              </a:ext>
            </a:extLst>
          </p:cNvPr>
          <p:cNvSpPr txBox="1"/>
          <p:nvPr/>
        </p:nvSpPr>
        <p:spPr>
          <a:xfrm>
            <a:off x="14334010" y="473791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DE91C7-93F4-F748-B518-19E958D1FD23}"/>
              </a:ext>
            </a:extLst>
          </p:cNvPr>
          <p:cNvSpPr txBox="1"/>
          <p:nvPr/>
        </p:nvSpPr>
        <p:spPr>
          <a:xfrm>
            <a:off x="14334010" y="5285531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A28EE-83EC-4F4B-814F-493003D12CD7}"/>
              </a:ext>
            </a:extLst>
          </p:cNvPr>
          <p:cNvSpPr txBox="1"/>
          <p:nvPr/>
        </p:nvSpPr>
        <p:spPr>
          <a:xfrm>
            <a:off x="14921922" y="2490606"/>
            <a:ext cx="49244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260C1-7CB6-7247-9A5A-81414D537BE2}"/>
              </a:ext>
            </a:extLst>
          </p:cNvPr>
          <p:cNvSpPr txBox="1"/>
          <p:nvPr/>
        </p:nvSpPr>
        <p:spPr>
          <a:xfrm>
            <a:off x="15008485" y="3075381"/>
            <a:ext cx="31931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6702B5-3603-6546-8D99-780127F38BFC}"/>
              </a:ext>
            </a:extLst>
          </p:cNvPr>
          <p:cNvSpPr txBox="1"/>
          <p:nvPr/>
        </p:nvSpPr>
        <p:spPr>
          <a:xfrm>
            <a:off x="14941158" y="362299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1CC55F-1D30-4C40-9F90-D7A168A84148}"/>
              </a:ext>
            </a:extLst>
          </p:cNvPr>
          <p:cNvSpPr txBox="1"/>
          <p:nvPr/>
        </p:nvSpPr>
        <p:spPr>
          <a:xfrm>
            <a:off x="14941159" y="4180456"/>
            <a:ext cx="45397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0D832D-39B5-DC4B-B384-0D92F9863ACE}"/>
              </a:ext>
            </a:extLst>
          </p:cNvPr>
          <p:cNvSpPr txBox="1"/>
          <p:nvPr/>
        </p:nvSpPr>
        <p:spPr>
          <a:xfrm>
            <a:off x="14941158" y="473791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1C0657-C338-AC47-917B-78E4B9CE4F78}"/>
              </a:ext>
            </a:extLst>
          </p:cNvPr>
          <p:cNvSpPr txBox="1"/>
          <p:nvPr/>
        </p:nvSpPr>
        <p:spPr>
          <a:xfrm>
            <a:off x="14941156" y="5285531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A8394-FECF-8A4B-8CC1-B99941A5C106}"/>
              </a:ext>
            </a:extLst>
          </p:cNvPr>
          <p:cNvSpPr txBox="1"/>
          <p:nvPr/>
        </p:nvSpPr>
        <p:spPr>
          <a:xfrm>
            <a:off x="13057194" y="2490606"/>
            <a:ext cx="57900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07072-4BC5-B947-BFC6-A1422161395E}"/>
              </a:ext>
            </a:extLst>
          </p:cNvPr>
          <p:cNvSpPr txBox="1"/>
          <p:nvPr/>
        </p:nvSpPr>
        <p:spPr>
          <a:xfrm>
            <a:off x="13187037" y="3622996"/>
            <a:ext cx="31931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028427-AD27-DB4E-A489-1626754FBEF9}"/>
              </a:ext>
            </a:extLst>
          </p:cNvPr>
          <p:cNvSpPr txBox="1"/>
          <p:nvPr/>
        </p:nvSpPr>
        <p:spPr>
          <a:xfrm>
            <a:off x="13119712" y="418045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8AEA2B-0229-8F4B-9FCC-4D941D9813CC}"/>
              </a:ext>
            </a:extLst>
          </p:cNvPr>
          <p:cNvSpPr txBox="1"/>
          <p:nvPr/>
        </p:nvSpPr>
        <p:spPr>
          <a:xfrm>
            <a:off x="13119712" y="473791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D8D02D-003B-104B-A43F-F8FCD2CC3486}"/>
              </a:ext>
            </a:extLst>
          </p:cNvPr>
          <p:cNvSpPr txBox="1"/>
          <p:nvPr/>
        </p:nvSpPr>
        <p:spPr>
          <a:xfrm>
            <a:off x="13119712" y="5285531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B20F259C-F8D3-EA47-8A63-1673A7C31E38}"/>
              </a:ext>
            </a:extLst>
          </p:cNvPr>
          <p:cNvSpPr>
            <a:spLocks noChangeAspect="1"/>
          </p:cNvSpPr>
          <p:nvPr/>
        </p:nvSpPr>
        <p:spPr>
          <a:xfrm rot="16200000">
            <a:off x="13078467" y="1609697"/>
            <a:ext cx="247082" cy="213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D079E78D-4B69-4547-9A75-5CE45ED9C916}"/>
              </a:ext>
            </a:extLst>
          </p:cNvPr>
          <p:cNvSpPr>
            <a:spLocks noChangeAspect="1"/>
          </p:cNvSpPr>
          <p:nvPr/>
        </p:nvSpPr>
        <p:spPr>
          <a:xfrm rot="5400000">
            <a:off x="15802586" y="1609697"/>
            <a:ext cx="247082" cy="213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9DA51D-2991-2B43-B287-9221F519DD9F}"/>
              </a:ext>
            </a:extLst>
          </p:cNvPr>
          <p:cNvSpPr txBox="1"/>
          <p:nvPr/>
        </p:nvSpPr>
        <p:spPr>
          <a:xfrm>
            <a:off x="15548306" y="3622996"/>
            <a:ext cx="45397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751E75-28AB-A34A-8683-D0AC76E7D608}"/>
              </a:ext>
            </a:extLst>
          </p:cNvPr>
          <p:cNvSpPr txBox="1"/>
          <p:nvPr/>
        </p:nvSpPr>
        <p:spPr>
          <a:xfrm>
            <a:off x="17964112" y="1044443"/>
            <a:ext cx="2068195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DAILY SALES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6D43DC4-3CFC-7B4E-89F6-505CB6EBE7EE}"/>
              </a:ext>
            </a:extLst>
          </p:cNvPr>
          <p:cNvGrpSpPr/>
          <p:nvPr/>
        </p:nvGrpSpPr>
        <p:grpSpPr>
          <a:xfrm>
            <a:off x="18740473" y="2280475"/>
            <a:ext cx="3005056" cy="3005056"/>
            <a:chOff x="18745911" y="2280475"/>
            <a:chExt cx="3005056" cy="300505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96BA578C-57AB-3844-8573-81A049710A1D}"/>
                </a:ext>
              </a:extLst>
            </p:cNvPr>
            <p:cNvSpPr/>
            <p:nvPr/>
          </p:nvSpPr>
          <p:spPr>
            <a:xfrm>
              <a:off x="18745911" y="2280475"/>
              <a:ext cx="3005056" cy="3005056"/>
            </a:xfrm>
            <a:prstGeom prst="arc">
              <a:avLst>
                <a:gd name="adj1" fmla="val 16190854"/>
                <a:gd name="adj2" fmla="val 10829463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E8E5E51-B206-E745-A20D-9C344B28FA3E}"/>
                </a:ext>
              </a:extLst>
            </p:cNvPr>
            <p:cNvSpPr/>
            <p:nvPr/>
          </p:nvSpPr>
          <p:spPr>
            <a:xfrm>
              <a:off x="18908680" y="2443244"/>
              <a:ext cx="2679518" cy="2679518"/>
            </a:xfrm>
            <a:prstGeom prst="arc">
              <a:avLst>
                <a:gd name="adj1" fmla="val 16231970"/>
                <a:gd name="adj2" fmla="val 10808410"/>
              </a:avLst>
            </a:prstGeom>
            <a:ln w="38100" cap="rnd">
              <a:solidFill>
                <a:schemeClr val="bg1"/>
              </a:solidFill>
              <a:prstDash val="lg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DE8325-C716-B54D-A74C-934354262C37}"/>
                </a:ext>
              </a:extLst>
            </p:cNvPr>
            <p:cNvSpPr txBox="1"/>
            <p:nvPr/>
          </p:nvSpPr>
          <p:spPr>
            <a:xfrm>
              <a:off x="19365022" y="3275171"/>
              <a:ext cx="1766830" cy="1015663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75%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8D49185-1B15-4F46-A453-D2DC2B2E9C21}"/>
              </a:ext>
            </a:extLst>
          </p:cNvPr>
          <p:cNvSpPr txBox="1"/>
          <p:nvPr/>
        </p:nvSpPr>
        <p:spPr>
          <a:xfrm>
            <a:off x="17964112" y="5693317"/>
            <a:ext cx="85953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78/65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7C64ED-AC2E-9840-985E-268C21CC7157}"/>
              </a:ext>
            </a:extLst>
          </p:cNvPr>
          <p:cNvSpPr txBox="1"/>
          <p:nvPr/>
        </p:nvSpPr>
        <p:spPr>
          <a:xfrm>
            <a:off x="21750967" y="1090609"/>
            <a:ext cx="85953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78/65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E4B9E2-B416-8B4E-8652-9D2B5017B286}"/>
              </a:ext>
            </a:extLst>
          </p:cNvPr>
          <p:cNvSpPr/>
          <p:nvPr/>
        </p:nvSpPr>
        <p:spPr>
          <a:xfrm>
            <a:off x="1520824" y="7076594"/>
            <a:ext cx="9912096" cy="587740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DA4FE001-99C2-974A-BEBB-6AD53E7E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672313"/>
              </p:ext>
            </p:extLst>
          </p:nvPr>
        </p:nvGraphicFramePr>
        <p:xfrm>
          <a:off x="1792816" y="8926324"/>
          <a:ext cx="9204540" cy="3695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2C9D5A5-5729-8947-96E2-8E6B078EA09E}"/>
              </a:ext>
            </a:extLst>
          </p:cNvPr>
          <p:cNvSpPr/>
          <p:nvPr/>
        </p:nvSpPr>
        <p:spPr>
          <a:xfrm>
            <a:off x="8013916" y="7360572"/>
            <a:ext cx="2894540" cy="7214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94AB35-F11A-124C-A5DE-B4650AB39E46}"/>
              </a:ext>
            </a:extLst>
          </p:cNvPr>
          <p:cNvSpPr txBox="1"/>
          <p:nvPr/>
        </p:nvSpPr>
        <p:spPr>
          <a:xfrm>
            <a:off x="8703108" y="7490460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84EB6F51-0AC2-1F46-9D36-BA037C754602}"/>
              </a:ext>
            </a:extLst>
          </p:cNvPr>
          <p:cNvSpPr>
            <a:spLocks noChangeAspect="1"/>
          </p:cNvSpPr>
          <p:nvPr/>
        </p:nvSpPr>
        <p:spPr>
          <a:xfrm rot="10800000">
            <a:off x="8381609" y="7638997"/>
            <a:ext cx="190928" cy="164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D7651E-725F-4841-82C8-A910686AFD9A}"/>
              </a:ext>
            </a:extLst>
          </p:cNvPr>
          <p:cNvSpPr txBox="1"/>
          <p:nvPr/>
        </p:nvSpPr>
        <p:spPr>
          <a:xfrm>
            <a:off x="1882794" y="8047951"/>
            <a:ext cx="5766120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just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 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C53832-42BC-C54D-8DB1-2B8A9232000C}"/>
              </a:ext>
            </a:extLst>
          </p:cNvPr>
          <p:cNvSpPr txBox="1"/>
          <p:nvPr/>
        </p:nvSpPr>
        <p:spPr>
          <a:xfrm>
            <a:off x="1792816" y="7490460"/>
            <a:ext cx="352532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EMAIL SUBSCRPTIONS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24DFB4E-C330-C848-91A9-05AB170CC35C}"/>
              </a:ext>
            </a:extLst>
          </p:cNvPr>
          <p:cNvSpPr/>
          <p:nvPr/>
        </p:nvSpPr>
        <p:spPr>
          <a:xfrm>
            <a:off x="11943596" y="6858000"/>
            <a:ext cx="10913230" cy="25661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B53AE05-8C11-1E43-B65F-456AFF227188}"/>
              </a:ext>
            </a:extLst>
          </p:cNvPr>
          <p:cNvSpPr/>
          <p:nvPr/>
        </p:nvSpPr>
        <p:spPr>
          <a:xfrm>
            <a:off x="11943596" y="9972963"/>
            <a:ext cx="10913230" cy="2981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36F7B2-B000-9348-80DD-0013C7386B8F}"/>
              </a:ext>
            </a:extLst>
          </p:cNvPr>
          <p:cNvSpPr/>
          <p:nvPr/>
        </p:nvSpPr>
        <p:spPr>
          <a:xfrm>
            <a:off x="12132078" y="7054894"/>
            <a:ext cx="10536265" cy="217567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07CAF0-9B75-844D-961D-F8FD4A85E992}"/>
              </a:ext>
            </a:extLst>
          </p:cNvPr>
          <p:cNvSpPr txBox="1"/>
          <p:nvPr/>
        </p:nvSpPr>
        <p:spPr>
          <a:xfrm>
            <a:off x="12388065" y="7248021"/>
            <a:ext cx="1556836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REVENUE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7E8B6-0E10-174E-BCCF-D80D60DB1D9D}"/>
              </a:ext>
            </a:extLst>
          </p:cNvPr>
          <p:cNvSpPr txBox="1"/>
          <p:nvPr/>
        </p:nvSpPr>
        <p:spPr>
          <a:xfrm>
            <a:off x="12394467" y="7737878"/>
            <a:ext cx="1433406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week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FE41C1-D329-E34B-8B8F-D325E386725E}"/>
              </a:ext>
            </a:extLst>
          </p:cNvPr>
          <p:cNvSpPr txBox="1"/>
          <p:nvPr/>
        </p:nvSpPr>
        <p:spPr>
          <a:xfrm>
            <a:off x="12388065" y="8117877"/>
            <a:ext cx="2601994" cy="101566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$2,124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0B80A6-D788-7D46-A484-ED0338CDA88B}"/>
              </a:ext>
            </a:extLst>
          </p:cNvPr>
          <p:cNvSpPr txBox="1"/>
          <p:nvPr/>
        </p:nvSpPr>
        <p:spPr>
          <a:xfrm>
            <a:off x="16110123" y="7737878"/>
            <a:ext cx="153920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month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AE0F52-FDE4-624E-A148-8773552B745B}"/>
              </a:ext>
            </a:extLst>
          </p:cNvPr>
          <p:cNvSpPr txBox="1"/>
          <p:nvPr/>
        </p:nvSpPr>
        <p:spPr>
          <a:xfrm>
            <a:off x="16103721" y="8117877"/>
            <a:ext cx="3013967" cy="101566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$72,124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0B92B8-C671-0542-8920-D5BD5CB598D7}"/>
              </a:ext>
            </a:extLst>
          </p:cNvPr>
          <p:cNvSpPr/>
          <p:nvPr/>
        </p:nvSpPr>
        <p:spPr>
          <a:xfrm>
            <a:off x="19886607" y="7496943"/>
            <a:ext cx="2423696" cy="1331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FC13B5-B931-4E41-81F8-F4C558D2B21F}"/>
              </a:ext>
            </a:extLst>
          </p:cNvPr>
          <p:cNvSpPr txBox="1"/>
          <p:nvPr/>
        </p:nvSpPr>
        <p:spPr>
          <a:xfrm>
            <a:off x="20308816" y="7978181"/>
            <a:ext cx="157927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DOWNLOAD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F96858-FF87-074E-9355-39E3BC90F922}"/>
              </a:ext>
            </a:extLst>
          </p:cNvPr>
          <p:cNvSpPr txBox="1"/>
          <p:nvPr/>
        </p:nvSpPr>
        <p:spPr>
          <a:xfrm>
            <a:off x="12388065" y="10319106"/>
            <a:ext cx="135005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RATING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CC7D6-D9B7-D540-A2F2-BEC49195169C}"/>
              </a:ext>
            </a:extLst>
          </p:cNvPr>
          <p:cNvSpPr txBox="1"/>
          <p:nvPr/>
        </p:nvSpPr>
        <p:spPr>
          <a:xfrm>
            <a:off x="12388065" y="11056494"/>
            <a:ext cx="2044149" cy="15696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3,9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626F8B-0B87-E440-85EF-058BCA461B9A}"/>
              </a:ext>
            </a:extLst>
          </p:cNvPr>
          <p:cNvSpPr txBox="1"/>
          <p:nvPr/>
        </p:nvSpPr>
        <p:spPr>
          <a:xfrm>
            <a:off x="14425994" y="12059685"/>
            <a:ext cx="1433406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week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89287E8-EC74-EC45-93C5-012894CCED4D}"/>
              </a:ext>
            </a:extLst>
          </p:cNvPr>
          <p:cNvSpPr/>
          <p:nvPr/>
        </p:nvSpPr>
        <p:spPr>
          <a:xfrm>
            <a:off x="14534189" y="11345759"/>
            <a:ext cx="149881" cy="14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69B2145-9B1D-2F42-ABF1-C0A8D5C5E59B}"/>
              </a:ext>
            </a:extLst>
          </p:cNvPr>
          <p:cNvSpPr/>
          <p:nvPr/>
        </p:nvSpPr>
        <p:spPr>
          <a:xfrm>
            <a:off x="14813345" y="11345759"/>
            <a:ext cx="149881" cy="14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E768A9B-2199-DD46-8CAD-1B1D48590670}"/>
              </a:ext>
            </a:extLst>
          </p:cNvPr>
          <p:cNvSpPr/>
          <p:nvPr/>
        </p:nvSpPr>
        <p:spPr>
          <a:xfrm>
            <a:off x="15090464" y="11345759"/>
            <a:ext cx="149881" cy="14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F06B3BA-FBD7-AF4F-A406-A488994988B0}"/>
              </a:ext>
            </a:extLst>
          </p:cNvPr>
          <p:cNvSpPr/>
          <p:nvPr/>
        </p:nvSpPr>
        <p:spPr>
          <a:xfrm>
            <a:off x="15367583" y="11345759"/>
            <a:ext cx="149881" cy="14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CE4927-61F3-B84F-BA20-FA51C3E93A12}"/>
              </a:ext>
            </a:extLst>
          </p:cNvPr>
          <p:cNvSpPr txBox="1"/>
          <p:nvPr/>
        </p:nvSpPr>
        <p:spPr>
          <a:xfrm>
            <a:off x="16790025" y="10733609"/>
            <a:ext cx="228940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 HERE</a:t>
            </a:r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7B7FE27D-CE9A-5740-AC66-B3AF246ADA36}"/>
              </a:ext>
            </a:extLst>
          </p:cNvPr>
          <p:cNvSpPr>
            <a:spLocks noChangeAspect="1"/>
          </p:cNvSpPr>
          <p:nvPr/>
        </p:nvSpPr>
        <p:spPr>
          <a:xfrm rot="10800000">
            <a:off x="16358895" y="10836798"/>
            <a:ext cx="190928" cy="164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1204609-8ED0-0044-B64F-6EFE53EE8A39}"/>
              </a:ext>
            </a:extLst>
          </p:cNvPr>
          <p:cNvCxnSpPr>
            <a:cxnSpLocks/>
          </p:cNvCxnSpPr>
          <p:nvPr/>
        </p:nvCxnSpPr>
        <p:spPr>
          <a:xfrm>
            <a:off x="16331599" y="11209037"/>
            <a:ext cx="28707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7C43F69-35FC-0142-9E86-A13648C5B4E8}"/>
              </a:ext>
            </a:extLst>
          </p:cNvPr>
          <p:cNvSpPr txBox="1"/>
          <p:nvPr/>
        </p:nvSpPr>
        <p:spPr>
          <a:xfrm>
            <a:off x="20126737" y="10733609"/>
            <a:ext cx="228940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 HERE</a:t>
            </a:r>
          </a:p>
        </p:txBody>
      </p:sp>
      <p:sp>
        <p:nvSpPr>
          <p:cNvPr id="111" name="Triangle 110">
            <a:extLst>
              <a:ext uri="{FF2B5EF4-FFF2-40B4-BE49-F238E27FC236}">
                <a16:creationId xmlns:a16="http://schemas.microsoft.com/office/drawing/2014/main" id="{FD6D68DF-CA97-3C47-8239-BCF64D0E157D}"/>
              </a:ext>
            </a:extLst>
          </p:cNvPr>
          <p:cNvSpPr>
            <a:spLocks noChangeAspect="1"/>
          </p:cNvSpPr>
          <p:nvPr/>
        </p:nvSpPr>
        <p:spPr>
          <a:xfrm rot="10800000">
            <a:off x="19695607" y="10836798"/>
            <a:ext cx="190928" cy="164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5B9A81E-E9DE-4D41-8E3C-54405BE2C7BA}"/>
              </a:ext>
            </a:extLst>
          </p:cNvPr>
          <p:cNvCxnSpPr>
            <a:cxnSpLocks/>
          </p:cNvCxnSpPr>
          <p:nvPr/>
        </p:nvCxnSpPr>
        <p:spPr>
          <a:xfrm>
            <a:off x="19668311" y="11209037"/>
            <a:ext cx="28707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C6AB93E-D95A-9144-A296-D247D9B75CBB}"/>
              </a:ext>
            </a:extLst>
          </p:cNvPr>
          <p:cNvSpPr txBox="1"/>
          <p:nvPr/>
        </p:nvSpPr>
        <p:spPr>
          <a:xfrm>
            <a:off x="16790025" y="11782407"/>
            <a:ext cx="228940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 HERE</a:t>
            </a:r>
          </a:p>
        </p:txBody>
      </p:sp>
      <p:sp>
        <p:nvSpPr>
          <p:cNvPr id="114" name="Triangle 113">
            <a:extLst>
              <a:ext uri="{FF2B5EF4-FFF2-40B4-BE49-F238E27FC236}">
                <a16:creationId xmlns:a16="http://schemas.microsoft.com/office/drawing/2014/main" id="{F5A86C45-C173-464B-BBE3-0A27FB3A921D}"/>
              </a:ext>
            </a:extLst>
          </p:cNvPr>
          <p:cNvSpPr>
            <a:spLocks noChangeAspect="1"/>
          </p:cNvSpPr>
          <p:nvPr/>
        </p:nvSpPr>
        <p:spPr>
          <a:xfrm rot="10800000">
            <a:off x="16358895" y="11885596"/>
            <a:ext cx="190928" cy="164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F15B9A9-989C-C146-8227-AC2D40AAD512}"/>
              </a:ext>
            </a:extLst>
          </p:cNvPr>
          <p:cNvCxnSpPr>
            <a:cxnSpLocks/>
          </p:cNvCxnSpPr>
          <p:nvPr/>
        </p:nvCxnSpPr>
        <p:spPr>
          <a:xfrm>
            <a:off x="16331599" y="12257835"/>
            <a:ext cx="28707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1F7DD12-C621-164F-9F4A-FFDC58FF70D8}"/>
              </a:ext>
            </a:extLst>
          </p:cNvPr>
          <p:cNvSpPr txBox="1"/>
          <p:nvPr/>
        </p:nvSpPr>
        <p:spPr>
          <a:xfrm>
            <a:off x="20126737" y="11782407"/>
            <a:ext cx="228940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 HERE</a:t>
            </a:r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B5231B42-3D3D-F24A-A6AB-A9F7C37F7839}"/>
              </a:ext>
            </a:extLst>
          </p:cNvPr>
          <p:cNvSpPr>
            <a:spLocks noChangeAspect="1"/>
          </p:cNvSpPr>
          <p:nvPr/>
        </p:nvSpPr>
        <p:spPr>
          <a:xfrm rot="10800000">
            <a:off x="19695607" y="11885596"/>
            <a:ext cx="190928" cy="16459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99EC434-FC26-104E-9C45-ADA64D9DE375}"/>
              </a:ext>
            </a:extLst>
          </p:cNvPr>
          <p:cNvCxnSpPr>
            <a:cxnSpLocks/>
          </p:cNvCxnSpPr>
          <p:nvPr/>
        </p:nvCxnSpPr>
        <p:spPr>
          <a:xfrm>
            <a:off x="19668311" y="12257835"/>
            <a:ext cx="287079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3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7F2B9-2C29-3E49-98AE-0E2572D4BB73}"/>
              </a:ext>
            </a:extLst>
          </p:cNvPr>
          <p:cNvSpPr/>
          <p:nvPr/>
        </p:nvSpPr>
        <p:spPr>
          <a:xfrm>
            <a:off x="1520825" y="76200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D16C07C7-40C0-5C4E-9EDE-F973F68FA864}"/>
              </a:ext>
            </a:extLst>
          </p:cNvPr>
          <p:cNvSpPr/>
          <p:nvPr/>
        </p:nvSpPr>
        <p:spPr>
          <a:xfrm>
            <a:off x="1674812" y="1027645"/>
            <a:ext cx="606425" cy="38311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C4AF1-5326-164D-9A02-0EBDB1C5D740}"/>
              </a:ext>
            </a:extLst>
          </p:cNvPr>
          <p:cNvSpPr txBox="1"/>
          <p:nvPr/>
        </p:nvSpPr>
        <p:spPr>
          <a:xfrm>
            <a:off x="2858305" y="711368"/>
            <a:ext cx="508664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AD76D-F216-6C47-B48F-48BD22DEDEC9}"/>
              </a:ext>
            </a:extLst>
          </p:cNvPr>
          <p:cNvSpPr/>
          <p:nvPr/>
        </p:nvSpPr>
        <p:spPr>
          <a:xfrm>
            <a:off x="1520825" y="2253234"/>
            <a:ext cx="8097308" cy="57058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359D1-1BF9-1E40-98E5-D8CCC79AEDC6}"/>
              </a:ext>
            </a:extLst>
          </p:cNvPr>
          <p:cNvSpPr/>
          <p:nvPr/>
        </p:nvSpPr>
        <p:spPr>
          <a:xfrm>
            <a:off x="1520824" y="8351943"/>
            <a:ext cx="10297796" cy="460205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53D2D-8774-4140-883D-219CAC898F56}"/>
              </a:ext>
            </a:extLst>
          </p:cNvPr>
          <p:cNvSpPr/>
          <p:nvPr/>
        </p:nvSpPr>
        <p:spPr>
          <a:xfrm>
            <a:off x="10058399" y="2253234"/>
            <a:ext cx="12798425" cy="57058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06F51-3FDC-9E42-9135-C08BE5E011DB}"/>
              </a:ext>
            </a:extLst>
          </p:cNvPr>
          <p:cNvSpPr/>
          <p:nvPr/>
        </p:nvSpPr>
        <p:spPr>
          <a:xfrm>
            <a:off x="12234544" y="8351943"/>
            <a:ext cx="10622279" cy="460205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B6E1C-B312-CE46-A6E1-5D991FDCB08B}"/>
              </a:ext>
            </a:extLst>
          </p:cNvPr>
          <p:cNvSpPr txBox="1"/>
          <p:nvPr/>
        </p:nvSpPr>
        <p:spPr>
          <a:xfrm>
            <a:off x="1978024" y="2686785"/>
            <a:ext cx="19111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COUNTS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E233-D18F-B54A-9956-3B9006FC7AE6}"/>
              </a:ext>
            </a:extLst>
          </p:cNvPr>
          <p:cNvSpPr txBox="1"/>
          <p:nvPr/>
        </p:nvSpPr>
        <p:spPr>
          <a:xfrm>
            <a:off x="10505336" y="2686785"/>
            <a:ext cx="25250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STATISTICS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4FCA4-6BEF-0E49-BDA8-1A267F7C4D65}"/>
              </a:ext>
            </a:extLst>
          </p:cNvPr>
          <p:cNvSpPr/>
          <p:nvPr/>
        </p:nvSpPr>
        <p:spPr>
          <a:xfrm>
            <a:off x="19539243" y="2595139"/>
            <a:ext cx="2740037" cy="676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9304E-471B-7D44-9F18-09944C4F3663}"/>
              </a:ext>
            </a:extLst>
          </p:cNvPr>
          <p:cNvSpPr txBox="1"/>
          <p:nvPr/>
        </p:nvSpPr>
        <p:spPr>
          <a:xfrm>
            <a:off x="19690779" y="2702518"/>
            <a:ext cx="193995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MORE INFO 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4892A8D-C454-A144-97ED-6B9EA94967EC}"/>
              </a:ext>
            </a:extLst>
          </p:cNvPr>
          <p:cNvSpPr/>
          <p:nvPr/>
        </p:nvSpPr>
        <p:spPr>
          <a:xfrm rot="5400000">
            <a:off x="21711454" y="2784728"/>
            <a:ext cx="298762" cy="297242"/>
          </a:xfrm>
          <a:custGeom>
            <a:avLst/>
            <a:gdLst>
              <a:gd name="connsiteX0" fmla="*/ 237392 w 741756"/>
              <a:gd name="connsiteY0" fmla="*/ 0 h 583291"/>
              <a:gd name="connsiteX1" fmla="*/ 405356 w 741756"/>
              <a:gd name="connsiteY1" fmla="*/ 0 h 583291"/>
              <a:gd name="connsiteX2" fmla="*/ 741756 w 741756"/>
              <a:gd name="connsiteY2" fmla="*/ 291646 h 583291"/>
              <a:gd name="connsiteX3" fmla="*/ 405356 w 741756"/>
              <a:gd name="connsiteY3" fmla="*/ 583291 h 583291"/>
              <a:gd name="connsiteX4" fmla="*/ 237392 w 741756"/>
              <a:gd name="connsiteY4" fmla="*/ 583291 h 583291"/>
              <a:gd name="connsiteX5" fmla="*/ 573792 w 741756"/>
              <a:gd name="connsiteY5" fmla="*/ 291646 h 583291"/>
              <a:gd name="connsiteX6" fmla="*/ 0 w 741756"/>
              <a:gd name="connsiteY6" fmla="*/ 0 h 583291"/>
              <a:gd name="connsiteX7" fmla="*/ 167964 w 741756"/>
              <a:gd name="connsiteY7" fmla="*/ 0 h 583291"/>
              <a:gd name="connsiteX8" fmla="*/ 504364 w 741756"/>
              <a:gd name="connsiteY8" fmla="*/ 291646 h 583291"/>
              <a:gd name="connsiteX9" fmla="*/ 167964 w 741756"/>
              <a:gd name="connsiteY9" fmla="*/ 583291 h 583291"/>
              <a:gd name="connsiteX10" fmla="*/ 0 w 741756"/>
              <a:gd name="connsiteY10" fmla="*/ 583291 h 583291"/>
              <a:gd name="connsiteX11" fmla="*/ 336400 w 741756"/>
              <a:gd name="connsiteY11" fmla="*/ 291646 h 58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1756" h="583291">
                <a:moveTo>
                  <a:pt x="237392" y="0"/>
                </a:moveTo>
                <a:lnTo>
                  <a:pt x="405356" y="0"/>
                </a:lnTo>
                <a:lnTo>
                  <a:pt x="741756" y="291646"/>
                </a:lnTo>
                <a:lnTo>
                  <a:pt x="405356" y="583291"/>
                </a:lnTo>
                <a:lnTo>
                  <a:pt x="237392" y="583291"/>
                </a:lnTo>
                <a:lnTo>
                  <a:pt x="573792" y="291646"/>
                </a:lnTo>
                <a:close/>
                <a:moveTo>
                  <a:pt x="0" y="0"/>
                </a:moveTo>
                <a:lnTo>
                  <a:pt x="167964" y="0"/>
                </a:lnTo>
                <a:lnTo>
                  <a:pt x="504364" y="291646"/>
                </a:lnTo>
                <a:lnTo>
                  <a:pt x="167964" y="583291"/>
                </a:lnTo>
                <a:lnTo>
                  <a:pt x="0" y="583291"/>
                </a:lnTo>
                <a:lnTo>
                  <a:pt x="336400" y="29164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1D02B07-FEA1-CA4D-93C9-7F449FF41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518298"/>
              </p:ext>
            </p:extLst>
          </p:nvPr>
        </p:nvGraphicFramePr>
        <p:xfrm>
          <a:off x="1978024" y="3588735"/>
          <a:ext cx="7192102" cy="405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C5262C6-112B-9849-A436-B67E16CAC1A6}"/>
              </a:ext>
            </a:extLst>
          </p:cNvPr>
          <p:cNvSpPr txBox="1"/>
          <p:nvPr/>
        </p:nvSpPr>
        <p:spPr>
          <a:xfrm>
            <a:off x="10981989" y="3555953"/>
            <a:ext cx="9861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779AE-2F16-D548-AE10-A598B3F238AA}"/>
              </a:ext>
            </a:extLst>
          </p:cNvPr>
          <p:cNvSpPr txBox="1"/>
          <p:nvPr/>
        </p:nvSpPr>
        <p:spPr>
          <a:xfrm>
            <a:off x="13289914" y="3555953"/>
            <a:ext cx="13692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79B9DA-3914-C54A-9B9C-FF36D9B3D1C4}"/>
              </a:ext>
            </a:extLst>
          </p:cNvPr>
          <p:cNvSpPr txBox="1"/>
          <p:nvPr/>
        </p:nvSpPr>
        <p:spPr>
          <a:xfrm>
            <a:off x="16457611" y="3555953"/>
            <a:ext cx="2194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COMPLETION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6051C-9D8D-3448-99CF-F1512F3BB132}"/>
              </a:ext>
            </a:extLst>
          </p:cNvPr>
          <p:cNvSpPr txBox="1"/>
          <p:nvPr/>
        </p:nvSpPr>
        <p:spPr>
          <a:xfrm>
            <a:off x="11001225" y="4466395"/>
            <a:ext cx="8964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B0F002-CCF1-D840-88E9-097EEFA19BCA}"/>
              </a:ext>
            </a:extLst>
          </p:cNvPr>
          <p:cNvSpPr txBox="1"/>
          <p:nvPr/>
        </p:nvSpPr>
        <p:spPr>
          <a:xfrm>
            <a:off x="11001225" y="5119169"/>
            <a:ext cx="8964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3F29F8-4121-CD46-B257-D784866617CF}"/>
              </a:ext>
            </a:extLst>
          </p:cNvPr>
          <p:cNvSpPr txBox="1"/>
          <p:nvPr/>
        </p:nvSpPr>
        <p:spPr>
          <a:xfrm>
            <a:off x="11001225" y="5777442"/>
            <a:ext cx="8964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FEB2F-5064-414C-B72B-57BEC82236F4}"/>
              </a:ext>
            </a:extLst>
          </p:cNvPr>
          <p:cNvSpPr txBox="1"/>
          <p:nvPr/>
        </p:nvSpPr>
        <p:spPr>
          <a:xfrm>
            <a:off x="11001225" y="6435715"/>
            <a:ext cx="8964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ADCB66-A787-1348-9196-8D51701E2966}"/>
              </a:ext>
            </a:extLst>
          </p:cNvPr>
          <p:cNvSpPr txBox="1"/>
          <p:nvPr/>
        </p:nvSpPr>
        <p:spPr>
          <a:xfrm>
            <a:off x="11001225" y="7088489"/>
            <a:ext cx="8964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81E8F1-01D7-E94C-BFE9-74F5A8E221EE}"/>
              </a:ext>
            </a:extLst>
          </p:cNvPr>
          <p:cNvSpPr txBox="1"/>
          <p:nvPr/>
        </p:nvSpPr>
        <p:spPr>
          <a:xfrm>
            <a:off x="13151256" y="4466395"/>
            <a:ext cx="16466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497BC4-74FE-F74A-8EB0-DF89E5756B62}"/>
              </a:ext>
            </a:extLst>
          </p:cNvPr>
          <p:cNvSpPr txBox="1"/>
          <p:nvPr/>
        </p:nvSpPr>
        <p:spPr>
          <a:xfrm>
            <a:off x="13151256" y="5119168"/>
            <a:ext cx="16466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CAA4E-5348-EA46-AA73-F8C148884B37}"/>
              </a:ext>
            </a:extLst>
          </p:cNvPr>
          <p:cNvSpPr txBox="1"/>
          <p:nvPr/>
        </p:nvSpPr>
        <p:spPr>
          <a:xfrm>
            <a:off x="13103170" y="5777441"/>
            <a:ext cx="174278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Not Started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774A9D-6511-8B49-9913-DD729D73AC31}"/>
              </a:ext>
            </a:extLst>
          </p:cNvPr>
          <p:cNvSpPr txBox="1"/>
          <p:nvPr/>
        </p:nvSpPr>
        <p:spPr>
          <a:xfrm>
            <a:off x="13141641" y="6430216"/>
            <a:ext cx="166584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 Progress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DBD80-9CD4-4D44-9F27-43A824F79638}"/>
              </a:ext>
            </a:extLst>
          </p:cNvPr>
          <p:cNvSpPr txBox="1"/>
          <p:nvPr/>
        </p:nvSpPr>
        <p:spPr>
          <a:xfrm>
            <a:off x="13141638" y="7088488"/>
            <a:ext cx="166584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 Progress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060E11-1182-5144-A610-C4E00E890817}"/>
              </a:ext>
            </a:extLst>
          </p:cNvPr>
          <p:cNvSpPr/>
          <p:nvPr/>
        </p:nvSpPr>
        <p:spPr>
          <a:xfrm>
            <a:off x="16540736" y="4534380"/>
            <a:ext cx="5738544" cy="32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4539E1-17B2-7147-8CCE-7D98E3A9AB2A}"/>
              </a:ext>
            </a:extLst>
          </p:cNvPr>
          <p:cNvSpPr/>
          <p:nvPr/>
        </p:nvSpPr>
        <p:spPr>
          <a:xfrm>
            <a:off x="16540736" y="5187153"/>
            <a:ext cx="5738544" cy="32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AE87C0-10EA-1646-B336-7A8E6728E48E}"/>
              </a:ext>
            </a:extLst>
          </p:cNvPr>
          <p:cNvSpPr/>
          <p:nvPr/>
        </p:nvSpPr>
        <p:spPr>
          <a:xfrm>
            <a:off x="16540736" y="5839926"/>
            <a:ext cx="5738544" cy="32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A83117-F60B-9F4F-AF28-5632CCE2E548}"/>
              </a:ext>
            </a:extLst>
          </p:cNvPr>
          <p:cNvSpPr/>
          <p:nvPr/>
        </p:nvSpPr>
        <p:spPr>
          <a:xfrm>
            <a:off x="16540736" y="6498201"/>
            <a:ext cx="5738544" cy="32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3A8A1F-94AE-E24C-B308-6BE9CA0E17F4}"/>
              </a:ext>
            </a:extLst>
          </p:cNvPr>
          <p:cNvSpPr/>
          <p:nvPr/>
        </p:nvSpPr>
        <p:spPr>
          <a:xfrm>
            <a:off x="16540736" y="7156473"/>
            <a:ext cx="5738544" cy="32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F7CCE3-6560-E540-9CF6-BF05DC1EF491}"/>
              </a:ext>
            </a:extLst>
          </p:cNvPr>
          <p:cNvSpPr/>
          <p:nvPr/>
        </p:nvSpPr>
        <p:spPr>
          <a:xfrm>
            <a:off x="16540736" y="4534380"/>
            <a:ext cx="5738544" cy="325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1E5D58-4D38-8D49-838D-E9B485B17DF3}"/>
              </a:ext>
            </a:extLst>
          </p:cNvPr>
          <p:cNvSpPr/>
          <p:nvPr/>
        </p:nvSpPr>
        <p:spPr>
          <a:xfrm>
            <a:off x="16540736" y="5187153"/>
            <a:ext cx="5738544" cy="325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FDEE75-EBCC-A246-BD64-01BAFA906748}"/>
              </a:ext>
            </a:extLst>
          </p:cNvPr>
          <p:cNvSpPr/>
          <p:nvPr/>
        </p:nvSpPr>
        <p:spPr>
          <a:xfrm>
            <a:off x="16540736" y="5839926"/>
            <a:ext cx="1289366" cy="3256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19D085-DF3A-D44B-9D54-2C6A41744668}"/>
              </a:ext>
            </a:extLst>
          </p:cNvPr>
          <p:cNvSpPr/>
          <p:nvPr/>
        </p:nvSpPr>
        <p:spPr>
          <a:xfrm>
            <a:off x="16540735" y="6498201"/>
            <a:ext cx="3869153" cy="3256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EE335A-5CCE-8545-A770-FAF590041DCA}"/>
              </a:ext>
            </a:extLst>
          </p:cNvPr>
          <p:cNvSpPr/>
          <p:nvPr/>
        </p:nvSpPr>
        <p:spPr>
          <a:xfrm>
            <a:off x="16540735" y="7156473"/>
            <a:ext cx="5354959" cy="3256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6344CA-0DD0-8543-ADFB-F1A79055F1E7}"/>
              </a:ext>
            </a:extLst>
          </p:cNvPr>
          <p:cNvCxnSpPr/>
          <p:nvPr/>
        </p:nvCxnSpPr>
        <p:spPr>
          <a:xfrm>
            <a:off x="10505336" y="4222008"/>
            <a:ext cx="1204376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373B190E-37B3-1A4C-9FF9-419D93165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625893"/>
              </p:ext>
            </p:extLst>
          </p:nvPr>
        </p:nvGraphicFramePr>
        <p:xfrm>
          <a:off x="1841944" y="8485294"/>
          <a:ext cx="9653369" cy="327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A172728-01B4-514E-80E2-996B280F9D25}"/>
              </a:ext>
            </a:extLst>
          </p:cNvPr>
          <p:cNvSpPr txBox="1"/>
          <p:nvPr/>
        </p:nvSpPr>
        <p:spPr>
          <a:xfrm>
            <a:off x="4896348" y="12090942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 HERE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BA9F412B-E9A6-EF45-8A9D-105C37066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082338"/>
              </p:ext>
            </p:extLst>
          </p:nvPr>
        </p:nvGraphicFramePr>
        <p:xfrm>
          <a:off x="13249777" y="8776773"/>
          <a:ext cx="3761460" cy="376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B03B30B2-3F24-BF40-BE0B-9FDD0A017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883601"/>
              </p:ext>
            </p:extLst>
          </p:nvPr>
        </p:nvGraphicFramePr>
        <p:xfrm>
          <a:off x="17993407" y="8776773"/>
          <a:ext cx="3761460" cy="376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94986161-82FE-5345-8838-E422B730FAF0}"/>
              </a:ext>
            </a:extLst>
          </p:cNvPr>
          <p:cNvSpPr txBox="1"/>
          <p:nvPr/>
        </p:nvSpPr>
        <p:spPr>
          <a:xfrm>
            <a:off x="14247092" y="9806371"/>
            <a:ext cx="1766830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28954A-9DD3-4B4D-B785-175C2BDED5B4}"/>
              </a:ext>
            </a:extLst>
          </p:cNvPr>
          <p:cNvSpPr txBox="1"/>
          <p:nvPr/>
        </p:nvSpPr>
        <p:spPr>
          <a:xfrm>
            <a:off x="14019339" y="10791684"/>
            <a:ext cx="2222336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CFA6FD-0DE4-6040-AB3E-4E0BDE51FDE3}"/>
              </a:ext>
            </a:extLst>
          </p:cNvPr>
          <p:cNvSpPr txBox="1"/>
          <p:nvPr/>
        </p:nvSpPr>
        <p:spPr>
          <a:xfrm>
            <a:off x="18966677" y="9806371"/>
            <a:ext cx="1814920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42%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483200-B65D-3549-AF91-BC914CC882E0}"/>
              </a:ext>
            </a:extLst>
          </p:cNvPr>
          <p:cNvSpPr txBox="1"/>
          <p:nvPr/>
        </p:nvSpPr>
        <p:spPr>
          <a:xfrm>
            <a:off x="18762969" y="10791684"/>
            <a:ext cx="2222336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</p:spTree>
    <p:extLst>
      <p:ext uri="{BB962C8B-B14F-4D97-AF65-F5344CB8AC3E}">
        <p14:creationId xmlns:p14="http://schemas.microsoft.com/office/powerpoint/2010/main" val="2682864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129EC7-86BE-1941-BD6A-ECE57DBB79AC}"/>
              </a:ext>
            </a:extLst>
          </p:cNvPr>
          <p:cNvSpPr/>
          <p:nvPr/>
        </p:nvSpPr>
        <p:spPr>
          <a:xfrm>
            <a:off x="1520825" y="762000"/>
            <a:ext cx="6858000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D09091-BF30-0643-8A5C-9872540DC00C}"/>
              </a:ext>
            </a:extLst>
          </p:cNvPr>
          <p:cNvSpPr/>
          <p:nvPr/>
        </p:nvSpPr>
        <p:spPr>
          <a:xfrm>
            <a:off x="8759825" y="762000"/>
            <a:ext cx="6858000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AC0B0E-E4E4-B046-9724-79199F58971D}"/>
              </a:ext>
            </a:extLst>
          </p:cNvPr>
          <p:cNvSpPr/>
          <p:nvPr/>
        </p:nvSpPr>
        <p:spPr>
          <a:xfrm>
            <a:off x="15998825" y="762000"/>
            <a:ext cx="68580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F4985-16AA-1B4B-B392-9BEA76D950F6}"/>
              </a:ext>
            </a:extLst>
          </p:cNvPr>
          <p:cNvSpPr/>
          <p:nvPr/>
        </p:nvSpPr>
        <p:spPr>
          <a:xfrm>
            <a:off x="1520825" y="3149600"/>
            <a:ext cx="14097000" cy="4800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0D33A-1A77-0444-B11F-CF56CF4F2146}"/>
              </a:ext>
            </a:extLst>
          </p:cNvPr>
          <p:cNvSpPr/>
          <p:nvPr/>
        </p:nvSpPr>
        <p:spPr>
          <a:xfrm>
            <a:off x="1520825" y="8305800"/>
            <a:ext cx="6858000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50763-0359-CF42-800D-CFCA11CFA87E}"/>
              </a:ext>
            </a:extLst>
          </p:cNvPr>
          <p:cNvSpPr/>
          <p:nvPr/>
        </p:nvSpPr>
        <p:spPr>
          <a:xfrm>
            <a:off x="8759825" y="8305800"/>
            <a:ext cx="6858000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6EC31-9C0D-894A-976B-1C52EDC51C92}"/>
              </a:ext>
            </a:extLst>
          </p:cNvPr>
          <p:cNvSpPr/>
          <p:nvPr/>
        </p:nvSpPr>
        <p:spPr>
          <a:xfrm>
            <a:off x="15998825" y="3149600"/>
            <a:ext cx="6858000" cy="4800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B1290-DEFC-654F-A604-B47E4A60FFBE}"/>
              </a:ext>
            </a:extLst>
          </p:cNvPr>
          <p:cNvSpPr/>
          <p:nvPr/>
        </p:nvSpPr>
        <p:spPr>
          <a:xfrm>
            <a:off x="15998825" y="8305800"/>
            <a:ext cx="6858000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7E9C6C-B24C-E04F-A0A1-6321BD91888B}"/>
              </a:ext>
            </a:extLst>
          </p:cNvPr>
          <p:cNvSpPr txBox="1"/>
          <p:nvPr/>
        </p:nvSpPr>
        <p:spPr>
          <a:xfrm>
            <a:off x="2083721" y="1270168"/>
            <a:ext cx="197522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1550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8EEAC-796D-B144-8899-946F4C75F472}"/>
              </a:ext>
            </a:extLst>
          </p:cNvPr>
          <p:cNvSpPr txBox="1"/>
          <p:nvPr/>
        </p:nvSpPr>
        <p:spPr>
          <a:xfrm>
            <a:off x="9319409" y="1270168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21471-4301-B541-8995-52717BC59071}"/>
              </a:ext>
            </a:extLst>
          </p:cNvPr>
          <p:cNvSpPr txBox="1"/>
          <p:nvPr/>
        </p:nvSpPr>
        <p:spPr>
          <a:xfrm>
            <a:off x="16532225" y="1270168"/>
            <a:ext cx="106952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A15367-C0A4-D040-B528-795916C5EA72}"/>
              </a:ext>
            </a:extLst>
          </p:cNvPr>
          <p:cNvSpPr txBox="1"/>
          <p:nvPr/>
        </p:nvSpPr>
        <p:spPr>
          <a:xfrm>
            <a:off x="4399866" y="1485612"/>
            <a:ext cx="27318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46FBCE-181A-B049-9F49-47E2862D16D0}"/>
              </a:ext>
            </a:extLst>
          </p:cNvPr>
          <p:cNvSpPr txBox="1"/>
          <p:nvPr/>
        </p:nvSpPr>
        <p:spPr>
          <a:xfrm>
            <a:off x="11635554" y="1485612"/>
            <a:ext cx="27318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9B99EA-006E-CC41-A80F-31F0144A98C3}"/>
              </a:ext>
            </a:extLst>
          </p:cNvPr>
          <p:cNvSpPr txBox="1"/>
          <p:nvPr/>
        </p:nvSpPr>
        <p:spPr>
          <a:xfrm>
            <a:off x="18822186" y="1485612"/>
            <a:ext cx="27318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here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7B715BC6-B931-5B43-A7DE-693C6018E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794111"/>
              </p:ext>
            </p:extLst>
          </p:nvPr>
        </p:nvGraphicFramePr>
        <p:xfrm>
          <a:off x="2038078" y="3447274"/>
          <a:ext cx="13062494" cy="420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DA5AE3A8-1680-444F-B499-BCAEF4509B59}"/>
              </a:ext>
            </a:extLst>
          </p:cNvPr>
          <p:cNvSpPr/>
          <p:nvPr/>
        </p:nvSpPr>
        <p:spPr>
          <a:xfrm>
            <a:off x="2083721" y="10141589"/>
            <a:ext cx="5738544" cy="576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8D55A5-7F44-0248-AA02-ACDF45765472}"/>
              </a:ext>
            </a:extLst>
          </p:cNvPr>
          <p:cNvSpPr/>
          <p:nvPr/>
        </p:nvSpPr>
        <p:spPr>
          <a:xfrm>
            <a:off x="2083721" y="11869306"/>
            <a:ext cx="5738544" cy="576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43793C-C3B8-5143-8B7E-1E524458D052}"/>
              </a:ext>
            </a:extLst>
          </p:cNvPr>
          <p:cNvSpPr/>
          <p:nvPr/>
        </p:nvSpPr>
        <p:spPr>
          <a:xfrm>
            <a:off x="2083721" y="10141589"/>
            <a:ext cx="5047983" cy="576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2650E3-0B66-914D-B795-1DF71E0A4D1F}"/>
              </a:ext>
            </a:extLst>
          </p:cNvPr>
          <p:cNvSpPr/>
          <p:nvPr/>
        </p:nvSpPr>
        <p:spPr>
          <a:xfrm>
            <a:off x="2083721" y="11869306"/>
            <a:ext cx="3543356" cy="576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04BDF7-075A-0F4E-A9CF-D4A03EAACD94}"/>
              </a:ext>
            </a:extLst>
          </p:cNvPr>
          <p:cNvSpPr txBox="1"/>
          <p:nvPr/>
        </p:nvSpPr>
        <p:spPr>
          <a:xfrm>
            <a:off x="1998111" y="9372356"/>
            <a:ext cx="10615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90%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4F715E-3965-6C4B-8E58-3D04E41543DA}"/>
              </a:ext>
            </a:extLst>
          </p:cNvPr>
          <p:cNvSpPr txBox="1"/>
          <p:nvPr/>
        </p:nvSpPr>
        <p:spPr>
          <a:xfrm>
            <a:off x="1998111" y="11129278"/>
            <a:ext cx="1069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65%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3356BD1A-7D9D-3C47-8CA8-7DDE83F3D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595889"/>
              </p:ext>
            </p:extLst>
          </p:nvPr>
        </p:nvGraphicFramePr>
        <p:xfrm>
          <a:off x="10086514" y="8527809"/>
          <a:ext cx="4204622" cy="420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1A42B04-847E-AF4E-BFD7-0C70E643CCB4}"/>
              </a:ext>
            </a:extLst>
          </p:cNvPr>
          <p:cNvSpPr txBox="1"/>
          <p:nvPr/>
        </p:nvSpPr>
        <p:spPr>
          <a:xfrm>
            <a:off x="11279762" y="9806371"/>
            <a:ext cx="1818126" cy="101566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69%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A66EB7-2809-4442-A956-9F11D7964D53}"/>
              </a:ext>
            </a:extLst>
          </p:cNvPr>
          <p:cNvSpPr txBox="1"/>
          <p:nvPr/>
        </p:nvSpPr>
        <p:spPr>
          <a:xfrm>
            <a:off x="11077657" y="10791684"/>
            <a:ext cx="2222336" cy="70788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</a:t>
            </a:r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C8BB3F56-97F8-C040-B2A4-4B939FAF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143839"/>
              </p:ext>
            </p:extLst>
          </p:nvPr>
        </p:nvGraphicFramePr>
        <p:xfrm>
          <a:off x="16532225" y="9337204"/>
          <a:ext cx="5847314" cy="327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10E829E6-6BAF-E84C-A925-947F617153DC}"/>
              </a:ext>
            </a:extLst>
          </p:cNvPr>
          <p:cNvSpPr txBox="1"/>
          <p:nvPr/>
        </p:nvSpPr>
        <p:spPr>
          <a:xfrm>
            <a:off x="1998111" y="849389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71C485-5020-8B42-A2B3-FBF2D9A7A9E3}"/>
              </a:ext>
            </a:extLst>
          </p:cNvPr>
          <p:cNvSpPr txBox="1"/>
          <p:nvPr/>
        </p:nvSpPr>
        <p:spPr>
          <a:xfrm>
            <a:off x="16532225" y="849389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51004E-4C13-D34C-B128-998E2B13F8D3}"/>
              </a:ext>
            </a:extLst>
          </p:cNvPr>
          <p:cNvSpPr txBox="1"/>
          <p:nvPr/>
        </p:nvSpPr>
        <p:spPr>
          <a:xfrm>
            <a:off x="16532225" y="3410732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A01D8-F15A-D343-AD8C-E5D34D9BC605}"/>
              </a:ext>
            </a:extLst>
          </p:cNvPr>
          <p:cNvSpPr txBox="1"/>
          <p:nvPr/>
        </p:nvSpPr>
        <p:spPr>
          <a:xfrm>
            <a:off x="17530511" y="5017427"/>
            <a:ext cx="3794629" cy="12003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$11,950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970284-516D-554F-8013-5AFC5DAA3F89}"/>
              </a:ext>
            </a:extLst>
          </p:cNvPr>
          <p:cNvSpPr txBox="1"/>
          <p:nvPr/>
        </p:nvSpPr>
        <p:spPr>
          <a:xfrm>
            <a:off x="17748518" y="6343504"/>
            <a:ext cx="335861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025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35499D-1E7C-CC49-9F8F-2981B82B15AD}"/>
              </a:ext>
            </a:extLst>
          </p:cNvPr>
          <p:cNvSpPr/>
          <p:nvPr/>
        </p:nvSpPr>
        <p:spPr>
          <a:xfrm>
            <a:off x="1520825" y="762000"/>
            <a:ext cx="6858000" cy="203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3FF417-7AA4-2945-912E-C0522274C2BD}"/>
              </a:ext>
            </a:extLst>
          </p:cNvPr>
          <p:cNvSpPr/>
          <p:nvPr/>
        </p:nvSpPr>
        <p:spPr>
          <a:xfrm>
            <a:off x="8759825" y="762000"/>
            <a:ext cx="6858000" cy="203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0B5E2-B3CD-5E4F-A017-D75EB6226176}"/>
              </a:ext>
            </a:extLst>
          </p:cNvPr>
          <p:cNvSpPr/>
          <p:nvPr/>
        </p:nvSpPr>
        <p:spPr>
          <a:xfrm>
            <a:off x="15998825" y="762000"/>
            <a:ext cx="6858000" cy="203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911E1-9A12-5D4A-8BA0-7968BA11CC16}"/>
              </a:ext>
            </a:extLst>
          </p:cNvPr>
          <p:cNvSpPr/>
          <p:nvPr/>
        </p:nvSpPr>
        <p:spPr>
          <a:xfrm>
            <a:off x="1520825" y="3149600"/>
            <a:ext cx="14097000" cy="4800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45D22-494C-DB48-B5CD-12D9D8C76D4A}"/>
              </a:ext>
            </a:extLst>
          </p:cNvPr>
          <p:cNvSpPr/>
          <p:nvPr/>
        </p:nvSpPr>
        <p:spPr>
          <a:xfrm>
            <a:off x="1520825" y="8305800"/>
            <a:ext cx="6858000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1DF37-F235-4A4E-90D7-07B26DDB5C24}"/>
              </a:ext>
            </a:extLst>
          </p:cNvPr>
          <p:cNvSpPr/>
          <p:nvPr/>
        </p:nvSpPr>
        <p:spPr>
          <a:xfrm>
            <a:off x="8759825" y="8305800"/>
            <a:ext cx="6858000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301090-4FF3-8540-9B2E-FD410FC8FD44}"/>
              </a:ext>
            </a:extLst>
          </p:cNvPr>
          <p:cNvSpPr/>
          <p:nvPr/>
        </p:nvSpPr>
        <p:spPr>
          <a:xfrm>
            <a:off x="15998825" y="3149600"/>
            <a:ext cx="6858000" cy="4800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07110-B837-B045-AE1F-167602394710}"/>
              </a:ext>
            </a:extLst>
          </p:cNvPr>
          <p:cNvSpPr/>
          <p:nvPr/>
        </p:nvSpPr>
        <p:spPr>
          <a:xfrm>
            <a:off x="15998825" y="8305800"/>
            <a:ext cx="6858000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1B25D5-24C8-AC49-844B-8D377F7E60D4}"/>
              </a:ext>
            </a:extLst>
          </p:cNvPr>
          <p:cNvSpPr/>
          <p:nvPr/>
        </p:nvSpPr>
        <p:spPr>
          <a:xfrm>
            <a:off x="1892300" y="1130300"/>
            <a:ext cx="1295400" cy="129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DA6106-D421-1342-91F2-27414AD80B3E}"/>
              </a:ext>
            </a:extLst>
          </p:cNvPr>
          <p:cNvSpPr/>
          <p:nvPr/>
        </p:nvSpPr>
        <p:spPr>
          <a:xfrm>
            <a:off x="9134928" y="1130300"/>
            <a:ext cx="1295400" cy="12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C41770-556E-BA41-A7A3-67DD1C09705C}"/>
              </a:ext>
            </a:extLst>
          </p:cNvPr>
          <p:cNvSpPr/>
          <p:nvPr/>
        </p:nvSpPr>
        <p:spPr>
          <a:xfrm>
            <a:off x="16377556" y="1130300"/>
            <a:ext cx="1295400" cy="129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999">
            <a:extLst>
              <a:ext uri="{FF2B5EF4-FFF2-40B4-BE49-F238E27FC236}">
                <a16:creationId xmlns:a16="http://schemas.microsoft.com/office/drawing/2014/main" id="{AFCC6232-B9EA-3349-8EEE-1A8D54537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81453" y="1431020"/>
            <a:ext cx="717094" cy="717094"/>
          </a:xfrm>
          <a:custGeom>
            <a:avLst/>
            <a:gdLst>
              <a:gd name="T0" fmla="*/ 309016 w 289849"/>
              <a:gd name="T1" fmla="*/ 822812 h 290152"/>
              <a:gd name="T2" fmla="*/ 436972 w 289849"/>
              <a:gd name="T3" fmla="*/ 645296 h 290152"/>
              <a:gd name="T4" fmla="*/ 505772 w 289849"/>
              <a:gd name="T5" fmla="*/ 645296 h 290152"/>
              <a:gd name="T6" fmla="*/ 828071 w 289849"/>
              <a:gd name="T7" fmla="*/ 528952 h 290152"/>
              <a:gd name="T8" fmla="*/ 931875 w 289849"/>
              <a:gd name="T9" fmla="*/ 536147 h 290152"/>
              <a:gd name="T10" fmla="*/ 551647 w 289849"/>
              <a:gd name="T11" fmla="*/ 491767 h 290152"/>
              <a:gd name="T12" fmla="*/ 347643 w 289849"/>
              <a:gd name="T13" fmla="*/ 548137 h 290152"/>
              <a:gd name="T14" fmla="*/ 142436 w 289849"/>
              <a:gd name="T15" fmla="*/ 636901 h 290152"/>
              <a:gd name="T16" fmla="*/ 211239 w 289849"/>
              <a:gd name="T17" fmla="*/ 728058 h 290152"/>
              <a:gd name="T18" fmla="*/ 339195 w 289849"/>
              <a:gd name="T19" fmla="*/ 728058 h 290152"/>
              <a:gd name="T20" fmla="*/ 408000 w 289849"/>
              <a:gd name="T21" fmla="*/ 629702 h 290152"/>
              <a:gd name="T22" fmla="*/ 534743 w 289849"/>
              <a:gd name="T23" fmla="*/ 629702 h 290152"/>
              <a:gd name="T24" fmla="*/ 603547 w 289849"/>
              <a:gd name="T25" fmla="*/ 540950 h 290152"/>
              <a:gd name="T26" fmla="*/ 633728 w 289849"/>
              <a:gd name="T27" fmla="*/ 822812 h 290152"/>
              <a:gd name="T28" fmla="*/ 599926 w 289849"/>
              <a:gd name="T29" fmla="*/ 436594 h 290152"/>
              <a:gd name="T30" fmla="*/ 461676 w 289849"/>
              <a:gd name="T31" fmla="*/ 352871 h 290152"/>
              <a:gd name="T32" fmla="*/ 207497 w 289849"/>
              <a:gd name="T33" fmla="*/ 352871 h 290152"/>
              <a:gd name="T34" fmla="*/ 764904 w 289849"/>
              <a:gd name="T35" fmla="*/ 336518 h 290152"/>
              <a:gd name="T36" fmla="*/ 679847 w 289849"/>
              <a:gd name="T37" fmla="*/ 420874 h 290152"/>
              <a:gd name="T38" fmla="*/ 747195 w 289849"/>
              <a:gd name="T39" fmla="*/ 279468 h 290152"/>
              <a:gd name="T40" fmla="*/ 870318 w 289849"/>
              <a:gd name="T41" fmla="*/ 401810 h 290152"/>
              <a:gd name="T42" fmla="*/ 548079 w 289849"/>
              <a:gd name="T43" fmla="*/ 242701 h 290152"/>
              <a:gd name="T44" fmla="*/ 414917 w 289849"/>
              <a:gd name="T45" fmla="*/ 273094 h 290152"/>
              <a:gd name="T46" fmla="*/ 223195 w 289849"/>
              <a:gd name="T47" fmla="*/ 242701 h 290152"/>
              <a:gd name="T48" fmla="*/ 334249 w 289849"/>
              <a:gd name="T49" fmla="*/ 273094 h 290152"/>
              <a:gd name="T50" fmla="*/ 223195 w 289849"/>
              <a:gd name="T51" fmla="*/ 242701 h 290152"/>
              <a:gd name="T52" fmla="*/ 940331 w 289849"/>
              <a:gd name="T53" fmla="*/ 125935 h 290152"/>
              <a:gd name="T54" fmla="*/ 142436 w 289849"/>
              <a:gd name="T55" fmla="*/ 29981 h 290152"/>
              <a:gd name="T56" fmla="*/ 814791 w 289849"/>
              <a:gd name="T57" fmla="*/ 935558 h 290152"/>
              <a:gd name="T58" fmla="*/ 747195 w 289849"/>
              <a:gd name="T59" fmla="*/ 552942 h 290152"/>
              <a:gd name="T60" fmla="*/ 715810 w 289849"/>
              <a:gd name="T61" fmla="*/ 852796 h 290152"/>
              <a:gd name="T62" fmla="*/ 113468 w 289849"/>
              <a:gd name="T63" fmla="*/ 253080 h 290152"/>
              <a:gd name="T64" fmla="*/ 142436 w 289849"/>
              <a:gd name="T65" fmla="*/ 596117 h 290152"/>
              <a:gd name="T66" fmla="*/ 334367 w 289849"/>
              <a:gd name="T67" fmla="*/ 520556 h 290152"/>
              <a:gd name="T68" fmla="*/ 535951 w 289849"/>
              <a:gd name="T69" fmla="*/ 465379 h 290152"/>
              <a:gd name="T70" fmla="*/ 814791 w 289849"/>
              <a:gd name="T71" fmla="*/ 266271 h 290152"/>
              <a:gd name="T72" fmla="*/ 254696 w 289849"/>
              <a:gd name="T73" fmla="*/ 141528 h 290152"/>
              <a:gd name="T74" fmla="*/ 829278 w 289849"/>
              <a:gd name="T75" fmla="*/ 0 h 290152"/>
              <a:gd name="T76" fmla="*/ 843763 w 289849"/>
              <a:gd name="T77" fmla="*/ 155929 h 290152"/>
              <a:gd name="T78" fmla="*/ 889627 w 289849"/>
              <a:gd name="T79" fmla="*/ 453387 h 290152"/>
              <a:gd name="T80" fmla="*/ 907737 w 289849"/>
              <a:gd name="T81" fmla="*/ 623706 h 290152"/>
              <a:gd name="T82" fmla="*/ 843763 w 289849"/>
              <a:gd name="T83" fmla="*/ 951152 h 290152"/>
              <a:gd name="T84" fmla="*/ 0 w 289849"/>
              <a:gd name="T85" fmla="*/ 951152 h 2901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849" h="290152">
                <a:moveTo>
                  <a:pt x="71674" y="223388"/>
                </a:moveTo>
                <a:lnTo>
                  <a:pt x="71674" y="247568"/>
                </a:lnTo>
                <a:lnTo>
                  <a:pt x="92204" y="247568"/>
                </a:lnTo>
                <a:lnTo>
                  <a:pt x="92204" y="223388"/>
                </a:lnTo>
                <a:lnTo>
                  <a:pt x="71674" y="223388"/>
                </a:lnTo>
                <a:close/>
                <a:moveTo>
                  <a:pt x="130383" y="194157"/>
                </a:moveTo>
                <a:lnTo>
                  <a:pt x="130383" y="247568"/>
                </a:lnTo>
                <a:lnTo>
                  <a:pt x="150912" y="247568"/>
                </a:lnTo>
                <a:lnTo>
                  <a:pt x="150912" y="194157"/>
                </a:lnTo>
                <a:lnTo>
                  <a:pt x="130383" y="194157"/>
                </a:lnTo>
                <a:close/>
                <a:moveTo>
                  <a:pt x="261485" y="144715"/>
                </a:moveTo>
                <a:cubicBezTo>
                  <a:pt x="257884" y="150850"/>
                  <a:pt x="252841" y="155542"/>
                  <a:pt x="247079" y="159151"/>
                </a:cubicBezTo>
                <a:lnTo>
                  <a:pt x="263647" y="175752"/>
                </a:lnTo>
                <a:cubicBezTo>
                  <a:pt x="267608" y="179721"/>
                  <a:pt x="274092" y="179721"/>
                  <a:pt x="278053" y="175752"/>
                </a:cubicBezTo>
                <a:cubicBezTo>
                  <a:pt x="282015" y="171782"/>
                  <a:pt x="282015" y="165286"/>
                  <a:pt x="278053" y="161316"/>
                </a:cubicBezTo>
                <a:lnTo>
                  <a:pt x="261485" y="144715"/>
                </a:lnTo>
                <a:close/>
                <a:moveTo>
                  <a:pt x="179006" y="131363"/>
                </a:moveTo>
                <a:lnTo>
                  <a:pt x="164599" y="147963"/>
                </a:lnTo>
                <a:cubicBezTo>
                  <a:pt x="163158" y="149407"/>
                  <a:pt x="160997" y="150129"/>
                  <a:pt x="159557" y="149407"/>
                </a:cubicBezTo>
                <a:lnTo>
                  <a:pt x="131463" y="137498"/>
                </a:lnTo>
                <a:lnTo>
                  <a:pt x="103730" y="164925"/>
                </a:lnTo>
                <a:cubicBezTo>
                  <a:pt x="102289" y="166369"/>
                  <a:pt x="100128" y="166729"/>
                  <a:pt x="98687" y="165647"/>
                </a:cubicBezTo>
                <a:lnTo>
                  <a:pt x="79238" y="155181"/>
                </a:lnTo>
                <a:lnTo>
                  <a:pt x="42500" y="191631"/>
                </a:lnTo>
                <a:lnTo>
                  <a:pt x="42500" y="247568"/>
                </a:lnTo>
                <a:lnTo>
                  <a:pt x="63030" y="247568"/>
                </a:lnTo>
                <a:lnTo>
                  <a:pt x="63030" y="219058"/>
                </a:lnTo>
                <a:cubicBezTo>
                  <a:pt x="63030" y="216532"/>
                  <a:pt x="65191" y="214727"/>
                  <a:pt x="67713" y="214727"/>
                </a:cubicBezTo>
                <a:lnTo>
                  <a:pt x="96887" y="214727"/>
                </a:lnTo>
                <a:cubicBezTo>
                  <a:pt x="99048" y="214727"/>
                  <a:pt x="101209" y="216532"/>
                  <a:pt x="101209" y="219058"/>
                </a:cubicBezTo>
                <a:lnTo>
                  <a:pt x="101209" y="247568"/>
                </a:lnTo>
                <a:lnTo>
                  <a:pt x="121738" y="247568"/>
                </a:lnTo>
                <a:lnTo>
                  <a:pt x="121738" y="189465"/>
                </a:lnTo>
                <a:cubicBezTo>
                  <a:pt x="121738" y="187300"/>
                  <a:pt x="123539" y="185495"/>
                  <a:pt x="126061" y="185495"/>
                </a:cubicBezTo>
                <a:lnTo>
                  <a:pt x="155235" y="185495"/>
                </a:lnTo>
                <a:cubicBezTo>
                  <a:pt x="157756" y="185495"/>
                  <a:pt x="159557" y="187300"/>
                  <a:pt x="159557" y="189465"/>
                </a:cubicBezTo>
                <a:lnTo>
                  <a:pt x="159557" y="247568"/>
                </a:lnTo>
                <a:lnTo>
                  <a:pt x="180086" y="247568"/>
                </a:lnTo>
                <a:lnTo>
                  <a:pt x="180086" y="162760"/>
                </a:lnTo>
                <a:cubicBezTo>
                  <a:pt x="180086" y="160594"/>
                  <a:pt x="182247" y="158790"/>
                  <a:pt x="184409" y="158790"/>
                </a:cubicBezTo>
                <a:cubicBezTo>
                  <a:pt x="186930" y="158790"/>
                  <a:pt x="189091" y="160594"/>
                  <a:pt x="189091" y="162760"/>
                </a:cubicBezTo>
                <a:lnTo>
                  <a:pt x="189091" y="247568"/>
                </a:lnTo>
                <a:lnTo>
                  <a:pt x="209260" y="247568"/>
                </a:lnTo>
                <a:lnTo>
                  <a:pt x="209260" y="164203"/>
                </a:lnTo>
                <a:cubicBezTo>
                  <a:pt x="194493" y="159151"/>
                  <a:pt x="182608" y="146881"/>
                  <a:pt x="179006" y="131363"/>
                </a:cubicBezTo>
                <a:close/>
                <a:moveTo>
                  <a:pt x="66586" y="101600"/>
                </a:moveTo>
                <a:lnTo>
                  <a:pt x="133440" y="101600"/>
                </a:lnTo>
                <a:cubicBezTo>
                  <a:pt x="135597" y="101600"/>
                  <a:pt x="137754" y="103505"/>
                  <a:pt x="137754" y="106172"/>
                </a:cubicBezTo>
                <a:cubicBezTo>
                  <a:pt x="137754" y="108458"/>
                  <a:pt x="135597" y="110744"/>
                  <a:pt x="133440" y="110744"/>
                </a:cubicBezTo>
                <a:lnTo>
                  <a:pt x="66586" y="110744"/>
                </a:lnTo>
                <a:cubicBezTo>
                  <a:pt x="64070" y="110744"/>
                  <a:pt x="61913" y="108458"/>
                  <a:pt x="61913" y="106172"/>
                </a:cubicBezTo>
                <a:cubicBezTo>
                  <a:pt x="61913" y="103505"/>
                  <a:pt x="64070" y="101600"/>
                  <a:pt x="66586" y="101600"/>
                </a:cubicBezTo>
                <a:close/>
                <a:moveTo>
                  <a:pt x="223451" y="96838"/>
                </a:moveTo>
                <a:cubicBezTo>
                  <a:pt x="226025" y="96838"/>
                  <a:pt x="228232" y="99045"/>
                  <a:pt x="228232" y="101252"/>
                </a:cubicBezTo>
                <a:cubicBezTo>
                  <a:pt x="228232" y="103827"/>
                  <a:pt x="226025" y="106034"/>
                  <a:pt x="223451" y="106034"/>
                </a:cubicBezTo>
                <a:cubicBezTo>
                  <a:pt x="214623" y="106034"/>
                  <a:pt x="207266" y="113023"/>
                  <a:pt x="207266" y="122218"/>
                </a:cubicBezTo>
                <a:cubicBezTo>
                  <a:pt x="207266" y="124793"/>
                  <a:pt x="205427" y="126632"/>
                  <a:pt x="202852" y="126632"/>
                </a:cubicBezTo>
                <a:cubicBezTo>
                  <a:pt x="200277" y="126632"/>
                  <a:pt x="198438" y="124793"/>
                  <a:pt x="198438" y="122218"/>
                </a:cubicBezTo>
                <a:cubicBezTo>
                  <a:pt x="198438" y="108241"/>
                  <a:pt x="209841" y="96838"/>
                  <a:pt x="223451" y="96838"/>
                </a:cubicBezTo>
                <a:close/>
                <a:moveTo>
                  <a:pt x="222947" y="84086"/>
                </a:moveTo>
                <a:cubicBezTo>
                  <a:pt x="203137" y="84086"/>
                  <a:pt x="186570" y="100687"/>
                  <a:pt x="186570" y="120897"/>
                </a:cubicBezTo>
                <a:cubicBezTo>
                  <a:pt x="186570" y="141107"/>
                  <a:pt x="203137" y="157707"/>
                  <a:pt x="222947" y="157707"/>
                </a:cubicBezTo>
                <a:cubicBezTo>
                  <a:pt x="243477" y="157707"/>
                  <a:pt x="259685" y="141107"/>
                  <a:pt x="259685" y="120897"/>
                </a:cubicBezTo>
                <a:cubicBezTo>
                  <a:pt x="259685" y="100687"/>
                  <a:pt x="243477" y="84086"/>
                  <a:pt x="222947" y="84086"/>
                </a:cubicBezTo>
                <a:close/>
                <a:moveTo>
                  <a:pt x="123802" y="73025"/>
                </a:moveTo>
                <a:lnTo>
                  <a:pt x="163536" y="73025"/>
                </a:lnTo>
                <a:cubicBezTo>
                  <a:pt x="166088" y="73025"/>
                  <a:pt x="167911" y="75311"/>
                  <a:pt x="167911" y="77597"/>
                </a:cubicBezTo>
                <a:cubicBezTo>
                  <a:pt x="167911" y="80264"/>
                  <a:pt x="166088" y="82169"/>
                  <a:pt x="163536" y="82169"/>
                </a:cubicBezTo>
                <a:lnTo>
                  <a:pt x="123802" y="82169"/>
                </a:lnTo>
                <a:cubicBezTo>
                  <a:pt x="121250" y="82169"/>
                  <a:pt x="119063" y="80264"/>
                  <a:pt x="119063" y="77597"/>
                </a:cubicBezTo>
                <a:cubicBezTo>
                  <a:pt x="119063" y="75311"/>
                  <a:pt x="121250" y="73025"/>
                  <a:pt x="123802" y="73025"/>
                </a:cubicBezTo>
                <a:close/>
                <a:moveTo>
                  <a:pt x="66596" y="73025"/>
                </a:moveTo>
                <a:lnTo>
                  <a:pt x="99733" y="73025"/>
                </a:lnTo>
                <a:cubicBezTo>
                  <a:pt x="102614" y="73025"/>
                  <a:pt x="104415" y="75311"/>
                  <a:pt x="104415" y="77597"/>
                </a:cubicBezTo>
                <a:cubicBezTo>
                  <a:pt x="104415" y="80264"/>
                  <a:pt x="102614" y="82169"/>
                  <a:pt x="99733" y="82169"/>
                </a:cubicBezTo>
                <a:lnTo>
                  <a:pt x="66596" y="82169"/>
                </a:lnTo>
                <a:cubicBezTo>
                  <a:pt x="64074" y="82169"/>
                  <a:pt x="61913" y="80264"/>
                  <a:pt x="61913" y="77597"/>
                </a:cubicBezTo>
                <a:cubicBezTo>
                  <a:pt x="61913" y="75311"/>
                  <a:pt x="64074" y="73025"/>
                  <a:pt x="66596" y="73025"/>
                </a:cubicBezTo>
                <a:close/>
                <a:moveTo>
                  <a:pt x="68073" y="9022"/>
                </a:moveTo>
                <a:cubicBezTo>
                  <a:pt x="77077" y="15879"/>
                  <a:pt x="83200" y="25984"/>
                  <a:pt x="84641" y="37893"/>
                </a:cubicBezTo>
                <a:lnTo>
                  <a:pt x="280575" y="37893"/>
                </a:lnTo>
                <a:cubicBezTo>
                  <a:pt x="278414" y="21653"/>
                  <a:pt x="264367" y="9022"/>
                  <a:pt x="247439" y="9022"/>
                </a:cubicBezTo>
                <a:lnTo>
                  <a:pt x="68073" y="9022"/>
                </a:lnTo>
                <a:close/>
                <a:moveTo>
                  <a:pt x="42500" y="9022"/>
                </a:moveTo>
                <a:cubicBezTo>
                  <a:pt x="24131" y="9022"/>
                  <a:pt x="9004" y="24179"/>
                  <a:pt x="9004" y="42584"/>
                </a:cubicBezTo>
                <a:lnTo>
                  <a:pt x="9004" y="281491"/>
                </a:lnTo>
                <a:lnTo>
                  <a:pt x="243117" y="281491"/>
                </a:lnTo>
                <a:lnTo>
                  <a:pt x="243117" y="167812"/>
                </a:lnTo>
                <a:lnTo>
                  <a:pt x="238795" y="163481"/>
                </a:lnTo>
                <a:cubicBezTo>
                  <a:pt x="233752" y="165286"/>
                  <a:pt x="228710" y="166369"/>
                  <a:pt x="222947" y="166369"/>
                </a:cubicBezTo>
                <a:cubicBezTo>
                  <a:pt x="221506" y="166369"/>
                  <a:pt x="220066" y="166369"/>
                  <a:pt x="218265" y="166008"/>
                </a:cubicBezTo>
                <a:lnTo>
                  <a:pt x="218265" y="252259"/>
                </a:lnTo>
                <a:cubicBezTo>
                  <a:pt x="218265" y="254786"/>
                  <a:pt x="216464" y="256590"/>
                  <a:pt x="213583" y="256590"/>
                </a:cubicBezTo>
                <a:lnTo>
                  <a:pt x="38178" y="256590"/>
                </a:lnTo>
                <a:cubicBezTo>
                  <a:pt x="36017" y="256590"/>
                  <a:pt x="33856" y="254786"/>
                  <a:pt x="33856" y="252259"/>
                </a:cubicBezTo>
                <a:lnTo>
                  <a:pt x="33856" y="76147"/>
                </a:lnTo>
                <a:cubicBezTo>
                  <a:pt x="33856" y="73981"/>
                  <a:pt x="36017" y="71816"/>
                  <a:pt x="38178" y="71816"/>
                </a:cubicBezTo>
                <a:cubicBezTo>
                  <a:pt x="40699" y="71816"/>
                  <a:pt x="42500" y="73981"/>
                  <a:pt x="42500" y="76147"/>
                </a:cubicBezTo>
                <a:lnTo>
                  <a:pt x="42500" y="179360"/>
                </a:lnTo>
                <a:lnTo>
                  <a:pt x="75276" y="146881"/>
                </a:lnTo>
                <a:cubicBezTo>
                  <a:pt x="77077" y="145437"/>
                  <a:pt x="78878" y="145076"/>
                  <a:pt x="80679" y="145798"/>
                </a:cubicBezTo>
                <a:lnTo>
                  <a:pt x="99768" y="156625"/>
                </a:lnTo>
                <a:lnTo>
                  <a:pt x="127141" y="128836"/>
                </a:lnTo>
                <a:cubicBezTo>
                  <a:pt x="128222" y="127754"/>
                  <a:pt x="130022" y="127393"/>
                  <a:pt x="131823" y="128115"/>
                </a:cubicBezTo>
                <a:lnTo>
                  <a:pt x="159917" y="140024"/>
                </a:lnTo>
                <a:lnTo>
                  <a:pt x="177925" y="119093"/>
                </a:lnTo>
                <a:cubicBezTo>
                  <a:pt x="179006" y="94913"/>
                  <a:pt x="198815" y="75425"/>
                  <a:pt x="222947" y="75425"/>
                </a:cubicBezTo>
                <a:cubicBezTo>
                  <a:pt x="230150" y="75425"/>
                  <a:pt x="236994" y="77229"/>
                  <a:pt x="243117" y="80116"/>
                </a:cubicBezTo>
                <a:lnTo>
                  <a:pt x="243117" y="46915"/>
                </a:lnTo>
                <a:lnTo>
                  <a:pt x="80319" y="46915"/>
                </a:lnTo>
                <a:cubicBezTo>
                  <a:pt x="77797" y="46915"/>
                  <a:pt x="75997" y="44750"/>
                  <a:pt x="75997" y="42584"/>
                </a:cubicBezTo>
                <a:cubicBezTo>
                  <a:pt x="75997" y="24179"/>
                  <a:pt x="60869" y="9022"/>
                  <a:pt x="42500" y="9022"/>
                </a:cubicBezTo>
                <a:close/>
                <a:moveTo>
                  <a:pt x="42500" y="0"/>
                </a:moveTo>
                <a:lnTo>
                  <a:pt x="247439" y="0"/>
                </a:lnTo>
                <a:cubicBezTo>
                  <a:pt x="270850" y="0"/>
                  <a:pt x="289579" y="19127"/>
                  <a:pt x="289579" y="42584"/>
                </a:cubicBezTo>
                <a:cubicBezTo>
                  <a:pt x="289579" y="44750"/>
                  <a:pt x="287778" y="46915"/>
                  <a:pt x="285257" y="46915"/>
                </a:cubicBezTo>
                <a:lnTo>
                  <a:pt x="251761" y="46915"/>
                </a:lnTo>
                <a:lnTo>
                  <a:pt x="251761" y="85891"/>
                </a:lnTo>
                <a:cubicBezTo>
                  <a:pt x="261846" y="94191"/>
                  <a:pt x="268689" y="106822"/>
                  <a:pt x="268689" y="120897"/>
                </a:cubicBezTo>
                <a:cubicBezTo>
                  <a:pt x="268689" y="126310"/>
                  <a:pt x="267608" y="131724"/>
                  <a:pt x="265447" y="136415"/>
                </a:cubicBezTo>
                <a:lnTo>
                  <a:pt x="284176" y="155181"/>
                </a:lnTo>
                <a:cubicBezTo>
                  <a:pt x="291740" y="162399"/>
                  <a:pt x="291740" y="174669"/>
                  <a:pt x="284176" y="181887"/>
                </a:cubicBezTo>
                <a:cubicBezTo>
                  <a:pt x="280575" y="185856"/>
                  <a:pt x="275532" y="187661"/>
                  <a:pt x="270850" y="187661"/>
                </a:cubicBezTo>
                <a:cubicBezTo>
                  <a:pt x="265808" y="187661"/>
                  <a:pt x="260765" y="185856"/>
                  <a:pt x="257163" y="181887"/>
                </a:cubicBezTo>
                <a:lnTo>
                  <a:pt x="251761" y="176473"/>
                </a:lnTo>
                <a:lnTo>
                  <a:pt x="251761" y="286183"/>
                </a:lnTo>
                <a:cubicBezTo>
                  <a:pt x="251761" y="288348"/>
                  <a:pt x="249960" y="290152"/>
                  <a:pt x="247439" y="290152"/>
                </a:cubicBezTo>
                <a:lnTo>
                  <a:pt x="4682" y="290152"/>
                </a:lnTo>
                <a:cubicBezTo>
                  <a:pt x="2161" y="290152"/>
                  <a:pt x="0" y="288348"/>
                  <a:pt x="0" y="286183"/>
                </a:cubicBezTo>
                <a:lnTo>
                  <a:pt x="0" y="42584"/>
                </a:lnTo>
                <a:cubicBezTo>
                  <a:pt x="0" y="19127"/>
                  <a:pt x="19089" y="0"/>
                  <a:pt x="42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1000">
            <a:extLst>
              <a:ext uri="{FF2B5EF4-FFF2-40B4-BE49-F238E27FC236}">
                <a16:creationId xmlns:a16="http://schemas.microsoft.com/office/drawing/2014/main" id="{69B1A5B8-7D61-824F-B966-5C993EAE5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24081" y="1421612"/>
            <a:ext cx="717094" cy="712776"/>
          </a:xfrm>
          <a:custGeom>
            <a:avLst/>
            <a:gdLst>
              <a:gd name="T0" fmla="*/ 73901 w 290132"/>
              <a:gd name="T1" fmla="*/ 708677 h 289197"/>
              <a:gd name="T2" fmla="*/ 868984 w 290132"/>
              <a:gd name="T3" fmla="*/ 673933 h 289197"/>
              <a:gd name="T4" fmla="*/ 680804 w 290132"/>
              <a:gd name="T5" fmla="*/ 761616 h 289197"/>
              <a:gd name="T6" fmla="*/ 860592 w 290132"/>
              <a:gd name="T7" fmla="*/ 712510 h 289197"/>
              <a:gd name="T8" fmla="*/ 152217 w 290132"/>
              <a:gd name="T9" fmla="*/ 644704 h 289197"/>
              <a:gd name="T10" fmla="*/ 934905 w 290132"/>
              <a:gd name="T11" fmla="*/ 737061 h 289197"/>
              <a:gd name="T12" fmla="*/ 632859 w 290132"/>
              <a:gd name="T13" fmla="*/ 814219 h 289197"/>
              <a:gd name="T14" fmla="*/ 400336 w 290132"/>
              <a:gd name="T15" fmla="*/ 817726 h 289197"/>
              <a:gd name="T16" fmla="*/ 624468 w 290132"/>
              <a:gd name="T17" fmla="*/ 787331 h 289197"/>
              <a:gd name="T18" fmla="*/ 641250 w 290132"/>
              <a:gd name="T19" fmla="*/ 721863 h 289197"/>
              <a:gd name="T20" fmla="*/ 152217 w 290132"/>
              <a:gd name="T21" fmla="*/ 644704 h 289197"/>
              <a:gd name="T22" fmla="*/ 122247 w 290132"/>
              <a:gd name="T23" fmla="*/ 872674 h 289197"/>
              <a:gd name="T24" fmla="*/ 14389 w 290132"/>
              <a:gd name="T25" fmla="*/ 616643 h 289197"/>
              <a:gd name="T26" fmla="*/ 612486 w 290132"/>
              <a:gd name="T27" fmla="*/ 682113 h 289197"/>
              <a:gd name="T28" fmla="*/ 787474 w 290132"/>
              <a:gd name="T29" fmla="*/ 670424 h 289197"/>
              <a:gd name="T30" fmla="*/ 904936 w 290132"/>
              <a:gd name="T31" fmla="*/ 696143 h 289197"/>
              <a:gd name="T32" fmla="*/ 927709 w 290132"/>
              <a:gd name="T33" fmla="*/ 790838 h 289197"/>
              <a:gd name="T34" fmla="*/ 14389 w 290132"/>
              <a:gd name="T35" fmla="*/ 900730 h 289197"/>
              <a:gd name="T36" fmla="*/ 14389 w 290132"/>
              <a:gd name="T37" fmla="*/ 616643 h 289197"/>
              <a:gd name="T38" fmla="*/ 415829 w 290132"/>
              <a:gd name="T39" fmla="*/ 605337 h 289197"/>
              <a:gd name="T40" fmla="*/ 385374 w 290132"/>
              <a:gd name="T41" fmla="*/ 531143 h 289197"/>
              <a:gd name="T42" fmla="*/ 553031 w 290132"/>
              <a:gd name="T43" fmla="*/ 418322 h 289197"/>
              <a:gd name="T44" fmla="*/ 522625 w 290132"/>
              <a:gd name="T45" fmla="*/ 647971 h 289197"/>
              <a:gd name="T46" fmla="*/ 675723 w 290132"/>
              <a:gd name="T47" fmla="*/ 326456 h 289197"/>
              <a:gd name="T48" fmla="*/ 675723 w 290132"/>
              <a:gd name="T49" fmla="*/ 677661 h 289197"/>
              <a:gd name="T50" fmla="*/ 675723 w 290132"/>
              <a:gd name="T51" fmla="*/ 326456 h 289197"/>
              <a:gd name="T52" fmla="*/ 827544 w 290132"/>
              <a:gd name="T53" fmla="*/ 626113 h 289197"/>
              <a:gd name="T54" fmla="*/ 797138 w 290132"/>
              <a:gd name="T55" fmla="*/ 268005 h 289197"/>
              <a:gd name="T56" fmla="*/ 964804 w 290132"/>
              <a:gd name="T57" fmla="*/ 133282 h 289197"/>
              <a:gd name="T58" fmla="*/ 934387 w 290132"/>
              <a:gd name="T59" fmla="*/ 667571 h 289197"/>
              <a:gd name="T60" fmla="*/ 934509 w 290132"/>
              <a:gd name="T61" fmla="*/ 31793 h 289197"/>
              <a:gd name="T62" fmla="*/ 711168 w 290132"/>
              <a:gd name="T63" fmla="*/ 290449 h 289197"/>
              <a:gd name="T64" fmla="*/ 408997 w 290132"/>
              <a:gd name="T65" fmla="*/ 473862 h 289197"/>
              <a:gd name="T66" fmla="*/ 195201 w 290132"/>
              <a:gd name="T67" fmla="*/ 579674 h 289197"/>
              <a:gd name="T68" fmla="*/ 174897 w 290132"/>
              <a:gd name="T69" fmla="*/ 559686 h 289197"/>
              <a:gd name="T70" fmla="*/ 399438 w 290132"/>
              <a:gd name="T71" fmla="*/ 443293 h 289197"/>
              <a:gd name="T72" fmla="*/ 701609 w 290132"/>
              <a:gd name="T73" fmla="*/ 261056 h 289197"/>
              <a:gd name="T74" fmla="*/ 172251 w 290132"/>
              <a:gd name="T75" fmla="*/ 192767 h 289197"/>
              <a:gd name="T76" fmla="*/ 470609 w 290132"/>
              <a:gd name="T77" fmla="*/ 240067 h 289197"/>
              <a:gd name="T78" fmla="*/ 156801 w 290132"/>
              <a:gd name="T79" fmla="*/ 0 h 289197"/>
              <a:gd name="T80" fmla="*/ 500323 w 290132"/>
              <a:gd name="T81" fmla="*/ 269630 h 289197"/>
              <a:gd name="T82" fmla="*/ 476551 w 290132"/>
              <a:gd name="T83" fmla="*/ 281455 h 289197"/>
              <a:gd name="T84" fmla="*/ 142533 w 290132"/>
              <a:gd name="T85" fmla="*/ 206955 h 28919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132" h="289197">
                <a:moveTo>
                  <a:pt x="22225" y="207963"/>
                </a:moveTo>
                <a:cubicBezTo>
                  <a:pt x="24423" y="207963"/>
                  <a:pt x="26621" y="210249"/>
                  <a:pt x="26621" y="212535"/>
                </a:cubicBezTo>
                <a:cubicBezTo>
                  <a:pt x="26621" y="215202"/>
                  <a:pt x="24423" y="217107"/>
                  <a:pt x="22225" y="217107"/>
                </a:cubicBezTo>
                <a:cubicBezTo>
                  <a:pt x="19661" y="217107"/>
                  <a:pt x="17463" y="215202"/>
                  <a:pt x="17463" y="212535"/>
                </a:cubicBezTo>
                <a:cubicBezTo>
                  <a:pt x="17463" y="210249"/>
                  <a:pt x="19661" y="207963"/>
                  <a:pt x="22225" y="207963"/>
                </a:cubicBezTo>
                <a:close/>
                <a:moveTo>
                  <a:pt x="261318" y="206463"/>
                </a:moveTo>
                <a:cubicBezTo>
                  <a:pt x="259155" y="205030"/>
                  <a:pt x="247982" y="209686"/>
                  <a:pt x="240052" y="213268"/>
                </a:cubicBezTo>
                <a:cubicBezTo>
                  <a:pt x="230320" y="217566"/>
                  <a:pt x="218426" y="222580"/>
                  <a:pt x="204369" y="226520"/>
                </a:cubicBezTo>
                <a:cubicBezTo>
                  <a:pt x="204729" y="228669"/>
                  <a:pt x="205089" y="230817"/>
                  <a:pt x="204729" y="233325"/>
                </a:cubicBezTo>
                <a:cubicBezTo>
                  <a:pt x="204369" y="234757"/>
                  <a:pt x="204369" y="235832"/>
                  <a:pt x="204008" y="237264"/>
                </a:cubicBezTo>
                <a:cubicBezTo>
                  <a:pt x="227437" y="231534"/>
                  <a:pt x="244017" y="224371"/>
                  <a:pt x="255911" y="219356"/>
                </a:cubicBezTo>
                <a:cubicBezTo>
                  <a:pt x="256993" y="218998"/>
                  <a:pt x="258074" y="218640"/>
                  <a:pt x="258795" y="218282"/>
                </a:cubicBezTo>
                <a:cubicBezTo>
                  <a:pt x="262039" y="215417"/>
                  <a:pt x="263841" y="212193"/>
                  <a:pt x="263841" y="210403"/>
                </a:cubicBezTo>
                <a:cubicBezTo>
                  <a:pt x="263841" y="209686"/>
                  <a:pt x="263480" y="208254"/>
                  <a:pt x="261318" y="206463"/>
                </a:cubicBezTo>
                <a:close/>
                <a:moveTo>
                  <a:pt x="45776" y="197509"/>
                </a:moveTo>
                <a:lnTo>
                  <a:pt x="45776" y="268424"/>
                </a:lnTo>
                <a:cubicBezTo>
                  <a:pt x="65960" y="274512"/>
                  <a:pt x="184184" y="306030"/>
                  <a:pt x="273933" y="235115"/>
                </a:cubicBezTo>
                <a:cubicBezTo>
                  <a:pt x="276096" y="233683"/>
                  <a:pt x="280781" y="229743"/>
                  <a:pt x="281142" y="225803"/>
                </a:cubicBezTo>
                <a:cubicBezTo>
                  <a:pt x="281142" y="225087"/>
                  <a:pt x="280781" y="223296"/>
                  <a:pt x="278979" y="221864"/>
                </a:cubicBezTo>
                <a:cubicBezTo>
                  <a:pt x="276817" y="220073"/>
                  <a:pt x="268166" y="223654"/>
                  <a:pt x="259155" y="227594"/>
                </a:cubicBezTo>
                <a:cubicBezTo>
                  <a:pt x="244738" y="233683"/>
                  <a:pt x="222751" y="242995"/>
                  <a:pt x="190311" y="249442"/>
                </a:cubicBezTo>
                <a:lnTo>
                  <a:pt x="189951" y="249442"/>
                </a:lnTo>
                <a:cubicBezTo>
                  <a:pt x="183103" y="251949"/>
                  <a:pt x="172650" y="253739"/>
                  <a:pt x="159674" y="253739"/>
                </a:cubicBezTo>
                <a:cubicBezTo>
                  <a:pt x="148501" y="253739"/>
                  <a:pt x="135525" y="252307"/>
                  <a:pt x="120387" y="250516"/>
                </a:cubicBezTo>
                <a:cubicBezTo>
                  <a:pt x="118224" y="250158"/>
                  <a:pt x="116422" y="248009"/>
                  <a:pt x="116782" y="245860"/>
                </a:cubicBezTo>
                <a:cubicBezTo>
                  <a:pt x="117143" y="243353"/>
                  <a:pt x="119305" y="241562"/>
                  <a:pt x="121828" y="241920"/>
                </a:cubicBezTo>
                <a:cubicBezTo>
                  <a:pt x="161476" y="246934"/>
                  <a:pt x="179498" y="244427"/>
                  <a:pt x="187788" y="241204"/>
                </a:cubicBezTo>
                <a:lnTo>
                  <a:pt x="187788" y="240846"/>
                </a:lnTo>
                <a:cubicBezTo>
                  <a:pt x="195718" y="237981"/>
                  <a:pt x="195718" y="234041"/>
                  <a:pt x="195718" y="232608"/>
                </a:cubicBezTo>
                <a:cubicBezTo>
                  <a:pt x="196439" y="227594"/>
                  <a:pt x="195358" y="223296"/>
                  <a:pt x="192835" y="221147"/>
                </a:cubicBezTo>
                <a:cubicBezTo>
                  <a:pt x="189591" y="217924"/>
                  <a:pt x="184544" y="217924"/>
                  <a:pt x="184544" y="217924"/>
                </a:cubicBezTo>
                <a:cubicBezTo>
                  <a:pt x="141292" y="218640"/>
                  <a:pt x="133723" y="213984"/>
                  <a:pt x="124351" y="208612"/>
                </a:cubicBezTo>
                <a:cubicBezTo>
                  <a:pt x="115701" y="203598"/>
                  <a:pt x="105609" y="197867"/>
                  <a:pt x="45776" y="197509"/>
                </a:cubicBezTo>
                <a:close/>
                <a:moveTo>
                  <a:pt x="8650" y="197509"/>
                </a:moveTo>
                <a:lnTo>
                  <a:pt x="8650" y="267349"/>
                </a:lnTo>
                <a:lnTo>
                  <a:pt x="36764" y="267349"/>
                </a:lnTo>
                <a:lnTo>
                  <a:pt x="36764" y="197509"/>
                </a:lnTo>
                <a:lnTo>
                  <a:pt x="8650" y="197509"/>
                </a:lnTo>
                <a:close/>
                <a:moveTo>
                  <a:pt x="4325" y="188913"/>
                </a:moveTo>
                <a:lnTo>
                  <a:pt x="41450" y="188913"/>
                </a:lnTo>
                <a:cubicBezTo>
                  <a:pt x="107771" y="188913"/>
                  <a:pt x="118945" y="195360"/>
                  <a:pt x="129037" y="201449"/>
                </a:cubicBezTo>
                <a:cubicBezTo>
                  <a:pt x="136967" y="205747"/>
                  <a:pt x="143815" y="210044"/>
                  <a:pt x="184184" y="208970"/>
                </a:cubicBezTo>
                <a:cubicBezTo>
                  <a:pt x="184184" y="208970"/>
                  <a:pt x="192835" y="208612"/>
                  <a:pt x="198962" y="215059"/>
                </a:cubicBezTo>
                <a:cubicBezTo>
                  <a:pt x="200043" y="215775"/>
                  <a:pt x="200764" y="216849"/>
                  <a:pt x="201485" y="218282"/>
                </a:cubicBezTo>
                <a:cubicBezTo>
                  <a:pt x="215182" y="214342"/>
                  <a:pt x="227076" y="209328"/>
                  <a:pt x="236808" y="205388"/>
                </a:cubicBezTo>
                <a:cubicBezTo>
                  <a:pt x="251586" y="198942"/>
                  <a:pt x="260597" y="195002"/>
                  <a:pt x="266724" y="199658"/>
                </a:cubicBezTo>
                <a:cubicBezTo>
                  <a:pt x="271410" y="203239"/>
                  <a:pt x="272491" y="207179"/>
                  <a:pt x="272491" y="209686"/>
                </a:cubicBezTo>
                <a:cubicBezTo>
                  <a:pt x="272852" y="211119"/>
                  <a:pt x="272491" y="212193"/>
                  <a:pt x="272131" y="213268"/>
                </a:cubicBezTo>
                <a:cubicBezTo>
                  <a:pt x="277177" y="212193"/>
                  <a:pt x="281142" y="212193"/>
                  <a:pt x="284386" y="215059"/>
                </a:cubicBezTo>
                <a:cubicBezTo>
                  <a:pt x="289071" y="218998"/>
                  <a:pt x="290153" y="223296"/>
                  <a:pt x="289792" y="226161"/>
                </a:cubicBezTo>
                <a:cubicBezTo>
                  <a:pt x="289432" y="234757"/>
                  <a:pt x="280061" y="241562"/>
                  <a:pt x="278979" y="242278"/>
                </a:cubicBezTo>
                <a:cubicBezTo>
                  <a:pt x="232122" y="279527"/>
                  <a:pt x="177336" y="289197"/>
                  <a:pt x="132281" y="289197"/>
                </a:cubicBezTo>
                <a:cubicBezTo>
                  <a:pt x="83622" y="289197"/>
                  <a:pt x="46136" y="278094"/>
                  <a:pt x="40729" y="275945"/>
                </a:cubicBezTo>
                <a:lnTo>
                  <a:pt x="4325" y="275945"/>
                </a:lnTo>
                <a:cubicBezTo>
                  <a:pt x="2163" y="275945"/>
                  <a:pt x="0" y="274154"/>
                  <a:pt x="0" y="272005"/>
                </a:cubicBezTo>
                <a:lnTo>
                  <a:pt x="0" y="193211"/>
                </a:lnTo>
                <a:cubicBezTo>
                  <a:pt x="0" y="190704"/>
                  <a:pt x="2163" y="188913"/>
                  <a:pt x="4325" y="188913"/>
                </a:cubicBezTo>
                <a:close/>
                <a:moveTo>
                  <a:pt x="120284" y="158750"/>
                </a:moveTo>
                <a:cubicBezTo>
                  <a:pt x="122849" y="158750"/>
                  <a:pt x="125047" y="160554"/>
                  <a:pt x="125047" y="162719"/>
                </a:cubicBezTo>
                <a:lnTo>
                  <a:pt x="125047" y="185449"/>
                </a:lnTo>
                <a:cubicBezTo>
                  <a:pt x="125047" y="187975"/>
                  <a:pt x="122849" y="190139"/>
                  <a:pt x="120284" y="190139"/>
                </a:cubicBezTo>
                <a:cubicBezTo>
                  <a:pt x="117720" y="190139"/>
                  <a:pt x="115888" y="187975"/>
                  <a:pt x="115888" y="185449"/>
                </a:cubicBezTo>
                <a:lnTo>
                  <a:pt x="115888" y="162719"/>
                </a:lnTo>
                <a:cubicBezTo>
                  <a:pt x="115888" y="160554"/>
                  <a:pt x="117720" y="158750"/>
                  <a:pt x="120284" y="158750"/>
                </a:cubicBezTo>
                <a:close/>
                <a:moveTo>
                  <a:pt x="161735" y="123825"/>
                </a:moveTo>
                <a:cubicBezTo>
                  <a:pt x="164402" y="123825"/>
                  <a:pt x="166307" y="125629"/>
                  <a:pt x="166307" y="128155"/>
                </a:cubicBezTo>
                <a:lnTo>
                  <a:pt x="166307" y="198510"/>
                </a:lnTo>
                <a:cubicBezTo>
                  <a:pt x="166307" y="201035"/>
                  <a:pt x="164402" y="202839"/>
                  <a:pt x="161735" y="202839"/>
                </a:cubicBezTo>
                <a:cubicBezTo>
                  <a:pt x="159068" y="202839"/>
                  <a:pt x="157163" y="201035"/>
                  <a:pt x="157163" y="198510"/>
                </a:cubicBezTo>
                <a:lnTo>
                  <a:pt x="157163" y="128155"/>
                </a:lnTo>
                <a:cubicBezTo>
                  <a:pt x="157163" y="125629"/>
                  <a:pt x="159068" y="123825"/>
                  <a:pt x="161735" y="123825"/>
                </a:cubicBezTo>
                <a:close/>
                <a:moveTo>
                  <a:pt x="203201" y="100013"/>
                </a:moveTo>
                <a:cubicBezTo>
                  <a:pt x="205765" y="100013"/>
                  <a:pt x="207597" y="101801"/>
                  <a:pt x="207597" y="104303"/>
                </a:cubicBezTo>
                <a:lnTo>
                  <a:pt x="207597" y="202959"/>
                </a:lnTo>
                <a:cubicBezTo>
                  <a:pt x="207597" y="205461"/>
                  <a:pt x="205765" y="207606"/>
                  <a:pt x="203201" y="207606"/>
                </a:cubicBezTo>
                <a:cubicBezTo>
                  <a:pt x="200636" y="207606"/>
                  <a:pt x="198438" y="205461"/>
                  <a:pt x="198438" y="202959"/>
                </a:cubicBezTo>
                <a:lnTo>
                  <a:pt x="198438" y="104303"/>
                </a:lnTo>
                <a:cubicBezTo>
                  <a:pt x="198438" y="101801"/>
                  <a:pt x="200636" y="100013"/>
                  <a:pt x="203201" y="100013"/>
                </a:cubicBezTo>
                <a:close/>
                <a:moveTo>
                  <a:pt x="244285" y="77788"/>
                </a:moveTo>
                <a:cubicBezTo>
                  <a:pt x="246952" y="77788"/>
                  <a:pt x="248857" y="79587"/>
                  <a:pt x="248857" y="82105"/>
                </a:cubicBezTo>
                <a:lnTo>
                  <a:pt x="248857" y="191814"/>
                </a:lnTo>
                <a:cubicBezTo>
                  <a:pt x="248857" y="194332"/>
                  <a:pt x="246952" y="196491"/>
                  <a:pt x="244285" y="196491"/>
                </a:cubicBezTo>
                <a:cubicBezTo>
                  <a:pt x="241618" y="196491"/>
                  <a:pt x="239713" y="194332"/>
                  <a:pt x="239713" y="191814"/>
                </a:cubicBezTo>
                <a:lnTo>
                  <a:pt x="239713" y="82105"/>
                </a:lnTo>
                <a:cubicBezTo>
                  <a:pt x="239713" y="79587"/>
                  <a:pt x="241618" y="77788"/>
                  <a:pt x="244285" y="77788"/>
                </a:cubicBezTo>
                <a:close/>
                <a:moveTo>
                  <a:pt x="285560" y="36513"/>
                </a:moveTo>
                <a:cubicBezTo>
                  <a:pt x="288227" y="36513"/>
                  <a:pt x="290132" y="38672"/>
                  <a:pt x="290132" y="40830"/>
                </a:cubicBezTo>
                <a:lnTo>
                  <a:pt x="290132" y="204514"/>
                </a:lnTo>
                <a:cubicBezTo>
                  <a:pt x="290132" y="207032"/>
                  <a:pt x="288227" y="209190"/>
                  <a:pt x="285560" y="209190"/>
                </a:cubicBezTo>
                <a:cubicBezTo>
                  <a:pt x="283274" y="209190"/>
                  <a:pt x="280988" y="207032"/>
                  <a:pt x="280988" y="204514"/>
                </a:cubicBezTo>
                <a:lnTo>
                  <a:pt x="280988" y="40830"/>
                </a:lnTo>
                <a:cubicBezTo>
                  <a:pt x="280988" y="38672"/>
                  <a:pt x="283274" y="36513"/>
                  <a:pt x="285560" y="36513"/>
                </a:cubicBezTo>
                <a:close/>
                <a:moveTo>
                  <a:pt x="281024" y="9739"/>
                </a:moveTo>
                <a:cubicBezTo>
                  <a:pt x="282460" y="7938"/>
                  <a:pt x="285334" y="7938"/>
                  <a:pt x="287129" y="9739"/>
                </a:cubicBezTo>
                <a:cubicBezTo>
                  <a:pt x="288566" y="11180"/>
                  <a:pt x="288566" y="14061"/>
                  <a:pt x="287129" y="15862"/>
                </a:cubicBezTo>
                <a:lnTo>
                  <a:pt x="213860" y="88981"/>
                </a:lnTo>
                <a:cubicBezTo>
                  <a:pt x="212064" y="91142"/>
                  <a:pt x="209550" y="91142"/>
                  <a:pt x="207754" y="88981"/>
                </a:cubicBezTo>
                <a:lnTo>
                  <a:pt x="193388" y="74933"/>
                </a:lnTo>
                <a:lnTo>
                  <a:pt x="122992" y="145170"/>
                </a:lnTo>
                <a:cubicBezTo>
                  <a:pt x="121555" y="146971"/>
                  <a:pt x="118682" y="146971"/>
                  <a:pt x="116886" y="145170"/>
                </a:cubicBezTo>
                <a:lnTo>
                  <a:pt x="103956" y="132203"/>
                </a:lnTo>
                <a:lnTo>
                  <a:pt x="58702" y="177587"/>
                </a:lnTo>
                <a:cubicBezTo>
                  <a:pt x="57984" y="178308"/>
                  <a:pt x="56906" y="179028"/>
                  <a:pt x="55829" y="179028"/>
                </a:cubicBezTo>
                <a:cubicBezTo>
                  <a:pt x="54392" y="179028"/>
                  <a:pt x="53314" y="178308"/>
                  <a:pt x="52596" y="177587"/>
                </a:cubicBezTo>
                <a:cubicBezTo>
                  <a:pt x="50800" y="175786"/>
                  <a:pt x="50800" y="172905"/>
                  <a:pt x="52596" y="171464"/>
                </a:cubicBezTo>
                <a:lnTo>
                  <a:pt x="101083" y="122839"/>
                </a:lnTo>
                <a:cubicBezTo>
                  <a:pt x="102520" y="121038"/>
                  <a:pt x="105393" y="121038"/>
                  <a:pt x="107189" y="122839"/>
                </a:cubicBezTo>
                <a:lnTo>
                  <a:pt x="120119" y="135805"/>
                </a:lnTo>
                <a:lnTo>
                  <a:pt x="190155" y="65569"/>
                </a:lnTo>
                <a:cubicBezTo>
                  <a:pt x="191951" y="63768"/>
                  <a:pt x="194465" y="63768"/>
                  <a:pt x="196261" y="65569"/>
                </a:cubicBezTo>
                <a:lnTo>
                  <a:pt x="210987" y="79976"/>
                </a:lnTo>
                <a:lnTo>
                  <a:pt x="281024" y="9739"/>
                </a:lnTo>
                <a:close/>
                <a:moveTo>
                  <a:pt x="51800" y="9058"/>
                </a:moveTo>
                <a:lnTo>
                  <a:pt x="51800" y="59054"/>
                </a:lnTo>
                <a:lnTo>
                  <a:pt x="122217" y="59054"/>
                </a:lnTo>
                <a:cubicBezTo>
                  <a:pt x="122932" y="59054"/>
                  <a:pt x="124362" y="59417"/>
                  <a:pt x="124719" y="60141"/>
                </a:cubicBezTo>
                <a:lnTo>
                  <a:pt x="141520" y="73546"/>
                </a:lnTo>
                <a:lnTo>
                  <a:pt x="141520" y="9058"/>
                </a:lnTo>
                <a:lnTo>
                  <a:pt x="51800" y="9058"/>
                </a:lnTo>
                <a:close/>
                <a:moveTo>
                  <a:pt x="47153" y="0"/>
                </a:moveTo>
                <a:lnTo>
                  <a:pt x="146166" y="0"/>
                </a:lnTo>
                <a:cubicBezTo>
                  <a:pt x="148311" y="0"/>
                  <a:pt x="150456" y="2174"/>
                  <a:pt x="150456" y="4710"/>
                </a:cubicBezTo>
                <a:lnTo>
                  <a:pt x="150456" y="82603"/>
                </a:lnTo>
                <a:cubicBezTo>
                  <a:pt x="150456" y="84053"/>
                  <a:pt x="149383" y="85864"/>
                  <a:pt x="147954" y="86589"/>
                </a:cubicBezTo>
                <a:cubicBezTo>
                  <a:pt x="147239" y="86589"/>
                  <a:pt x="146524" y="86951"/>
                  <a:pt x="146166" y="86951"/>
                </a:cubicBezTo>
                <a:cubicBezTo>
                  <a:pt x="145094" y="86951"/>
                  <a:pt x="144022" y="86589"/>
                  <a:pt x="143307" y="86226"/>
                </a:cubicBezTo>
                <a:lnTo>
                  <a:pt x="120787" y="68112"/>
                </a:lnTo>
                <a:lnTo>
                  <a:pt x="47153" y="68112"/>
                </a:lnTo>
                <a:cubicBezTo>
                  <a:pt x="45008" y="68112"/>
                  <a:pt x="42863" y="65938"/>
                  <a:pt x="42863" y="63402"/>
                </a:cubicBezTo>
                <a:lnTo>
                  <a:pt x="42863" y="4710"/>
                </a:lnTo>
                <a:cubicBezTo>
                  <a:pt x="42863" y="2174"/>
                  <a:pt x="45008" y="0"/>
                  <a:pt x="47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1001">
            <a:extLst>
              <a:ext uri="{FF2B5EF4-FFF2-40B4-BE49-F238E27FC236}">
                <a16:creationId xmlns:a16="http://schemas.microsoft.com/office/drawing/2014/main" id="{C96C1619-3B08-0546-8F3D-AD86696D05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9279" y="1417294"/>
            <a:ext cx="717094" cy="717094"/>
          </a:xfrm>
          <a:custGeom>
            <a:avLst/>
            <a:gdLst>
              <a:gd name="T0" fmla="*/ 369470 w 290151"/>
              <a:gd name="T1" fmla="*/ 801981 h 290152"/>
              <a:gd name="T2" fmla="*/ 369470 w 290151"/>
              <a:gd name="T3" fmla="*/ 832423 h 290152"/>
              <a:gd name="T4" fmla="*/ 100253 w 290151"/>
              <a:gd name="T5" fmla="*/ 817811 h 290152"/>
              <a:gd name="T6" fmla="*/ 251621 w 290151"/>
              <a:gd name="T7" fmla="*/ 691180 h 290152"/>
              <a:gd name="T8" fmla="*/ 304838 w 290151"/>
              <a:gd name="T9" fmla="*/ 707009 h 290152"/>
              <a:gd name="T10" fmla="*/ 251621 w 290151"/>
              <a:gd name="T11" fmla="*/ 721617 h 290152"/>
              <a:gd name="T12" fmla="*/ 251621 w 290151"/>
              <a:gd name="T13" fmla="*/ 691180 h 290152"/>
              <a:gd name="T14" fmla="*/ 174185 w 290151"/>
              <a:gd name="T15" fmla="*/ 691180 h 290152"/>
              <a:gd name="T16" fmla="*/ 174185 w 290151"/>
              <a:gd name="T17" fmla="*/ 721617 h 290152"/>
              <a:gd name="T18" fmla="*/ 100253 w 290151"/>
              <a:gd name="T19" fmla="*/ 707009 h 290152"/>
              <a:gd name="T20" fmla="*/ 539753 w 290151"/>
              <a:gd name="T21" fmla="*/ 629702 h 290152"/>
              <a:gd name="T22" fmla="*/ 638105 w 290151"/>
              <a:gd name="T23" fmla="*/ 838402 h 290152"/>
              <a:gd name="T24" fmla="*/ 714871 w 290151"/>
              <a:gd name="T25" fmla="*/ 647692 h 290152"/>
              <a:gd name="T26" fmla="*/ 539753 w 290151"/>
              <a:gd name="T27" fmla="*/ 629702 h 290152"/>
              <a:gd name="T28" fmla="*/ 258865 w 290151"/>
              <a:gd name="T29" fmla="*/ 580381 h 290152"/>
              <a:gd name="T30" fmla="*/ 258865 w 290151"/>
              <a:gd name="T31" fmla="*/ 610771 h 290152"/>
              <a:gd name="T32" fmla="*/ 100253 w 290151"/>
              <a:gd name="T33" fmla="*/ 595576 h 290152"/>
              <a:gd name="T34" fmla="*/ 114557 w 290151"/>
              <a:gd name="T35" fmla="*/ 474856 h 290152"/>
              <a:gd name="T36" fmla="*/ 273171 w 290151"/>
              <a:gd name="T37" fmla="*/ 490050 h 290152"/>
              <a:gd name="T38" fmla="*/ 114557 w 290151"/>
              <a:gd name="T39" fmla="*/ 505245 h 290152"/>
              <a:gd name="T40" fmla="*/ 114557 w 290151"/>
              <a:gd name="T41" fmla="*/ 474856 h 290152"/>
              <a:gd name="T42" fmla="*/ 534955 w 290151"/>
              <a:gd name="T43" fmla="*/ 540946 h 290152"/>
              <a:gd name="T44" fmla="*/ 740058 w 290151"/>
              <a:gd name="T45" fmla="*/ 540946 h 290152"/>
              <a:gd name="T46" fmla="*/ 114605 w 290151"/>
              <a:gd name="T47" fmla="*/ 364057 h 290152"/>
              <a:gd name="T48" fmla="*/ 304825 w 290151"/>
              <a:gd name="T49" fmla="*/ 379255 h 290152"/>
              <a:gd name="T50" fmla="*/ 114605 w 290151"/>
              <a:gd name="T51" fmla="*/ 394450 h 290152"/>
              <a:gd name="T52" fmla="*/ 114605 w 290151"/>
              <a:gd name="T53" fmla="*/ 364057 h 290152"/>
              <a:gd name="T54" fmla="*/ 742456 w 290151"/>
              <a:gd name="T55" fmla="*/ 462982 h 290152"/>
              <a:gd name="T56" fmla="*/ 736460 w 290151"/>
              <a:gd name="T57" fmla="*/ 628501 h 290152"/>
              <a:gd name="T58" fmla="*/ 934368 w 290151"/>
              <a:gd name="T59" fmla="*/ 540946 h 290152"/>
              <a:gd name="T60" fmla="*/ 267593 w 290151"/>
              <a:gd name="T61" fmla="*/ 258533 h 290152"/>
              <a:gd name="T62" fmla="*/ 378697 w 290151"/>
              <a:gd name="T63" fmla="*/ 273732 h 290152"/>
              <a:gd name="T64" fmla="*/ 267593 w 290151"/>
              <a:gd name="T65" fmla="*/ 288925 h 290152"/>
              <a:gd name="T66" fmla="*/ 267593 w 290151"/>
              <a:gd name="T67" fmla="*/ 258533 h 290152"/>
              <a:gd name="T68" fmla="*/ 190531 w 290151"/>
              <a:gd name="T69" fmla="*/ 258533 h 290152"/>
              <a:gd name="T70" fmla="*/ 190531 w 290151"/>
              <a:gd name="T71" fmla="*/ 288925 h 290152"/>
              <a:gd name="T72" fmla="*/ 100253 w 290151"/>
              <a:gd name="T73" fmla="*/ 273732 h 290152"/>
              <a:gd name="T74" fmla="*/ 652495 w 290151"/>
              <a:gd name="T75" fmla="*/ 244685 h 290152"/>
              <a:gd name="T76" fmla="*/ 723267 w 290151"/>
              <a:gd name="T77" fmla="*/ 440192 h 290152"/>
              <a:gd name="T78" fmla="*/ 652495 w 290151"/>
              <a:gd name="T79" fmla="*/ 244685 h 290152"/>
              <a:gd name="T80" fmla="*/ 340648 w 290151"/>
              <a:gd name="T81" fmla="*/ 540946 h 290152"/>
              <a:gd name="T82" fmla="*/ 522957 w 290151"/>
              <a:gd name="T83" fmla="*/ 605714 h 290152"/>
              <a:gd name="T84" fmla="*/ 623710 w 290151"/>
              <a:gd name="T85" fmla="*/ 410208 h 290152"/>
              <a:gd name="T86" fmla="*/ 203908 w 290151"/>
              <a:gd name="T87" fmla="*/ 29981 h 290152"/>
              <a:gd name="T88" fmla="*/ 248286 w 290151"/>
              <a:gd name="T89" fmla="*/ 117541 h 290152"/>
              <a:gd name="T90" fmla="*/ 564936 w 290151"/>
              <a:gd name="T91" fmla="*/ 73162 h 290152"/>
              <a:gd name="T92" fmla="*/ 203908 w 290151"/>
              <a:gd name="T93" fmla="*/ 29981 h 290152"/>
              <a:gd name="T94" fmla="*/ 28789 w 290151"/>
              <a:gd name="T95" fmla="*/ 73162 h 290152"/>
              <a:gd name="T96" fmla="*/ 73164 w 290151"/>
              <a:gd name="T97" fmla="*/ 935558 h 290152"/>
              <a:gd name="T98" fmla="*/ 740058 w 290151"/>
              <a:gd name="T99" fmla="*/ 892375 h 290152"/>
              <a:gd name="T100" fmla="*/ 638105 w 290151"/>
              <a:gd name="T101" fmla="*/ 867192 h 290152"/>
              <a:gd name="T102" fmla="*/ 638105 w 290151"/>
              <a:gd name="T103" fmla="*/ 215896 h 290152"/>
              <a:gd name="T104" fmla="*/ 740058 w 290151"/>
              <a:gd name="T105" fmla="*/ 73162 h 290152"/>
              <a:gd name="T106" fmla="*/ 593725 w 290151"/>
              <a:gd name="T107" fmla="*/ 29981 h 290152"/>
              <a:gd name="T108" fmla="*/ 521760 w 290151"/>
              <a:gd name="T109" fmla="*/ 146332 h 290152"/>
              <a:gd name="T110" fmla="*/ 175122 w 290151"/>
              <a:gd name="T111" fmla="*/ 73162 h 290152"/>
              <a:gd name="T112" fmla="*/ 73164 w 290151"/>
              <a:gd name="T113" fmla="*/ 29981 h 290152"/>
              <a:gd name="T114" fmla="*/ 696879 w 290151"/>
              <a:gd name="T115" fmla="*/ 0 h 290152"/>
              <a:gd name="T116" fmla="*/ 768846 w 290151"/>
              <a:gd name="T117" fmla="*/ 242285 h 290152"/>
              <a:gd name="T118" fmla="*/ 768846 w 290151"/>
              <a:gd name="T119" fmla="*/ 839599 h 290152"/>
              <a:gd name="T120" fmla="*/ 696879 w 290151"/>
              <a:gd name="T121" fmla="*/ 964341 h 290152"/>
              <a:gd name="T122" fmla="*/ 0 w 290151"/>
              <a:gd name="T123" fmla="*/ 892375 h 290152"/>
              <a:gd name="T124" fmla="*/ 73164 w 290151"/>
              <a:gd name="T125" fmla="*/ 0 h 2901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0151" h="290152">
                <a:moveTo>
                  <a:pt x="34521" y="241300"/>
                </a:moveTo>
                <a:lnTo>
                  <a:pt x="111165" y="241300"/>
                </a:lnTo>
                <a:cubicBezTo>
                  <a:pt x="113708" y="241300"/>
                  <a:pt x="115524" y="243498"/>
                  <a:pt x="115524" y="246063"/>
                </a:cubicBezTo>
                <a:cubicBezTo>
                  <a:pt x="115524" y="248627"/>
                  <a:pt x="113708" y="250459"/>
                  <a:pt x="111165" y="250459"/>
                </a:cubicBezTo>
                <a:lnTo>
                  <a:pt x="34521" y="250459"/>
                </a:lnTo>
                <a:cubicBezTo>
                  <a:pt x="31978" y="250459"/>
                  <a:pt x="30162" y="248627"/>
                  <a:pt x="30162" y="246063"/>
                </a:cubicBezTo>
                <a:cubicBezTo>
                  <a:pt x="30162" y="243498"/>
                  <a:pt x="31978" y="241300"/>
                  <a:pt x="34521" y="241300"/>
                </a:cubicBezTo>
                <a:close/>
                <a:moveTo>
                  <a:pt x="75707" y="207963"/>
                </a:moveTo>
                <a:lnTo>
                  <a:pt x="87449" y="207963"/>
                </a:lnTo>
                <a:cubicBezTo>
                  <a:pt x="89584" y="207963"/>
                  <a:pt x="91719" y="210161"/>
                  <a:pt x="91719" y="212725"/>
                </a:cubicBezTo>
                <a:cubicBezTo>
                  <a:pt x="91719" y="215290"/>
                  <a:pt x="89584" y="217121"/>
                  <a:pt x="87449" y="217121"/>
                </a:cubicBezTo>
                <a:lnTo>
                  <a:pt x="75707" y="217121"/>
                </a:lnTo>
                <a:cubicBezTo>
                  <a:pt x="73216" y="217121"/>
                  <a:pt x="71437" y="215290"/>
                  <a:pt x="71437" y="212725"/>
                </a:cubicBezTo>
                <a:cubicBezTo>
                  <a:pt x="71437" y="210161"/>
                  <a:pt x="73216" y="207963"/>
                  <a:pt x="75707" y="207963"/>
                </a:cubicBezTo>
                <a:close/>
                <a:moveTo>
                  <a:pt x="34539" y="207963"/>
                </a:moveTo>
                <a:lnTo>
                  <a:pt x="52409" y="207963"/>
                </a:lnTo>
                <a:cubicBezTo>
                  <a:pt x="54962" y="207963"/>
                  <a:pt x="56786" y="210161"/>
                  <a:pt x="56786" y="212725"/>
                </a:cubicBezTo>
                <a:cubicBezTo>
                  <a:pt x="56786" y="215290"/>
                  <a:pt x="54962" y="217121"/>
                  <a:pt x="52409" y="217121"/>
                </a:cubicBezTo>
                <a:lnTo>
                  <a:pt x="34539" y="217121"/>
                </a:lnTo>
                <a:cubicBezTo>
                  <a:pt x="31986" y="217121"/>
                  <a:pt x="30162" y="215290"/>
                  <a:pt x="30162" y="212725"/>
                </a:cubicBezTo>
                <a:cubicBezTo>
                  <a:pt x="30162" y="210161"/>
                  <a:pt x="31986" y="207963"/>
                  <a:pt x="34539" y="207963"/>
                </a:cubicBezTo>
                <a:close/>
                <a:moveTo>
                  <a:pt x="162398" y="189465"/>
                </a:moveTo>
                <a:lnTo>
                  <a:pt x="121979" y="218336"/>
                </a:lnTo>
                <a:cubicBezTo>
                  <a:pt x="138219" y="238906"/>
                  <a:pt x="163481" y="252259"/>
                  <a:pt x="191991" y="252259"/>
                </a:cubicBezTo>
                <a:cubicBezTo>
                  <a:pt x="213283" y="252259"/>
                  <a:pt x="233132" y="244681"/>
                  <a:pt x="248289" y="232049"/>
                </a:cubicBezTo>
                <a:lnTo>
                  <a:pt x="215087" y="194878"/>
                </a:lnTo>
                <a:cubicBezTo>
                  <a:pt x="208591" y="199570"/>
                  <a:pt x="200652" y="202457"/>
                  <a:pt x="191991" y="202457"/>
                </a:cubicBezTo>
                <a:cubicBezTo>
                  <a:pt x="180442" y="202457"/>
                  <a:pt x="169616" y="197404"/>
                  <a:pt x="162398" y="189465"/>
                </a:cubicBezTo>
                <a:close/>
                <a:moveTo>
                  <a:pt x="34468" y="174625"/>
                </a:moveTo>
                <a:lnTo>
                  <a:pt x="77886" y="174625"/>
                </a:lnTo>
                <a:cubicBezTo>
                  <a:pt x="80397" y="174625"/>
                  <a:pt x="82191" y="176530"/>
                  <a:pt x="82191" y="179197"/>
                </a:cubicBezTo>
                <a:cubicBezTo>
                  <a:pt x="82191" y="181864"/>
                  <a:pt x="80397" y="183769"/>
                  <a:pt x="77886" y="183769"/>
                </a:cubicBezTo>
                <a:lnTo>
                  <a:pt x="34468" y="183769"/>
                </a:lnTo>
                <a:cubicBezTo>
                  <a:pt x="31956" y="183769"/>
                  <a:pt x="30162" y="181864"/>
                  <a:pt x="30162" y="179197"/>
                </a:cubicBezTo>
                <a:cubicBezTo>
                  <a:pt x="30162" y="176530"/>
                  <a:pt x="31956" y="174625"/>
                  <a:pt x="34468" y="174625"/>
                </a:cubicBezTo>
                <a:close/>
                <a:moveTo>
                  <a:pt x="34468" y="142875"/>
                </a:moveTo>
                <a:lnTo>
                  <a:pt x="77886" y="142875"/>
                </a:lnTo>
                <a:cubicBezTo>
                  <a:pt x="80397" y="142875"/>
                  <a:pt x="82191" y="144780"/>
                  <a:pt x="82191" y="147447"/>
                </a:cubicBezTo>
                <a:cubicBezTo>
                  <a:pt x="82191" y="150114"/>
                  <a:pt x="80397" y="152019"/>
                  <a:pt x="77886" y="152019"/>
                </a:cubicBezTo>
                <a:lnTo>
                  <a:pt x="34468" y="152019"/>
                </a:lnTo>
                <a:cubicBezTo>
                  <a:pt x="31956" y="152019"/>
                  <a:pt x="30162" y="150114"/>
                  <a:pt x="30162" y="147447"/>
                </a:cubicBezTo>
                <a:cubicBezTo>
                  <a:pt x="30162" y="144780"/>
                  <a:pt x="31956" y="142875"/>
                  <a:pt x="34468" y="142875"/>
                </a:cubicBezTo>
                <a:close/>
                <a:moveTo>
                  <a:pt x="191991" y="132084"/>
                </a:moveTo>
                <a:cubicBezTo>
                  <a:pt x="175029" y="132084"/>
                  <a:pt x="160955" y="145798"/>
                  <a:pt x="160955" y="162759"/>
                </a:cubicBezTo>
                <a:cubicBezTo>
                  <a:pt x="160955" y="179721"/>
                  <a:pt x="175029" y="193795"/>
                  <a:pt x="191991" y="193795"/>
                </a:cubicBezTo>
                <a:cubicBezTo>
                  <a:pt x="208952" y="193795"/>
                  <a:pt x="222666" y="179721"/>
                  <a:pt x="222666" y="162759"/>
                </a:cubicBezTo>
                <a:cubicBezTo>
                  <a:pt x="222666" y="145798"/>
                  <a:pt x="208952" y="132084"/>
                  <a:pt x="191991" y="132084"/>
                </a:cubicBezTo>
                <a:close/>
                <a:moveTo>
                  <a:pt x="34482" y="109538"/>
                </a:moveTo>
                <a:lnTo>
                  <a:pt x="87396" y="109538"/>
                </a:lnTo>
                <a:cubicBezTo>
                  <a:pt x="89556" y="109538"/>
                  <a:pt x="91715" y="111443"/>
                  <a:pt x="91715" y="114110"/>
                </a:cubicBezTo>
                <a:cubicBezTo>
                  <a:pt x="91715" y="116777"/>
                  <a:pt x="89556" y="118682"/>
                  <a:pt x="87396" y="118682"/>
                </a:cubicBezTo>
                <a:lnTo>
                  <a:pt x="34482" y="118682"/>
                </a:lnTo>
                <a:cubicBezTo>
                  <a:pt x="31962" y="118682"/>
                  <a:pt x="30162" y="116777"/>
                  <a:pt x="30162" y="114110"/>
                </a:cubicBezTo>
                <a:cubicBezTo>
                  <a:pt x="30162" y="111443"/>
                  <a:pt x="31962" y="109538"/>
                  <a:pt x="34482" y="109538"/>
                </a:cubicBezTo>
                <a:close/>
                <a:moveTo>
                  <a:pt x="259476" y="105017"/>
                </a:moveTo>
                <a:lnTo>
                  <a:pt x="223388" y="139302"/>
                </a:lnTo>
                <a:cubicBezTo>
                  <a:pt x="228440" y="145798"/>
                  <a:pt x="231327" y="154098"/>
                  <a:pt x="231327" y="162759"/>
                </a:cubicBezTo>
                <a:cubicBezTo>
                  <a:pt x="231327" y="172864"/>
                  <a:pt x="227718" y="181886"/>
                  <a:pt x="221583" y="189104"/>
                </a:cubicBezTo>
                <a:lnTo>
                  <a:pt x="255146" y="226275"/>
                </a:lnTo>
                <a:cubicBezTo>
                  <a:pt x="271385" y="210035"/>
                  <a:pt x="281129" y="187299"/>
                  <a:pt x="281129" y="162759"/>
                </a:cubicBezTo>
                <a:cubicBezTo>
                  <a:pt x="281129" y="140745"/>
                  <a:pt x="273190" y="120175"/>
                  <a:pt x="259476" y="105017"/>
                </a:cubicBezTo>
                <a:close/>
                <a:moveTo>
                  <a:pt x="80513" y="77788"/>
                </a:moveTo>
                <a:lnTo>
                  <a:pt x="109628" y="77788"/>
                </a:lnTo>
                <a:cubicBezTo>
                  <a:pt x="112144" y="77788"/>
                  <a:pt x="113941" y="79693"/>
                  <a:pt x="113941" y="82360"/>
                </a:cubicBezTo>
                <a:cubicBezTo>
                  <a:pt x="113941" y="85027"/>
                  <a:pt x="112144" y="86932"/>
                  <a:pt x="109628" y="86932"/>
                </a:cubicBezTo>
                <a:lnTo>
                  <a:pt x="80513" y="86932"/>
                </a:lnTo>
                <a:cubicBezTo>
                  <a:pt x="78357" y="86932"/>
                  <a:pt x="76200" y="85027"/>
                  <a:pt x="76200" y="82360"/>
                </a:cubicBezTo>
                <a:cubicBezTo>
                  <a:pt x="76200" y="79693"/>
                  <a:pt x="78357" y="77788"/>
                  <a:pt x="80513" y="77788"/>
                </a:cubicBezTo>
                <a:close/>
                <a:moveTo>
                  <a:pt x="34396" y="77788"/>
                </a:moveTo>
                <a:lnTo>
                  <a:pt x="57326" y="77788"/>
                </a:lnTo>
                <a:cubicBezTo>
                  <a:pt x="59796" y="77788"/>
                  <a:pt x="61559" y="79693"/>
                  <a:pt x="61559" y="82360"/>
                </a:cubicBezTo>
                <a:cubicBezTo>
                  <a:pt x="61559" y="85027"/>
                  <a:pt x="59796" y="86932"/>
                  <a:pt x="57326" y="86932"/>
                </a:cubicBezTo>
                <a:lnTo>
                  <a:pt x="34396" y="86932"/>
                </a:lnTo>
                <a:cubicBezTo>
                  <a:pt x="31926" y="86932"/>
                  <a:pt x="30162" y="85027"/>
                  <a:pt x="30162" y="82360"/>
                </a:cubicBezTo>
                <a:cubicBezTo>
                  <a:pt x="30162" y="79693"/>
                  <a:pt x="31926" y="77788"/>
                  <a:pt x="34396" y="77788"/>
                </a:cubicBezTo>
                <a:close/>
                <a:moveTo>
                  <a:pt x="196321" y="73620"/>
                </a:moveTo>
                <a:lnTo>
                  <a:pt x="196321" y="123423"/>
                </a:lnTo>
                <a:cubicBezTo>
                  <a:pt x="204261" y="124505"/>
                  <a:pt x="211479" y="127753"/>
                  <a:pt x="217614" y="132445"/>
                </a:cubicBezTo>
                <a:lnTo>
                  <a:pt x="253702" y="98161"/>
                </a:lnTo>
                <a:cubicBezTo>
                  <a:pt x="238545" y="83725"/>
                  <a:pt x="218696" y="74703"/>
                  <a:pt x="196321" y="73620"/>
                </a:cubicBezTo>
                <a:close/>
                <a:moveTo>
                  <a:pt x="187660" y="73620"/>
                </a:moveTo>
                <a:cubicBezTo>
                  <a:pt x="140384" y="76147"/>
                  <a:pt x="102491" y="115122"/>
                  <a:pt x="102491" y="162759"/>
                </a:cubicBezTo>
                <a:cubicBezTo>
                  <a:pt x="102491" y="180804"/>
                  <a:pt x="107905" y="197404"/>
                  <a:pt x="116927" y="211118"/>
                </a:cubicBezTo>
                <a:lnTo>
                  <a:pt x="157346" y="182247"/>
                </a:lnTo>
                <a:cubicBezTo>
                  <a:pt x="154098" y="176473"/>
                  <a:pt x="152293" y="169977"/>
                  <a:pt x="152293" y="162759"/>
                </a:cubicBezTo>
                <a:cubicBezTo>
                  <a:pt x="152293" y="142550"/>
                  <a:pt x="167812" y="125588"/>
                  <a:pt x="187660" y="123423"/>
                </a:cubicBezTo>
                <a:lnTo>
                  <a:pt x="187660" y="73620"/>
                </a:lnTo>
                <a:close/>
                <a:moveTo>
                  <a:pt x="61351" y="9022"/>
                </a:moveTo>
                <a:lnTo>
                  <a:pt x="61351" y="22014"/>
                </a:lnTo>
                <a:cubicBezTo>
                  <a:pt x="61351" y="29231"/>
                  <a:pt x="67486" y="35367"/>
                  <a:pt x="74703" y="35367"/>
                </a:cubicBezTo>
                <a:lnTo>
                  <a:pt x="156985" y="35367"/>
                </a:lnTo>
                <a:cubicBezTo>
                  <a:pt x="164203" y="35367"/>
                  <a:pt x="169977" y="29231"/>
                  <a:pt x="169977" y="22014"/>
                </a:cubicBezTo>
                <a:lnTo>
                  <a:pt x="169977" y="9022"/>
                </a:lnTo>
                <a:lnTo>
                  <a:pt x="61351" y="9022"/>
                </a:lnTo>
                <a:close/>
                <a:moveTo>
                  <a:pt x="22014" y="9022"/>
                </a:moveTo>
                <a:cubicBezTo>
                  <a:pt x="14435" y="9022"/>
                  <a:pt x="8661" y="14796"/>
                  <a:pt x="8661" y="22014"/>
                </a:cubicBezTo>
                <a:lnTo>
                  <a:pt x="8661" y="268499"/>
                </a:lnTo>
                <a:cubicBezTo>
                  <a:pt x="8661" y="275717"/>
                  <a:pt x="14435" y="281491"/>
                  <a:pt x="22014" y="281491"/>
                </a:cubicBezTo>
                <a:lnTo>
                  <a:pt x="209674" y="281491"/>
                </a:lnTo>
                <a:cubicBezTo>
                  <a:pt x="216892" y="281491"/>
                  <a:pt x="222666" y="275717"/>
                  <a:pt x="222666" y="268499"/>
                </a:cubicBezTo>
                <a:lnTo>
                  <a:pt x="222666" y="255868"/>
                </a:lnTo>
                <a:cubicBezTo>
                  <a:pt x="212922" y="259477"/>
                  <a:pt x="202456" y="260921"/>
                  <a:pt x="191991" y="260921"/>
                </a:cubicBezTo>
                <a:cubicBezTo>
                  <a:pt x="137858" y="260921"/>
                  <a:pt x="93830" y="216892"/>
                  <a:pt x="93830" y="162759"/>
                </a:cubicBezTo>
                <a:cubicBezTo>
                  <a:pt x="93830" y="108626"/>
                  <a:pt x="137858" y="64959"/>
                  <a:pt x="191991" y="64959"/>
                </a:cubicBezTo>
                <a:cubicBezTo>
                  <a:pt x="202456" y="64959"/>
                  <a:pt x="212922" y="66403"/>
                  <a:pt x="222666" y="69651"/>
                </a:cubicBezTo>
                <a:lnTo>
                  <a:pt x="222666" y="22014"/>
                </a:lnTo>
                <a:cubicBezTo>
                  <a:pt x="222666" y="14796"/>
                  <a:pt x="216892" y="9022"/>
                  <a:pt x="209674" y="9022"/>
                </a:cubicBezTo>
                <a:lnTo>
                  <a:pt x="178638" y="9022"/>
                </a:lnTo>
                <a:lnTo>
                  <a:pt x="178638" y="22014"/>
                </a:lnTo>
                <a:cubicBezTo>
                  <a:pt x="178638" y="34284"/>
                  <a:pt x="168894" y="44028"/>
                  <a:pt x="156985" y="44028"/>
                </a:cubicBezTo>
                <a:lnTo>
                  <a:pt x="74703" y="44028"/>
                </a:lnTo>
                <a:cubicBezTo>
                  <a:pt x="62433" y="44028"/>
                  <a:pt x="52689" y="34284"/>
                  <a:pt x="52689" y="22014"/>
                </a:cubicBezTo>
                <a:lnTo>
                  <a:pt x="52689" y="9022"/>
                </a:lnTo>
                <a:lnTo>
                  <a:pt x="22014" y="9022"/>
                </a:lnTo>
                <a:close/>
                <a:moveTo>
                  <a:pt x="22014" y="0"/>
                </a:moveTo>
                <a:lnTo>
                  <a:pt x="209674" y="0"/>
                </a:lnTo>
                <a:cubicBezTo>
                  <a:pt x="221583" y="0"/>
                  <a:pt x="231327" y="10105"/>
                  <a:pt x="231327" y="22014"/>
                </a:cubicBezTo>
                <a:lnTo>
                  <a:pt x="231327" y="72899"/>
                </a:lnTo>
                <a:cubicBezTo>
                  <a:pt x="265972" y="88417"/>
                  <a:pt x="290151" y="122701"/>
                  <a:pt x="290151" y="162759"/>
                </a:cubicBezTo>
                <a:cubicBezTo>
                  <a:pt x="290151" y="202818"/>
                  <a:pt x="265972" y="237463"/>
                  <a:pt x="231327" y="252620"/>
                </a:cubicBezTo>
                <a:lnTo>
                  <a:pt x="231327" y="268499"/>
                </a:lnTo>
                <a:cubicBezTo>
                  <a:pt x="231327" y="280408"/>
                  <a:pt x="221583" y="290152"/>
                  <a:pt x="209674" y="290152"/>
                </a:cubicBezTo>
                <a:lnTo>
                  <a:pt x="22014" y="290152"/>
                </a:lnTo>
                <a:cubicBezTo>
                  <a:pt x="9744" y="290152"/>
                  <a:pt x="0" y="280408"/>
                  <a:pt x="0" y="268499"/>
                </a:cubicBezTo>
                <a:lnTo>
                  <a:pt x="0" y="22014"/>
                </a:lnTo>
                <a:cubicBezTo>
                  <a:pt x="0" y="10105"/>
                  <a:pt x="9744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FB24A-7714-504F-B00E-9DA197B8A093}"/>
              </a:ext>
            </a:extLst>
          </p:cNvPr>
          <p:cNvSpPr txBox="1"/>
          <p:nvPr/>
        </p:nvSpPr>
        <p:spPr>
          <a:xfrm>
            <a:off x="3354271" y="1130300"/>
            <a:ext cx="402706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AMOUNT OF CONTRACTS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ED0F6-BD03-8B40-881D-A0DE3B9C0A68}"/>
              </a:ext>
            </a:extLst>
          </p:cNvPr>
          <p:cNvSpPr txBox="1"/>
          <p:nvPr/>
        </p:nvSpPr>
        <p:spPr>
          <a:xfrm>
            <a:off x="10596899" y="1130300"/>
            <a:ext cx="4911111" cy="461665"/>
          </a:xfrm>
          <a:prstGeom prst="rect">
            <a:avLst/>
          </a:prstGeom>
          <a:noFill/>
        </p:spPr>
        <p:txBody>
          <a:bodyPr wrap="none" lIns="91440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REVENUE THE NEXT 12 MONTHS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F37E-7FDE-FF44-9376-E912460CAA50}"/>
              </a:ext>
            </a:extLst>
          </p:cNvPr>
          <p:cNvSpPr txBox="1"/>
          <p:nvPr/>
        </p:nvSpPr>
        <p:spPr>
          <a:xfrm>
            <a:off x="17835899" y="1130300"/>
            <a:ext cx="430598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COST THE NEXT 12 MONTHS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A2FCE-0ACE-F043-B604-766215E36D83}"/>
              </a:ext>
            </a:extLst>
          </p:cNvPr>
          <p:cNvSpPr txBox="1"/>
          <p:nvPr/>
        </p:nvSpPr>
        <p:spPr>
          <a:xfrm>
            <a:off x="3355930" y="1591965"/>
            <a:ext cx="106150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940861-A42F-094E-80AE-F4290D7D8681}"/>
              </a:ext>
            </a:extLst>
          </p:cNvPr>
          <p:cNvSpPr txBox="1"/>
          <p:nvPr/>
        </p:nvSpPr>
        <p:spPr>
          <a:xfrm>
            <a:off x="10593271" y="1591965"/>
            <a:ext cx="308129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$13,920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0EEFA-AB75-D847-94E5-A1978967E269}"/>
              </a:ext>
            </a:extLst>
          </p:cNvPr>
          <p:cNvSpPr txBox="1"/>
          <p:nvPr/>
        </p:nvSpPr>
        <p:spPr>
          <a:xfrm>
            <a:off x="17835899" y="1591965"/>
            <a:ext cx="32928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$35,750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70A1B3-36B9-2E49-91D7-CC159DB2D638}"/>
              </a:ext>
            </a:extLst>
          </p:cNvPr>
          <p:cNvSpPr/>
          <p:nvPr/>
        </p:nvSpPr>
        <p:spPr>
          <a:xfrm>
            <a:off x="1892300" y="3481614"/>
            <a:ext cx="1006247" cy="10062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982">
            <a:extLst>
              <a:ext uri="{FF2B5EF4-FFF2-40B4-BE49-F238E27FC236}">
                <a16:creationId xmlns:a16="http://schemas.microsoft.com/office/drawing/2014/main" id="{8D82FA5B-21D6-984C-8E9F-B7DE5F4301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6318" y="3745983"/>
            <a:ext cx="480402" cy="477508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8222B-A0D9-8141-9371-2B096214B355}"/>
              </a:ext>
            </a:extLst>
          </p:cNvPr>
          <p:cNvSpPr txBox="1"/>
          <p:nvPr/>
        </p:nvSpPr>
        <p:spPr>
          <a:xfrm>
            <a:off x="3080126" y="3753904"/>
            <a:ext cx="482536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 OF COSTS AND REVENUES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EB77392-C319-ED47-BCD1-8E6D422A7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414962"/>
              </p:ext>
            </p:extLst>
          </p:nvPr>
        </p:nvGraphicFramePr>
        <p:xfrm>
          <a:off x="1892300" y="4632725"/>
          <a:ext cx="13378179" cy="304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07827D9F-3520-F340-8A1F-906D96A07081}"/>
              </a:ext>
            </a:extLst>
          </p:cNvPr>
          <p:cNvSpPr/>
          <p:nvPr/>
        </p:nvSpPr>
        <p:spPr>
          <a:xfrm>
            <a:off x="16377556" y="3481614"/>
            <a:ext cx="1006247" cy="10062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AEB967-82E5-6E4D-AC24-B62E775564D8}"/>
              </a:ext>
            </a:extLst>
          </p:cNvPr>
          <p:cNvSpPr txBox="1"/>
          <p:nvPr/>
        </p:nvSpPr>
        <p:spPr>
          <a:xfrm>
            <a:off x="17565382" y="3753904"/>
            <a:ext cx="383310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CONTRACTS TO REVIEW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FBDA204-5558-C847-AE7A-0114449D58DB}"/>
              </a:ext>
            </a:extLst>
          </p:cNvPr>
          <p:cNvSpPr/>
          <p:nvPr/>
        </p:nvSpPr>
        <p:spPr>
          <a:xfrm>
            <a:off x="16580455" y="5078594"/>
            <a:ext cx="2663479" cy="2417951"/>
          </a:xfrm>
          <a:prstGeom prst="roundRect">
            <a:avLst>
              <a:gd name="adj" fmla="val 156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BC81858-2EBC-3941-A0A8-4E2C143B8217}"/>
              </a:ext>
            </a:extLst>
          </p:cNvPr>
          <p:cNvSpPr/>
          <p:nvPr/>
        </p:nvSpPr>
        <p:spPr>
          <a:xfrm>
            <a:off x="19720752" y="5078594"/>
            <a:ext cx="2663479" cy="2417951"/>
          </a:xfrm>
          <a:prstGeom prst="roundRect">
            <a:avLst>
              <a:gd name="adj" fmla="val 156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06771-ED95-434F-89BC-6E6B7677C1FB}"/>
              </a:ext>
            </a:extLst>
          </p:cNvPr>
          <p:cNvSpPr txBox="1"/>
          <p:nvPr/>
        </p:nvSpPr>
        <p:spPr>
          <a:xfrm>
            <a:off x="17613875" y="5358872"/>
            <a:ext cx="59663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51AED1-6994-D144-A1E1-D6D841D83F53}"/>
              </a:ext>
            </a:extLst>
          </p:cNvPr>
          <p:cNvSpPr txBox="1"/>
          <p:nvPr/>
        </p:nvSpPr>
        <p:spPr>
          <a:xfrm>
            <a:off x="20723715" y="5358871"/>
            <a:ext cx="65755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DA6ED-9E03-EB4F-AD17-0EBB0E66ACA7}"/>
              </a:ext>
            </a:extLst>
          </p:cNvPr>
          <p:cNvSpPr txBox="1"/>
          <p:nvPr/>
        </p:nvSpPr>
        <p:spPr>
          <a:xfrm>
            <a:off x="16785129" y="6384878"/>
            <a:ext cx="2254142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Contracts without future milestones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E1FB53-F2F0-F343-83C8-76A89652DBC2}"/>
              </a:ext>
            </a:extLst>
          </p:cNvPr>
          <p:cNvSpPr txBox="1"/>
          <p:nvPr/>
        </p:nvSpPr>
        <p:spPr>
          <a:xfrm>
            <a:off x="19925420" y="6384878"/>
            <a:ext cx="2254142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Contracts without assigned tasks</a:t>
            </a:r>
          </a:p>
        </p:txBody>
      </p:sp>
      <p:sp>
        <p:nvSpPr>
          <p:cNvPr id="38" name="Freeform 1013">
            <a:extLst>
              <a:ext uri="{FF2B5EF4-FFF2-40B4-BE49-F238E27FC236}">
                <a16:creationId xmlns:a16="http://schemas.microsoft.com/office/drawing/2014/main" id="{9D05297E-DED8-B741-96D4-E7F9F7780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11603" y="3713998"/>
            <a:ext cx="538152" cy="538152"/>
          </a:xfrm>
          <a:custGeom>
            <a:avLst/>
            <a:gdLst>
              <a:gd name="T0" fmla="*/ 764868 w 290152"/>
              <a:gd name="T1" fmla="*/ 869894 h 290151"/>
              <a:gd name="T2" fmla="*/ 633820 w 290152"/>
              <a:gd name="T3" fmla="*/ 740029 h 290151"/>
              <a:gd name="T4" fmla="*/ 398583 w 290152"/>
              <a:gd name="T5" fmla="*/ 555759 h 290151"/>
              <a:gd name="T6" fmla="*/ 594568 w 290152"/>
              <a:gd name="T7" fmla="*/ 613036 h 290151"/>
              <a:gd name="T8" fmla="*/ 479842 w 290152"/>
              <a:gd name="T9" fmla="*/ 397060 h 290151"/>
              <a:gd name="T10" fmla="*/ 479842 w 290152"/>
              <a:gd name="T11" fmla="*/ 397060 h 290151"/>
              <a:gd name="T12" fmla="*/ 568275 w 290152"/>
              <a:gd name="T13" fmla="*/ 547407 h 290151"/>
              <a:gd name="T14" fmla="*/ 683006 w 290152"/>
              <a:gd name="T15" fmla="*/ 307568 h 290151"/>
              <a:gd name="T16" fmla="*/ 663880 w 290152"/>
              <a:gd name="T17" fmla="*/ 286086 h 290151"/>
              <a:gd name="T18" fmla="*/ 255177 w 290152"/>
              <a:gd name="T19" fmla="*/ 622582 h 290151"/>
              <a:gd name="T20" fmla="*/ 465503 w 290152"/>
              <a:gd name="T21" fmla="*/ 213299 h 290151"/>
              <a:gd name="T22" fmla="*/ 899307 w 290152"/>
              <a:gd name="T23" fmla="*/ 603489 h 290151"/>
              <a:gd name="T24" fmla="*/ 571864 w 290152"/>
              <a:gd name="T25" fmla="*/ 751453 h 290151"/>
              <a:gd name="T26" fmla="*/ 957864 w 290152"/>
              <a:gd name="T27" fmla="*/ 780088 h 290151"/>
              <a:gd name="T28" fmla="*/ 184660 w 290152"/>
              <a:gd name="T29" fmla="*/ 479395 h 290151"/>
              <a:gd name="T30" fmla="*/ 555330 w 290152"/>
              <a:gd name="T31" fmla="*/ 38373 h 290151"/>
              <a:gd name="T32" fmla="*/ 664480 w 290152"/>
              <a:gd name="T33" fmla="*/ 43176 h 290151"/>
              <a:gd name="T34" fmla="*/ 767626 w 290152"/>
              <a:gd name="T35" fmla="*/ 134333 h 290151"/>
              <a:gd name="T36" fmla="*/ 859984 w 290152"/>
              <a:gd name="T37" fmla="*/ 193107 h 290151"/>
              <a:gd name="T38" fmla="*/ 859984 w 290152"/>
              <a:gd name="T39" fmla="*/ 349033 h 290151"/>
              <a:gd name="T40" fmla="*/ 964330 w 290152"/>
              <a:gd name="T41" fmla="*/ 516956 h 290151"/>
              <a:gd name="T42" fmla="*/ 883974 w 290152"/>
              <a:gd name="T43" fmla="*/ 526549 h 290151"/>
              <a:gd name="T44" fmla="*/ 925950 w 290152"/>
              <a:gd name="T45" fmla="*/ 437792 h 290151"/>
              <a:gd name="T46" fmla="*/ 834800 w 290152"/>
              <a:gd name="T47" fmla="*/ 329842 h 290151"/>
              <a:gd name="T48" fmla="*/ 851588 w 290152"/>
              <a:gd name="T49" fmla="*/ 221889 h 290151"/>
              <a:gd name="T50" fmla="*/ 714858 w 290152"/>
              <a:gd name="T51" fmla="*/ 191906 h 290151"/>
              <a:gd name="T52" fmla="*/ 738846 w 290152"/>
              <a:gd name="T53" fmla="*/ 106745 h 290151"/>
              <a:gd name="T54" fmla="*/ 634494 w 290152"/>
              <a:gd name="T55" fmla="*/ 129541 h 290151"/>
              <a:gd name="T56" fmla="*/ 526549 w 290152"/>
              <a:gd name="T57" fmla="*/ 38373 h 290151"/>
              <a:gd name="T58" fmla="*/ 437782 w 290152"/>
              <a:gd name="T59" fmla="*/ 100754 h 290151"/>
              <a:gd name="T60" fmla="*/ 298654 w 290152"/>
              <a:gd name="T61" fmla="*/ 75554 h 290151"/>
              <a:gd name="T62" fmla="*/ 221888 w 290152"/>
              <a:gd name="T63" fmla="*/ 118746 h 290151"/>
              <a:gd name="T64" fmla="*/ 173910 w 290152"/>
              <a:gd name="T65" fmla="*/ 253078 h 290151"/>
              <a:gd name="T66" fmla="*/ 73156 w 290152"/>
              <a:gd name="T67" fmla="*/ 285463 h 290151"/>
              <a:gd name="T68" fmla="*/ 116352 w 290152"/>
              <a:gd name="T69" fmla="*/ 425796 h 290151"/>
              <a:gd name="T70" fmla="*/ 28789 w 290152"/>
              <a:gd name="T71" fmla="*/ 516956 h 290151"/>
              <a:gd name="T72" fmla="*/ 136729 w 290152"/>
              <a:gd name="T73" fmla="*/ 616506 h 290151"/>
              <a:gd name="T74" fmla="*/ 73156 w 290152"/>
              <a:gd name="T75" fmla="*/ 677681 h 290151"/>
              <a:gd name="T76" fmla="*/ 173910 w 290152"/>
              <a:gd name="T77" fmla="*/ 711267 h 290151"/>
              <a:gd name="T78" fmla="*/ 221888 w 290152"/>
              <a:gd name="T79" fmla="*/ 844400 h 290151"/>
              <a:gd name="T80" fmla="*/ 329840 w 290152"/>
              <a:gd name="T81" fmla="*/ 833606 h 290151"/>
              <a:gd name="T82" fmla="*/ 437782 w 290152"/>
              <a:gd name="T83" fmla="*/ 925961 h 290151"/>
              <a:gd name="T84" fmla="*/ 526549 w 290152"/>
              <a:gd name="T85" fmla="*/ 882782 h 290151"/>
              <a:gd name="T86" fmla="*/ 516952 w 290152"/>
              <a:gd name="T87" fmla="*/ 964341 h 290151"/>
              <a:gd name="T88" fmla="*/ 349029 w 290152"/>
              <a:gd name="T89" fmla="*/ 858792 h 290151"/>
              <a:gd name="T90" fmla="*/ 196708 w 290152"/>
              <a:gd name="T91" fmla="*/ 831207 h 290151"/>
              <a:gd name="T92" fmla="*/ 105556 w 290152"/>
              <a:gd name="T93" fmla="*/ 771236 h 290151"/>
              <a:gd name="T94" fmla="*/ 61171 w 290152"/>
              <a:gd name="T95" fmla="*/ 640496 h 290151"/>
              <a:gd name="T96" fmla="*/ 0 w 290152"/>
              <a:gd name="T97" fmla="*/ 516956 h 290151"/>
              <a:gd name="T98" fmla="*/ 105556 w 290152"/>
              <a:gd name="T99" fmla="*/ 349033 h 290151"/>
              <a:gd name="T100" fmla="*/ 105556 w 290152"/>
              <a:gd name="T101" fmla="*/ 193107 h 290151"/>
              <a:gd name="T102" fmla="*/ 196708 w 290152"/>
              <a:gd name="T103" fmla="*/ 134333 h 290151"/>
              <a:gd name="T104" fmla="*/ 323842 w 290152"/>
              <a:gd name="T105" fmla="*/ 59974 h 290151"/>
              <a:gd name="T106" fmla="*/ 447382 w 290152"/>
              <a:gd name="T107" fmla="*/ 0 h 29015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90151">
                <a:moveTo>
                  <a:pt x="281039" y="198284"/>
                </a:moveTo>
                <a:cubicBezTo>
                  <a:pt x="282473" y="196850"/>
                  <a:pt x="285341" y="196850"/>
                  <a:pt x="287133" y="198284"/>
                </a:cubicBezTo>
                <a:cubicBezTo>
                  <a:pt x="288567" y="200076"/>
                  <a:pt x="288567" y="202586"/>
                  <a:pt x="287133" y="204378"/>
                </a:cubicBezTo>
                <a:lnTo>
                  <a:pt x="230137" y="261733"/>
                </a:lnTo>
                <a:cubicBezTo>
                  <a:pt x="229061" y="262450"/>
                  <a:pt x="227986" y="263167"/>
                  <a:pt x="226911" y="263167"/>
                </a:cubicBezTo>
                <a:cubicBezTo>
                  <a:pt x="225835" y="263167"/>
                  <a:pt x="224401" y="262450"/>
                  <a:pt x="223684" y="261733"/>
                </a:cubicBezTo>
                <a:lnTo>
                  <a:pt x="190706" y="228754"/>
                </a:lnTo>
                <a:cubicBezTo>
                  <a:pt x="188913" y="226962"/>
                  <a:pt x="188913" y="224094"/>
                  <a:pt x="190706" y="222660"/>
                </a:cubicBezTo>
                <a:cubicBezTo>
                  <a:pt x="192498" y="220868"/>
                  <a:pt x="195366" y="220868"/>
                  <a:pt x="196800" y="222660"/>
                </a:cubicBezTo>
                <a:lnTo>
                  <a:pt x="226911" y="252413"/>
                </a:lnTo>
                <a:lnTo>
                  <a:pt x="281039" y="198284"/>
                </a:lnTo>
                <a:close/>
                <a:moveTo>
                  <a:pt x="119926" y="167217"/>
                </a:moveTo>
                <a:lnTo>
                  <a:pt x="81811" y="194502"/>
                </a:lnTo>
                <a:cubicBezTo>
                  <a:pt x="96554" y="212813"/>
                  <a:pt x="119207" y="224302"/>
                  <a:pt x="144377" y="224302"/>
                </a:cubicBezTo>
                <a:cubicBezTo>
                  <a:pt x="151209" y="224302"/>
                  <a:pt x="157322" y="223584"/>
                  <a:pt x="163434" y="222148"/>
                </a:cubicBezTo>
                <a:cubicBezTo>
                  <a:pt x="164153" y="207787"/>
                  <a:pt x="169907" y="194862"/>
                  <a:pt x="178896" y="184450"/>
                </a:cubicBezTo>
                <a:lnTo>
                  <a:pt x="164873" y="170807"/>
                </a:lnTo>
                <a:cubicBezTo>
                  <a:pt x="159119" y="175115"/>
                  <a:pt x="152288" y="177629"/>
                  <a:pt x="144377" y="177629"/>
                </a:cubicBezTo>
                <a:cubicBezTo>
                  <a:pt x="134669" y="177629"/>
                  <a:pt x="126039" y="173679"/>
                  <a:pt x="119926" y="167217"/>
                </a:cubicBezTo>
                <a:close/>
                <a:moveTo>
                  <a:pt x="144377" y="119467"/>
                </a:moveTo>
                <a:cubicBezTo>
                  <a:pt x="130713" y="119467"/>
                  <a:pt x="119567" y="130597"/>
                  <a:pt x="119567" y="144240"/>
                </a:cubicBezTo>
                <a:cubicBezTo>
                  <a:pt x="119567" y="157882"/>
                  <a:pt x="130713" y="169012"/>
                  <a:pt x="144377" y="169012"/>
                </a:cubicBezTo>
                <a:cubicBezTo>
                  <a:pt x="158041" y="169012"/>
                  <a:pt x="169187" y="157882"/>
                  <a:pt x="169187" y="144240"/>
                </a:cubicBezTo>
                <a:cubicBezTo>
                  <a:pt x="169187" y="130597"/>
                  <a:pt x="158041" y="119467"/>
                  <a:pt x="144377" y="119467"/>
                </a:cubicBezTo>
                <a:close/>
                <a:moveTo>
                  <a:pt x="205505" y="92541"/>
                </a:moveTo>
                <a:lnTo>
                  <a:pt x="171704" y="124494"/>
                </a:lnTo>
                <a:cubicBezTo>
                  <a:pt x="175660" y="129879"/>
                  <a:pt x="178177" y="137059"/>
                  <a:pt x="178177" y="144240"/>
                </a:cubicBezTo>
                <a:cubicBezTo>
                  <a:pt x="178177" y="151779"/>
                  <a:pt x="175300" y="158960"/>
                  <a:pt x="170985" y="164704"/>
                </a:cubicBezTo>
                <a:lnTo>
                  <a:pt x="185009" y="178706"/>
                </a:lnTo>
                <a:cubicBezTo>
                  <a:pt x="195077" y="169730"/>
                  <a:pt x="208022" y="164345"/>
                  <a:pt x="222404" y="163268"/>
                </a:cubicBezTo>
                <a:cubicBezTo>
                  <a:pt x="223843" y="157164"/>
                  <a:pt x="224921" y="151061"/>
                  <a:pt x="224921" y="144240"/>
                </a:cubicBezTo>
                <a:cubicBezTo>
                  <a:pt x="224921" y="124494"/>
                  <a:pt x="217730" y="106543"/>
                  <a:pt x="205505" y="92541"/>
                </a:cubicBezTo>
                <a:close/>
                <a:moveTo>
                  <a:pt x="148692" y="64178"/>
                </a:moveTo>
                <a:lnTo>
                  <a:pt x="148692" y="110851"/>
                </a:lnTo>
                <a:cubicBezTo>
                  <a:pt x="155164" y="111928"/>
                  <a:pt x="160917" y="114441"/>
                  <a:pt x="165592" y="118031"/>
                </a:cubicBezTo>
                <a:lnTo>
                  <a:pt x="199751" y="86078"/>
                </a:lnTo>
                <a:cubicBezTo>
                  <a:pt x="186087" y="73154"/>
                  <a:pt x="168468" y="65255"/>
                  <a:pt x="148692" y="64178"/>
                </a:cubicBezTo>
                <a:close/>
                <a:moveTo>
                  <a:pt x="140062" y="64178"/>
                </a:moveTo>
                <a:cubicBezTo>
                  <a:pt x="97992" y="66691"/>
                  <a:pt x="64192" y="101516"/>
                  <a:pt x="64192" y="144240"/>
                </a:cubicBezTo>
                <a:cubicBezTo>
                  <a:pt x="64192" y="160037"/>
                  <a:pt x="68867" y="175115"/>
                  <a:pt x="76777" y="187322"/>
                </a:cubicBezTo>
                <a:lnTo>
                  <a:pt x="114892" y="160037"/>
                </a:lnTo>
                <a:cubicBezTo>
                  <a:pt x="112375" y="155369"/>
                  <a:pt x="110937" y="149984"/>
                  <a:pt x="110937" y="144240"/>
                </a:cubicBezTo>
                <a:cubicBezTo>
                  <a:pt x="110937" y="127366"/>
                  <a:pt x="123522" y="113005"/>
                  <a:pt x="140062" y="110851"/>
                </a:cubicBezTo>
                <a:lnTo>
                  <a:pt x="140062" y="64178"/>
                </a:lnTo>
                <a:close/>
                <a:moveTo>
                  <a:pt x="144377" y="55562"/>
                </a:moveTo>
                <a:cubicBezTo>
                  <a:pt x="193639" y="55562"/>
                  <a:pt x="233551" y="95413"/>
                  <a:pt x="233551" y="144240"/>
                </a:cubicBezTo>
                <a:cubicBezTo>
                  <a:pt x="233551" y="151061"/>
                  <a:pt x="232472" y="157164"/>
                  <a:pt x="231394" y="163627"/>
                </a:cubicBezTo>
                <a:cubicBezTo>
                  <a:pt x="246136" y="164704"/>
                  <a:pt x="259800" y="170807"/>
                  <a:pt x="270587" y="181578"/>
                </a:cubicBezTo>
                <a:cubicBezTo>
                  <a:pt x="272025" y="183014"/>
                  <a:pt x="272025" y="185886"/>
                  <a:pt x="270587" y="187681"/>
                </a:cubicBezTo>
                <a:cubicBezTo>
                  <a:pt x="268789" y="189117"/>
                  <a:pt x="265553" y="189117"/>
                  <a:pt x="264115" y="187681"/>
                </a:cubicBezTo>
                <a:cubicBezTo>
                  <a:pt x="254047" y="177270"/>
                  <a:pt x="240383" y="171884"/>
                  <a:pt x="226000" y="171884"/>
                </a:cubicBezTo>
                <a:cubicBezTo>
                  <a:pt x="196156" y="171884"/>
                  <a:pt x="172064" y="196298"/>
                  <a:pt x="172064" y="226097"/>
                </a:cubicBezTo>
                <a:cubicBezTo>
                  <a:pt x="172064" y="255895"/>
                  <a:pt x="196156" y="279591"/>
                  <a:pt x="226000" y="279591"/>
                </a:cubicBezTo>
                <a:cubicBezTo>
                  <a:pt x="252968" y="279591"/>
                  <a:pt x="275981" y="259845"/>
                  <a:pt x="279576" y="233277"/>
                </a:cubicBezTo>
                <a:cubicBezTo>
                  <a:pt x="279936" y="231123"/>
                  <a:pt x="282093" y="229328"/>
                  <a:pt x="284610" y="229687"/>
                </a:cubicBezTo>
                <a:cubicBezTo>
                  <a:pt x="286768" y="230046"/>
                  <a:pt x="288566" y="232200"/>
                  <a:pt x="288206" y="234713"/>
                </a:cubicBezTo>
                <a:cubicBezTo>
                  <a:pt x="283891" y="265230"/>
                  <a:pt x="257283" y="288566"/>
                  <a:pt x="226000" y="288566"/>
                </a:cubicBezTo>
                <a:cubicBezTo>
                  <a:pt x="192920" y="288566"/>
                  <a:pt x="165951" y="263435"/>
                  <a:pt x="163434" y="231123"/>
                </a:cubicBezTo>
                <a:cubicBezTo>
                  <a:pt x="157322" y="232559"/>
                  <a:pt x="151209" y="233277"/>
                  <a:pt x="144377" y="233277"/>
                </a:cubicBezTo>
                <a:cubicBezTo>
                  <a:pt x="95475" y="233277"/>
                  <a:pt x="55563" y="193425"/>
                  <a:pt x="55563" y="144240"/>
                </a:cubicBezTo>
                <a:cubicBezTo>
                  <a:pt x="55563" y="95413"/>
                  <a:pt x="95475" y="55562"/>
                  <a:pt x="144377" y="55562"/>
                </a:cubicBezTo>
                <a:close/>
                <a:moveTo>
                  <a:pt x="134610" y="0"/>
                </a:moveTo>
                <a:lnTo>
                  <a:pt x="155542" y="0"/>
                </a:lnTo>
                <a:cubicBezTo>
                  <a:pt x="162037" y="0"/>
                  <a:pt x="167090" y="5052"/>
                  <a:pt x="167090" y="11548"/>
                </a:cubicBezTo>
                <a:lnTo>
                  <a:pt x="167090" y="26705"/>
                </a:lnTo>
                <a:cubicBezTo>
                  <a:pt x="173225" y="27788"/>
                  <a:pt x="179360" y="29592"/>
                  <a:pt x="185495" y="31397"/>
                </a:cubicBezTo>
                <a:lnTo>
                  <a:pt x="193074" y="18044"/>
                </a:lnTo>
                <a:cubicBezTo>
                  <a:pt x="194518" y="15879"/>
                  <a:pt x="197044" y="13713"/>
                  <a:pt x="199931" y="12992"/>
                </a:cubicBezTo>
                <a:cubicBezTo>
                  <a:pt x="202818" y="12270"/>
                  <a:pt x="205705" y="12631"/>
                  <a:pt x="208592" y="14074"/>
                </a:cubicBezTo>
                <a:lnTo>
                  <a:pt x="226636" y="24540"/>
                </a:lnTo>
                <a:cubicBezTo>
                  <a:pt x="229524" y="26344"/>
                  <a:pt x="231328" y="28510"/>
                  <a:pt x="232050" y="31397"/>
                </a:cubicBezTo>
                <a:cubicBezTo>
                  <a:pt x="233132" y="34645"/>
                  <a:pt x="232772" y="37893"/>
                  <a:pt x="230967" y="40419"/>
                </a:cubicBezTo>
                <a:lnTo>
                  <a:pt x="223388" y="53411"/>
                </a:lnTo>
                <a:cubicBezTo>
                  <a:pt x="228080" y="57741"/>
                  <a:pt x="232772" y="62072"/>
                  <a:pt x="236741" y="66763"/>
                </a:cubicBezTo>
                <a:lnTo>
                  <a:pt x="250094" y="59185"/>
                </a:lnTo>
                <a:cubicBezTo>
                  <a:pt x="252620" y="57741"/>
                  <a:pt x="255507" y="57019"/>
                  <a:pt x="258755" y="58102"/>
                </a:cubicBezTo>
                <a:cubicBezTo>
                  <a:pt x="261642" y="58824"/>
                  <a:pt x="263808" y="60628"/>
                  <a:pt x="265612" y="63515"/>
                </a:cubicBezTo>
                <a:lnTo>
                  <a:pt x="276078" y="81560"/>
                </a:lnTo>
                <a:cubicBezTo>
                  <a:pt x="279326" y="86973"/>
                  <a:pt x="277160" y="94191"/>
                  <a:pt x="271747" y="97439"/>
                </a:cubicBezTo>
                <a:lnTo>
                  <a:pt x="258755" y="105017"/>
                </a:lnTo>
                <a:cubicBezTo>
                  <a:pt x="260921" y="110791"/>
                  <a:pt x="262364" y="116926"/>
                  <a:pt x="263447" y="123061"/>
                </a:cubicBezTo>
                <a:lnTo>
                  <a:pt x="278604" y="123061"/>
                </a:lnTo>
                <a:cubicBezTo>
                  <a:pt x="285100" y="123061"/>
                  <a:pt x="290152" y="128114"/>
                  <a:pt x="290152" y="134610"/>
                </a:cubicBezTo>
                <a:lnTo>
                  <a:pt x="290152" y="155541"/>
                </a:lnTo>
                <a:cubicBezTo>
                  <a:pt x="290152" y="162037"/>
                  <a:pt x="285100" y="167089"/>
                  <a:pt x="278604" y="167089"/>
                </a:cubicBezTo>
                <a:lnTo>
                  <a:pt x="265973" y="167089"/>
                </a:lnTo>
                <a:cubicBezTo>
                  <a:pt x="263086" y="167089"/>
                  <a:pt x="261281" y="165285"/>
                  <a:pt x="261281" y="162398"/>
                </a:cubicBezTo>
                <a:cubicBezTo>
                  <a:pt x="261281" y="160232"/>
                  <a:pt x="263086" y="158428"/>
                  <a:pt x="265973" y="158428"/>
                </a:cubicBezTo>
                <a:lnTo>
                  <a:pt x="278604" y="158428"/>
                </a:lnTo>
                <a:cubicBezTo>
                  <a:pt x="280408" y="158428"/>
                  <a:pt x="281491" y="156985"/>
                  <a:pt x="281491" y="155541"/>
                </a:cubicBezTo>
                <a:lnTo>
                  <a:pt x="281491" y="134610"/>
                </a:lnTo>
                <a:cubicBezTo>
                  <a:pt x="281491" y="133166"/>
                  <a:pt x="280408" y="131723"/>
                  <a:pt x="278604" y="131723"/>
                </a:cubicBezTo>
                <a:lnTo>
                  <a:pt x="259838" y="131723"/>
                </a:lnTo>
                <a:cubicBezTo>
                  <a:pt x="257673" y="131723"/>
                  <a:pt x="255868" y="130279"/>
                  <a:pt x="255507" y="128114"/>
                </a:cubicBezTo>
                <a:cubicBezTo>
                  <a:pt x="254425" y="120174"/>
                  <a:pt x="252259" y="112235"/>
                  <a:pt x="249011" y="104656"/>
                </a:cubicBezTo>
                <a:cubicBezTo>
                  <a:pt x="248290" y="102491"/>
                  <a:pt x="249372" y="100326"/>
                  <a:pt x="251177" y="99243"/>
                </a:cubicBezTo>
                <a:lnTo>
                  <a:pt x="267417" y="89499"/>
                </a:lnTo>
                <a:cubicBezTo>
                  <a:pt x="268860" y="89138"/>
                  <a:pt x="269221" y="87334"/>
                  <a:pt x="268499" y="85890"/>
                </a:cubicBezTo>
                <a:lnTo>
                  <a:pt x="258034" y="67846"/>
                </a:lnTo>
                <a:cubicBezTo>
                  <a:pt x="257673" y="67124"/>
                  <a:pt x="256951" y="66763"/>
                  <a:pt x="256229" y="66763"/>
                </a:cubicBezTo>
                <a:cubicBezTo>
                  <a:pt x="255507" y="66402"/>
                  <a:pt x="254786" y="66763"/>
                  <a:pt x="254425" y="66763"/>
                </a:cubicBezTo>
                <a:lnTo>
                  <a:pt x="237824" y="76146"/>
                </a:lnTo>
                <a:cubicBezTo>
                  <a:pt x="236019" y="77229"/>
                  <a:pt x="233493" y="76868"/>
                  <a:pt x="232411" y="75064"/>
                </a:cubicBezTo>
                <a:cubicBezTo>
                  <a:pt x="226997" y="68929"/>
                  <a:pt x="221223" y="63155"/>
                  <a:pt x="215088" y="57741"/>
                </a:cubicBezTo>
                <a:cubicBezTo>
                  <a:pt x="213284" y="56659"/>
                  <a:pt x="212923" y="54132"/>
                  <a:pt x="214005" y="52328"/>
                </a:cubicBezTo>
                <a:lnTo>
                  <a:pt x="223388" y="35727"/>
                </a:lnTo>
                <a:cubicBezTo>
                  <a:pt x="223749" y="35006"/>
                  <a:pt x="223749" y="34645"/>
                  <a:pt x="223749" y="33923"/>
                </a:cubicBezTo>
                <a:cubicBezTo>
                  <a:pt x="223388" y="33201"/>
                  <a:pt x="223028" y="32479"/>
                  <a:pt x="222306" y="32118"/>
                </a:cubicBezTo>
                <a:lnTo>
                  <a:pt x="204262" y="21653"/>
                </a:lnTo>
                <a:cubicBezTo>
                  <a:pt x="203540" y="21292"/>
                  <a:pt x="202818" y="21292"/>
                  <a:pt x="202096" y="21292"/>
                </a:cubicBezTo>
                <a:cubicBezTo>
                  <a:pt x="201374" y="21653"/>
                  <a:pt x="201014" y="22014"/>
                  <a:pt x="200653" y="22735"/>
                </a:cubicBezTo>
                <a:lnTo>
                  <a:pt x="190909" y="38975"/>
                </a:lnTo>
                <a:cubicBezTo>
                  <a:pt x="189826" y="40780"/>
                  <a:pt x="187660" y="41862"/>
                  <a:pt x="185856" y="40780"/>
                </a:cubicBezTo>
                <a:cubicBezTo>
                  <a:pt x="178277" y="37893"/>
                  <a:pt x="169977" y="35727"/>
                  <a:pt x="162037" y="34645"/>
                </a:cubicBezTo>
                <a:cubicBezTo>
                  <a:pt x="159872" y="34284"/>
                  <a:pt x="158429" y="32479"/>
                  <a:pt x="158429" y="30314"/>
                </a:cubicBezTo>
                <a:lnTo>
                  <a:pt x="158429" y="11548"/>
                </a:lnTo>
                <a:cubicBezTo>
                  <a:pt x="158429" y="9744"/>
                  <a:pt x="156985" y="8661"/>
                  <a:pt x="155542" y="8661"/>
                </a:cubicBezTo>
                <a:lnTo>
                  <a:pt x="134610" y="8661"/>
                </a:lnTo>
                <a:cubicBezTo>
                  <a:pt x="133167" y="8661"/>
                  <a:pt x="131723" y="9744"/>
                  <a:pt x="131723" y="11548"/>
                </a:cubicBezTo>
                <a:lnTo>
                  <a:pt x="131723" y="30314"/>
                </a:lnTo>
                <a:cubicBezTo>
                  <a:pt x="131723" y="32479"/>
                  <a:pt x="130279" y="34284"/>
                  <a:pt x="128114" y="34645"/>
                </a:cubicBezTo>
                <a:cubicBezTo>
                  <a:pt x="120175" y="35727"/>
                  <a:pt x="112235" y="37893"/>
                  <a:pt x="104657" y="40780"/>
                </a:cubicBezTo>
                <a:cubicBezTo>
                  <a:pt x="102491" y="41862"/>
                  <a:pt x="100326" y="40780"/>
                  <a:pt x="99243" y="38975"/>
                </a:cubicBezTo>
                <a:lnTo>
                  <a:pt x="89860" y="22735"/>
                </a:lnTo>
                <a:cubicBezTo>
                  <a:pt x="89139" y="21292"/>
                  <a:pt x="87334" y="20931"/>
                  <a:pt x="86251" y="21653"/>
                </a:cubicBezTo>
                <a:lnTo>
                  <a:pt x="67846" y="32118"/>
                </a:lnTo>
                <a:cubicBezTo>
                  <a:pt x="67124" y="32479"/>
                  <a:pt x="66764" y="33201"/>
                  <a:pt x="66764" y="33923"/>
                </a:cubicBezTo>
                <a:cubicBezTo>
                  <a:pt x="66403" y="34645"/>
                  <a:pt x="66764" y="35006"/>
                  <a:pt x="66764" y="35727"/>
                </a:cubicBezTo>
                <a:lnTo>
                  <a:pt x="76508" y="52328"/>
                </a:lnTo>
                <a:cubicBezTo>
                  <a:pt x="77229" y="54132"/>
                  <a:pt x="76868" y="56659"/>
                  <a:pt x="75425" y="57741"/>
                </a:cubicBezTo>
                <a:cubicBezTo>
                  <a:pt x="68929" y="63155"/>
                  <a:pt x="63155" y="68929"/>
                  <a:pt x="57741" y="75064"/>
                </a:cubicBezTo>
                <a:cubicBezTo>
                  <a:pt x="56659" y="76868"/>
                  <a:pt x="54133" y="77229"/>
                  <a:pt x="52328" y="76146"/>
                </a:cubicBezTo>
                <a:lnTo>
                  <a:pt x="36088" y="66763"/>
                </a:lnTo>
                <a:cubicBezTo>
                  <a:pt x="35367" y="66763"/>
                  <a:pt x="34645" y="66402"/>
                  <a:pt x="33923" y="66763"/>
                </a:cubicBezTo>
                <a:cubicBezTo>
                  <a:pt x="33201" y="66763"/>
                  <a:pt x="32840" y="67124"/>
                  <a:pt x="32119" y="67846"/>
                </a:cubicBezTo>
                <a:lnTo>
                  <a:pt x="22014" y="85890"/>
                </a:lnTo>
                <a:cubicBezTo>
                  <a:pt x="20931" y="87334"/>
                  <a:pt x="21292" y="89138"/>
                  <a:pt x="22736" y="89499"/>
                </a:cubicBezTo>
                <a:lnTo>
                  <a:pt x="39336" y="99243"/>
                </a:lnTo>
                <a:cubicBezTo>
                  <a:pt x="40780" y="100326"/>
                  <a:pt x="41862" y="102491"/>
                  <a:pt x="41141" y="104656"/>
                </a:cubicBezTo>
                <a:cubicBezTo>
                  <a:pt x="37893" y="112235"/>
                  <a:pt x="35727" y="120174"/>
                  <a:pt x="35006" y="128114"/>
                </a:cubicBezTo>
                <a:cubicBezTo>
                  <a:pt x="34284" y="130279"/>
                  <a:pt x="32479" y="131723"/>
                  <a:pt x="30314" y="131723"/>
                </a:cubicBezTo>
                <a:lnTo>
                  <a:pt x="11548" y="131723"/>
                </a:lnTo>
                <a:cubicBezTo>
                  <a:pt x="10105" y="131723"/>
                  <a:pt x="8661" y="133166"/>
                  <a:pt x="8661" y="134610"/>
                </a:cubicBezTo>
                <a:lnTo>
                  <a:pt x="8661" y="155541"/>
                </a:lnTo>
                <a:cubicBezTo>
                  <a:pt x="8661" y="156985"/>
                  <a:pt x="10105" y="158428"/>
                  <a:pt x="11548" y="158428"/>
                </a:cubicBezTo>
                <a:lnTo>
                  <a:pt x="30314" y="158428"/>
                </a:lnTo>
                <a:cubicBezTo>
                  <a:pt x="32479" y="158428"/>
                  <a:pt x="34284" y="159872"/>
                  <a:pt x="35006" y="162037"/>
                </a:cubicBezTo>
                <a:cubicBezTo>
                  <a:pt x="35727" y="169976"/>
                  <a:pt x="37893" y="177916"/>
                  <a:pt x="41141" y="185494"/>
                </a:cubicBezTo>
                <a:cubicBezTo>
                  <a:pt x="41862" y="187660"/>
                  <a:pt x="40780" y="189825"/>
                  <a:pt x="39336" y="190908"/>
                </a:cubicBezTo>
                <a:lnTo>
                  <a:pt x="22736" y="200291"/>
                </a:lnTo>
                <a:cubicBezTo>
                  <a:pt x="22014" y="200652"/>
                  <a:pt x="21653" y="201374"/>
                  <a:pt x="21292" y="202096"/>
                </a:cubicBezTo>
                <a:cubicBezTo>
                  <a:pt x="21292" y="202817"/>
                  <a:pt x="21292" y="203539"/>
                  <a:pt x="22014" y="203900"/>
                </a:cubicBezTo>
                <a:lnTo>
                  <a:pt x="32119" y="222305"/>
                </a:lnTo>
                <a:cubicBezTo>
                  <a:pt x="32840" y="223027"/>
                  <a:pt x="33201" y="223388"/>
                  <a:pt x="33923" y="223749"/>
                </a:cubicBezTo>
                <a:cubicBezTo>
                  <a:pt x="34645" y="223749"/>
                  <a:pt x="35367" y="223749"/>
                  <a:pt x="36088" y="223388"/>
                </a:cubicBezTo>
                <a:lnTo>
                  <a:pt x="52328" y="214005"/>
                </a:lnTo>
                <a:cubicBezTo>
                  <a:pt x="54133" y="212922"/>
                  <a:pt x="56659" y="213283"/>
                  <a:pt x="57741" y="214727"/>
                </a:cubicBezTo>
                <a:cubicBezTo>
                  <a:pt x="63155" y="221222"/>
                  <a:pt x="68929" y="226997"/>
                  <a:pt x="75425" y="232049"/>
                </a:cubicBezTo>
                <a:cubicBezTo>
                  <a:pt x="76868" y="233492"/>
                  <a:pt x="77229" y="236019"/>
                  <a:pt x="76508" y="237823"/>
                </a:cubicBezTo>
                <a:lnTo>
                  <a:pt x="66764" y="254063"/>
                </a:lnTo>
                <a:cubicBezTo>
                  <a:pt x="66042" y="255506"/>
                  <a:pt x="66764" y="257311"/>
                  <a:pt x="67846" y="257672"/>
                </a:cubicBezTo>
                <a:lnTo>
                  <a:pt x="86251" y="268498"/>
                </a:lnTo>
                <a:cubicBezTo>
                  <a:pt x="87334" y="269220"/>
                  <a:pt x="89139" y="268859"/>
                  <a:pt x="89860" y="267416"/>
                </a:cubicBezTo>
                <a:lnTo>
                  <a:pt x="99243" y="250815"/>
                </a:lnTo>
                <a:cubicBezTo>
                  <a:pt x="100326" y="249011"/>
                  <a:pt x="102491" y="248289"/>
                  <a:pt x="104657" y="249011"/>
                </a:cubicBezTo>
                <a:cubicBezTo>
                  <a:pt x="112235" y="251898"/>
                  <a:pt x="120175" y="254424"/>
                  <a:pt x="128114" y="255506"/>
                </a:cubicBezTo>
                <a:cubicBezTo>
                  <a:pt x="130279" y="255867"/>
                  <a:pt x="131723" y="257672"/>
                  <a:pt x="131723" y="259837"/>
                </a:cubicBezTo>
                <a:lnTo>
                  <a:pt x="131723" y="278603"/>
                </a:lnTo>
                <a:cubicBezTo>
                  <a:pt x="131723" y="280047"/>
                  <a:pt x="133167" y="281129"/>
                  <a:pt x="134610" y="281129"/>
                </a:cubicBezTo>
                <a:lnTo>
                  <a:pt x="155542" y="281129"/>
                </a:lnTo>
                <a:cubicBezTo>
                  <a:pt x="156985" y="281129"/>
                  <a:pt x="158429" y="280047"/>
                  <a:pt x="158429" y="278603"/>
                </a:cubicBezTo>
                <a:lnTo>
                  <a:pt x="158429" y="265611"/>
                </a:lnTo>
                <a:cubicBezTo>
                  <a:pt x="158429" y="263085"/>
                  <a:pt x="160233" y="261281"/>
                  <a:pt x="162759" y="261281"/>
                </a:cubicBezTo>
                <a:cubicBezTo>
                  <a:pt x="165285" y="261281"/>
                  <a:pt x="167090" y="263085"/>
                  <a:pt x="167090" y="265611"/>
                </a:cubicBezTo>
                <a:lnTo>
                  <a:pt x="167090" y="278603"/>
                </a:lnTo>
                <a:cubicBezTo>
                  <a:pt x="167090" y="285099"/>
                  <a:pt x="162037" y="290151"/>
                  <a:pt x="155542" y="290151"/>
                </a:cubicBezTo>
                <a:lnTo>
                  <a:pt x="134610" y="290151"/>
                </a:lnTo>
                <a:cubicBezTo>
                  <a:pt x="128114" y="290151"/>
                  <a:pt x="123062" y="285099"/>
                  <a:pt x="123062" y="278603"/>
                </a:cubicBezTo>
                <a:lnTo>
                  <a:pt x="123062" y="263446"/>
                </a:lnTo>
                <a:cubicBezTo>
                  <a:pt x="116927" y="262363"/>
                  <a:pt x="110792" y="260920"/>
                  <a:pt x="105017" y="258394"/>
                </a:cubicBezTo>
                <a:lnTo>
                  <a:pt x="97439" y="271746"/>
                </a:lnTo>
                <a:cubicBezTo>
                  <a:pt x="94191" y="277160"/>
                  <a:pt x="87334" y="279325"/>
                  <a:pt x="81560" y="276077"/>
                </a:cubicBezTo>
                <a:lnTo>
                  <a:pt x="63516" y="265250"/>
                </a:lnTo>
                <a:cubicBezTo>
                  <a:pt x="57741" y="262002"/>
                  <a:pt x="56298" y="255146"/>
                  <a:pt x="59185" y="250093"/>
                </a:cubicBezTo>
                <a:lnTo>
                  <a:pt x="66764" y="236380"/>
                </a:lnTo>
                <a:cubicBezTo>
                  <a:pt x="62072" y="232410"/>
                  <a:pt x="57741" y="228079"/>
                  <a:pt x="53772" y="223388"/>
                </a:cubicBezTo>
                <a:lnTo>
                  <a:pt x="40419" y="230966"/>
                </a:lnTo>
                <a:cubicBezTo>
                  <a:pt x="37893" y="232410"/>
                  <a:pt x="34645" y="232771"/>
                  <a:pt x="31758" y="232049"/>
                </a:cubicBezTo>
                <a:cubicBezTo>
                  <a:pt x="28510" y="231327"/>
                  <a:pt x="26344" y="229162"/>
                  <a:pt x="24901" y="226636"/>
                </a:cubicBezTo>
                <a:lnTo>
                  <a:pt x="14074" y="208591"/>
                </a:lnTo>
                <a:cubicBezTo>
                  <a:pt x="12992" y="205704"/>
                  <a:pt x="12270" y="202817"/>
                  <a:pt x="12992" y="199930"/>
                </a:cubicBezTo>
                <a:cubicBezTo>
                  <a:pt x="13713" y="197043"/>
                  <a:pt x="15879" y="194516"/>
                  <a:pt x="18405" y="192712"/>
                </a:cubicBezTo>
                <a:lnTo>
                  <a:pt x="31758" y="185133"/>
                </a:lnTo>
                <a:cubicBezTo>
                  <a:pt x="29592" y="179359"/>
                  <a:pt x="27788" y="173224"/>
                  <a:pt x="26705" y="167089"/>
                </a:cubicBezTo>
                <a:lnTo>
                  <a:pt x="11548" y="167089"/>
                </a:lnTo>
                <a:cubicBezTo>
                  <a:pt x="5052" y="167089"/>
                  <a:pt x="0" y="162037"/>
                  <a:pt x="0" y="155541"/>
                </a:cubicBezTo>
                <a:lnTo>
                  <a:pt x="0" y="134610"/>
                </a:lnTo>
                <a:cubicBezTo>
                  <a:pt x="0" y="128114"/>
                  <a:pt x="5052" y="123061"/>
                  <a:pt x="11548" y="123061"/>
                </a:cubicBezTo>
                <a:lnTo>
                  <a:pt x="26705" y="123061"/>
                </a:lnTo>
                <a:cubicBezTo>
                  <a:pt x="27788" y="116926"/>
                  <a:pt x="29592" y="110791"/>
                  <a:pt x="31758" y="105017"/>
                </a:cubicBezTo>
                <a:lnTo>
                  <a:pt x="18405" y="97439"/>
                </a:lnTo>
                <a:cubicBezTo>
                  <a:pt x="12992" y="94191"/>
                  <a:pt x="11187" y="86973"/>
                  <a:pt x="14074" y="81560"/>
                </a:cubicBezTo>
                <a:lnTo>
                  <a:pt x="24901" y="63515"/>
                </a:lnTo>
                <a:cubicBezTo>
                  <a:pt x="26344" y="60628"/>
                  <a:pt x="28510" y="58824"/>
                  <a:pt x="31758" y="58102"/>
                </a:cubicBezTo>
                <a:cubicBezTo>
                  <a:pt x="34645" y="57019"/>
                  <a:pt x="37893" y="57741"/>
                  <a:pt x="40419" y="59185"/>
                </a:cubicBezTo>
                <a:lnTo>
                  <a:pt x="53772" y="66763"/>
                </a:lnTo>
                <a:cubicBezTo>
                  <a:pt x="57741" y="62072"/>
                  <a:pt x="62072" y="57741"/>
                  <a:pt x="66764" y="53411"/>
                </a:cubicBezTo>
                <a:lnTo>
                  <a:pt x="59185" y="40419"/>
                </a:lnTo>
                <a:cubicBezTo>
                  <a:pt x="57741" y="37893"/>
                  <a:pt x="57381" y="34645"/>
                  <a:pt x="58102" y="31397"/>
                </a:cubicBezTo>
                <a:cubicBezTo>
                  <a:pt x="58824" y="28510"/>
                  <a:pt x="60989" y="26344"/>
                  <a:pt x="63516" y="24540"/>
                </a:cubicBezTo>
                <a:lnTo>
                  <a:pt x="81560" y="14074"/>
                </a:lnTo>
                <a:cubicBezTo>
                  <a:pt x="87334" y="11187"/>
                  <a:pt x="94191" y="12992"/>
                  <a:pt x="97439" y="18044"/>
                </a:cubicBezTo>
                <a:lnTo>
                  <a:pt x="105017" y="31397"/>
                </a:lnTo>
                <a:cubicBezTo>
                  <a:pt x="110792" y="29592"/>
                  <a:pt x="116927" y="27788"/>
                  <a:pt x="123062" y="26705"/>
                </a:cubicBezTo>
                <a:lnTo>
                  <a:pt x="123062" y="11548"/>
                </a:lnTo>
                <a:cubicBezTo>
                  <a:pt x="123062" y="5052"/>
                  <a:pt x="128114" y="0"/>
                  <a:pt x="1346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6762AF-BB92-6143-BDF7-52473DD57A39}"/>
              </a:ext>
            </a:extLst>
          </p:cNvPr>
          <p:cNvSpPr/>
          <p:nvPr/>
        </p:nvSpPr>
        <p:spPr>
          <a:xfrm>
            <a:off x="1892300" y="8660961"/>
            <a:ext cx="1006247" cy="100624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982">
            <a:extLst>
              <a:ext uri="{FF2B5EF4-FFF2-40B4-BE49-F238E27FC236}">
                <a16:creationId xmlns:a16="http://schemas.microsoft.com/office/drawing/2014/main" id="{76990764-5284-CC42-8C1D-320E96E4B3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6318" y="8925330"/>
            <a:ext cx="480402" cy="477508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072350-A9AB-AF45-B195-029E2DD8C067}"/>
              </a:ext>
            </a:extLst>
          </p:cNvPr>
          <p:cNvSpPr txBox="1"/>
          <p:nvPr/>
        </p:nvSpPr>
        <p:spPr>
          <a:xfrm>
            <a:off x="3080126" y="8933251"/>
            <a:ext cx="39805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CONTRACTS PER STATUS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CDA5F885-6DBA-8840-AEC1-CD3A5D9AE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27209"/>
              </p:ext>
            </p:extLst>
          </p:nvPr>
        </p:nvGraphicFramePr>
        <p:xfrm>
          <a:off x="1892300" y="9758438"/>
          <a:ext cx="6022238" cy="298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Oval 42">
            <a:extLst>
              <a:ext uri="{FF2B5EF4-FFF2-40B4-BE49-F238E27FC236}">
                <a16:creationId xmlns:a16="http://schemas.microsoft.com/office/drawing/2014/main" id="{1B3A8FC4-5E84-BD4B-9CD2-C50DD1F2C856}"/>
              </a:ext>
            </a:extLst>
          </p:cNvPr>
          <p:cNvSpPr/>
          <p:nvPr/>
        </p:nvSpPr>
        <p:spPr>
          <a:xfrm>
            <a:off x="4029585" y="10376367"/>
            <a:ext cx="1747668" cy="17476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B7BCEF-F9C0-7140-B4D6-7D3EA9D10121}"/>
              </a:ext>
            </a:extLst>
          </p:cNvPr>
          <p:cNvSpPr txBox="1"/>
          <p:nvPr/>
        </p:nvSpPr>
        <p:spPr>
          <a:xfrm>
            <a:off x="4162671" y="10773149"/>
            <a:ext cx="1481496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39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Contracts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BDF313-0E4E-434E-82E6-39DA8162480D}"/>
              </a:ext>
            </a:extLst>
          </p:cNvPr>
          <p:cNvSpPr/>
          <p:nvPr/>
        </p:nvSpPr>
        <p:spPr>
          <a:xfrm>
            <a:off x="9134928" y="8660961"/>
            <a:ext cx="1006247" cy="100624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982">
            <a:extLst>
              <a:ext uri="{FF2B5EF4-FFF2-40B4-BE49-F238E27FC236}">
                <a16:creationId xmlns:a16="http://schemas.microsoft.com/office/drawing/2014/main" id="{CABE39AE-A58F-BC4A-AB9E-42029F4A2A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38946" y="8925330"/>
            <a:ext cx="480402" cy="477508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6F0FED-1699-A84C-B2E5-48C039918895}"/>
              </a:ext>
            </a:extLst>
          </p:cNvPr>
          <p:cNvSpPr txBox="1"/>
          <p:nvPr/>
        </p:nvSpPr>
        <p:spPr>
          <a:xfrm>
            <a:off x="10322754" y="8933251"/>
            <a:ext cx="448872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CONTRACTS PER CATEGORY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7F9E98E0-1234-434B-A179-14991F91B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338306"/>
              </p:ext>
            </p:extLst>
          </p:nvPr>
        </p:nvGraphicFramePr>
        <p:xfrm>
          <a:off x="9134928" y="9758438"/>
          <a:ext cx="6022238" cy="298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F00ED553-21FF-6440-BA0D-EAE20B19528D}"/>
              </a:ext>
            </a:extLst>
          </p:cNvPr>
          <p:cNvSpPr/>
          <p:nvPr/>
        </p:nvSpPr>
        <p:spPr>
          <a:xfrm>
            <a:off x="11272213" y="10376367"/>
            <a:ext cx="1747668" cy="17476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6FAA9C-712E-A343-9791-1291C099628C}"/>
              </a:ext>
            </a:extLst>
          </p:cNvPr>
          <p:cNvSpPr/>
          <p:nvPr/>
        </p:nvSpPr>
        <p:spPr>
          <a:xfrm>
            <a:off x="16377556" y="8660961"/>
            <a:ext cx="1006247" cy="100624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982">
            <a:extLst>
              <a:ext uri="{FF2B5EF4-FFF2-40B4-BE49-F238E27FC236}">
                <a16:creationId xmlns:a16="http://schemas.microsoft.com/office/drawing/2014/main" id="{943BD52C-7CF2-7644-AF6F-C52A1B24F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1574" y="8925330"/>
            <a:ext cx="480402" cy="477508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F7C048-8602-384B-9861-6C7EA750AFD5}"/>
              </a:ext>
            </a:extLst>
          </p:cNvPr>
          <p:cNvSpPr txBox="1"/>
          <p:nvPr/>
        </p:nvSpPr>
        <p:spPr>
          <a:xfrm>
            <a:off x="17565382" y="8933251"/>
            <a:ext cx="43444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CONTRACTS PER ORG. UNIT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E1D9B6CC-D169-6E40-BBE9-3B0ED463D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812302"/>
              </p:ext>
            </p:extLst>
          </p:nvPr>
        </p:nvGraphicFramePr>
        <p:xfrm>
          <a:off x="16377556" y="9758438"/>
          <a:ext cx="6022238" cy="298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5" name="Oval 54">
            <a:extLst>
              <a:ext uri="{FF2B5EF4-FFF2-40B4-BE49-F238E27FC236}">
                <a16:creationId xmlns:a16="http://schemas.microsoft.com/office/drawing/2014/main" id="{E21CB3F9-1309-5B4F-99AE-58194DDB5678}"/>
              </a:ext>
            </a:extLst>
          </p:cNvPr>
          <p:cNvSpPr/>
          <p:nvPr/>
        </p:nvSpPr>
        <p:spPr>
          <a:xfrm>
            <a:off x="18514841" y="10376367"/>
            <a:ext cx="1747668" cy="17476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58F67-DE7D-2A40-8833-F56A868C6BB6}"/>
              </a:ext>
            </a:extLst>
          </p:cNvPr>
          <p:cNvSpPr txBox="1"/>
          <p:nvPr/>
        </p:nvSpPr>
        <p:spPr>
          <a:xfrm>
            <a:off x="18647927" y="10773149"/>
            <a:ext cx="1481496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17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52995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EC6E96-7765-AC49-9A34-1B01F627918F}"/>
              </a:ext>
            </a:extLst>
          </p:cNvPr>
          <p:cNvSpPr/>
          <p:nvPr/>
        </p:nvSpPr>
        <p:spPr>
          <a:xfrm>
            <a:off x="1520825" y="2007704"/>
            <a:ext cx="14097000" cy="46470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90B83-C5DD-5F47-9072-F1CAF2886E2A}"/>
              </a:ext>
            </a:extLst>
          </p:cNvPr>
          <p:cNvSpPr/>
          <p:nvPr/>
        </p:nvSpPr>
        <p:spPr>
          <a:xfrm>
            <a:off x="1520825" y="8306904"/>
            <a:ext cx="6858000" cy="46470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37D73-F579-7645-953D-E932026A9789}"/>
              </a:ext>
            </a:extLst>
          </p:cNvPr>
          <p:cNvSpPr/>
          <p:nvPr/>
        </p:nvSpPr>
        <p:spPr>
          <a:xfrm>
            <a:off x="8759825" y="8306904"/>
            <a:ext cx="6858000" cy="4647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9CA56-FDB5-3945-9906-5156FA3B0A7B}"/>
              </a:ext>
            </a:extLst>
          </p:cNvPr>
          <p:cNvSpPr/>
          <p:nvPr/>
        </p:nvSpPr>
        <p:spPr>
          <a:xfrm>
            <a:off x="15998825" y="2007704"/>
            <a:ext cx="6858000" cy="46470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4F9C5-8EDE-A94C-BCE3-DDCC721A7D86}"/>
              </a:ext>
            </a:extLst>
          </p:cNvPr>
          <p:cNvSpPr/>
          <p:nvPr/>
        </p:nvSpPr>
        <p:spPr>
          <a:xfrm>
            <a:off x="15998825" y="7065264"/>
            <a:ext cx="6858000" cy="588873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57E2E-42FC-3A41-805E-5ACD9AB0B5F0}"/>
              </a:ext>
            </a:extLst>
          </p:cNvPr>
          <p:cNvSpPr/>
          <p:nvPr/>
        </p:nvSpPr>
        <p:spPr>
          <a:xfrm>
            <a:off x="1520825" y="762000"/>
            <a:ext cx="14097000" cy="124570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93F0A-AACF-A449-BA69-F2AD9D739454}"/>
              </a:ext>
            </a:extLst>
          </p:cNvPr>
          <p:cNvSpPr/>
          <p:nvPr/>
        </p:nvSpPr>
        <p:spPr>
          <a:xfrm>
            <a:off x="15998824" y="762000"/>
            <a:ext cx="6858000" cy="124570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09CA5-97DB-D746-B644-C557C664E26D}"/>
              </a:ext>
            </a:extLst>
          </p:cNvPr>
          <p:cNvSpPr/>
          <p:nvPr/>
        </p:nvSpPr>
        <p:spPr>
          <a:xfrm>
            <a:off x="15998824" y="9939130"/>
            <a:ext cx="6858000" cy="3014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85E81-AD77-5A42-974C-9B03828839AE}"/>
              </a:ext>
            </a:extLst>
          </p:cNvPr>
          <p:cNvSpPr/>
          <p:nvPr/>
        </p:nvSpPr>
        <p:spPr>
          <a:xfrm>
            <a:off x="8759825" y="7061201"/>
            <a:ext cx="6858000" cy="124570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ED6E0-5D92-9340-9172-5F3FB2F29F31}"/>
              </a:ext>
            </a:extLst>
          </p:cNvPr>
          <p:cNvSpPr/>
          <p:nvPr/>
        </p:nvSpPr>
        <p:spPr>
          <a:xfrm>
            <a:off x="1520824" y="7061201"/>
            <a:ext cx="6858000" cy="124570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736C785-0238-9F4E-80BC-8C8A0BA10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405963"/>
              </p:ext>
            </p:extLst>
          </p:nvPr>
        </p:nvGraphicFramePr>
        <p:xfrm>
          <a:off x="1817668" y="8603861"/>
          <a:ext cx="6264312" cy="405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E12F08-2A25-0947-8C0B-BCBA5DEC4C39}"/>
              </a:ext>
            </a:extLst>
          </p:cNvPr>
          <p:cNvSpPr txBox="1"/>
          <p:nvPr/>
        </p:nvSpPr>
        <p:spPr>
          <a:xfrm>
            <a:off x="3725772" y="739166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D1442AF-2FFD-0941-93EA-FBCB5F249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66200"/>
              </p:ext>
            </p:extLst>
          </p:nvPr>
        </p:nvGraphicFramePr>
        <p:xfrm>
          <a:off x="8933767" y="8607078"/>
          <a:ext cx="2163724" cy="2163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06B37EB-43DF-8840-936C-F2828D70D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68212"/>
              </p:ext>
            </p:extLst>
          </p:nvPr>
        </p:nvGraphicFramePr>
        <p:xfrm>
          <a:off x="11106963" y="8607078"/>
          <a:ext cx="2163724" cy="2163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70A7C08-7D1C-CB47-8898-AD579B866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26056"/>
              </p:ext>
            </p:extLst>
          </p:nvPr>
        </p:nvGraphicFramePr>
        <p:xfrm>
          <a:off x="13280161" y="8607078"/>
          <a:ext cx="2163724" cy="2163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8BDD12E-F50B-FA42-B95F-902FE01BBE4A}"/>
              </a:ext>
            </a:extLst>
          </p:cNvPr>
          <p:cNvSpPr/>
          <p:nvPr/>
        </p:nvSpPr>
        <p:spPr>
          <a:xfrm>
            <a:off x="9130145" y="11181330"/>
            <a:ext cx="263237" cy="263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9630E-127C-5B4E-B392-7DDB82337B57}"/>
              </a:ext>
            </a:extLst>
          </p:cNvPr>
          <p:cNvSpPr/>
          <p:nvPr/>
        </p:nvSpPr>
        <p:spPr>
          <a:xfrm>
            <a:off x="9130145" y="11822343"/>
            <a:ext cx="263237" cy="2632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0D1A9A-6A4D-3041-B46A-B86682C3FA55}"/>
              </a:ext>
            </a:extLst>
          </p:cNvPr>
          <p:cNvSpPr/>
          <p:nvPr/>
        </p:nvSpPr>
        <p:spPr>
          <a:xfrm>
            <a:off x="9130145" y="12463356"/>
            <a:ext cx="263237" cy="2632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83BD5-DECF-8042-B748-055A72D6C09A}"/>
              </a:ext>
            </a:extLst>
          </p:cNvPr>
          <p:cNvSpPr txBox="1"/>
          <p:nvPr/>
        </p:nvSpPr>
        <p:spPr>
          <a:xfrm>
            <a:off x="9512596" y="11082115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Sample text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90187-D47F-914A-9068-F35A5CE8139B}"/>
              </a:ext>
            </a:extLst>
          </p:cNvPr>
          <p:cNvSpPr txBox="1"/>
          <p:nvPr/>
        </p:nvSpPr>
        <p:spPr>
          <a:xfrm>
            <a:off x="9512596" y="11723128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Sample text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F1B90-5E55-2E44-892F-16787DB9FBEE}"/>
              </a:ext>
            </a:extLst>
          </p:cNvPr>
          <p:cNvSpPr txBox="1"/>
          <p:nvPr/>
        </p:nvSpPr>
        <p:spPr>
          <a:xfrm>
            <a:off x="9512596" y="12364141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Sample text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A1919C-7F9A-104A-A3FF-07563D6F2ED4}"/>
              </a:ext>
            </a:extLst>
          </p:cNvPr>
          <p:cNvSpPr txBox="1"/>
          <p:nvPr/>
        </p:nvSpPr>
        <p:spPr>
          <a:xfrm>
            <a:off x="14032774" y="11082115"/>
            <a:ext cx="131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148,215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CD56D-1CF4-9148-926F-BFE1675DB0BB}"/>
              </a:ext>
            </a:extLst>
          </p:cNvPr>
          <p:cNvSpPr txBox="1"/>
          <p:nvPr/>
        </p:nvSpPr>
        <p:spPr>
          <a:xfrm>
            <a:off x="14210708" y="11723128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16,876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28C68E-6D53-A140-B7A5-CDF4B2DDD7E5}"/>
              </a:ext>
            </a:extLst>
          </p:cNvPr>
          <p:cNvSpPr txBox="1"/>
          <p:nvPr/>
        </p:nvSpPr>
        <p:spPr>
          <a:xfrm>
            <a:off x="14032774" y="12364141"/>
            <a:ext cx="131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122,290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59A607-FE4C-EB45-897D-398876693E9D}"/>
              </a:ext>
            </a:extLst>
          </p:cNvPr>
          <p:cNvSpPr txBox="1"/>
          <p:nvPr/>
        </p:nvSpPr>
        <p:spPr>
          <a:xfrm>
            <a:off x="10964772" y="739166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B5AE7-8DA7-4548-A843-B392A298B900}"/>
              </a:ext>
            </a:extLst>
          </p:cNvPr>
          <p:cNvSpPr txBox="1"/>
          <p:nvPr/>
        </p:nvSpPr>
        <p:spPr>
          <a:xfrm>
            <a:off x="17226740" y="7391665"/>
            <a:ext cx="44021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WEATHER FORECAST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702AFF-0DFD-CD43-89B7-49B15D135887}"/>
              </a:ext>
            </a:extLst>
          </p:cNvPr>
          <p:cNvSpPr txBox="1"/>
          <p:nvPr/>
        </p:nvSpPr>
        <p:spPr>
          <a:xfrm>
            <a:off x="17270962" y="8060213"/>
            <a:ext cx="2775119" cy="18620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1500" b="1" spc="300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25º</a:t>
            </a:r>
          </a:p>
        </p:txBody>
      </p:sp>
      <p:sp>
        <p:nvSpPr>
          <p:cNvPr id="29" name="Freeform 978">
            <a:extLst>
              <a:ext uri="{FF2B5EF4-FFF2-40B4-BE49-F238E27FC236}">
                <a16:creationId xmlns:a16="http://schemas.microsoft.com/office/drawing/2014/main" id="{7E042522-DDB7-C149-AD5A-1EDFAB12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3728" y="8269137"/>
            <a:ext cx="1310957" cy="1444200"/>
          </a:xfrm>
          <a:custGeom>
            <a:avLst/>
            <a:gdLst>
              <a:gd name="T0" fmla="*/ 266422 w 266341"/>
              <a:gd name="T1" fmla="*/ 762307 h 293326"/>
              <a:gd name="T2" fmla="*/ 459172 w 266341"/>
              <a:gd name="T3" fmla="*/ 714313 h 293326"/>
              <a:gd name="T4" fmla="*/ 473542 w 266341"/>
              <a:gd name="T5" fmla="*/ 728715 h 293326"/>
              <a:gd name="T6" fmla="*/ 586079 w 266341"/>
              <a:gd name="T7" fmla="*/ 607524 h 293326"/>
              <a:gd name="T8" fmla="*/ 384949 w 266341"/>
              <a:gd name="T9" fmla="*/ 653118 h 293326"/>
              <a:gd name="T10" fmla="*/ 376569 w 266341"/>
              <a:gd name="T11" fmla="*/ 482741 h 293326"/>
              <a:gd name="T12" fmla="*/ 405299 w 266341"/>
              <a:gd name="T13" fmla="*/ 407150 h 293326"/>
              <a:gd name="T14" fmla="*/ 607627 w 266341"/>
              <a:gd name="T15" fmla="*/ 571531 h 293326"/>
              <a:gd name="T16" fmla="*/ 624392 w 266341"/>
              <a:gd name="T17" fmla="*/ 591931 h 293326"/>
              <a:gd name="T18" fmla="*/ 460371 w 266341"/>
              <a:gd name="T19" fmla="*/ 974679 h 293326"/>
              <a:gd name="T20" fmla="*/ 444806 w 266341"/>
              <a:gd name="T21" fmla="*/ 960284 h 293326"/>
              <a:gd name="T22" fmla="*/ 244875 w 266341"/>
              <a:gd name="T23" fmla="*/ 798303 h 293326"/>
              <a:gd name="T24" fmla="*/ 228113 w 266341"/>
              <a:gd name="T25" fmla="*/ 779104 h 293326"/>
              <a:gd name="T26" fmla="*/ 393326 w 266341"/>
              <a:gd name="T27" fmla="*/ 392752 h 293326"/>
              <a:gd name="T28" fmla="*/ 529611 w 266341"/>
              <a:gd name="T29" fmla="*/ 338558 h 293326"/>
              <a:gd name="T30" fmla="*/ 580945 w 266341"/>
              <a:gd name="T31" fmla="*/ 465644 h 293326"/>
              <a:gd name="T32" fmla="*/ 768373 w 266341"/>
              <a:gd name="T33" fmla="*/ 590321 h 293326"/>
              <a:gd name="T34" fmla="*/ 750467 w 266341"/>
              <a:gd name="T35" fmla="*/ 415291 h 293326"/>
              <a:gd name="T36" fmla="*/ 732558 w 266341"/>
              <a:gd name="T37" fmla="*/ 398509 h 293326"/>
              <a:gd name="T38" fmla="*/ 627499 w 266341"/>
              <a:gd name="T39" fmla="*/ 272625 h 293326"/>
              <a:gd name="T40" fmla="*/ 764794 w 266341"/>
              <a:gd name="T41" fmla="*/ 379321 h 293326"/>
              <a:gd name="T42" fmla="*/ 885366 w 266341"/>
              <a:gd name="T43" fmla="*/ 501608 h 293326"/>
              <a:gd name="T44" fmla="*/ 725396 w 266341"/>
              <a:gd name="T45" fmla="*/ 620295 h 293326"/>
              <a:gd name="T46" fmla="*/ 597656 w 266341"/>
              <a:gd name="T47" fmla="*/ 729391 h 293326"/>
              <a:gd name="T48" fmla="*/ 696745 w 266341"/>
              <a:gd name="T49" fmla="*/ 604711 h 293326"/>
              <a:gd name="T50" fmla="*/ 553484 w 266341"/>
              <a:gd name="T51" fmla="*/ 494414 h 293326"/>
              <a:gd name="T52" fmla="*/ 551097 w 266341"/>
              <a:gd name="T53" fmla="*/ 456050 h 293326"/>
              <a:gd name="T54" fmla="*/ 289650 w 266341"/>
              <a:gd name="T55" fmla="*/ 439268 h 293326"/>
              <a:gd name="T56" fmla="*/ 265772 w 266341"/>
              <a:gd name="T57" fmla="*/ 448858 h 293326"/>
              <a:gd name="T58" fmla="*/ 154745 w 266341"/>
              <a:gd name="T59" fmla="*/ 498011 h 293326"/>
              <a:gd name="T60" fmla="*/ 163097 w 266341"/>
              <a:gd name="T61" fmla="*/ 544764 h 293326"/>
              <a:gd name="T62" fmla="*/ 86693 w 266341"/>
              <a:gd name="T63" fmla="*/ 632282 h 293326"/>
              <a:gd name="T64" fmla="*/ 212046 w 266341"/>
              <a:gd name="T65" fmla="*/ 713803 h 293326"/>
              <a:gd name="T66" fmla="*/ 212046 w 266341"/>
              <a:gd name="T67" fmla="*/ 742579 h 293326"/>
              <a:gd name="T68" fmla="*/ 58054 w 266341"/>
              <a:gd name="T69" fmla="*/ 632282 h 293326"/>
              <a:gd name="T70" fmla="*/ 123701 w 266341"/>
              <a:gd name="T71" fmla="*/ 498011 h 293326"/>
              <a:gd name="T72" fmla="*/ 265772 w 266341"/>
              <a:gd name="T73" fmla="*/ 412891 h 293326"/>
              <a:gd name="T74" fmla="*/ 505732 w 266341"/>
              <a:gd name="T75" fmla="*/ 319377 h 293326"/>
              <a:gd name="T76" fmla="*/ 358119 w 266341"/>
              <a:gd name="T77" fmla="*/ 0 h 293326"/>
              <a:gd name="T78" fmla="*/ 591669 w 266341"/>
              <a:gd name="T79" fmla="*/ 124679 h 293326"/>
              <a:gd name="T80" fmla="*/ 687490 w 266341"/>
              <a:gd name="T81" fmla="*/ 231380 h 293326"/>
              <a:gd name="T82" fmla="*/ 591669 w 266341"/>
              <a:gd name="T83" fmla="*/ 153456 h 293326"/>
              <a:gd name="T84" fmla="*/ 522204 w 266341"/>
              <a:gd name="T85" fmla="*/ 177432 h 293326"/>
              <a:gd name="T86" fmla="*/ 358119 w 266341"/>
              <a:gd name="T87" fmla="*/ 28777 h 293326"/>
              <a:gd name="T88" fmla="*/ 203613 w 266341"/>
              <a:gd name="T89" fmla="*/ 215796 h 293326"/>
              <a:gd name="T90" fmla="*/ 185645 w 266341"/>
              <a:gd name="T91" fmla="*/ 232579 h 293326"/>
              <a:gd name="T92" fmla="*/ 97010 w 266341"/>
              <a:gd name="T93" fmla="*/ 472351 h 293326"/>
              <a:gd name="T94" fmla="*/ 89827 w 266341"/>
              <a:gd name="T95" fmla="*/ 499926 h 293326"/>
              <a:gd name="T96" fmla="*/ 0 w 266341"/>
              <a:gd name="T97" fmla="*/ 358463 h 293326"/>
              <a:gd name="T98" fmla="*/ 171274 w 266341"/>
              <a:gd name="T99" fmla="*/ 185822 h 29332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6341" h="293326">
                <a:moveTo>
                  <a:pt x="113281" y="145279"/>
                </a:moveTo>
                <a:lnTo>
                  <a:pt x="80147" y="229413"/>
                </a:lnTo>
                <a:lnTo>
                  <a:pt x="137051" y="215331"/>
                </a:lnTo>
                <a:cubicBezTo>
                  <a:pt x="137411" y="214969"/>
                  <a:pt x="137771" y="214969"/>
                  <a:pt x="138131" y="214969"/>
                </a:cubicBezTo>
                <a:cubicBezTo>
                  <a:pt x="138851" y="214969"/>
                  <a:pt x="139932" y="215331"/>
                  <a:pt x="141012" y="216053"/>
                </a:cubicBezTo>
                <a:cubicBezTo>
                  <a:pt x="142093" y="216775"/>
                  <a:pt x="142453" y="218219"/>
                  <a:pt x="142453" y="219303"/>
                </a:cubicBezTo>
                <a:lnTo>
                  <a:pt x="142813" y="266244"/>
                </a:lnTo>
                <a:lnTo>
                  <a:pt x="176307" y="182832"/>
                </a:lnTo>
                <a:lnTo>
                  <a:pt x="119403" y="196915"/>
                </a:lnTo>
                <a:cubicBezTo>
                  <a:pt x="118323" y="197276"/>
                  <a:pt x="116882" y="196915"/>
                  <a:pt x="115802" y="196554"/>
                </a:cubicBezTo>
                <a:cubicBezTo>
                  <a:pt x="114722" y="195471"/>
                  <a:pt x="114001" y="194026"/>
                  <a:pt x="114001" y="192943"/>
                </a:cubicBezTo>
                <a:lnTo>
                  <a:pt x="113281" y="145279"/>
                </a:lnTo>
                <a:close/>
                <a:moveTo>
                  <a:pt x="118323" y="118197"/>
                </a:moveTo>
                <a:cubicBezTo>
                  <a:pt x="120484" y="118558"/>
                  <a:pt x="121924" y="120364"/>
                  <a:pt x="121924" y="122530"/>
                </a:cubicBezTo>
                <a:lnTo>
                  <a:pt x="123005" y="186804"/>
                </a:lnTo>
                <a:lnTo>
                  <a:pt x="182790" y="172000"/>
                </a:lnTo>
                <a:cubicBezTo>
                  <a:pt x="184230" y="171639"/>
                  <a:pt x="186031" y="172000"/>
                  <a:pt x="187111" y="173444"/>
                </a:cubicBezTo>
                <a:cubicBezTo>
                  <a:pt x="188192" y="174888"/>
                  <a:pt x="188552" y="176333"/>
                  <a:pt x="187832" y="178138"/>
                </a:cubicBezTo>
                <a:lnTo>
                  <a:pt x="142453" y="290798"/>
                </a:lnTo>
                <a:cubicBezTo>
                  <a:pt x="142093" y="292243"/>
                  <a:pt x="140292" y="293326"/>
                  <a:pt x="138491" y="293326"/>
                </a:cubicBezTo>
                <a:cubicBezTo>
                  <a:pt x="138131" y="293326"/>
                  <a:pt x="137771" y="293326"/>
                  <a:pt x="137411" y="293326"/>
                </a:cubicBezTo>
                <a:cubicBezTo>
                  <a:pt x="135250" y="292965"/>
                  <a:pt x="133809" y="291160"/>
                  <a:pt x="133809" y="288993"/>
                </a:cubicBezTo>
                <a:lnTo>
                  <a:pt x="133809" y="225080"/>
                </a:lnTo>
                <a:lnTo>
                  <a:pt x="73664" y="240246"/>
                </a:lnTo>
                <a:cubicBezTo>
                  <a:pt x="72224" y="240607"/>
                  <a:pt x="70423" y="239885"/>
                  <a:pt x="69343" y="238801"/>
                </a:cubicBezTo>
                <a:cubicBezTo>
                  <a:pt x="68262" y="237357"/>
                  <a:pt x="68262" y="235913"/>
                  <a:pt x="68622" y="234468"/>
                </a:cubicBezTo>
                <a:lnTo>
                  <a:pt x="113641" y="120725"/>
                </a:lnTo>
                <a:cubicBezTo>
                  <a:pt x="114361" y="118919"/>
                  <a:pt x="116162" y="117475"/>
                  <a:pt x="118323" y="118197"/>
                </a:cubicBezTo>
                <a:close/>
                <a:moveTo>
                  <a:pt x="188768" y="82045"/>
                </a:moveTo>
                <a:cubicBezTo>
                  <a:pt x="175481" y="82045"/>
                  <a:pt x="163988" y="90343"/>
                  <a:pt x="159320" y="101888"/>
                </a:cubicBezTo>
                <a:cubicBezTo>
                  <a:pt x="168657" y="110547"/>
                  <a:pt x="174762" y="123536"/>
                  <a:pt x="174762" y="137247"/>
                </a:cubicBezTo>
                <a:cubicBezTo>
                  <a:pt x="174762" y="138329"/>
                  <a:pt x="174762" y="139411"/>
                  <a:pt x="174762" y="140133"/>
                </a:cubicBezTo>
                <a:cubicBezTo>
                  <a:pt x="197029" y="139050"/>
                  <a:pt x="216063" y="155647"/>
                  <a:pt x="218217" y="177655"/>
                </a:cubicBezTo>
                <a:lnTo>
                  <a:pt x="231146" y="177655"/>
                </a:lnTo>
                <a:cubicBezTo>
                  <a:pt x="245871" y="177655"/>
                  <a:pt x="257722" y="165749"/>
                  <a:pt x="257722" y="150957"/>
                </a:cubicBezTo>
                <a:cubicBezTo>
                  <a:pt x="257722" y="134721"/>
                  <a:pt x="242638" y="121372"/>
                  <a:pt x="225759" y="124980"/>
                </a:cubicBezTo>
                <a:cubicBezTo>
                  <a:pt x="224323" y="125340"/>
                  <a:pt x="222886" y="124980"/>
                  <a:pt x="221809" y="123897"/>
                </a:cubicBezTo>
                <a:cubicBezTo>
                  <a:pt x="220731" y="122815"/>
                  <a:pt x="220372" y="121372"/>
                  <a:pt x="220372" y="119928"/>
                </a:cubicBezTo>
                <a:cubicBezTo>
                  <a:pt x="221090" y="117764"/>
                  <a:pt x="221090" y="115959"/>
                  <a:pt x="221090" y="114155"/>
                </a:cubicBezTo>
                <a:cubicBezTo>
                  <a:pt x="221090" y="96116"/>
                  <a:pt x="206725" y="82045"/>
                  <a:pt x="188768" y="82045"/>
                </a:cubicBezTo>
                <a:close/>
                <a:moveTo>
                  <a:pt x="188768" y="73025"/>
                </a:moveTo>
                <a:cubicBezTo>
                  <a:pt x="211753" y="73025"/>
                  <a:pt x="230069" y="91425"/>
                  <a:pt x="230069" y="114155"/>
                </a:cubicBezTo>
                <a:cubicBezTo>
                  <a:pt x="230069" y="114516"/>
                  <a:pt x="230069" y="115238"/>
                  <a:pt x="230069" y="115599"/>
                </a:cubicBezTo>
                <a:cubicBezTo>
                  <a:pt x="249821" y="114877"/>
                  <a:pt x="266341" y="131113"/>
                  <a:pt x="266341" y="150957"/>
                </a:cubicBezTo>
                <a:cubicBezTo>
                  <a:pt x="266341" y="170800"/>
                  <a:pt x="250539" y="186675"/>
                  <a:pt x="231146" y="186675"/>
                </a:cubicBezTo>
                <a:lnTo>
                  <a:pt x="218217" y="186675"/>
                </a:lnTo>
                <a:cubicBezTo>
                  <a:pt x="216063" y="204715"/>
                  <a:pt x="203134" y="219508"/>
                  <a:pt x="185177" y="223116"/>
                </a:cubicBezTo>
                <a:cubicBezTo>
                  <a:pt x="182663" y="223476"/>
                  <a:pt x="180508" y="221672"/>
                  <a:pt x="179790" y="219508"/>
                </a:cubicBezTo>
                <a:cubicBezTo>
                  <a:pt x="179431" y="216982"/>
                  <a:pt x="181227" y="214817"/>
                  <a:pt x="183381" y="214096"/>
                </a:cubicBezTo>
                <a:cubicBezTo>
                  <a:pt x="198824" y="211209"/>
                  <a:pt x="209598" y="197499"/>
                  <a:pt x="209598" y="181985"/>
                </a:cubicBezTo>
                <a:cubicBezTo>
                  <a:pt x="209598" y="161781"/>
                  <a:pt x="191282" y="145545"/>
                  <a:pt x="170453" y="149874"/>
                </a:cubicBezTo>
                <a:cubicBezTo>
                  <a:pt x="169016" y="150235"/>
                  <a:pt x="167580" y="149874"/>
                  <a:pt x="166502" y="148792"/>
                </a:cubicBezTo>
                <a:cubicBezTo>
                  <a:pt x="165425" y="147710"/>
                  <a:pt x="165066" y="146266"/>
                  <a:pt x="165066" y="144823"/>
                </a:cubicBezTo>
                <a:cubicBezTo>
                  <a:pt x="165784" y="142298"/>
                  <a:pt x="165784" y="139772"/>
                  <a:pt x="165784" y="137247"/>
                </a:cubicBezTo>
                <a:cubicBezTo>
                  <a:pt x="165784" y="115599"/>
                  <a:pt x="148186" y="97920"/>
                  <a:pt x="126279" y="97920"/>
                </a:cubicBezTo>
                <a:cubicBezTo>
                  <a:pt x="106527" y="97920"/>
                  <a:pt x="89648" y="112712"/>
                  <a:pt x="87134" y="132195"/>
                </a:cubicBezTo>
                <a:cubicBezTo>
                  <a:pt x="87134" y="133999"/>
                  <a:pt x="86057" y="135443"/>
                  <a:pt x="84261" y="135803"/>
                </a:cubicBezTo>
                <a:cubicBezTo>
                  <a:pt x="82824" y="136525"/>
                  <a:pt x="81029" y="136164"/>
                  <a:pt x="79951" y="135082"/>
                </a:cubicBezTo>
                <a:cubicBezTo>
                  <a:pt x="76001" y="131835"/>
                  <a:pt x="71332" y="129670"/>
                  <a:pt x="66304" y="129670"/>
                </a:cubicBezTo>
                <a:cubicBezTo>
                  <a:pt x="55171" y="129670"/>
                  <a:pt x="46551" y="139050"/>
                  <a:pt x="46551" y="149874"/>
                </a:cubicBezTo>
                <a:cubicBezTo>
                  <a:pt x="46551" y="153482"/>
                  <a:pt x="47270" y="156729"/>
                  <a:pt x="49065" y="159616"/>
                </a:cubicBezTo>
                <a:cubicBezTo>
                  <a:pt x="49784" y="161059"/>
                  <a:pt x="49784" y="162502"/>
                  <a:pt x="49065" y="163945"/>
                </a:cubicBezTo>
                <a:cubicBezTo>
                  <a:pt x="48706" y="165028"/>
                  <a:pt x="47270" y="166110"/>
                  <a:pt x="45833" y="166110"/>
                </a:cubicBezTo>
                <a:cubicBezTo>
                  <a:pt x="34341" y="168636"/>
                  <a:pt x="26081" y="178738"/>
                  <a:pt x="26081" y="190283"/>
                </a:cubicBezTo>
                <a:cubicBezTo>
                  <a:pt x="26081" y="203633"/>
                  <a:pt x="37214" y="214817"/>
                  <a:pt x="50502" y="214817"/>
                </a:cubicBezTo>
                <a:lnTo>
                  <a:pt x="63790" y="214817"/>
                </a:lnTo>
                <a:cubicBezTo>
                  <a:pt x="66663" y="214817"/>
                  <a:pt x="68459" y="216982"/>
                  <a:pt x="68459" y="219147"/>
                </a:cubicBezTo>
                <a:cubicBezTo>
                  <a:pt x="68459" y="221672"/>
                  <a:pt x="66663" y="223476"/>
                  <a:pt x="63790" y="223476"/>
                </a:cubicBezTo>
                <a:lnTo>
                  <a:pt x="50502" y="223476"/>
                </a:lnTo>
                <a:cubicBezTo>
                  <a:pt x="32545" y="223476"/>
                  <a:pt x="17462" y="208684"/>
                  <a:pt x="17462" y="190283"/>
                </a:cubicBezTo>
                <a:cubicBezTo>
                  <a:pt x="17462" y="176212"/>
                  <a:pt x="26081" y="163945"/>
                  <a:pt x="39010" y="158894"/>
                </a:cubicBezTo>
                <a:cubicBezTo>
                  <a:pt x="37932" y="156008"/>
                  <a:pt x="37214" y="153121"/>
                  <a:pt x="37214" y="149874"/>
                </a:cubicBezTo>
                <a:cubicBezTo>
                  <a:pt x="37214" y="133999"/>
                  <a:pt x="50502" y="121011"/>
                  <a:pt x="66304" y="121011"/>
                </a:cubicBezTo>
                <a:cubicBezTo>
                  <a:pt x="70973" y="121011"/>
                  <a:pt x="75642" y="122093"/>
                  <a:pt x="79951" y="124258"/>
                </a:cubicBezTo>
                <a:cubicBezTo>
                  <a:pt x="85338" y="103692"/>
                  <a:pt x="104372" y="89261"/>
                  <a:pt x="126279" y="89261"/>
                </a:cubicBezTo>
                <a:cubicBezTo>
                  <a:pt x="135976" y="89261"/>
                  <a:pt x="144595" y="91786"/>
                  <a:pt x="152137" y="96116"/>
                </a:cubicBezTo>
                <a:cubicBezTo>
                  <a:pt x="158601" y="82766"/>
                  <a:pt x="172608" y="73025"/>
                  <a:pt x="188768" y="73025"/>
                </a:cubicBezTo>
                <a:close/>
                <a:moveTo>
                  <a:pt x="107731" y="0"/>
                </a:moveTo>
                <a:cubicBezTo>
                  <a:pt x="133312" y="0"/>
                  <a:pt x="155290" y="17679"/>
                  <a:pt x="161416" y="41491"/>
                </a:cubicBezTo>
                <a:cubicBezTo>
                  <a:pt x="166820" y="38966"/>
                  <a:pt x="172225" y="37522"/>
                  <a:pt x="177989" y="37522"/>
                </a:cubicBezTo>
                <a:cubicBezTo>
                  <a:pt x="193843" y="37522"/>
                  <a:pt x="207534" y="48707"/>
                  <a:pt x="210417" y="64582"/>
                </a:cubicBezTo>
                <a:cubicBezTo>
                  <a:pt x="210777" y="66747"/>
                  <a:pt x="208975" y="69272"/>
                  <a:pt x="206814" y="69633"/>
                </a:cubicBezTo>
                <a:cubicBezTo>
                  <a:pt x="204292" y="69994"/>
                  <a:pt x="202130" y="68551"/>
                  <a:pt x="201409" y="66025"/>
                </a:cubicBezTo>
                <a:cubicBezTo>
                  <a:pt x="199608" y="54480"/>
                  <a:pt x="189519" y="46182"/>
                  <a:pt x="177989" y="46182"/>
                </a:cubicBezTo>
                <a:cubicBezTo>
                  <a:pt x="171864" y="46182"/>
                  <a:pt x="166099" y="48707"/>
                  <a:pt x="161416" y="52676"/>
                </a:cubicBezTo>
                <a:cubicBezTo>
                  <a:pt x="160335" y="53758"/>
                  <a:pt x="158533" y="54119"/>
                  <a:pt x="157092" y="53397"/>
                </a:cubicBezTo>
                <a:cubicBezTo>
                  <a:pt x="155290" y="53037"/>
                  <a:pt x="154210" y="51593"/>
                  <a:pt x="154210" y="49789"/>
                </a:cubicBezTo>
                <a:cubicBezTo>
                  <a:pt x="151327" y="26699"/>
                  <a:pt x="131150" y="8659"/>
                  <a:pt x="107731" y="8659"/>
                </a:cubicBezTo>
                <a:cubicBezTo>
                  <a:pt x="81429" y="8659"/>
                  <a:pt x="60530" y="29946"/>
                  <a:pt x="60530" y="55923"/>
                </a:cubicBezTo>
                <a:cubicBezTo>
                  <a:pt x="60530" y="58809"/>
                  <a:pt x="60530" y="61696"/>
                  <a:pt x="61251" y="64943"/>
                </a:cubicBezTo>
                <a:cubicBezTo>
                  <a:pt x="61611" y="66386"/>
                  <a:pt x="61251" y="67829"/>
                  <a:pt x="59810" y="68912"/>
                </a:cubicBezTo>
                <a:cubicBezTo>
                  <a:pt x="59089" y="69994"/>
                  <a:pt x="57648" y="70355"/>
                  <a:pt x="55847" y="69994"/>
                </a:cubicBezTo>
                <a:cubicBezTo>
                  <a:pt x="30625" y="64582"/>
                  <a:pt x="9007" y="84065"/>
                  <a:pt x="9007" y="107877"/>
                </a:cubicBezTo>
                <a:cubicBezTo>
                  <a:pt x="9007" y="121949"/>
                  <a:pt x="16574" y="135298"/>
                  <a:pt x="29184" y="142153"/>
                </a:cubicBezTo>
                <a:cubicBezTo>
                  <a:pt x="31346" y="143235"/>
                  <a:pt x="32067" y="146122"/>
                  <a:pt x="30625" y="147926"/>
                </a:cubicBezTo>
                <a:cubicBezTo>
                  <a:pt x="30265" y="149730"/>
                  <a:pt x="28464" y="150451"/>
                  <a:pt x="27022" y="150451"/>
                </a:cubicBezTo>
                <a:cubicBezTo>
                  <a:pt x="26302" y="150451"/>
                  <a:pt x="25581" y="150091"/>
                  <a:pt x="24861" y="149730"/>
                </a:cubicBezTo>
                <a:cubicBezTo>
                  <a:pt x="9368" y="141431"/>
                  <a:pt x="0" y="125196"/>
                  <a:pt x="0" y="107877"/>
                </a:cubicBezTo>
                <a:cubicBezTo>
                  <a:pt x="0" y="80457"/>
                  <a:pt x="23419" y="58088"/>
                  <a:pt x="51883" y="60253"/>
                </a:cubicBezTo>
                <a:cubicBezTo>
                  <a:pt x="51523" y="58809"/>
                  <a:pt x="51523" y="57727"/>
                  <a:pt x="51523" y="55923"/>
                </a:cubicBezTo>
                <a:cubicBezTo>
                  <a:pt x="51523" y="25255"/>
                  <a:pt x="76745" y="0"/>
                  <a:pt x="10773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99AD19-10FC-AC4B-8623-695DC46BD10B}"/>
              </a:ext>
            </a:extLst>
          </p:cNvPr>
          <p:cNvSpPr txBox="1"/>
          <p:nvPr/>
        </p:nvSpPr>
        <p:spPr>
          <a:xfrm>
            <a:off x="18214189" y="1223252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Sample text here</a:t>
            </a:r>
          </a:p>
        </p:txBody>
      </p:sp>
      <p:sp>
        <p:nvSpPr>
          <p:cNvPr id="34" name="Freeform 978">
            <a:extLst>
              <a:ext uri="{FF2B5EF4-FFF2-40B4-BE49-F238E27FC236}">
                <a16:creationId xmlns:a16="http://schemas.microsoft.com/office/drawing/2014/main" id="{55DCA240-27A8-DE47-AD7E-FCB388DEF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8818" y="10238505"/>
            <a:ext cx="1006094" cy="1108350"/>
          </a:xfrm>
          <a:custGeom>
            <a:avLst/>
            <a:gdLst>
              <a:gd name="T0" fmla="*/ 266422 w 266341"/>
              <a:gd name="T1" fmla="*/ 762307 h 293326"/>
              <a:gd name="T2" fmla="*/ 459172 w 266341"/>
              <a:gd name="T3" fmla="*/ 714313 h 293326"/>
              <a:gd name="T4" fmla="*/ 473542 w 266341"/>
              <a:gd name="T5" fmla="*/ 728715 h 293326"/>
              <a:gd name="T6" fmla="*/ 586079 w 266341"/>
              <a:gd name="T7" fmla="*/ 607524 h 293326"/>
              <a:gd name="T8" fmla="*/ 384949 w 266341"/>
              <a:gd name="T9" fmla="*/ 653118 h 293326"/>
              <a:gd name="T10" fmla="*/ 376569 w 266341"/>
              <a:gd name="T11" fmla="*/ 482741 h 293326"/>
              <a:gd name="T12" fmla="*/ 405299 w 266341"/>
              <a:gd name="T13" fmla="*/ 407150 h 293326"/>
              <a:gd name="T14" fmla="*/ 607627 w 266341"/>
              <a:gd name="T15" fmla="*/ 571531 h 293326"/>
              <a:gd name="T16" fmla="*/ 624392 w 266341"/>
              <a:gd name="T17" fmla="*/ 591931 h 293326"/>
              <a:gd name="T18" fmla="*/ 460371 w 266341"/>
              <a:gd name="T19" fmla="*/ 974679 h 293326"/>
              <a:gd name="T20" fmla="*/ 444806 w 266341"/>
              <a:gd name="T21" fmla="*/ 960284 h 293326"/>
              <a:gd name="T22" fmla="*/ 244875 w 266341"/>
              <a:gd name="T23" fmla="*/ 798303 h 293326"/>
              <a:gd name="T24" fmla="*/ 228113 w 266341"/>
              <a:gd name="T25" fmla="*/ 779104 h 293326"/>
              <a:gd name="T26" fmla="*/ 393326 w 266341"/>
              <a:gd name="T27" fmla="*/ 392752 h 293326"/>
              <a:gd name="T28" fmla="*/ 529611 w 266341"/>
              <a:gd name="T29" fmla="*/ 338558 h 293326"/>
              <a:gd name="T30" fmla="*/ 580945 w 266341"/>
              <a:gd name="T31" fmla="*/ 465644 h 293326"/>
              <a:gd name="T32" fmla="*/ 768373 w 266341"/>
              <a:gd name="T33" fmla="*/ 590321 h 293326"/>
              <a:gd name="T34" fmla="*/ 750467 w 266341"/>
              <a:gd name="T35" fmla="*/ 415291 h 293326"/>
              <a:gd name="T36" fmla="*/ 732558 w 266341"/>
              <a:gd name="T37" fmla="*/ 398509 h 293326"/>
              <a:gd name="T38" fmla="*/ 627499 w 266341"/>
              <a:gd name="T39" fmla="*/ 272625 h 293326"/>
              <a:gd name="T40" fmla="*/ 764794 w 266341"/>
              <a:gd name="T41" fmla="*/ 379321 h 293326"/>
              <a:gd name="T42" fmla="*/ 885366 w 266341"/>
              <a:gd name="T43" fmla="*/ 501608 h 293326"/>
              <a:gd name="T44" fmla="*/ 725396 w 266341"/>
              <a:gd name="T45" fmla="*/ 620295 h 293326"/>
              <a:gd name="T46" fmla="*/ 597656 w 266341"/>
              <a:gd name="T47" fmla="*/ 729391 h 293326"/>
              <a:gd name="T48" fmla="*/ 696745 w 266341"/>
              <a:gd name="T49" fmla="*/ 604711 h 293326"/>
              <a:gd name="T50" fmla="*/ 553484 w 266341"/>
              <a:gd name="T51" fmla="*/ 494414 h 293326"/>
              <a:gd name="T52" fmla="*/ 551097 w 266341"/>
              <a:gd name="T53" fmla="*/ 456050 h 293326"/>
              <a:gd name="T54" fmla="*/ 289650 w 266341"/>
              <a:gd name="T55" fmla="*/ 439268 h 293326"/>
              <a:gd name="T56" fmla="*/ 265772 w 266341"/>
              <a:gd name="T57" fmla="*/ 448858 h 293326"/>
              <a:gd name="T58" fmla="*/ 154745 w 266341"/>
              <a:gd name="T59" fmla="*/ 498011 h 293326"/>
              <a:gd name="T60" fmla="*/ 163097 w 266341"/>
              <a:gd name="T61" fmla="*/ 544764 h 293326"/>
              <a:gd name="T62" fmla="*/ 86693 w 266341"/>
              <a:gd name="T63" fmla="*/ 632282 h 293326"/>
              <a:gd name="T64" fmla="*/ 212046 w 266341"/>
              <a:gd name="T65" fmla="*/ 713803 h 293326"/>
              <a:gd name="T66" fmla="*/ 212046 w 266341"/>
              <a:gd name="T67" fmla="*/ 742579 h 293326"/>
              <a:gd name="T68" fmla="*/ 58054 w 266341"/>
              <a:gd name="T69" fmla="*/ 632282 h 293326"/>
              <a:gd name="T70" fmla="*/ 123701 w 266341"/>
              <a:gd name="T71" fmla="*/ 498011 h 293326"/>
              <a:gd name="T72" fmla="*/ 265772 w 266341"/>
              <a:gd name="T73" fmla="*/ 412891 h 293326"/>
              <a:gd name="T74" fmla="*/ 505732 w 266341"/>
              <a:gd name="T75" fmla="*/ 319377 h 293326"/>
              <a:gd name="T76" fmla="*/ 358119 w 266341"/>
              <a:gd name="T77" fmla="*/ 0 h 293326"/>
              <a:gd name="T78" fmla="*/ 591669 w 266341"/>
              <a:gd name="T79" fmla="*/ 124679 h 293326"/>
              <a:gd name="T80" fmla="*/ 687490 w 266341"/>
              <a:gd name="T81" fmla="*/ 231380 h 293326"/>
              <a:gd name="T82" fmla="*/ 591669 w 266341"/>
              <a:gd name="T83" fmla="*/ 153456 h 293326"/>
              <a:gd name="T84" fmla="*/ 522204 w 266341"/>
              <a:gd name="T85" fmla="*/ 177432 h 293326"/>
              <a:gd name="T86" fmla="*/ 358119 w 266341"/>
              <a:gd name="T87" fmla="*/ 28777 h 293326"/>
              <a:gd name="T88" fmla="*/ 203613 w 266341"/>
              <a:gd name="T89" fmla="*/ 215796 h 293326"/>
              <a:gd name="T90" fmla="*/ 185645 w 266341"/>
              <a:gd name="T91" fmla="*/ 232579 h 293326"/>
              <a:gd name="T92" fmla="*/ 97010 w 266341"/>
              <a:gd name="T93" fmla="*/ 472351 h 293326"/>
              <a:gd name="T94" fmla="*/ 89827 w 266341"/>
              <a:gd name="T95" fmla="*/ 499926 h 293326"/>
              <a:gd name="T96" fmla="*/ 0 w 266341"/>
              <a:gd name="T97" fmla="*/ 358463 h 293326"/>
              <a:gd name="T98" fmla="*/ 171274 w 266341"/>
              <a:gd name="T99" fmla="*/ 185822 h 29332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6341" h="293326">
                <a:moveTo>
                  <a:pt x="113281" y="145279"/>
                </a:moveTo>
                <a:lnTo>
                  <a:pt x="80147" y="229413"/>
                </a:lnTo>
                <a:lnTo>
                  <a:pt x="137051" y="215331"/>
                </a:lnTo>
                <a:cubicBezTo>
                  <a:pt x="137411" y="214969"/>
                  <a:pt x="137771" y="214969"/>
                  <a:pt x="138131" y="214969"/>
                </a:cubicBezTo>
                <a:cubicBezTo>
                  <a:pt x="138851" y="214969"/>
                  <a:pt x="139932" y="215331"/>
                  <a:pt x="141012" y="216053"/>
                </a:cubicBezTo>
                <a:cubicBezTo>
                  <a:pt x="142093" y="216775"/>
                  <a:pt x="142453" y="218219"/>
                  <a:pt x="142453" y="219303"/>
                </a:cubicBezTo>
                <a:lnTo>
                  <a:pt x="142813" y="266244"/>
                </a:lnTo>
                <a:lnTo>
                  <a:pt x="176307" y="182832"/>
                </a:lnTo>
                <a:lnTo>
                  <a:pt x="119403" y="196915"/>
                </a:lnTo>
                <a:cubicBezTo>
                  <a:pt x="118323" y="197276"/>
                  <a:pt x="116882" y="196915"/>
                  <a:pt x="115802" y="196554"/>
                </a:cubicBezTo>
                <a:cubicBezTo>
                  <a:pt x="114722" y="195471"/>
                  <a:pt x="114001" y="194026"/>
                  <a:pt x="114001" y="192943"/>
                </a:cubicBezTo>
                <a:lnTo>
                  <a:pt x="113281" y="145279"/>
                </a:lnTo>
                <a:close/>
                <a:moveTo>
                  <a:pt x="118323" y="118197"/>
                </a:moveTo>
                <a:cubicBezTo>
                  <a:pt x="120484" y="118558"/>
                  <a:pt x="121924" y="120364"/>
                  <a:pt x="121924" y="122530"/>
                </a:cubicBezTo>
                <a:lnTo>
                  <a:pt x="123005" y="186804"/>
                </a:lnTo>
                <a:lnTo>
                  <a:pt x="182790" y="172000"/>
                </a:lnTo>
                <a:cubicBezTo>
                  <a:pt x="184230" y="171639"/>
                  <a:pt x="186031" y="172000"/>
                  <a:pt x="187111" y="173444"/>
                </a:cubicBezTo>
                <a:cubicBezTo>
                  <a:pt x="188192" y="174888"/>
                  <a:pt x="188552" y="176333"/>
                  <a:pt x="187832" y="178138"/>
                </a:cubicBezTo>
                <a:lnTo>
                  <a:pt x="142453" y="290798"/>
                </a:lnTo>
                <a:cubicBezTo>
                  <a:pt x="142093" y="292243"/>
                  <a:pt x="140292" y="293326"/>
                  <a:pt x="138491" y="293326"/>
                </a:cubicBezTo>
                <a:cubicBezTo>
                  <a:pt x="138131" y="293326"/>
                  <a:pt x="137771" y="293326"/>
                  <a:pt x="137411" y="293326"/>
                </a:cubicBezTo>
                <a:cubicBezTo>
                  <a:pt x="135250" y="292965"/>
                  <a:pt x="133809" y="291160"/>
                  <a:pt x="133809" y="288993"/>
                </a:cubicBezTo>
                <a:lnTo>
                  <a:pt x="133809" y="225080"/>
                </a:lnTo>
                <a:lnTo>
                  <a:pt x="73664" y="240246"/>
                </a:lnTo>
                <a:cubicBezTo>
                  <a:pt x="72224" y="240607"/>
                  <a:pt x="70423" y="239885"/>
                  <a:pt x="69343" y="238801"/>
                </a:cubicBezTo>
                <a:cubicBezTo>
                  <a:pt x="68262" y="237357"/>
                  <a:pt x="68262" y="235913"/>
                  <a:pt x="68622" y="234468"/>
                </a:cubicBezTo>
                <a:lnTo>
                  <a:pt x="113641" y="120725"/>
                </a:lnTo>
                <a:cubicBezTo>
                  <a:pt x="114361" y="118919"/>
                  <a:pt x="116162" y="117475"/>
                  <a:pt x="118323" y="118197"/>
                </a:cubicBezTo>
                <a:close/>
                <a:moveTo>
                  <a:pt x="188768" y="82045"/>
                </a:moveTo>
                <a:cubicBezTo>
                  <a:pt x="175481" y="82045"/>
                  <a:pt x="163988" y="90343"/>
                  <a:pt x="159320" y="101888"/>
                </a:cubicBezTo>
                <a:cubicBezTo>
                  <a:pt x="168657" y="110547"/>
                  <a:pt x="174762" y="123536"/>
                  <a:pt x="174762" y="137247"/>
                </a:cubicBezTo>
                <a:cubicBezTo>
                  <a:pt x="174762" y="138329"/>
                  <a:pt x="174762" y="139411"/>
                  <a:pt x="174762" y="140133"/>
                </a:cubicBezTo>
                <a:cubicBezTo>
                  <a:pt x="197029" y="139050"/>
                  <a:pt x="216063" y="155647"/>
                  <a:pt x="218217" y="177655"/>
                </a:cubicBezTo>
                <a:lnTo>
                  <a:pt x="231146" y="177655"/>
                </a:lnTo>
                <a:cubicBezTo>
                  <a:pt x="245871" y="177655"/>
                  <a:pt x="257722" y="165749"/>
                  <a:pt x="257722" y="150957"/>
                </a:cubicBezTo>
                <a:cubicBezTo>
                  <a:pt x="257722" y="134721"/>
                  <a:pt x="242638" y="121372"/>
                  <a:pt x="225759" y="124980"/>
                </a:cubicBezTo>
                <a:cubicBezTo>
                  <a:pt x="224323" y="125340"/>
                  <a:pt x="222886" y="124980"/>
                  <a:pt x="221809" y="123897"/>
                </a:cubicBezTo>
                <a:cubicBezTo>
                  <a:pt x="220731" y="122815"/>
                  <a:pt x="220372" y="121372"/>
                  <a:pt x="220372" y="119928"/>
                </a:cubicBezTo>
                <a:cubicBezTo>
                  <a:pt x="221090" y="117764"/>
                  <a:pt x="221090" y="115959"/>
                  <a:pt x="221090" y="114155"/>
                </a:cubicBezTo>
                <a:cubicBezTo>
                  <a:pt x="221090" y="96116"/>
                  <a:pt x="206725" y="82045"/>
                  <a:pt x="188768" y="82045"/>
                </a:cubicBezTo>
                <a:close/>
                <a:moveTo>
                  <a:pt x="188768" y="73025"/>
                </a:moveTo>
                <a:cubicBezTo>
                  <a:pt x="211753" y="73025"/>
                  <a:pt x="230069" y="91425"/>
                  <a:pt x="230069" y="114155"/>
                </a:cubicBezTo>
                <a:cubicBezTo>
                  <a:pt x="230069" y="114516"/>
                  <a:pt x="230069" y="115238"/>
                  <a:pt x="230069" y="115599"/>
                </a:cubicBezTo>
                <a:cubicBezTo>
                  <a:pt x="249821" y="114877"/>
                  <a:pt x="266341" y="131113"/>
                  <a:pt x="266341" y="150957"/>
                </a:cubicBezTo>
                <a:cubicBezTo>
                  <a:pt x="266341" y="170800"/>
                  <a:pt x="250539" y="186675"/>
                  <a:pt x="231146" y="186675"/>
                </a:cubicBezTo>
                <a:lnTo>
                  <a:pt x="218217" y="186675"/>
                </a:lnTo>
                <a:cubicBezTo>
                  <a:pt x="216063" y="204715"/>
                  <a:pt x="203134" y="219508"/>
                  <a:pt x="185177" y="223116"/>
                </a:cubicBezTo>
                <a:cubicBezTo>
                  <a:pt x="182663" y="223476"/>
                  <a:pt x="180508" y="221672"/>
                  <a:pt x="179790" y="219508"/>
                </a:cubicBezTo>
                <a:cubicBezTo>
                  <a:pt x="179431" y="216982"/>
                  <a:pt x="181227" y="214817"/>
                  <a:pt x="183381" y="214096"/>
                </a:cubicBezTo>
                <a:cubicBezTo>
                  <a:pt x="198824" y="211209"/>
                  <a:pt x="209598" y="197499"/>
                  <a:pt x="209598" y="181985"/>
                </a:cubicBezTo>
                <a:cubicBezTo>
                  <a:pt x="209598" y="161781"/>
                  <a:pt x="191282" y="145545"/>
                  <a:pt x="170453" y="149874"/>
                </a:cubicBezTo>
                <a:cubicBezTo>
                  <a:pt x="169016" y="150235"/>
                  <a:pt x="167580" y="149874"/>
                  <a:pt x="166502" y="148792"/>
                </a:cubicBezTo>
                <a:cubicBezTo>
                  <a:pt x="165425" y="147710"/>
                  <a:pt x="165066" y="146266"/>
                  <a:pt x="165066" y="144823"/>
                </a:cubicBezTo>
                <a:cubicBezTo>
                  <a:pt x="165784" y="142298"/>
                  <a:pt x="165784" y="139772"/>
                  <a:pt x="165784" y="137247"/>
                </a:cubicBezTo>
                <a:cubicBezTo>
                  <a:pt x="165784" y="115599"/>
                  <a:pt x="148186" y="97920"/>
                  <a:pt x="126279" y="97920"/>
                </a:cubicBezTo>
                <a:cubicBezTo>
                  <a:pt x="106527" y="97920"/>
                  <a:pt x="89648" y="112712"/>
                  <a:pt x="87134" y="132195"/>
                </a:cubicBezTo>
                <a:cubicBezTo>
                  <a:pt x="87134" y="133999"/>
                  <a:pt x="86057" y="135443"/>
                  <a:pt x="84261" y="135803"/>
                </a:cubicBezTo>
                <a:cubicBezTo>
                  <a:pt x="82824" y="136525"/>
                  <a:pt x="81029" y="136164"/>
                  <a:pt x="79951" y="135082"/>
                </a:cubicBezTo>
                <a:cubicBezTo>
                  <a:pt x="76001" y="131835"/>
                  <a:pt x="71332" y="129670"/>
                  <a:pt x="66304" y="129670"/>
                </a:cubicBezTo>
                <a:cubicBezTo>
                  <a:pt x="55171" y="129670"/>
                  <a:pt x="46551" y="139050"/>
                  <a:pt x="46551" y="149874"/>
                </a:cubicBezTo>
                <a:cubicBezTo>
                  <a:pt x="46551" y="153482"/>
                  <a:pt x="47270" y="156729"/>
                  <a:pt x="49065" y="159616"/>
                </a:cubicBezTo>
                <a:cubicBezTo>
                  <a:pt x="49784" y="161059"/>
                  <a:pt x="49784" y="162502"/>
                  <a:pt x="49065" y="163945"/>
                </a:cubicBezTo>
                <a:cubicBezTo>
                  <a:pt x="48706" y="165028"/>
                  <a:pt x="47270" y="166110"/>
                  <a:pt x="45833" y="166110"/>
                </a:cubicBezTo>
                <a:cubicBezTo>
                  <a:pt x="34341" y="168636"/>
                  <a:pt x="26081" y="178738"/>
                  <a:pt x="26081" y="190283"/>
                </a:cubicBezTo>
                <a:cubicBezTo>
                  <a:pt x="26081" y="203633"/>
                  <a:pt x="37214" y="214817"/>
                  <a:pt x="50502" y="214817"/>
                </a:cubicBezTo>
                <a:lnTo>
                  <a:pt x="63790" y="214817"/>
                </a:lnTo>
                <a:cubicBezTo>
                  <a:pt x="66663" y="214817"/>
                  <a:pt x="68459" y="216982"/>
                  <a:pt x="68459" y="219147"/>
                </a:cubicBezTo>
                <a:cubicBezTo>
                  <a:pt x="68459" y="221672"/>
                  <a:pt x="66663" y="223476"/>
                  <a:pt x="63790" y="223476"/>
                </a:cubicBezTo>
                <a:lnTo>
                  <a:pt x="50502" y="223476"/>
                </a:lnTo>
                <a:cubicBezTo>
                  <a:pt x="32545" y="223476"/>
                  <a:pt x="17462" y="208684"/>
                  <a:pt x="17462" y="190283"/>
                </a:cubicBezTo>
                <a:cubicBezTo>
                  <a:pt x="17462" y="176212"/>
                  <a:pt x="26081" y="163945"/>
                  <a:pt x="39010" y="158894"/>
                </a:cubicBezTo>
                <a:cubicBezTo>
                  <a:pt x="37932" y="156008"/>
                  <a:pt x="37214" y="153121"/>
                  <a:pt x="37214" y="149874"/>
                </a:cubicBezTo>
                <a:cubicBezTo>
                  <a:pt x="37214" y="133999"/>
                  <a:pt x="50502" y="121011"/>
                  <a:pt x="66304" y="121011"/>
                </a:cubicBezTo>
                <a:cubicBezTo>
                  <a:pt x="70973" y="121011"/>
                  <a:pt x="75642" y="122093"/>
                  <a:pt x="79951" y="124258"/>
                </a:cubicBezTo>
                <a:cubicBezTo>
                  <a:pt x="85338" y="103692"/>
                  <a:pt x="104372" y="89261"/>
                  <a:pt x="126279" y="89261"/>
                </a:cubicBezTo>
                <a:cubicBezTo>
                  <a:pt x="135976" y="89261"/>
                  <a:pt x="144595" y="91786"/>
                  <a:pt x="152137" y="96116"/>
                </a:cubicBezTo>
                <a:cubicBezTo>
                  <a:pt x="158601" y="82766"/>
                  <a:pt x="172608" y="73025"/>
                  <a:pt x="188768" y="73025"/>
                </a:cubicBezTo>
                <a:close/>
                <a:moveTo>
                  <a:pt x="107731" y="0"/>
                </a:moveTo>
                <a:cubicBezTo>
                  <a:pt x="133312" y="0"/>
                  <a:pt x="155290" y="17679"/>
                  <a:pt x="161416" y="41491"/>
                </a:cubicBezTo>
                <a:cubicBezTo>
                  <a:pt x="166820" y="38966"/>
                  <a:pt x="172225" y="37522"/>
                  <a:pt x="177989" y="37522"/>
                </a:cubicBezTo>
                <a:cubicBezTo>
                  <a:pt x="193843" y="37522"/>
                  <a:pt x="207534" y="48707"/>
                  <a:pt x="210417" y="64582"/>
                </a:cubicBezTo>
                <a:cubicBezTo>
                  <a:pt x="210777" y="66747"/>
                  <a:pt x="208975" y="69272"/>
                  <a:pt x="206814" y="69633"/>
                </a:cubicBezTo>
                <a:cubicBezTo>
                  <a:pt x="204292" y="69994"/>
                  <a:pt x="202130" y="68551"/>
                  <a:pt x="201409" y="66025"/>
                </a:cubicBezTo>
                <a:cubicBezTo>
                  <a:pt x="199608" y="54480"/>
                  <a:pt x="189519" y="46182"/>
                  <a:pt x="177989" y="46182"/>
                </a:cubicBezTo>
                <a:cubicBezTo>
                  <a:pt x="171864" y="46182"/>
                  <a:pt x="166099" y="48707"/>
                  <a:pt x="161416" y="52676"/>
                </a:cubicBezTo>
                <a:cubicBezTo>
                  <a:pt x="160335" y="53758"/>
                  <a:pt x="158533" y="54119"/>
                  <a:pt x="157092" y="53397"/>
                </a:cubicBezTo>
                <a:cubicBezTo>
                  <a:pt x="155290" y="53037"/>
                  <a:pt x="154210" y="51593"/>
                  <a:pt x="154210" y="49789"/>
                </a:cubicBezTo>
                <a:cubicBezTo>
                  <a:pt x="151327" y="26699"/>
                  <a:pt x="131150" y="8659"/>
                  <a:pt x="107731" y="8659"/>
                </a:cubicBezTo>
                <a:cubicBezTo>
                  <a:pt x="81429" y="8659"/>
                  <a:pt x="60530" y="29946"/>
                  <a:pt x="60530" y="55923"/>
                </a:cubicBezTo>
                <a:cubicBezTo>
                  <a:pt x="60530" y="58809"/>
                  <a:pt x="60530" y="61696"/>
                  <a:pt x="61251" y="64943"/>
                </a:cubicBezTo>
                <a:cubicBezTo>
                  <a:pt x="61611" y="66386"/>
                  <a:pt x="61251" y="67829"/>
                  <a:pt x="59810" y="68912"/>
                </a:cubicBezTo>
                <a:cubicBezTo>
                  <a:pt x="59089" y="69994"/>
                  <a:pt x="57648" y="70355"/>
                  <a:pt x="55847" y="69994"/>
                </a:cubicBezTo>
                <a:cubicBezTo>
                  <a:pt x="30625" y="64582"/>
                  <a:pt x="9007" y="84065"/>
                  <a:pt x="9007" y="107877"/>
                </a:cubicBezTo>
                <a:cubicBezTo>
                  <a:pt x="9007" y="121949"/>
                  <a:pt x="16574" y="135298"/>
                  <a:pt x="29184" y="142153"/>
                </a:cubicBezTo>
                <a:cubicBezTo>
                  <a:pt x="31346" y="143235"/>
                  <a:pt x="32067" y="146122"/>
                  <a:pt x="30625" y="147926"/>
                </a:cubicBezTo>
                <a:cubicBezTo>
                  <a:pt x="30265" y="149730"/>
                  <a:pt x="28464" y="150451"/>
                  <a:pt x="27022" y="150451"/>
                </a:cubicBezTo>
                <a:cubicBezTo>
                  <a:pt x="26302" y="150451"/>
                  <a:pt x="25581" y="150091"/>
                  <a:pt x="24861" y="149730"/>
                </a:cubicBezTo>
                <a:cubicBezTo>
                  <a:pt x="9368" y="141431"/>
                  <a:pt x="0" y="125196"/>
                  <a:pt x="0" y="107877"/>
                </a:cubicBezTo>
                <a:cubicBezTo>
                  <a:pt x="0" y="80457"/>
                  <a:pt x="23419" y="58088"/>
                  <a:pt x="51883" y="60253"/>
                </a:cubicBezTo>
                <a:cubicBezTo>
                  <a:pt x="51523" y="58809"/>
                  <a:pt x="51523" y="57727"/>
                  <a:pt x="51523" y="55923"/>
                </a:cubicBezTo>
                <a:cubicBezTo>
                  <a:pt x="51523" y="25255"/>
                  <a:pt x="76745" y="0"/>
                  <a:pt x="10773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Freeform 978">
            <a:extLst>
              <a:ext uri="{FF2B5EF4-FFF2-40B4-BE49-F238E27FC236}">
                <a16:creationId xmlns:a16="http://schemas.microsoft.com/office/drawing/2014/main" id="{E13A1A4A-5377-EF43-8699-E2D13418E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2650" y="10238505"/>
            <a:ext cx="1006094" cy="1108350"/>
          </a:xfrm>
          <a:custGeom>
            <a:avLst/>
            <a:gdLst>
              <a:gd name="T0" fmla="*/ 266422 w 266341"/>
              <a:gd name="T1" fmla="*/ 762307 h 293326"/>
              <a:gd name="T2" fmla="*/ 459172 w 266341"/>
              <a:gd name="T3" fmla="*/ 714313 h 293326"/>
              <a:gd name="T4" fmla="*/ 473542 w 266341"/>
              <a:gd name="T5" fmla="*/ 728715 h 293326"/>
              <a:gd name="T6" fmla="*/ 586079 w 266341"/>
              <a:gd name="T7" fmla="*/ 607524 h 293326"/>
              <a:gd name="T8" fmla="*/ 384949 w 266341"/>
              <a:gd name="T9" fmla="*/ 653118 h 293326"/>
              <a:gd name="T10" fmla="*/ 376569 w 266341"/>
              <a:gd name="T11" fmla="*/ 482741 h 293326"/>
              <a:gd name="T12" fmla="*/ 405299 w 266341"/>
              <a:gd name="T13" fmla="*/ 407150 h 293326"/>
              <a:gd name="T14" fmla="*/ 607627 w 266341"/>
              <a:gd name="T15" fmla="*/ 571531 h 293326"/>
              <a:gd name="T16" fmla="*/ 624392 w 266341"/>
              <a:gd name="T17" fmla="*/ 591931 h 293326"/>
              <a:gd name="T18" fmla="*/ 460371 w 266341"/>
              <a:gd name="T19" fmla="*/ 974679 h 293326"/>
              <a:gd name="T20" fmla="*/ 444806 w 266341"/>
              <a:gd name="T21" fmla="*/ 960284 h 293326"/>
              <a:gd name="T22" fmla="*/ 244875 w 266341"/>
              <a:gd name="T23" fmla="*/ 798303 h 293326"/>
              <a:gd name="T24" fmla="*/ 228113 w 266341"/>
              <a:gd name="T25" fmla="*/ 779104 h 293326"/>
              <a:gd name="T26" fmla="*/ 393326 w 266341"/>
              <a:gd name="T27" fmla="*/ 392752 h 293326"/>
              <a:gd name="T28" fmla="*/ 529611 w 266341"/>
              <a:gd name="T29" fmla="*/ 338558 h 293326"/>
              <a:gd name="T30" fmla="*/ 580945 w 266341"/>
              <a:gd name="T31" fmla="*/ 465644 h 293326"/>
              <a:gd name="T32" fmla="*/ 768373 w 266341"/>
              <a:gd name="T33" fmla="*/ 590321 h 293326"/>
              <a:gd name="T34" fmla="*/ 750467 w 266341"/>
              <a:gd name="T35" fmla="*/ 415291 h 293326"/>
              <a:gd name="T36" fmla="*/ 732558 w 266341"/>
              <a:gd name="T37" fmla="*/ 398509 h 293326"/>
              <a:gd name="T38" fmla="*/ 627499 w 266341"/>
              <a:gd name="T39" fmla="*/ 272625 h 293326"/>
              <a:gd name="T40" fmla="*/ 764794 w 266341"/>
              <a:gd name="T41" fmla="*/ 379321 h 293326"/>
              <a:gd name="T42" fmla="*/ 885366 w 266341"/>
              <a:gd name="T43" fmla="*/ 501608 h 293326"/>
              <a:gd name="T44" fmla="*/ 725396 w 266341"/>
              <a:gd name="T45" fmla="*/ 620295 h 293326"/>
              <a:gd name="T46" fmla="*/ 597656 w 266341"/>
              <a:gd name="T47" fmla="*/ 729391 h 293326"/>
              <a:gd name="T48" fmla="*/ 696745 w 266341"/>
              <a:gd name="T49" fmla="*/ 604711 h 293326"/>
              <a:gd name="T50" fmla="*/ 553484 w 266341"/>
              <a:gd name="T51" fmla="*/ 494414 h 293326"/>
              <a:gd name="T52" fmla="*/ 551097 w 266341"/>
              <a:gd name="T53" fmla="*/ 456050 h 293326"/>
              <a:gd name="T54" fmla="*/ 289650 w 266341"/>
              <a:gd name="T55" fmla="*/ 439268 h 293326"/>
              <a:gd name="T56" fmla="*/ 265772 w 266341"/>
              <a:gd name="T57" fmla="*/ 448858 h 293326"/>
              <a:gd name="T58" fmla="*/ 154745 w 266341"/>
              <a:gd name="T59" fmla="*/ 498011 h 293326"/>
              <a:gd name="T60" fmla="*/ 163097 w 266341"/>
              <a:gd name="T61" fmla="*/ 544764 h 293326"/>
              <a:gd name="T62" fmla="*/ 86693 w 266341"/>
              <a:gd name="T63" fmla="*/ 632282 h 293326"/>
              <a:gd name="T64" fmla="*/ 212046 w 266341"/>
              <a:gd name="T65" fmla="*/ 713803 h 293326"/>
              <a:gd name="T66" fmla="*/ 212046 w 266341"/>
              <a:gd name="T67" fmla="*/ 742579 h 293326"/>
              <a:gd name="T68" fmla="*/ 58054 w 266341"/>
              <a:gd name="T69" fmla="*/ 632282 h 293326"/>
              <a:gd name="T70" fmla="*/ 123701 w 266341"/>
              <a:gd name="T71" fmla="*/ 498011 h 293326"/>
              <a:gd name="T72" fmla="*/ 265772 w 266341"/>
              <a:gd name="T73" fmla="*/ 412891 h 293326"/>
              <a:gd name="T74" fmla="*/ 505732 w 266341"/>
              <a:gd name="T75" fmla="*/ 319377 h 293326"/>
              <a:gd name="T76" fmla="*/ 358119 w 266341"/>
              <a:gd name="T77" fmla="*/ 0 h 293326"/>
              <a:gd name="T78" fmla="*/ 591669 w 266341"/>
              <a:gd name="T79" fmla="*/ 124679 h 293326"/>
              <a:gd name="T80" fmla="*/ 687490 w 266341"/>
              <a:gd name="T81" fmla="*/ 231380 h 293326"/>
              <a:gd name="T82" fmla="*/ 591669 w 266341"/>
              <a:gd name="T83" fmla="*/ 153456 h 293326"/>
              <a:gd name="T84" fmla="*/ 522204 w 266341"/>
              <a:gd name="T85" fmla="*/ 177432 h 293326"/>
              <a:gd name="T86" fmla="*/ 358119 w 266341"/>
              <a:gd name="T87" fmla="*/ 28777 h 293326"/>
              <a:gd name="T88" fmla="*/ 203613 w 266341"/>
              <a:gd name="T89" fmla="*/ 215796 h 293326"/>
              <a:gd name="T90" fmla="*/ 185645 w 266341"/>
              <a:gd name="T91" fmla="*/ 232579 h 293326"/>
              <a:gd name="T92" fmla="*/ 97010 w 266341"/>
              <a:gd name="T93" fmla="*/ 472351 h 293326"/>
              <a:gd name="T94" fmla="*/ 89827 w 266341"/>
              <a:gd name="T95" fmla="*/ 499926 h 293326"/>
              <a:gd name="T96" fmla="*/ 0 w 266341"/>
              <a:gd name="T97" fmla="*/ 358463 h 293326"/>
              <a:gd name="T98" fmla="*/ 171274 w 266341"/>
              <a:gd name="T99" fmla="*/ 185822 h 29332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6341" h="293326">
                <a:moveTo>
                  <a:pt x="113281" y="145279"/>
                </a:moveTo>
                <a:lnTo>
                  <a:pt x="80147" y="229413"/>
                </a:lnTo>
                <a:lnTo>
                  <a:pt x="137051" y="215331"/>
                </a:lnTo>
                <a:cubicBezTo>
                  <a:pt x="137411" y="214969"/>
                  <a:pt x="137771" y="214969"/>
                  <a:pt x="138131" y="214969"/>
                </a:cubicBezTo>
                <a:cubicBezTo>
                  <a:pt x="138851" y="214969"/>
                  <a:pt x="139932" y="215331"/>
                  <a:pt x="141012" y="216053"/>
                </a:cubicBezTo>
                <a:cubicBezTo>
                  <a:pt x="142093" y="216775"/>
                  <a:pt x="142453" y="218219"/>
                  <a:pt x="142453" y="219303"/>
                </a:cubicBezTo>
                <a:lnTo>
                  <a:pt x="142813" y="266244"/>
                </a:lnTo>
                <a:lnTo>
                  <a:pt x="176307" y="182832"/>
                </a:lnTo>
                <a:lnTo>
                  <a:pt x="119403" y="196915"/>
                </a:lnTo>
                <a:cubicBezTo>
                  <a:pt x="118323" y="197276"/>
                  <a:pt x="116882" y="196915"/>
                  <a:pt x="115802" y="196554"/>
                </a:cubicBezTo>
                <a:cubicBezTo>
                  <a:pt x="114722" y="195471"/>
                  <a:pt x="114001" y="194026"/>
                  <a:pt x="114001" y="192943"/>
                </a:cubicBezTo>
                <a:lnTo>
                  <a:pt x="113281" y="145279"/>
                </a:lnTo>
                <a:close/>
                <a:moveTo>
                  <a:pt x="118323" y="118197"/>
                </a:moveTo>
                <a:cubicBezTo>
                  <a:pt x="120484" y="118558"/>
                  <a:pt x="121924" y="120364"/>
                  <a:pt x="121924" y="122530"/>
                </a:cubicBezTo>
                <a:lnTo>
                  <a:pt x="123005" y="186804"/>
                </a:lnTo>
                <a:lnTo>
                  <a:pt x="182790" y="172000"/>
                </a:lnTo>
                <a:cubicBezTo>
                  <a:pt x="184230" y="171639"/>
                  <a:pt x="186031" y="172000"/>
                  <a:pt x="187111" y="173444"/>
                </a:cubicBezTo>
                <a:cubicBezTo>
                  <a:pt x="188192" y="174888"/>
                  <a:pt x="188552" y="176333"/>
                  <a:pt x="187832" y="178138"/>
                </a:cubicBezTo>
                <a:lnTo>
                  <a:pt x="142453" y="290798"/>
                </a:lnTo>
                <a:cubicBezTo>
                  <a:pt x="142093" y="292243"/>
                  <a:pt x="140292" y="293326"/>
                  <a:pt x="138491" y="293326"/>
                </a:cubicBezTo>
                <a:cubicBezTo>
                  <a:pt x="138131" y="293326"/>
                  <a:pt x="137771" y="293326"/>
                  <a:pt x="137411" y="293326"/>
                </a:cubicBezTo>
                <a:cubicBezTo>
                  <a:pt x="135250" y="292965"/>
                  <a:pt x="133809" y="291160"/>
                  <a:pt x="133809" y="288993"/>
                </a:cubicBezTo>
                <a:lnTo>
                  <a:pt x="133809" y="225080"/>
                </a:lnTo>
                <a:lnTo>
                  <a:pt x="73664" y="240246"/>
                </a:lnTo>
                <a:cubicBezTo>
                  <a:pt x="72224" y="240607"/>
                  <a:pt x="70423" y="239885"/>
                  <a:pt x="69343" y="238801"/>
                </a:cubicBezTo>
                <a:cubicBezTo>
                  <a:pt x="68262" y="237357"/>
                  <a:pt x="68262" y="235913"/>
                  <a:pt x="68622" y="234468"/>
                </a:cubicBezTo>
                <a:lnTo>
                  <a:pt x="113641" y="120725"/>
                </a:lnTo>
                <a:cubicBezTo>
                  <a:pt x="114361" y="118919"/>
                  <a:pt x="116162" y="117475"/>
                  <a:pt x="118323" y="118197"/>
                </a:cubicBezTo>
                <a:close/>
                <a:moveTo>
                  <a:pt x="188768" y="82045"/>
                </a:moveTo>
                <a:cubicBezTo>
                  <a:pt x="175481" y="82045"/>
                  <a:pt x="163988" y="90343"/>
                  <a:pt x="159320" y="101888"/>
                </a:cubicBezTo>
                <a:cubicBezTo>
                  <a:pt x="168657" y="110547"/>
                  <a:pt x="174762" y="123536"/>
                  <a:pt x="174762" y="137247"/>
                </a:cubicBezTo>
                <a:cubicBezTo>
                  <a:pt x="174762" y="138329"/>
                  <a:pt x="174762" y="139411"/>
                  <a:pt x="174762" y="140133"/>
                </a:cubicBezTo>
                <a:cubicBezTo>
                  <a:pt x="197029" y="139050"/>
                  <a:pt x="216063" y="155647"/>
                  <a:pt x="218217" y="177655"/>
                </a:cubicBezTo>
                <a:lnTo>
                  <a:pt x="231146" y="177655"/>
                </a:lnTo>
                <a:cubicBezTo>
                  <a:pt x="245871" y="177655"/>
                  <a:pt x="257722" y="165749"/>
                  <a:pt x="257722" y="150957"/>
                </a:cubicBezTo>
                <a:cubicBezTo>
                  <a:pt x="257722" y="134721"/>
                  <a:pt x="242638" y="121372"/>
                  <a:pt x="225759" y="124980"/>
                </a:cubicBezTo>
                <a:cubicBezTo>
                  <a:pt x="224323" y="125340"/>
                  <a:pt x="222886" y="124980"/>
                  <a:pt x="221809" y="123897"/>
                </a:cubicBezTo>
                <a:cubicBezTo>
                  <a:pt x="220731" y="122815"/>
                  <a:pt x="220372" y="121372"/>
                  <a:pt x="220372" y="119928"/>
                </a:cubicBezTo>
                <a:cubicBezTo>
                  <a:pt x="221090" y="117764"/>
                  <a:pt x="221090" y="115959"/>
                  <a:pt x="221090" y="114155"/>
                </a:cubicBezTo>
                <a:cubicBezTo>
                  <a:pt x="221090" y="96116"/>
                  <a:pt x="206725" y="82045"/>
                  <a:pt x="188768" y="82045"/>
                </a:cubicBezTo>
                <a:close/>
                <a:moveTo>
                  <a:pt x="188768" y="73025"/>
                </a:moveTo>
                <a:cubicBezTo>
                  <a:pt x="211753" y="73025"/>
                  <a:pt x="230069" y="91425"/>
                  <a:pt x="230069" y="114155"/>
                </a:cubicBezTo>
                <a:cubicBezTo>
                  <a:pt x="230069" y="114516"/>
                  <a:pt x="230069" y="115238"/>
                  <a:pt x="230069" y="115599"/>
                </a:cubicBezTo>
                <a:cubicBezTo>
                  <a:pt x="249821" y="114877"/>
                  <a:pt x="266341" y="131113"/>
                  <a:pt x="266341" y="150957"/>
                </a:cubicBezTo>
                <a:cubicBezTo>
                  <a:pt x="266341" y="170800"/>
                  <a:pt x="250539" y="186675"/>
                  <a:pt x="231146" y="186675"/>
                </a:cubicBezTo>
                <a:lnTo>
                  <a:pt x="218217" y="186675"/>
                </a:lnTo>
                <a:cubicBezTo>
                  <a:pt x="216063" y="204715"/>
                  <a:pt x="203134" y="219508"/>
                  <a:pt x="185177" y="223116"/>
                </a:cubicBezTo>
                <a:cubicBezTo>
                  <a:pt x="182663" y="223476"/>
                  <a:pt x="180508" y="221672"/>
                  <a:pt x="179790" y="219508"/>
                </a:cubicBezTo>
                <a:cubicBezTo>
                  <a:pt x="179431" y="216982"/>
                  <a:pt x="181227" y="214817"/>
                  <a:pt x="183381" y="214096"/>
                </a:cubicBezTo>
                <a:cubicBezTo>
                  <a:pt x="198824" y="211209"/>
                  <a:pt x="209598" y="197499"/>
                  <a:pt x="209598" y="181985"/>
                </a:cubicBezTo>
                <a:cubicBezTo>
                  <a:pt x="209598" y="161781"/>
                  <a:pt x="191282" y="145545"/>
                  <a:pt x="170453" y="149874"/>
                </a:cubicBezTo>
                <a:cubicBezTo>
                  <a:pt x="169016" y="150235"/>
                  <a:pt x="167580" y="149874"/>
                  <a:pt x="166502" y="148792"/>
                </a:cubicBezTo>
                <a:cubicBezTo>
                  <a:pt x="165425" y="147710"/>
                  <a:pt x="165066" y="146266"/>
                  <a:pt x="165066" y="144823"/>
                </a:cubicBezTo>
                <a:cubicBezTo>
                  <a:pt x="165784" y="142298"/>
                  <a:pt x="165784" y="139772"/>
                  <a:pt x="165784" y="137247"/>
                </a:cubicBezTo>
                <a:cubicBezTo>
                  <a:pt x="165784" y="115599"/>
                  <a:pt x="148186" y="97920"/>
                  <a:pt x="126279" y="97920"/>
                </a:cubicBezTo>
                <a:cubicBezTo>
                  <a:pt x="106527" y="97920"/>
                  <a:pt x="89648" y="112712"/>
                  <a:pt x="87134" y="132195"/>
                </a:cubicBezTo>
                <a:cubicBezTo>
                  <a:pt x="87134" y="133999"/>
                  <a:pt x="86057" y="135443"/>
                  <a:pt x="84261" y="135803"/>
                </a:cubicBezTo>
                <a:cubicBezTo>
                  <a:pt x="82824" y="136525"/>
                  <a:pt x="81029" y="136164"/>
                  <a:pt x="79951" y="135082"/>
                </a:cubicBezTo>
                <a:cubicBezTo>
                  <a:pt x="76001" y="131835"/>
                  <a:pt x="71332" y="129670"/>
                  <a:pt x="66304" y="129670"/>
                </a:cubicBezTo>
                <a:cubicBezTo>
                  <a:pt x="55171" y="129670"/>
                  <a:pt x="46551" y="139050"/>
                  <a:pt x="46551" y="149874"/>
                </a:cubicBezTo>
                <a:cubicBezTo>
                  <a:pt x="46551" y="153482"/>
                  <a:pt x="47270" y="156729"/>
                  <a:pt x="49065" y="159616"/>
                </a:cubicBezTo>
                <a:cubicBezTo>
                  <a:pt x="49784" y="161059"/>
                  <a:pt x="49784" y="162502"/>
                  <a:pt x="49065" y="163945"/>
                </a:cubicBezTo>
                <a:cubicBezTo>
                  <a:pt x="48706" y="165028"/>
                  <a:pt x="47270" y="166110"/>
                  <a:pt x="45833" y="166110"/>
                </a:cubicBezTo>
                <a:cubicBezTo>
                  <a:pt x="34341" y="168636"/>
                  <a:pt x="26081" y="178738"/>
                  <a:pt x="26081" y="190283"/>
                </a:cubicBezTo>
                <a:cubicBezTo>
                  <a:pt x="26081" y="203633"/>
                  <a:pt x="37214" y="214817"/>
                  <a:pt x="50502" y="214817"/>
                </a:cubicBezTo>
                <a:lnTo>
                  <a:pt x="63790" y="214817"/>
                </a:lnTo>
                <a:cubicBezTo>
                  <a:pt x="66663" y="214817"/>
                  <a:pt x="68459" y="216982"/>
                  <a:pt x="68459" y="219147"/>
                </a:cubicBezTo>
                <a:cubicBezTo>
                  <a:pt x="68459" y="221672"/>
                  <a:pt x="66663" y="223476"/>
                  <a:pt x="63790" y="223476"/>
                </a:cubicBezTo>
                <a:lnTo>
                  <a:pt x="50502" y="223476"/>
                </a:lnTo>
                <a:cubicBezTo>
                  <a:pt x="32545" y="223476"/>
                  <a:pt x="17462" y="208684"/>
                  <a:pt x="17462" y="190283"/>
                </a:cubicBezTo>
                <a:cubicBezTo>
                  <a:pt x="17462" y="176212"/>
                  <a:pt x="26081" y="163945"/>
                  <a:pt x="39010" y="158894"/>
                </a:cubicBezTo>
                <a:cubicBezTo>
                  <a:pt x="37932" y="156008"/>
                  <a:pt x="37214" y="153121"/>
                  <a:pt x="37214" y="149874"/>
                </a:cubicBezTo>
                <a:cubicBezTo>
                  <a:pt x="37214" y="133999"/>
                  <a:pt x="50502" y="121011"/>
                  <a:pt x="66304" y="121011"/>
                </a:cubicBezTo>
                <a:cubicBezTo>
                  <a:pt x="70973" y="121011"/>
                  <a:pt x="75642" y="122093"/>
                  <a:pt x="79951" y="124258"/>
                </a:cubicBezTo>
                <a:cubicBezTo>
                  <a:pt x="85338" y="103692"/>
                  <a:pt x="104372" y="89261"/>
                  <a:pt x="126279" y="89261"/>
                </a:cubicBezTo>
                <a:cubicBezTo>
                  <a:pt x="135976" y="89261"/>
                  <a:pt x="144595" y="91786"/>
                  <a:pt x="152137" y="96116"/>
                </a:cubicBezTo>
                <a:cubicBezTo>
                  <a:pt x="158601" y="82766"/>
                  <a:pt x="172608" y="73025"/>
                  <a:pt x="188768" y="73025"/>
                </a:cubicBezTo>
                <a:close/>
                <a:moveTo>
                  <a:pt x="107731" y="0"/>
                </a:moveTo>
                <a:cubicBezTo>
                  <a:pt x="133312" y="0"/>
                  <a:pt x="155290" y="17679"/>
                  <a:pt x="161416" y="41491"/>
                </a:cubicBezTo>
                <a:cubicBezTo>
                  <a:pt x="166820" y="38966"/>
                  <a:pt x="172225" y="37522"/>
                  <a:pt x="177989" y="37522"/>
                </a:cubicBezTo>
                <a:cubicBezTo>
                  <a:pt x="193843" y="37522"/>
                  <a:pt x="207534" y="48707"/>
                  <a:pt x="210417" y="64582"/>
                </a:cubicBezTo>
                <a:cubicBezTo>
                  <a:pt x="210777" y="66747"/>
                  <a:pt x="208975" y="69272"/>
                  <a:pt x="206814" y="69633"/>
                </a:cubicBezTo>
                <a:cubicBezTo>
                  <a:pt x="204292" y="69994"/>
                  <a:pt x="202130" y="68551"/>
                  <a:pt x="201409" y="66025"/>
                </a:cubicBezTo>
                <a:cubicBezTo>
                  <a:pt x="199608" y="54480"/>
                  <a:pt x="189519" y="46182"/>
                  <a:pt x="177989" y="46182"/>
                </a:cubicBezTo>
                <a:cubicBezTo>
                  <a:pt x="171864" y="46182"/>
                  <a:pt x="166099" y="48707"/>
                  <a:pt x="161416" y="52676"/>
                </a:cubicBezTo>
                <a:cubicBezTo>
                  <a:pt x="160335" y="53758"/>
                  <a:pt x="158533" y="54119"/>
                  <a:pt x="157092" y="53397"/>
                </a:cubicBezTo>
                <a:cubicBezTo>
                  <a:pt x="155290" y="53037"/>
                  <a:pt x="154210" y="51593"/>
                  <a:pt x="154210" y="49789"/>
                </a:cubicBezTo>
                <a:cubicBezTo>
                  <a:pt x="151327" y="26699"/>
                  <a:pt x="131150" y="8659"/>
                  <a:pt x="107731" y="8659"/>
                </a:cubicBezTo>
                <a:cubicBezTo>
                  <a:pt x="81429" y="8659"/>
                  <a:pt x="60530" y="29946"/>
                  <a:pt x="60530" y="55923"/>
                </a:cubicBezTo>
                <a:cubicBezTo>
                  <a:pt x="60530" y="58809"/>
                  <a:pt x="60530" y="61696"/>
                  <a:pt x="61251" y="64943"/>
                </a:cubicBezTo>
                <a:cubicBezTo>
                  <a:pt x="61611" y="66386"/>
                  <a:pt x="61251" y="67829"/>
                  <a:pt x="59810" y="68912"/>
                </a:cubicBezTo>
                <a:cubicBezTo>
                  <a:pt x="59089" y="69994"/>
                  <a:pt x="57648" y="70355"/>
                  <a:pt x="55847" y="69994"/>
                </a:cubicBezTo>
                <a:cubicBezTo>
                  <a:pt x="30625" y="64582"/>
                  <a:pt x="9007" y="84065"/>
                  <a:pt x="9007" y="107877"/>
                </a:cubicBezTo>
                <a:cubicBezTo>
                  <a:pt x="9007" y="121949"/>
                  <a:pt x="16574" y="135298"/>
                  <a:pt x="29184" y="142153"/>
                </a:cubicBezTo>
                <a:cubicBezTo>
                  <a:pt x="31346" y="143235"/>
                  <a:pt x="32067" y="146122"/>
                  <a:pt x="30625" y="147926"/>
                </a:cubicBezTo>
                <a:cubicBezTo>
                  <a:pt x="30265" y="149730"/>
                  <a:pt x="28464" y="150451"/>
                  <a:pt x="27022" y="150451"/>
                </a:cubicBezTo>
                <a:cubicBezTo>
                  <a:pt x="26302" y="150451"/>
                  <a:pt x="25581" y="150091"/>
                  <a:pt x="24861" y="149730"/>
                </a:cubicBezTo>
                <a:cubicBezTo>
                  <a:pt x="9368" y="141431"/>
                  <a:pt x="0" y="125196"/>
                  <a:pt x="0" y="107877"/>
                </a:cubicBezTo>
                <a:cubicBezTo>
                  <a:pt x="0" y="80457"/>
                  <a:pt x="23419" y="58088"/>
                  <a:pt x="51883" y="60253"/>
                </a:cubicBezTo>
                <a:cubicBezTo>
                  <a:pt x="51523" y="58809"/>
                  <a:pt x="51523" y="57727"/>
                  <a:pt x="51523" y="55923"/>
                </a:cubicBezTo>
                <a:cubicBezTo>
                  <a:pt x="51523" y="25255"/>
                  <a:pt x="76745" y="0"/>
                  <a:pt x="10773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00323-D6C8-954E-AA3B-61ED5846E092}"/>
              </a:ext>
            </a:extLst>
          </p:cNvPr>
          <p:cNvSpPr txBox="1"/>
          <p:nvPr/>
        </p:nvSpPr>
        <p:spPr>
          <a:xfrm>
            <a:off x="16750856" y="11543780"/>
            <a:ext cx="8723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25º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6A300-DE26-274D-B53C-0BAD30BB8D55}"/>
              </a:ext>
            </a:extLst>
          </p:cNvPr>
          <p:cNvSpPr txBox="1"/>
          <p:nvPr/>
        </p:nvSpPr>
        <p:spPr>
          <a:xfrm>
            <a:off x="18245587" y="11543780"/>
            <a:ext cx="8258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27º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ADECA-9E6E-0043-8C57-FF7F64862B0A}"/>
              </a:ext>
            </a:extLst>
          </p:cNvPr>
          <p:cNvSpPr txBox="1"/>
          <p:nvPr/>
        </p:nvSpPr>
        <p:spPr>
          <a:xfrm>
            <a:off x="19746420" y="11543780"/>
            <a:ext cx="85472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23º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A402E5-758D-B341-9E16-A47AED1B9D46}"/>
              </a:ext>
            </a:extLst>
          </p:cNvPr>
          <p:cNvSpPr txBox="1"/>
          <p:nvPr/>
        </p:nvSpPr>
        <p:spPr>
          <a:xfrm>
            <a:off x="21285625" y="11543780"/>
            <a:ext cx="7601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21º</a:t>
            </a:r>
          </a:p>
        </p:txBody>
      </p:sp>
      <p:sp>
        <p:nvSpPr>
          <p:cNvPr id="42" name="Freeform 1003">
            <a:extLst>
              <a:ext uri="{FF2B5EF4-FFF2-40B4-BE49-F238E27FC236}">
                <a16:creationId xmlns:a16="http://schemas.microsoft.com/office/drawing/2014/main" id="{259B89EA-2B2C-6340-8158-5D382C82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544" y="10238505"/>
            <a:ext cx="1111667" cy="1108350"/>
          </a:xfrm>
          <a:custGeom>
            <a:avLst/>
            <a:gdLst>
              <a:gd name="T0" fmla="*/ 633925 w 293328"/>
              <a:gd name="T1" fmla="*/ 638564 h 291294"/>
              <a:gd name="T2" fmla="*/ 487902 w 293328"/>
              <a:gd name="T3" fmla="*/ 727382 h 291294"/>
              <a:gd name="T4" fmla="*/ 94194 w 293328"/>
              <a:gd name="T5" fmla="*/ 402990 h 291294"/>
              <a:gd name="T6" fmla="*/ 39354 w 293328"/>
              <a:gd name="T7" fmla="*/ 487349 h 291294"/>
              <a:gd name="T8" fmla="*/ 162154 w 293328"/>
              <a:gd name="T9" fmla="*/ 815134 h 291294"/>
              <a:gd name="T10" fmla="*/ 486470 w 293328"/>
              <a:gd name="T11" fmla="*/ 940467 h 291294"/>
              <a:gd name="T12" fmla="*/ 810783 w 293328"/>
              <a:gd name="T13" fmla="*/ 815134 h 291294"/>
              <a:gd name="T14" fmla="*/ 933595 w 293328"/>
              <a:gd name="T15" fmla="*/ 487349 h 291294"/>
              <a:gd name="T16" fmla="*/ 877557 w 293328"/>
              <a:gd name="T17" fmla="*/ 402990 h 291294"/>
              <a:gd name="T18" fmla="*/ 965791 w 293328"/>
              <a:gd name="T19" fmla="*/ 499399 h 291294"/>
              <a:gd name="T20" fmla="*/ 838210 w 293328"/>
              <a:gd name="T21" fmla="*/ 842855 h 291294"/>
              <a:gd name="T22" fmla="*/ 498396 w 293328"/>
              <a:gd name="T23" fmla="*/ 973002 h 291294"/>
              <a:gd name="T24" fmla="*/ 350545 w 293328"/>
              <a:gd name="T25" fmla="*/ 818749 h 291294"/>
              <a:gd name="T26" fmla="*/ 129958 w 293328"/>
              <a:gd name="T27" fmla="*/ 829600 h 291294"/>
              <a:gd name="T28" fmla="*/ 0 w 293328"/>
              <a:gd name="T29" fmla="*/ 487349 h 291294"/>
              <a:gd name="T30" fmla="*/ 728087 w 293328"/>
              <a:gd name="T31" fmla="*/ 377547 h 291294"/>
              <a:gd name="T32" fmla="*/ 669626 w 293328"/>
              <a:gd name="T33" fmla="*/ 477423 h 291294"/>
              <a:gd name="T34" fmla="*/ 647704 w 293328"/>
              <a:gd name="T35" fmla="*/ 456966 h 291294"/>
              <a:gd name="T36" fmla="*/ 357005 w 293328"/>
              <a:gd name="T37" fmla="*/ 377547 h 291294"/>
              <a:gd name="T38" fmla="*/ 268888 w 293328"/>
              <a:gd name="T39" fmla="*/ 482233 h 291294"/>
              <a:gd name="T40" fmla="*/ 335860 w 293328"/>
              <a:gd name="T41" fmla="*/ 377547 h 291294"/>
              <a:gd name="T42" fmla="*/ 718712 w 293328"/>
              <a:gd name="T43" fmla="*/ 318973 h 291294"/>
              <a:gd name="T44" fmla="*/ 621192 w 293328"/>
              <a:gd name="T45" fmla="*/ 396359 h 291294"/>
              <a:gd name="T46" fmla="*/ 308387 w 293328"/>
              <a:gd name="T47" fmla="*/ 298734 h 291294"/>
              <a:gd name="T48" fmla="*/ 251991 w 293328"/>
              <a:gd name="T49" fmla="*/ 396359 h 291294"/>
              <a:gd name="T50" fmla="*/ 232015 w 293328"/>
              <a:gd name="T51" fmla="*/ 376120 h 291294"/>
              <a:gd name="T52" fmla="*/ 565261 w 293328"/>
              <a:gd name="T53" fmla="*/ 392846 h 291294"/>
              <a:gd name="T54" fmla="*/ 810375 w 293328"/>
              <a:gd name="T55" fmla="*/ 268484 h 291294"/>
              <a:gd name="T56" fmla="*/ 171893 w 293328"/>
              <a:gd name="T57" fmla="*/ 392846 h 291294"/>
              <a:gd name="T58" fmla="*/ 418195 w 293328"/>
              <a:gd name="T59" fmla="*/ 268484 h 291294"/>
              <a:gd name="T60" fmla="*/ 432543 w 293328"/>
              <a:gd name="T61" fmla="*/ 238302 h 291294"/>
              <a:gd name="T62" fmla="*/ 535371 w 293328"/>
              <a:gd name="T63" fmla="*/ 279349 h 291294"/>
              <a:gd name="T64" fmla="*/ 825916 w 293328"/>
              <a:gd name="T65" fmla="*/ 238302 h 291294"/>
              <a:gd name="T66" fmla="*/ 688418 w 293328"/>
              <a:gd name="T67" fmla="*/ 546174 h 291294"/>
              <a:gd name="T68" fmla="*/ 446893 w 293328"/>
              <a:gd name="T69" fmla="*/ 308329 h 291294"/>
              <a:gd name="T70" fmla="*/ 142002 w 293328"/>
              <a:gd name="T71" fmla="*/ 392846 h 291294"/>
              <a:gd name="T72" fmla="*/ 478369 w 293328"/>
              <a:gd name="T73" fmla="*/ 4505 h 291294"/>
              <a:gd name="T74" fmla="*/ 828842 w 293328"/>
              <a:gd name="T75" fmla="*/ 129352 h 291294"/>
              <a:gd name="T76" fmla="*/ 837189 w 293328"/>
              <a:gd name="T77" fmla="*/ 202576 h 291294"/>
              <a:gd name="T78" fmla="*/ 813344 w 293328"/>
              <a:gd name="T79" fmla="*/ 161761 h 291294"/>
              <a:gd name="T80" fmla="*/ 489101 w 293328"/>
              <a:gd name="T81" fmla="*/ 36918 h 291294"/>
              <a:gd name="T82" fmla="*/ 164853 w 293328"/>
              <a:gd name="T83" fmla="*/ 161761 h 291294"/>
              <a:gd name="T84" fmla="*/ 155324 w 293328"/>
              <a:gd name="T85" fmla="*/ 215782 h 291294"/>
              <a:gd name="T86" fmla="*/ 137438 w 293328"/>
              <a:gd name="T87" fmla="*/ 134155 h 291294"/>
              <a:gd name="T88" fmla="*/ 478369 w 293328"/>
              <a:gd name="T89" fmla="*/ 4505 h 29129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3328" h="291294">
                <a:moveTo>
                  <a:pt x="96695" y="190229"/>
                </a:moveTo>
                <a:cubicBezTo>
                  <a:pt x="98501" y="188465"/>
                  <a:pt x="101392" y="188465"/>
                  <a:pt x="103198" y="190229"/>
                </a:cubicBezTo>
                <a:cubicBezTo>
                  <a:pt x="127405" y="214218"/>
                  <a:pt x="167147" y="214218"/>
                  <a:pt x="191354" y="190229"/>
                </a:cubicBezTo>
                <a:cubicBezTo>
                  <a:pt x="193161" y="188465"/>
                  <a:pt x="196051" y="188465"/>
                  <a:pt x="197857" y="190229"/>
                </a:cubicBezTo>
                <a:cubicBezTo>
                  <a:pt x="199664" y="191993"/>
                  <a:pt x="199664" y="194815"/>
                  <a:pt x="197857" y="196579"/>
                </a:cubicBezTo>
                <a:cubicBezTo>
                  <a:pt x="183767" y="209985"/>
                  <a:pt x="165702" y="216687"/>
                  <a:pt x="147276" y="216687"/>
                </a:cubicBezTo>
                <a:cubicBezTo>
                  <a:pt x="129211" y="216687"/>
                  <a:pt x="110785" y="209985"/>
                  <a:pt x="96695" y="196579"/>
                </a:cubicBezTo>
                <a:cubicBezTo>
                  <a:pt x="95250" y="194815"/>
                  <a:pt x="95250" y="191993"/>
                  <a:pt x="96695" y="190229"/>
                </a:cubicBezTo>
                <a:close/>
                <a:moveTo>
                  <a:pt x="28433" y="120051"/>
                </a:moveTo>
                <a:cubicBezTo>
                  <a:pt x="30592" y="118615"/>
                  <a:pt x="33112" y="118974"/>
                  <a:pt x="34911" y="120769"/>
                </a:cubicBezTo>
                <a:cubicBezTo>
                  <a:pt x="36351" y="122923"/>
                  <a:pt x="35991" y="125436"/>
                  <a:pt x="34191" y="126872"/>
                </a:cubicBezTo>
                <a:lnTo>
                  <a:pt x="11877" y="145181"/>
                </a:lnTo>
                <a:lnTo>
                  <a:pt x="55426" y="180722"/>
                </a:lnTo>
                <a:cubicBezTo>
                  <a:pt x="56506" y="181440"/>
                  <a:pt x="57226" y="183235"/>
                  <a:pt x="56866" y="184671"/>
                </a:cubicBezTo>
                <a:lnTo>
                  <a:pt x="48948" y="242829"/>
                </a:lnTo>
                <a:lnTo>
                  <a:pt x="107253" y="234572"/>
                </a:lnTo>
                <a:cubicBezTo>
                  <a:pt x="108693" y="234572"/>
                  <a:pt x="110493" y="235290"/>
                  <a:pt x="111212" y="236367"/>
                </a:cubicBezTo>
                <a:lnTo>
                  <a:pt x="146844" y="280165"/>
                </a:lnTo>
                <a:lnTo>
                  <a:pt x="182475" y="236367"/>
                </a:lnTo>
                <a:cubicBezTo>
                  <a:pt x="183555" y="235290"/>
                  <a:pt x="184994" y="234572"/>
                  <a:pt x="186435" y="234572"/>
                </a:cubicBezTo>
                <a:lnTo>
                  <a:pt x="244740" y="242829"/>
                </a:lnTo>
                <a:lnTo>
                  <a:pt x="236822" y="184671"/>
                </a:lnTo>
                <a:cubicBezTo>
                  <a:pt x="236462" y="183235"/>
                  <a:pt x="237182" y="181440"/>
                  <a:pt x="238262" y="180722"/>
                </a:cubicBezTo>
                <a:lnTo>
                  <a:pt x="281811" y="145181"/>
                </a:lnTo>
                <a:lnTo>
                  <a:pt x="259497" y="126872"/>
                </a:lnTo>
                <a:cubicBezTo>
                  <a:pt x="257697" y="125436"/>
                  <a:pt x="257337" y="122923"/>
                  <a:pt x="258777" y="120769"/>
                </a:cubicBezTo>
                <a:cubicBezTo>
                  <a:pt x="260576" y="118974"/>
                  <a:pt x="263096" y="118615"/>
                  <a:pt x="264895" y="120051"/>
                </a:cubicBezTo>
                <a:lnTo>
                  <a:pt x="291529" y="141591"/>
                </a:lnTo>
                <a:cubicBezTo>
                  <a:pt x="292608" y="142668"/>
                  <a:pt x="293328" y="143745"/>
                  <a:pt x="293328" y="145181"/>
                </a:cubicBezTo>
                <a:cubicBezTo>
                  <a:pt x="293328" y="146617"/>
                  <a:pt x="292608" y="147694"/>
                  <a:pt x="291529" y="148771"/>
                </a:cubicBezTo>
                <a:lnTo>
                  <a:pt x="245820" y="186107"/>
                </a:lnTo>
                <a:lnTo>
                  <a:pt x="254098" y="247137"/>
                </a:lnTo>
                <a:cubicBezTo>
                  <a:pt x="254458" y="248932"/>
                  <a:pt x="254098" y="250009"/>
                  <a:pt x="253018" y="251086"/>
                </a:cubicBezTo>
                <a:cubicBezTo>
                  <a:pt x="252298" y="252163"/>
                  <a:pt x="250499" y="252522"/>
                  <a:pt x="249419" y="252522"/>
                </a:cubicBezTo>
                <a:lnTo>
                  <a:pt x="187514" y="243906"/>
                </a:lnTo>
                <a:lnTo>
                  <a:pt x="150443" y="289858"/>
                </a:lnTo>
                <a:cubicBezTo>
                  <a:pt x="149363" y="290935"/>
                  <a:pt x="148283" y="291294"/>
                  <a:pt x="146844" y="291294"/>
                </a:cubicBezTo>
                <a:cubicBezTo>
                  <a:pt x="145404" y="291294"/>
                  <a:pt x="144324" y="290935"/>
                  <a:pt x="143605" y="289858"/>
                </a:cubicBezTo>
                <a:lnTo>
                  <a:pt x="105814" y="243906"/>
                </a:lnTo>
                <a:lnTo>
                  <a:pt x="44269" y="252522"/>
                </a:lnTo>
                <a:cubicBezTo>
                  <a:pt x="42829" y="252522"/>
                  <a:pt x="41750" y="252163"/>
                  <a:pt x="40670" y="251086"/>
                </a:cubicBezTo>
                <a:cubicBezTo>
                  <a:pt x="39590" y="250009"/>
                  <a:pt x="38870" y="248932"/>
                  <a:pt x="39230" y="247137"/>
                </a:cubicBezTo>
                <a:lnTo>
                  <a:pt x="47868" y="186107"/>
                </a:lnTo>
                <a:lnTo>
                  <a:pt x="1799" y="148771"/>
                </a:lnTo>
                <a:cubicBezTo>
                  <a:pt x="720" y="147694"/>
                  <a:pt x="0" y="146617"/>
                  <a:pt x="0" y="145181"/>
                </a:cubicBezTo>
                <a:cubicBezTo>
                  <a:pt x="0" y="143745"/>
                  <a:pt x="720" y="142668"/>
                  <a:pt x="1799" y="141591"/>
                </a:cubicBezTo>
                <a:lnTo>
                  <a:pt x="28433" y="120051"/>
                </a:lnTo>
                <a:close/>
                <a:moveTo>
                  <a:pt x="219777" y="112471"/>
                </a:moveTo>
                <a:cubicBezTo>
                  <a:pt x="221615" y="110678"/>
                  <a:pt x="224556" y="110678"/>
                  <a:pt x="226027" y="112471"/>
                </a:cubicBezTo>
                <a:cubicBezTo>
                  <a:pt x="228233" y="114263"/>
                  <a:pt x="228233" y="117131"/>
                  <a:pt x="226027" y="118564"/>
                </a:cubicBezTo>
                <a:lnTo>
                  <a:pt x="202131" y="142223"/>
                </a:lnTo>
                <a:cubicBezTo>
                  <a:pt x="201028" y="143298"/>
                  <a:pt x="199925" y="143657"/>
                  <a:pt x="198822" y="143657"/>
                </a:cubicBezTo>
                <a:cubicBezTo>
                  <a:pt x="197719" y="143657"/>
                  <a:pt x="196616" y="143298"/>
                  <a:pt x="195513" y="142223"/>
                </a:cubicBezTo>
                <a:cubicBezTo>
                  <a:pt x="193675" y="140789"/>
                  <a:pt x="193675" y="137921"/>
                  <a:pt x="195513" y="136129"/>
                </a:cubicBezTo>
                <a:lnTo>
                  <a:pt x="219777" y="112471"/>
                </a:lnTo>
                <a:close/>
                <a:moveTo>
                  <a:pt x="101381" y="112471"/>
                </a:moveTo>
                <a:cubicBezTo>
                  <a:pt x="103154" y="110678"/>
                  <a:pt x="105991" y="110678"/>
                  <a:pt x="107764" y="112471"/>
                </a:cubicBezTo>
                <a:cubicBezTo>
                  <a:pt x="109183" y="114263"/>
                  <a:pt x="109183" y="117131"/>
                  <a:pt x="107764" y="118564"/>
                </a:cubicBezTo>
                <a:lnTo>
                  <a:pt x="84357" y="142223"/>
                </a:lnTo>
                <a:cubicBezTo>
                  <a:pt x="83293" y="143298"/>
                  <a:pt x="82229" y="143657"/>
                  <a:pt x="81165" y="143657"/>
                </a:cubicBezTo>
                <a:cubicBezTo>
                  <a:pt x="80101" y="143657"/>
                  <a:pt x="79037" y="143298"/>
                  <a:pt x="77973" y="142223"/>
                </a:cubicBezTo>
                <a:cubicBezTo>
                  <a:pt x="76200" y="140789"/>
                  <a:pt x="76200" y="137921"/>
                  <a:pt x="77973" y="136129"/>
                </a:cubicBezTo>
                <a:lnTo>
                  <a:pt x="101381" y="112471"/>
                </a:lnTo>
                <a:close/>
                <a:moveTo>
                  <a:pt x="210918" y="88993"/>
                </a:moveTo>
                <a:cubicBezTo>
                  <a:pt x="212337" y="86865"/>
                  <a:pt x="215174" y="86865"/>
                  <a:pt x="216947" y="88993"/>
                </a:cubicBezTo>
                <a:cubicBezTo>
                  <a:pt x="218721" y="90412"/>
                  <a:pt x="218721" y="93249"/>
                  <a:pt x="216947" y="95022"/>
                </a:cubicBezTo>
                <a:lnTo>
                  <a:pt x="193541" y="118075"/>
                </a:lnTo>
                <a:cubicBezTo>
                  <a:pt x="192477" y="119139"/>
                  <a:pt x="191767" y="119849"/>
                  <a:pt x="190349" y="119849"/>
                </a:cubicBezTo>
                <a:cubicBezTo>
                  <a:pt x="189285" y="119849"/>
                  <a:pt x="188221" y="119139"/>
                  <a:pt x="187511" y="118075"/>
                </a:cubicBezTo>
                <a:cubicBezTo>
                  <a:pt x="185738" y="116657"/>
                  <a:pt x="185738" y="113819"/>
                  <a:pt x="187511" y="112046"/>
                </a:cubicBezTo>
                <a:lnTo>
                  <a:pt x="210918" y="88993"/>
                </a:lnTo>
                <a:close/>
                <a:moveTo>
                  <a:pt x="93088" y="88993"/>
                </a:moveTo>
                <a:cubicBezTo>
                  <a:pt x="94861" y="86865"/>
                  <a:pt x="97699" y="86865"/>
                  <a:pt x="99472" y="88993"/>
                </a:cubicBezTo>
                <a:cubicBezTo>
                  <a:pt x="101245" y="90412"/>
                  <a:pt x="101245" y="93249"/>
                  <a:pt x="99472" y="95022"/>
                </a:cubicBezTo>
                <a:lnTo>
                  <a:pt x="76065" y="118075"/>
                </a:lnTo>
                <a:cubicBezTo>
                  <a:pt x="75356" y="119139"/>
                  <a:pt x="73937" y="119849"/>
                  <a:pt x="72873" y="119849"/>
                </a:cubicBezTo>
                <a:cubicBezTo>
                  <a:pt x="71809" y="119849"/>
                  <a:pt x="70745" y="119139"/>
                  <a:pt x="70036" y="118075"/>
                </a:cubicBezTo>
                <a:cubicBezTo>
                  <a:pt x="68263" y="116657"/>
                  <a:pt x="68263" y="113819"/>
                  <a:pt x="70036" y="112046"/>
                </a:cubicBezTo>
                <a:lnTo>
                  <a:pt x="93088" y="88993"/>
                </a:lnTo>
                <a:close/>
                <a:moveTo>
                  <a:pt x="170628" y="79981"/>
                </a:moveTo>
                <a:lnTo>
                  <a:pt x="170628" y="117028"/>
                </a:lnTo>
                <a:cubicBezTo>
                  <a:pt x="170628" y="137529"/>
                  <a:pt x="187230" y="153714"/>
                  <a:pt x="207803" y="153714"/>
                </a:cubicBezTo>
                <a:cubicBezTo>
                  <a:pt x="228375" y="153714"/>
                  <a:pt x="244616" y="137529"/>
                  <a:pt x="244616" y="117028"/>
                </a:cubicBezTo>
                <a:lnTo>
                  <a:pt x="244616" y="79981"/>
                </a:lnTo>
                <a:lnTo>
                  <a:pt x="170628" y="79981"/>
                </a:lnTo>
                <a:close/>
                <a:moveTo>
                  <a:pt x="51886" y="79981"/>
                </a:moveTo>
                <a:lnTo>
                  <a:pt x="51886" y="117028"/>
                </a:lnTo>
                <a:cubicBezTo>
                  <a:pt x="51886" y="137529"/>
                  <a:pt x="68488" y="153714"/>
                  <a:pt x="89060" y="153714"/>
                </a:cubicBezTo>
                <a:cubicBezTo>
                  <a:pt x="109272" y="153714"/>
                  <a:pt x="126235" y="137529"/>
                  <a:pt x="126235" y="117028"/>
                </a:cubicBezTo>
                <a:lnTo>
                  <a:pt x="126235" y="79981"/>
                </a:lnTo>
                <a:lnTo>
                  <a:pt x="51886" y="79981"/>
                </a:lnTo>
                <a:close/>
                <a:moveTo>
                  <a:pt x="47194" y="70990"/>
                </a:moveTo>
                <a:lnTo>
                  <a:pt x="130566" y="70990"/>
                </a:lnTo>
                <a:cubicBezTo>
                  <a:pt x="132731" y="70990"/>
                  <a:pt x="134897" y="73148"/>
                  <a:pt x="134897" y="75306"/>
                </a:cubicBezTo>
                <a:lnTo>
                  <a:pt x="134897" y="82859"/>
                </a:lnTo>
                <a:cubicBezTo>
                  <a:pt x="143559" y="81420"/>
                  <a:pt x="152582" y="81420"/>
                  <a:pt x="161605" y="83218"/>
                </a:cubicBezTo>
                <a:lnTo>
                  <a:pt x="161605" y="75306"/>
                </a:lnTo>
                <a:cubicBezTo>
                  <a:pt x="161605" y="73148"/>
                  <a:pt x="163409" y="70990"/>
                  <a:pt x="166297" y="70990"/>
                </a:cubicBezTo>
                <a:lnTo>
                  <a:pt x="249308" y="70990"/>
                </a:lnTo>
                <a:cubicBezTo>
                  <a:pt x="251835" y="70990"/>
                  <a:pt x="253639" y="73148"/>
                  <a:pt x="253639" y="75306"/>
                </a:cubicBezTo>
                <a:lnTo>
                  <a:pt x="253639" y="117028"/>
                </a:lnTo>
                <a:cubicBezTo>
                  <a:pt x="253639" y="142205"/>
                  <a:pt x="233067" y="162706"/>
                  <a:pt x="207803" y="162706"/>
                </a:cubicBezTo>
                <a:cubicBezTo>
                  <a:pt x="182177" y="162706"/>
                  <a:pt x="161605" y="142205"/>
                  <a:pt x="161605" y="117028"/>
                </a:cubicBezTo>
                <a:lnTo>
                  <a:pt x="161605" y="92211"/>
                </a:lnTo>
                <a:cubicBezTo>
                  <a:pt x="152582" y="90412"/>
                  <a:pt x="143559" y="90053"/>
                  <a:pt x="134897" y="91851"/>
                </a:cubicBezTo>
                <a:lnTo>
                  <a:pt x="134897" y="117028"/>
                </a:lnTo>
                <a:cubicBezTo>
                  <a:pt x="134897" y="142205"/>
                  <a:pt x="113964" y="162706"/>
                  <a:pt x="89060" y="162706"/>
                </a:cubicBezTo>
                <a:cubicBezTo>
                  <a:pt x="63435" y="162706"/>
                  <a:pt x="42863" y="142205"/>
                  <a:pt x="42863" y="117028"/>
                </a:cubicBezTo>
                <a:lnTo>
                  <a:pt x="42863" y="75306"/>
                </a:lnTo>
                <a:cubicBezTo>
                  <a:pt x="42863" y="73148"/>
                  <a:pt x="44667" y="70990"/>
                  <a:pt x="47194" y="70990"/>
                </a:cubicBezTo>
                <a:close/>
                <a:moveTo>
                  <a:pt x="144399" y="1341"/>
                </a:moveTo>
                <a:cubicBezTo>
                  <a:pt x="145839" y="-447"/>
                  <a:pt x="149437" y="-447"/>
                  <a:pt x="151236" y="1341"/>
                </a:cubicBezTo>
                <a:lnTo>
                  <a:pt x="188299" y="47116"/>
                </a:lnTo>
                <a:lnTo>
                  <a:pt x="250191" y="38533"/>
                </a:lnTo>
                <a:cubicBezTo>
                  <a:pt x="251270" y="38533"/>
                  <a:pt x="253069" y="38891"/>
                  <a:pt x="253789" y="39964"/>
                </a:cubicBezTo>
                <a:cubicBezTo>
                  <a:pt x="254869" y="41037"/>
                  <a:pt x="255228" y="42110"/>
                  <a:pt x="254869" y="43540"/>
                </a:cubicBezTo>
                <a:lnTo>
                  <a:pt x="252710" y="60348"/>
                </a:lnTo>
                <a:cubicBezTo>
                  <a:pt x="252350" y="62494"/>
                  <a:pt x="250191" y="64282"/>
                  <a:pt x="247672" y="63925"/>
                </a:cubicBezTo>
                <a:cubicBezTo>
                  <a:pt x="245153" y="63567"/>
                  <a:pt x="243714" y="61421"/>
                  <a:pt x="244074" y="58918"/>
                </a:cubicBezTo>
                <a:lnTo>
                  <a:pt x="245513" y="48189"/>
                </a:lnTo>
                <a:lnTo>
                  <a:pt x="187220" y="56414"/>
                </a:lnTo>
                <a:cubicBezTo>
                  <a:pt x="185781" y="56414"/>
                  <a:pt x="184341" y="56057"/>
                  <a:pt x="183261" y="54626"/>
                </a:cubicBezTo>
                <a:lnTo>
                  <a:pt x="147638" y="10997"/>
                </a:lnTo>
                <a:lnTo>
                  <a:pt x="112014" y="54626"/>
                </a:lnTo>
                <a:cubicBezTo>
                  <a:pt x="111295" y="56057"/>
                  <a:pt x="109495" y="56414"/>
                  <a:pt x="108056" y="56414"/>
                </a:cubicBezTo>
                <a:lnTo>
                  <a:pt x="49763" y="48189"/>
                </a:lnTo>
                <a:lnTo>
                  <a:pt x="51202" y="58918"/>
                </a:lnTo>
                <a:cubicBezTo>
                  <a:pt x="51562" y="61421"/>
                  <a:pt x="49763" y="63567"/>
                  <a:pt x="47604" y="63925"/>
                </a:cubicBezTo>
                <a:cubicBezTo>
                  <a:pt x="47244" y="64282"/>
                  <a:pt x="46884" y="64282"/>
                  <a:pt x="46884" y="64282"/>
                </a:cubicBezTo>
                <a:cubicBezTo>
                  <a:pt x="44725" y="64282"/>
                  <a:pt x="42926" y="62494"/>
                  <a:pt x="42566" y="60348"/>
                </a:cubicBezTo>
                <a:lnTo>
                  <a:pt x="40048" y="43540"/>
                </a:lnTo>
                <a:cubicBezTo>
                  <a:pt x="39688" y="42110"/>
                  <a:pt x="40407" y="41037"/>
                  <a:pt x="41487" y="39964"/>
                </a:cubicBezTo>
                <a:cubicBezTo>
                  <a:pt x="42566" y="38891"/>
                  <a:pt x="43646" y="38533"/>
                  <a:pt x="45085" y="38533"/>
                </a:cubicBezTo>
                <a:lnTo>
                  <a:pt x="106617" y="47116"/>
                </a:lnTo>
                <a:lnTo>
                  <a:pt x="144399" y="1341"/>
                </a:ln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1003">
            <a:extLst>
              <a:ext uri="{FF2B5EF4-FFF2-40B4-BE49-F238E27FC236}">
                <a16:creationId xmlns:a16="http://schemas.microsoft.com/office/drawing/2014/main" id="{9D15558F-A4AA-0A4A-BC56-0349665D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7947" y="10238505"/>
            <a:ext cx="1111667" cy="1108350"/>
          </a:xfrm>
          <a:custGeom>
            <a:avLst/>
            <a:gdLst>
              <a:gd name="T0" fmla="*/ 633925 w 293328"/>
              <a:gd name="T1" fmla="*/ 638564 h 291294"/>
              <a:gd name="T2" fmla="*/ 487902 w 293328"/>
              <a:gd name="T3" fmla="*/ 727382 h 291294"/>
              <a:gd name="T4" fmla="*/ 94194 w 293328"/>
              <a:gd name="T5" fmla="*/ 402990 h 291294"/>
              <a:gd name="T6" fmla="*/ 39354 w 293328"/>
              <a:gd name="T7" fmla="*/ 487349 h 291294"/>
              <a:gd name="T8" fmla="*/ 162154 w 293328"/>
              <a:gd name="T9" fmla="*/ 815134 h 291294"/>
              <a:gd name="T10" fmla="*/ 486470 w 293328"/>
              <a:gd name="T11" fmla="*/ 940467 h 291294"/>
              <a:gd name="T12" fmla="*/ 810783 w 293328"/>
              <a:gd name="T13" fmla="*/ 815134 h 291294"/>
              <a:gd name="T14" fmla="*/ 933595 w 293328"/>
              <a:gd name="T15" fmla="*/ 487349 h 291294"/>
              <a:gd name="T16" fmla="*/ 877557 w 293328"/>
              <a:gd name="T17" fmla="*/ 402990 h 291294"/>
              <a:gd name="T18" fmla="*/ 965791 w 293328"/>
              <a:gd name="T19" fmla="*/ 499399 h 291294"/>
              <a:gd name="T20" fmla="*/ 838210 w 293328"/>
              <a:gd name="T21" fmla="*/ 842855 h 291294"/>
              <a:gd name="T22" fmla="*/ 498396 w 293328"/>
              <a:gd name="T23" fmla="*/ 973002 h 291294"/>
              <a:gd name="T24" fmla="*/ 350545 w 293328"/>
              <a:gd name="T25" fmla="*/ 818749 h 291294"/>
              <a:gd name="T26" fmla="*/ 129958 w 293328"/>
              <a:gd name="T27" fmla="*/ 829600 h 291294"/>
              <a:gd name="T28" fmla="*/ 0 w 293328"/>
              <a:gd name="T29" fmla="*/ 487349 h 291294"/>
              <a:gd name="T30" fmla="*/ 728087 w 293328"/>
              <a:gd name="T31" fmla="*/ 377547 h 291294"/>
              <a:gd name="T32" fmla="*/ 669626 w 293328"/>
              <a:gd name="T33" fmla="*/ 477423 h 291294"/>
              <a:gd name="T34" fmla="*/ 647704 w 293328"/>
              <a:gd name="T35" fmla="*/ 456966 h 291294"/>
              <a:gd name="T36" fmla="*/ 357005 w 293328"/>
              <a:gd name="T37" fmla="*/ 377547 h 291294"/>
              <a:gd name="T38" fmla="*/ 268888 w 293328"/>
              <a:gd name="T39" fmla="*/ 482233 h 291294"/>
              <a:gd name="T40" fmla="*/ 335860 w 293328"/>
              <a:gd name="T41" fmla="*/ 377547 h 291294"/>
              <a:gd name="T42" fmla="*/ 718712 w 293328"/>
              <a:gd name="T43" fmla="*/ 318973 h 291294"/>
              <a:gd name="T44" fmla="*/ 621192 w 293328"/>
              <a:gd name="T45" fmla="*/ 396359 h 291294"/>
              <a:gd name="T46" fmla="*/ 308387 w 293328"/>
              <a:gd name="T47" fmla="*/ 298734 h 291294"/>
              <a:gd name="T48" fmla="*/ 251991 w 293328"/>
              <a:gd name="T49" fmla="*/ 396359 h 291294"/>
              <a:gd name="T50" fmla="*/ 232015 w 293328"/>
              <a:gd name="T51" fmla="*/ 376120 h 291294"/>
              <a:gd name="T52" fmla="*/ 565261 w 293328"/>
              <a:gd name="T53" fmla="*/ 392846 h 291294"/>
              <a:gd name="T54" fmla="*/ 810375 w 293328"/>
              <a:gd name="T55" fmla="*/ 268484 h 291294"/>
              <a:gd name="T56" fmla="*/ 171893 w 293328"/>
              <a:gd name="T57" fmla="*/ 392846 h 291294"/>
              <a:gd name="T58" fmla="*/ 418195 w 293328"/>
              <a:gd name="T59" fmla="*/ 268484 h 291294"/>
              <a:gd name="T60" fmla="*/ 432543 w 293328"/>
              <a:gd name="T61" fmla="*/ 238302 h 291294"/>
              <a:gd name="T62" fmla="*/ 535371 w 293328"/>
              <a:gd name="T63" fmla="*/ 279349 h 291294"/>
              <a:gd name="T64" fmla="*/ 825916 w 293328"/>
              <a:gd name="T65" fmla="*/ 238302 h 291294"/>
              <a:gd name="T66" fmla="*/ 688418 w 293328"/>
              <a:gd name="T67" fmla="*/ 546174 h 291294"/>
              <a:gd name="T68" fmla="*/ 446893 w 293328"/>
              <a:gd name="T69" fmla="*/ 308329 h 291294"/>
              <a:gd name="T70" fmla="*/ 142002 w 293328"/>
              <a:gd name="T71" fmla="*/ 392846 h 291294"/>
              <a:gd name="T72" fmla="*/ 478369 w 293328"/>
              <a:gd name="T73" fmla="*/ 4505 h 291294"/>
              <a:gd name="T74" fmla="*/ 828842 w 293328"/>
              <a:gd name="T75" fmla="*/ 129352 h 291294"/>
              <a:gd name="T76" fmla="*/ 837189 w 293328"/>
              <a:gd name="T77" fmla="*/ 202576 h 291294"/>
              <a:gd name="T78" fmla="*/ 813344 w 293328"/>
              <a:gd name="T79" fmla="*/ 161761 h 291294"/>
              <a:gd name="T80" fmla="*/ 489101 w 293328"/>
              <a:gd name="T81" fmla="*/ 36918 h 291294"/>
              <a:gd name="T82" fmla="*/ 164853 w 293328"/>
              <a:gd name="T83" fmla="*/ 161761 h 291294"/>
              <a:gd name="T84" fmla="*/ 155324 w 293328"/>
              <a:gd name="T85" fmla="*/ 215782 h 291294"/>
              <a:gd name="T86" fmla="*/ 137438 w 293328"/>
              <a:gd name="T87" fmla="*/ 134155 h 291294"/>
              <a:gd name="T88" fmla="*/ 478369 w 293328"/>
              <a:gd name="T89" fmla="*/ 4505 h 29129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3328" h="291294">
                <a:moveTo>
                  <a:pt x="96695" y="190229"/>
                </a:moveTo>
                <a:cubicBezTo>
                  <a:pt x="98501" y="188465"/>
                  <a:pt x="101392" y="188465"/>
                  <a:pt x="103198" y="190229"/>
                </a:cubicBezTo>
                <a:cubicBezTo>
                  <a:pt x="127405" y="214218"/>
                  <a:pt x="167147" y="214218"/>
                  <a:pt x="191354" y="190229"/>
                </a:cubicBezTo>
                <a:cubicBezTo>
                  <a:pt x="193161" y="188465"/>
                  <a:pt x="196051" y="188465"/>
                  <a:pt x="197857" y="190229"/>
                </a:cubicBezTo>
                <a:cubicBezTo>
                  <a:pt x="199664" y="191993"/>
                  <a:pt x="199664" y="194815"/>
                  <a:pt x="197857" y="196579"/>
                </a:cubicBezTo>
                <a:cubicBezTo>
                  <a:pt x="183767" y="209985"/>
                  <a:pt x="165702" y="216687"/>
                  <a:pt x="147276" y="216687"/>
                </a:cubicBezTo>
                <a:cubicBezTo>
                  <a:pt x="129211" y="216687"/>
                  <a:pt x="110785" y="209985"/>
                  <a:pt x="96695" y="196579"/>
                </a:cubicBezTo>
                <a:cubicBezTo>
                  <a:pt x="95250" y="194815"/>
                  <a:pt x="95250" y="191993"/>
                  <a:pt x="96695" y="190229"/>
                </a:cubicBezTo>
                <a:close/>
                <a:moveTo>
                  <a:pt x="28433" y="120051"/>
                </a:moveTo>
                <a:cubicBezTo>
                  <a:pt x="30592" y="118615"/>
                  <a:pt x="33112" y="118974"/>
                  <a:pt x="34911" y="120769"/>
                </a:cubicBezTo>
                <a:cubicBezTo>
                  <a:pt x="36351" y="122923"/>
                  <a:pt x="35991" y="125436"/>
                  <a:pt x="34191" y="126872"/>
                </a:cubicBezTo>
                <a:lnTo>
                  <a:pt x="11877" y="145181"/>
                </a:lnTo>
                <a:lnTo>
                  <a:pt x="55426" y="180722"/>
                </a:lnTo>
                <a:cubicBezTo>
                  <a:pt x="56506" y="181440"/>
                  <a:pt x="57226" y="183235"/>
                  <a:pt x="56866" y="184671"/>
                </a:cubicBezTo>
                <a:lnTo>
                  <a:pt x="48948" y="242829"/>
                </a:lnTo>
                <a:lnTo>
                  <a:pt x="107253" y="234572"/>
                </a:lnTo>
                <a:cubicBezTo>
                  <a:pt x="108693" y="234572"/>
                  <a:pt x="110493" y="235290"/>
                  <a:pt x="111212" y="236367"/>
                </a:cubicBezTo>
                <a:lnTo>
                  <a:pt x="146844" y="280165"/>
                </a:lnTo>
                <a:lnTo>
                  <a:pt x="182475" y="236367"/>
                </a:lnTo>
                <a:cubicBezTo>
                  <a:pt x="183555" y="235290"/>
                  <a:pt x="184994" y="234572"/>
                  <a:pt x="186435" y="234572"/>
                </a:cubicBezTo>
                <a:lnTo>
                  <a:pt x="244740" y="242829"/>
                </a:lnTo>
                <a:lnTo>
                  <a:pt x="236822" y="184671"/>
                </a:lnTo>
                <a:cubicBezTo>
                  <a:pt x="236462" y="183235"/>
                  <a:pt x="237182" y="181440"/>
                  <a:pt x="238262" y="180722"/>
                </a:cubicBezTo>
                <a:lnTo>
                  <a:pt x="281811" y="145181"/>
                </a:lnTo>
                <a:lnTo>
                  <a:pt x="259497" y="126872"/>
                </a:lnTo>
                <a:cubicBezTo>
                  <a:pt x="257697" y="125436"/>
                  <a:pt x="257337" y="122923"/>
                  <a:pt x="258777" y="120769"/>
                </a:cubicBezTo>
                <a:cubicBezTo>
                  <a:pt x="260576" y="118974"/>
                  <a:pt x="263096" y="118615"/>
                  <a:pt x="264895" y="120051"/>
                </a:cubicBezTo>
                <a:lnTo>
                  <a:pt x="291529" y="141591"/>
                </a:lnTo>
                <a:cubicBezTo>
                  <a:pt x="292608" y="142668"/>
                  <a:pt x="293328" y="143745"/>
                  <a:pt x="293328" y="145181"/>
                </a:cubicBezTo>
                <a:cubicBezTo>
                  <a:pt x="293328" y="146617"/>
                  <a:pt x="292608" y="147694"/>
                  <a:pt x="291529" y="148771"/>
                </a:cubicBezTo>
                <a:lnTo>
                  <a:pt x="245820" y="186107"/>
                </a:lnTo>
                <a:lnTo>
                  <a:pt x="254098" y="247137"/>
                </a:lnTo>
                <a:cubicBezTo>
                  <a:pt x="254458" y="248932"/>
                  <a:pt x="254098" y="250009"/>
                  <a:pt x="253018" y="251086"/>
                </a:cubicBezTo>
                <a:cubicBezTo>
                  <a:pt x="252298" y="252163"/>
                  <a:pt x="250499" y="252522"/>
                  <a:pt x="249419" y="252522"/>
                </a:cubicBezTo>
                <a:lnTo>
                  <a:pt x="187514" y="243906"/>
                </a:lnTo>
                <a:lnTo>
                  <a:pt x="150443" y="289858"/>
                </a:lnTo>
                <a:cubicBezTo>
                  <a:pt x="149363" y="290935"/>
                  <a:pt x="148283" y="291294"/>
                  <a:pt x="146844" y="291294"/>
                </a:cubicBezTo>
                <a:cubicBezTo>
                  <a:pt x="145404" y="291294"/>
                  <a:pt x="144324" y="290935"/>
                  <a:pt x="143605" y="289858"/>
                </a:cubicBezTo>
                <a:lnTo>
                  <a:pt x="105814" y="243906"/>
                </a:lnTo>
                <a:lnTo>
                  <a:pt x="44269" y="252522"/>
                </a:lnTo>
                <a:cubicBezTo>
                  <a:pt x="42829" y="252522"/>
                  <a:pt x="41750" y="252163"/>
                  <a:pt x="40670" y="251086"/>
                </a:cubicBezTo>
                <a:cubicBezTo>
                  <a:pt x="39590" y="250009"/>
                  <a:pt x="38870" y="248932"/>
                  <a:pt x="39230" y="247137"/>
                </a:cubicBezTo>
                <a:lnTo>
                  <a:pt x="47868" y="186107"/>
                </a:lnTo>
                <a:lnTo>
                  <a:pt x="1799" y="148771"/>
                </a:lnTo>
                <a:cubicBezTo>
                  <a:pt x="720" y="147694"/>
                  <a:pt x="0" y="146617"/>
                  <a:pt x="0" y="145181"/>
                </a:cubicBezTo>
                <a:cubicBezTo>
                  <a:pt x="0" y="143745"/>
                  <a:pt x="720" y="142668"/>
                  <a:pt x="1799" y="141591"/>
                </a:cubicBezTo>
                <a:lnTo>
                  <a:pt x="28433" y="120051"/>
                </a:lnTo>
                <a:close/>
                <a:moveTo>
                  <a:pt x="219777" y="112471"/>
                </a:moveTo>
                <a:cubicBezTo>
                  <a:pt x="221615" y="110678"/>
                  <a:pt x="224556" y="110678"/>
                  <a:pt x="226027" y="112471"/>
                </a:cubicBezTo>
                <a:cubicBezTo>
                  <a:pt x="228233" y="114263"/>
                  <a:pt x="228233" y="117131"/>
                  <a:pt x="226027" y="118564"/>
                </a:cubicBezTo>
                <a:lnTo>
                  <a:pt x="202131" y="142223"/>
                </a:lnTo>
                <a:cubicBezTo>
                  <a:pt x="201028" y="143298"/>
                  <a:pt x="199925" y="143657"/>
                  <a:pt x="198822" y="143657"/>
                </a:cubicBezTo>
                <a:cubicBezTo>
                  <a:pt x="197719" y="143657"/>
                  <a:pt x="196616" y="143298"/>
                  <a:pt x="195513" y="142223"/>
                </a:cubicBezTo>
                <a:cubicBezTo>
                  <a:pt x="193675" y="140789"/>
                  <a:pt x="193675" y="137921"/>
                  <a:pt x="195513" y="136129"/>
                </a:cubicBezTo>
                <a:lnTo>
                  <a:pt x="219777" y="112471"/>
                </a:lnTo>
                <a:close/>
                <a:moveTo>
                  <a:pt x="101381" y="112471"/>
                </a:moveTo>
                <a:cubicBezTo>
                  <a:pt x="103154" y="110678"/>
                  <a:pt x="105991" y="110678"/>
                  <a:pt x="107764" y="112471"/>
                </a:cubicBezTo>
                <a:cubicBezTo>
                  <a:pt x="109183" y="114263"/>
                  <a:pt x="109183" y="117131"/>
                  <a:pt x="107764" y="118564"/>
                </a:cubicBezTo>
                <a:lnTo>
                  <a:pt x="84357" y="142223"/>
                </a:lnTo>
                <a:cubicBezTo>
                  <a:pt x="83293" y="143298"/>
                  <a:pt x="82229" y="143657"/>
                  <a:pt x="81165" y="143657"/>
                </a:cubicBezTo>
                <a:cubicBezTo>
                  <a:pt x="80101" y="143657"/>
                  <a:pt x="79037" y="143298"/>
                  <a:pt x="77973" y="142223"/>
                </a:cubicBezTo>
                <a:cubicBezTo>
                  <a:pt x="76200" y="140789"/>
                  <a:pt x="76200" y="137921"/>
                  <a:pt x="77973" y="136129"/>
                </a:cubicBezTo>
                <a:lnTo>
                  <a:pt x="101381" y="112471"/>
                </a:lnTo>
                <a:close/>
                <a:moveTo>
                  <a:pt x="210918" y="88993"/>
                </a:moveTo>
                <a:cubicBezTo>
                  <a:pt x="212337" y="86865"/>
                  <a:pt x="215174" y="86865"/>
                  <a:pt x="216947" y="88993"/>
                </a:cubicBezTo>
                <a:cubicBezTo>
                  <a:pt x="218721" y="90412"/>
                  <a:pt x="218721" y="93249"/>
                  <a:pt x="216947" y="95022"/>
                </a:cubicBezTo>
                <a:lnTo>
                  <a:pt x="193541" y="118075"/>
                </a:lnTo>
                <a:cubicBezTo>
                  <a:pt x="192477" y="119139"/>
                  <a:pt x="191767" y="119849"/>
                  <a:pt x="190349" y="119849"/>
                </a:cubicBezTo>
                <a:cubicBezTo>
                  <a:pt x="189285" y="119849"/>
                  <a:pt x="188221" y="119139"/>
                  <a:pt x="187511" y="118075"/>
                </a:cubicBezTo>
                <a:cubicBezTo>
                  <a:pt x="185738" y="116657"/>
                  <a:pt x="185738" y="113819"/>
                  <a:pt x="187511" y="112046"/>
                </a:cubicBezTo>
                <a:lnTo>
                  <a:pt x="210918" y="88993"/>
                </a:lnTo>
                <a:close/>
                <a:moveTo>
                  <a:pt x="93088" y="88993"/>
                </a:moveTo>
                <a:cubicBezTo>
                  <a:pt x="94861" y="86865"/>
                  <a:pt x="97699" y="86865"/>
                  <a:pt x="99472" y="88993"/>
                </a:cubicBezTo>
                <a:cubicBezTo>
                  <a:pt x="101245" y="90412"/>
                  <a:pt x="101245" y="93249"/>
                  <a:pt x="99472" y="95022"/>
                </a:cubicBezTo>
                <a:lnTo>
                  <a:pt x="76065" y="118075"/>
                </a:lnTo>
                <a:cubicBezTo>
                  <a:pt x="75356" y="119139"/>
                  <a:pt x="73937" y="119849"/>
                  <a:pt x="72873" y="119849"/>
                </a:cubicBezTo>
                <a:cubicBezTo>
                  <a:pt x="71809" y="119849"/>
                  <a:pt x="70745" y="119139"/>
                  <a:pt x="70036" y="118075"/>
                </a:cubicBezTo>
                <a:cubicBezTo>
                  <a:pt x="68263" y="116657"/>
                  <a:pt x="68263" y="113819"/>
                  <a:pt x="70036" y="112046"/>
                </a:cubicBezTo>
                <a:lnTo>
                  <a:pt x="93088" y="88993"/>
                </a:lnTo>
                <a:close/>
                <a:moveTo>
                  <a:pt x="170628" y="79981"/>
                </a:moveTo>
                <a:lnTo>
                  <a:pt x="170628" y="117028"/>
                </a:lnTo>
                <a:cubicBezTo>
                  <a:pt x="170628" y="137529"/>
                  <a:pt x="187230" y="153714"/>
                  <a:pt x="207803" y="153714"/>
                </a:cubicBezTo>
                <a:cubicBezTo>
                  <a:pt x="228375" y="153714"/>
                  <a:pt x="244616" y="137529"/>
                  <a:pt x="244616" y="117028"/>
                </a:cubicBezTo>
                <a:lnTo>
                  <a:pt x="244616" y="79981"/>
                </a:lnTo>
                <a:lnTo>
                  <a:pt x="170628" y="79981"/>
                </a:lnTo>
                <a:close/>
                <a:moveTo>
                  <a:pt x="51886" y="79981"/>
                </a:moveTo>
                <a:lnTo>
                  <a:pt x="51886" y="117028"/>
                </a:lnTo>
                <a:cubicBezTo>
                  <a:pt x="51886" y="137529"/>
                  <a:pt x="68488" y="153714"/>
                  <a:pt x="89060" y="153714"/>
                </a:cubicBezTo>
                <a:cubicBezTo>
                  <a:pt x="109272" y="153714"/>
                  <a:pt x="126235" y="137529"/>
                  <a:pt x="126235" y="117028"/>
                </a:cubicBezTo>
                <a:lnTo>
                  <a:pt x="126235" y="79981"/>
                </a:lnTo>
                <a:lnTo>
                  <a:pt x="51886" y="79981"/>
                </a:lnTo>
                <a:close/>
                <a:moveTo>
                  <a:pt x="47194" y="70990"/>
                </a:moveTo>
                <a:lnTo>
                  <a:pt x="130566" y="70990"/>
                </a:lnTo>
                <a:cubicBezTo>
                  <a:pt x="132731" y="70990"/>
                  <a:pt x="134897" y="73148"/>
                  <a:pt x="134897" y="75306"/>
                </a:cubicBezTo>
                <a:lnTo>
                  <a:pt x="134897" y="82859"/>
                </a:lnTo>
                <a:cubicBezTo>
                  <a:pt x="143559" y="81420"/>
                  <a:pt x="152582" y="81420"/>
                  <a:pt x="161605" y="83218"/>
                </a:cubicBezTo>
                <a:lnTo>
                  <a:pt x="161605" y="75306"/>
                </a:lnTo>
                <a:cubicBezTo>
                  <a:pt x="161605" y="73148"/>
                  <a:pt x="163409" y="70990"/>
                  <a:pt x="166297" y="70990"/>
                </a:cubicBezTo>
                <a:lnTo>
                  <a:pt x="249308" y="70990"/>
                </a:lnTo>
                <a:cubicBezTo>
                  <a:pt x="251835" y="70990"/>
                  <a:pt x="253639" y="73148"/>
                  <a:pt x="253639" y="75306"/>
                </a:cubicBezTo>
                <a:lnTo>
                  <a:pt x="253639" y="117028"/>
                </a:lnTo>
                <a:cubicBezTo>
                  <a:pt x="253639" y="142205"/>
                  <a:pt x="233067" y="162706"/>
                  <a:pt x="207803" y="162706"/>
                </a:cubicBezTo>
                <a:cubicBezTo>
                  <a:pt x="182177" y="162706"/>
                  <a:pt x="161605" y="142205"/>
                  <a:pt x="161605" y="117028"/>
                </a:cubicBezTo>
                <a:lnTo>
                  <a:pt x="161605" y="92211"/>
                </a:lnTo>
                <a:cubicBezTo>
                  <a:pt x="152582" y="90412"/>
                  <a:pt x="143559" y="90053"/>
                  <a:pt x="134897" y="91851"/>
                </a:cubicBezTo>
                <a:lnTo>
                  <a:pt x="134897" y="117028"/>
                </a:lnTo>
                <a:cubicBezTo>
                  <a:pt x="134897" y="142205"/>
                  <a:pt x="113964" y="162706"/>
                  <a:pt x="89060" y="162706"/>
                </a:cubicBezTo>
                <a:cubicBezTo>
                  <a:pt x="63435" y="162706"/>
                  <a:pt x="42863" y="142205"/>
                  <a:pt x="42863" y="117028"/>
                </a:cubicBezTo>
                <a:lnTo>
                  <a:pt x="42863" y="75306"/>
                </a:lnTo>
                <a:cubicBezTo>
                  <a:pt x="42863" y="73148"/>
                  <a:pt x="44667" y="70990"/>
                  <a:pt x="47194" y="70990"/>
                </a:cubicBezTo>
                <a:close/>
                <a:moveTo>
                  <a:pt x="144399" y="1341"/>
                </a:moveTo>
                <a:cubicBezTo>
                  <a:pt x="145839" y="-447"/>
                  <a:pt x="149437" y="-447"/>
                  <a:pt x="151236" y="1341"/>
                </a:cubicBezTo>
                <a:lnTo>
                  <a:pt x="188299" y="47116"/>
                </a:lnTo>
                <a:lnTo>
                  <a:pt x="250191" y="38533"/>
                </a:lnTo>
                <a:cubicBezTo>
                  <a:pt x="251270" y="38533"/>
                  <a:pt x="253069" y="38891"/>
                  <a:pt x="253789" y="39964"/>
                </a:cubicBezTo>
                <a:cubicBezTo>
                  <a:pt x="254869" y="41037"/>
                  <a:pt x="255228" y="42110"/>
                  <a:pt x="254869" y="43540"/>
                </a:cubicBezTo>
                <a:lnTo>
                  <a:pt x="252710" y="60348"/>
                </a:lnTo>
                <a:cubicBezTo>
                  <a:pt x="252350" y="62494"/>
                  <a:pt x="250191" y="64282"/>
                  <a:pt x="247672" y="63925"/>
                </a:cubicBezTo>
                <a:cubicBezTo>
                  <a:pt x="245153" y="63567"/>
                  <a:pt x="243714" y="61421"/>
                  <a:pt x="244074" y="58918"/>
                </a:cubicBezTo>
                <a:lnTo>
                  <a:pt x="245513" y="48189"/>
                </a:lnTo>
                <a:lnTo>
                  <a:pt x="187220" y="56414"/>
                </a:lnTo>
                <a:cubicBezTo>
                  <a:pt x="185781" y="56414"/>
                  <a:pt x="184341" y="56057"/>
                  <a:pt x="183261" y="54626"/>
                </a:cubicBezTo>
                <a:lnTo>
                  <a:pt x="147638" y="10997"/>
                </a:lnTo>
                <a:lnTo>
                  <a:pt x="112014" y="54626"/>
                </a:lnTo>
                <a:cubicBezTo>
                  <a:pt x="111295" y="56057"/>
                  <a:pt x="109495" y="56414"/>
                  <a:pt x="108056" y="56414"/>
                </a:cubicBezTo>
                <a:lnTo>
                  <a:pt x="49763" y="48189"/>
                </a:lnTo>
                <a:lnTo>
                  <a:pt x="51202" y="58918"/>
                </a:lnTo>
                <a:cubicBezTo>
                  <a:pt x="51562" y="61421"/>
                  <a:pt x="49763" y="63567"/>
                  <a:pt x="47604" y="63925"/>
                </a:cubicBezTo>
                <a:cubicBezTo>
                  <a:pt x="47244" y="64282"/>
                  <a:pt x="46884" y="64282"/>
                  <a:pt x="46884" y="64282"/>
                </a:cubicBezTo>
                <a:cubicBezTo>
                  <a:pt x="44725" y="64282"/>
                  <a:pt x="42926" y="62494"/>
                  <a:pt x="42566" y="60348"/>
                </a:cubicBezTo>
                <a:lnTo>
                  <a:pt x="40048" y="43540"/>
                </a:lnTo>
                <a:cubicBezTo>
                  <a:pt x="39688" y="42110"/>
                  <a:pt x="40407" y="41037"/>
                  <a:pt x="41487" y="39964"/>
                </a:cubicBezTo>
                <a:cubicBezTo>
                  <a:pt x="42566" y="38891"/>
                  <a:pt x="43646" y="38533"/>
                  <a:pt x="45085" y="38533"/>
                </a:cubicBezTo>
                <a:lnTo>
                  <a:pt x="106617" y="47116"/>
                </a:lnTo>
                <a:lnTo>
                  <a:pt x="144399" y="1341"/>
                </a:ln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FE09FB-6F0D-1C45-A54A-4D6A1A0477AC}"/>
              </a:ext>
            </a:extLst>
          </p:cNvPr>
          <p:cNvSpPr txBox="1"/>
          <p:nvPr/>
        </p:nvSpPr>
        <p:spPr>
          <a:xfrm>
            <a:off x="18203770" y="1097366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96DD9490-0729-0449-B6D9-4E96A0F8D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020127"/>
              </p:ext>
            </p:extLst>
          </p:nvPr>
        </p:nvGraphicFramePr>
        <p:xfrm>
          <a:off x="16223226" y="2233497"/>
          <a:ext cx="6400800" cy="4332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EE3DFD7-60EC-B748-AE8E-687271D4387E}"/>
              </a:ext>
            </a:extLst>
          </p:cNvPr>
          <p:cNvSpPr txBox="1"/>
          <p:nvPr/>
        </p:nvSpPr>
        <p:spPr>
          <a:xfrm>
            <a:off x="6080502" y="1100709"/>
            <a:ext cx="49776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GREAT TITLE HERE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174DB6C-7D4B-AA48-8403-C6EA82236721}"/>
              </a:ext>
            </a:extLst>
          </p:cNvPr>
          <p:cNvSpPr/>
          <p:nvPr/>
        </p:nvSpPr>
        <p:spPr>
          <a:xfrm>
            <a:off x="5080001" y="2011768"/>
            <a:ext cx="10537825" cy="4638906"/>
          </a:xfrm>
          <a:custGeom>
            <a:avLst/>
            <a:gdLst>
              <a:gd name="connsiteX0" fmla="*/ 9278557 w 10537825"/>
              <a:gd name="connsiteY0" fmla="*/ 4593563 h 4647033"/>
              <a:gd name="connsiteX1" fmla="*/ 9283178 w 10537825"/>
              <a:gd name="connsiteY1" fmla="*/ 4595705 h 4647033"/>
              <a:gd name="connsiteX2" fmla="*/ 9278804 w 10537825"/>
              <a:gd name="connsiteY2" fmla="*/ 4593796 h 4647033"/>
              <a:gd name="connsiteX3" fmla="*/ 8854527 w 10537825"/>
              <a:gd name="connsiteY3" fmla="*/ 4471443 h 4647033"/>
              <a:gd name="connsiteX4" fmla="*/ 8967267 w 10537825"/>
              <a:gd name="connsiteY4" fmla="*/ 4520416 h 4647033"/>
              <a:gd name="connsiteX5" fmla="*/ 9072091 w 10537825"/>
              <a:gd name="connsiteY5" fmla="*/ 4508072 h 4647033"/>
              <a:gd name="connsiteX6" fmla="*/ 9212141 w 10537825"/>
              <a:gd name="connsiteY6" fmla="*/ 4522474 h 4647033"/>
              <a:gd name="connsiteX7" fmla="*/ 9156121 w 10537825"/>
              <a:gd name="connsiteY7" fmla="*/ 4556304 h 4647033"/>
              <a:gd name="connsiteX8" fmla="*/ 9277979 w 10537825"/>
              <a:gd name="connsiteY8" fmla="*/ 4593335 h 4647033"/>
              <a:gd name="connsiteX9" fmla="*/ 9278270 w 10537825"/>
              <a:gd name="connsiteY9" fmla="*/ 4593563 h 4647033"/>
              <a:gd name="connsiteX10" fmla="*/ 9278804 w 10537825"/>
              <a:gd name="connsiteY10" fmla="*/ 4593796 h 4647033"/>
              <a:gd name="connsiteX11" fmla="*/ 9293528 w 10537825"/>
              <a:gd name="connsiteY11" fmla="*/ 4607696 h 4647033"/>
              <a:gd name="connsiteX12" fmla="*/ 9236108 w 10537825"/>
              <a:gd name="connsiteY12" fmla="*/ 4617563 h 4647033"/>
              <a:gd name="connsiteX13" fmla="*/ 9117714 w 10537825"/>
              <a:gd name="connsiteY13" fmla="*/ 4603392 h 4647033"/>
              <a:gd name="connsiteX14" fmla="*/ 8902584 w 10537825"/>
              <a:gd name="connsiteY14" fmla="*/ 4563847 h 4647033"/>
              <a:gd name="connsiteX15" fmla="*/ 8783613 w 10537825"/>
              <a:gd name="connsiteY15" fmla="*/ 4514245 h 4647033"/>
              <a:gd name="connsiteX16" fmla="*/ 8816856 w 10537825"/>
              <a:gd name="connsiteY16" fmla="*/ 4471621 h 4647033"/>
              <a:gd name="connsiteX17" fmla="*/ 8854527 w 10537825"/>
              <a:gd name="connsiteY17" fmla="*/ 4471443 h 4647033"/>
              <a:gd name="connsiteX18" fmla="*/ 1663769 w 10537825"/>
              <a:gd name="connsiteY18" fmla="*/ 4461690 h 4647033"/>
              <a:gd name="connsiteX19" fmla="*/ 1663769 w 10537825"/>
              <a:gd name="connsiteY19" fmla="*/ 4461690 h 4647033"/>
              <a:gd name="connsiteX20" fmla="*/ 9667092 w 10537825"/>
              <a:gd name="connsiteY20" fmla="*/ 4389096 h 4647033"/>
              <a:gd name="connsiteX21" fmla="*/ 9687450 w 10537825"/>
              <a:gd name="connsiteY21" fmla="*/ 4419383 h 4647033"/>
              <a:gd name="connsiteX22" fmla="*/ 9687739 w 10537825"/>
              <a:gd name="connsiteY22" fmla="*/ 4420525 h 4647033"/>
              <a:gd name="connsiteX23" fmla="*/ 9688027 w 10537825"/>
              <a:gd name="connsiteY23" fmla="*/ 4420754 h 4647033"/>
              <a:gd name="connsiteX24" fmla="*/ 9653664 w 10537825"/>
              <a:gd name="connsiteY24" fmla="*/ 4419154 h 4647033"/>
              <a:gd name="connsiteX25" fmla="*/ 9667092 w 10537825"/>
              <a:gd name="connsiteY25" fmla="*/ 4389096 h 4647033"/>
              <a:gd name="connsiteX26" fmla="*/ 9837897 w 10537825"/>
              <a:gd name="connsiteY26" fmla="*/ 4301863 h 4647033"/>
              <a:gd name="connsiteX27" fmla="*/ 9868507 w 10537825"/>
              <a:gd name="connsiteY27" fmla="*/ 4322921 h 4647033"/>
              <a:gd name="connsiteX28" fmla="*/ 9868507 w 10537825"/>
              <a:gd name="connsiteY28" fmla="*/ 4327949 h 4647033"/>
              <a:gd name="connsiteX29" fmla="*/ 9809886 w 10537825"/>
              <a:gd name="connsiteY29" fmla="*/ 4317207 h 4647033"/>
              <a:gd name="connsiteX30" fmla="*/ 9809886 w 10537825"/>
              <a:gd name="connsiteY30" fmla="*/ 4316978 h 4647033"/>
              <a:gd name="connsiteX31" fmla="*/ 9837897 w 10537825"/>
              <a:gd name="connsiteY31" fmla="*/ 4301863 h 4647033"/>
              <a:gd name="connsiteX32" fmla="*/ 10041189 w 10537825"/>
              <a:gd name="connsiteY32" fmla="*/ 4292519 h 4647033"/>
              <a:gd name="connsiteX33" fmla="*/ 10046134 w 10537825"/>
              <a:gd name="connsiteY33" fmla="*/ 4295176 h 4647033"/>
              <a:gd name="connsiteX34" fmla="*/ 10041591 w 10537825"/>
              <a:gd name="connsiteY34" fmla="*/ 4292871 h 4647033"/>
              <a:gd name="connsiteX35" fmla="*/ 9982028 w 10537825"/>
              <a:gd name="connsiteY35" fmla="*/ 4281177 h 4647033"/>
              <a:gd name="connsiteX36" fmla="*/ 10040611 w 10537825"/>
              <a:gd name="connsiteY36" fmla="*/ 4292292 h 4647033"/>
              <a:gd name="connsiteX37" fmla="*/ 10040900 w 10537825"/>
              <a:gd name="connsiteY37" fmla="*/ 4292519 h 4647033"/>
              <a:gd name="connsiteX38" fmla="*/ 10041591 w 10537825"/>
              <a:gd name="connsiteY38" fmla="*/ 4292871 h 4647033"/>
              <a:gd name="connsiteX39" fmla="*/ 10064905 w 10537825"/>
              <a:gd name="connsiteY39" fmla="*/ 4313207 h 4647033"/>
              <a:gd name="connsiteX40" fmla="*/ 10065444 w 10537825"/>
              <a:gd name="connsiteY40" fmla="*/ 4339380 h 4647033"/>
              <a:gd name="connsiteX41" fmla="*/ 9929725 w 10537825"/>
              <a:gd name="connsiteY41" fmla="*/ 4295263 h 4647033"/>
              <a:gd name="connsiteX42" fmla="*/ 9982028 w 10537825"/>
              <a:gd name="connsiteY42" fmla="*/ 4281177 h 4647033"/>
              <a:gd name="connsiteX43" fmla="*/ 10150856 w 10537825"/>
              <a:gd name="connsiteY43" fmla="*/ 4134981 h 4647033"/>
              <a:gd name="connsiteX44" fmla="*/ 10176043 w 10537825"/>
              <a:gd name="connsiteY44" fmla="*/ 4136169 h 4647033"/>
              <a:gd name="connsiteX45" fmla="*/ 10222822 w 10537825"/>
              <a:gd name="connsiteY45" fmla="*/ 4150570 h 4647033"/>
              <a:gd name="connsiteX46" fmla="*/ 10256319 w 10537825"/>
              <a:gd name="connsiteY46" fmla="*/ 4256404 h 4647033"/>
              <a:gd name="connsiteX47" fmla="*/ 10295303 w 10537825"/>
              <a:gd name="connsiteY47" fmla="*/ 4303721 h 4647033"/>
              <a:gd name="connsiteX48" fmla="*/ 10380777 w 10537825"/>
              <a:gd name="connsiteY48" fmla="*/ 4234231 h 4647033"/>
              <a:gd name="connsiteX49" fmla="*/ 10376734 w 10537825"/>
              <a:gd name="connsiteY49" fmla="*/ 4225773 h 4647033"/>
              <a:gd name="connsiteX50" fmla="*/ 10381644 w 10537825"/>
              <a:gd name="connsiteY50" fmla="*/ 4223260 h 4647033"/>
              <a:gd name="connsiteX51" fmla="*/ 10380199 w 10537825"/>
              <a:gd name="connsiteY51" fmla="*/ 4213887 h 4647033"/>
              <a:gd name="connsiteX52" fmla="*/ 10517251 w 10537825"/>
              <a:gd name="connsiteY52" fmla="*/ 4238092 h 4647033"/>
              <a:gd name="connsiteX53" fmla="*/ 10537825 w 10537825"/>
              <a:gd name="connsiteY53" fmla="*/ 4245497 h 4647033"/>
              <a:gd name="connsiteX54" fmla="*/ 10537825 w 10537825"/>
              <a:gd name="connsiteY54" fmla="*/ 4637988 h 4647033"/>
              <a:gd name="connsiteX55" fmla="*/ 10524620 w 10537825"/>
              <a:gd name="connsiteY55" fmla="*/ 4625450 h 4647033"/>
              <a:gd name="connsiteX56" fmla="*/ 10482713 w 10537825"/>
              <a:gd name="connsiteY56" fmla="*/ 4600877 h 4647033"/>
              <a:gd name="connsiteX57" fmla="*/ 10482713 w 10537825"/>
              <a:gd name="connsiteY57" fmla="*/ 4601106 h 4647033"/>
              <a:gd name="connsiteX58" fmla="*/ 10389152 w 10537825"/>
              <a:gd name="connsiteY58" fmla="*/ 4612992 h 4647033"/>
              <a:gd name="connsiteX59" fmla="*/ 10450370 w 10537825"/>
              <a:gd name="connsiteY59" fmla="*/ 4531160 h 4647033"/>
              <a:gd name="connsiteX60" fmla="*/ 10451814 w 10537825"/>
              <a:gd name="connsiteY60" fmla="*/ 4505330 h 4647033"/>
              <a:gd name="connsiteX61" fmla="*/ 10429291 w 10537825"/>
              <a:gd name="connsiteY61" fmla="*/ 4457784 h 4647033"/>
              <a:gd name="connsiteX62" fmla="*/ 10362874 w 10537825"/>
              <a:gd name="connsiteY62" fmla="*/ 4412983 h 4647033"/>
              <a:gd name="connsiteX63" fmla="*/ 10218779 w 10537825"/>
              <a:gd name="connsiteY63" fmla="*/ 4342122 h 4647033"/>
              <a:gd name="connsiteX64" fmla="*/ 10159871 w 10537825"/>
              <a:gd name="connsiteY64" fmla="*/ 4345322 h 4647033"/>
              <a:gd name="connsiteX65" fmla="*/ 10148321 w 10537825"/>
              <a:gd name="connsiteY65" fmla="*/ 4265546 h 4647033"/>
              <a:gd name="connsiteX66" fmla="*/ 10082482 w 10537825"/>
              <a:gd name="connsiteY66" fmla="*/ 4168399 h 4647033"/>
              <a:gd name="connsiteX67" fmla="*/ 10110493 w 10537825"/>
              <a:gd name="connsiteY67" fmla="*/ 4164970 h 4647033"/>
              <a:gd name="connsiteX68" fmla="*/ 10150856 w 10537825"/>
              <a:gd name="connsiteY68" fmla="*/ 4134981 h 4647033"/>
              <a:gd name="connsiteX69" fmla="*/ 848705 w 10537825"/>
              <a:gd name="connsiteY69" fmla="*/ 4097186 h 4647033"/>
              <a:gd name="connsiteX70" fmla="*/ 807042 w 10537825"/>
              <a:gd name="connsiteY70" fmla="*/ 4161736 h 4647033"/>
              <a:gd name="connsiteX71" fmla="*/ 846673 w 10537825"/>
              <a:gd name="connsiteY71" fmla="*/ 4102474 h 4647033"/>
              <a:gd name="connsiteX72" fmla="*/ 9489646 w 10537825"/>
              <a:gd name="connsiteY72" fmla="*/ 4069652 h 4647033"/>
              <a:gd name="connsiteX73" fmla="*/ 9488564 w 10537825"/>
              <a:gd name="connsiteY73" fmla="*/ 4072538 h 4647033"/>
              <a:gd name="connsiteX74" fmla="*/ 9489549 w 10537825"/>
              <a:gd name="connsiteY74" fmla="*/ 4069704 h 4647033"/>
              <a:gd name="connsiteX75" fmla="*/ 9782454 w 10537825"/>
              <a:gd name="connsiteY75" fmla="*/ 4027135 h 4647033"/>
              <a:gd name="connsiteX76" fmla="*/ 9757042 w 10537825"/>
              <a:gd name="connsiteY76" fmla="*/ 4091825 h 4647033"/>
              <a:gd name="connsiteX77" fmla="*/ 9666948 w 10537825"/>
              <a:gd name="connsiteY77" fmla="*/ 4105311 h 4647033"/>
              <a:gd name="connsiteX78" fmla="*/ 9527185 w 10537825"/>
              <a:gd name="connsiteY78" fmla="*/ 4121311 h 4647033"/>
              <a:gd name="connsiteX79" fmla="*/ 9694958 w 10537825"/>
              <a:gd name="connsiteY79" fmla="*/ 4172743 h 4647033"/>
              <a:gd name="connsiteX80" fmla="*/ 9602842 w 10537825"/>
              <a:gd name="connsiteY80" fmla="*/ 4250460 h 4647033"/>
              <a:gd name="connsiteX81" fmla="*/ 9652509 w 10537825"/>
              <a:gd name="connsiteY81" fmla="*/ 4375266 h 4647033"/>
              <a:gd name="connsiteX82" fmla="*/ 9536714 w 10537825"/>
              <a:gd name="connsiteY82" fmla="*/ 4297321 h 4647033"/>
              <a:gd name="connsiteX83" fmla="*/ 9520543 w 10537825"/>
              <a:gd name="connsiteY83" fmla="*/ 4449327 h 4647033"/>
              <a:gd name="connsiteX84" fmla="*/ 9472897 w 10537825"/>
              <a:gd name="connsiteY84" fmla="*/ 4326807 h 4647033"/>
              <a:gd name="connsiteX85" fmla="*/ 9548266 w 10537825"/>
              <a:gd name="connsiteY85" fmla="*/ 4070338 h 4647033"/>
              <a:gd name="connsiteX86" fmla="*/ 9764840 w 10537825"/>
              <a:gd name="connsiteY86" fmla="*/ 4049079 h 4647033"/>
              <a:gd name="connsiteX87" fmla="*/ 9782454 w 10537825"/>
              <a:gd name="connsiteY87" fmla="*/ 4027135 h 4647033"/>
              <a:gd name="connsiteX88" fmla="*/ 9966994 w 10537825"/>
              <a:gd name="connsiteY88" fmla="*/ 3963635 h 4647033"/>
              <a:gd name="connsiteX89" fmla="*/ 9942142 w 10537825"/>
              <a:gd name="connsiteY89" fmla="*/ 4001534 h 4647033"/>
              <a:gd name="connsiteX90" fmla="*/ 9973329 w 10537825"/>
              <a:gd name="connsiteY90" fmla="*/ 4020964 h 4647033"/>
              <a:gd name="connsiteX91" fmla="*/ 9955426 w 10537825"/>
              <a:gd name="connsiteY91" fmla="*/ 4063252 h 4647033"/>
              <a:gd name="connsiteX92" fmla="*/ 9961488 w 10537825"/>
              <a:gd name="connsiteY92" fmla="*/ 4087938 h 4647033"/>
              <a:gd name="connsiteX93" fmla="*/ 9952826 w 10537825"/>
              <a:gd name="connsiteY93" fmla="*/ 4161085 h 4647033"/>
              <a:gd name="connsiteX94" fmla="*/ 9951093 w 10537825"/>
              <a:gd name="connsiteY94" fmla="*/ 4161085 h 4647033"/>
              <a:gd name="connsiteX95" fmla="*/ 9953694 w 10537825"/>
              <a:gd name="connsiteY95" fmla="*/ 3964503 h 4647033"/>
              <a:gd name="connsiteX96" fmla="*/ 9966994 w 10537825"/>
              <a:gd name="connsiteY96" fmla="*/ 3963635 h 4647033"/>
              <a:gd name="connsiteX97" fmla="*/ 8265801 w 10537825"/>
              <a:gd name="connsiteY97" fmla="*/ 3807018 h 4647033"/>
              <a:gd name="connsiteX98" fmla="*/ 8405330 w 10537825"/>
              <a:gd name="connsiteY98" fmla="*/ 3856841 h 4647033"/>
              <a:gd name="connsiteX99" fmla="*/ 8559529 w 10537825"/>
              <a:gd name="connsiteY99" fmla="*/ 3990791 h 4647033"/>
              <a:gd name="connsiteX100" fmla="*/ 8694672 w 10537825"/>
              <a:gd name="connsiteY100" fmla="*/ 4116969 h 4647033"/>
              <a:gd name="connsiteX101" fmla="*/ 8743474 w 10537825"/>
              <a:gd name="connsiteY101" fmla="*/ 4247260 h 4647033"/>
              <a:gd name="connsiteX102" fmla="*/ 8801804 w 10537825"/>
              <a:gd name="connsiteY102" fmla="*/ 4280861 h 4647033"/>
              <a:gd name="connsiteX103" fmla="*/ 8762533 w 10537825"/>
              <a:gd name="connsiteY103" fmla="*/ 4240402 h 4647033"/>
              <a:gd name="connsiteX104" fmla="*/ 8805558 w 10537825"/>
              <a:gd name="connsiteY104" fmla="*/ 4220745 h 4647033"/>
              <a:gd name="connsiteX105" fmla="*/ 8834436 w 10537825"/>
              <a:gd name="connsiteY105" fmla="*/ 4305778 h 4647033"/>
              <a:gd name="connsiteX106" fmla="*/ 8811622 w 10537825"/>
              <a:gd name="connsiteY106" fmla="*/ 4294577 h 4647033"/>
              <a:gd name="connsiteX107" fmla="*/ 8794585 w 10537825"/>
              <a:gd name="connsiteY107" fmla="*/ 4441327 h 4647033"/>
              <a:gd name="connsiteX108" fmla="*/ 8734234 w 10537825"/>
              <a:gd name="connsiteY108" fmla="*/ 4434012 h 4647033"/>
              <a:gd name="connsiteX109" fmla="*/ 8732790 w 10537825"/>
              <a:gd name="connsiteY109" fmla="*/ 4457100 h 4647033"/>
              <a:gd name="connsiteX110" fmla="*/ 8670994 w 10537825"/>
              <a:gd name="connsiteY110" fmla="*/ 4394925 h 4647033"/>
              <a:gd name="connsiteX111" fmla="*/ 8595625 w 10537825"/>
              <a:gd name="connsiteY111" fmla="*/ 4311492 h 4647033"/>
              <a:gd name="connsiteX112" fmla="*/ 8521702 w 10537825"/>
              <a:gd name="connsiteY112" fmla="*/ 4169314 h 4647033"/>
              <a:gd name="connsiteX113" fmla="*/ 8454709 w 10537825"/>
              <a:gd name="connsiteY113" fmla="*/ 4060052 h 4647033"/>
              <a:gd name="connsiteX114" fmla="*/ 8407640 w 10537825"/>
              <a:gd name="connsiteY114" fmla="*/ 3999934 h 4647033"/>
              <a:gd name="connsiteX115" fmla="*/ 8334292 w 10537825"/>
              <a:gd name="connsiteY115" fmla="*/ 3908502 h 4647033"/>
              <a:gd name="connsiteX116" fmla="*/ 8261235 w 10537825"/>
              <a:gd name="connsiteY116" fmla="*/ 3831697 h 4647033"/>
              <a:gd name="connsiteX117" fmla="*/ 8265801 w 10537825"/>
              <a:gd name="connsiteY117" fmla="*/ 3807018 h 4647033"/>
              <a:gd name="connsiteX118" fmla="*/ 9374957 w 10537825"/>
              <a:gd name="connsiteY118" fmla="*/ 3711215 h 4647033"/>
              <a:gd name="connsiteX119" fmla="*/ 9392908 w 10537825"/>
              <a:gd name="connsiteY119" fmla="*/ 3716035 h 4647033"/>
              <a:gd name="connsiteX120" fmla="*/ 9418609 w 10537825"/>
              <a:gd name="connsiteY120" fmla="*/ 3769067 h 4647033"/>
              <a:gd name="connsiteX121" fmla="*/ 9456149 w 10537825"/>
              <a:gd name="connsiteY121" fmla="*/ 3851356 h 4647033"/>
              <a:gd name="connsiteX122" fmla="*/ 9476073 w 10537825"/>
              <a:gd name="connsiteY122" fmla="*/ 3865527 h 4647033"/>
              <a:gd name="connsiteX123" fmla="*/ 9426694 w 10537825"/>
              <a:gd name="connsiteY123" fmla="*/ 3921073 h 4647033"/>
              <a:gd name="connsiteX124" fmla="*/ 9424384 w 10537825"/>
              <a:gd name="connsiteY124" fmla="*/ 3920617 h 4647033"/>
              <a:gd name="connsiteX125" fmla="*/ 9420341 w 10537825"/>
              <a:gd name="connsiteY125" fmla="*/ 3939588 h 4647033"/>
              <a:gd name="connsiteX126" fmla="*/ 9415721 w 10537825"/>
              <a:gd name="connsiteY126" fmla="*/ 3931359 h 4647033"/>
              <a:gd name="connsiteX127" fmla="*/ 9432758 w 10537825"/>
              <a:gd name="connsiteY127" fmla="*/ 4009306 h 4647033"/>
              <a:gd name="connsiteX128" fmla="*/ 9489646 w 10537825"/>
              <a:gd name="connsiteY128" fmla="*/ 4069423 h 4647033"/>
              <a:gd name="connsiteX129" fmla="*/ 9489549 w 10537825"/>
              <a:gd name="connsiteY129" fmla="*/ 4069704 h 4647033"/>
              <a:gd name="connsiteX130" fmla="*/ 9465100 w 10537825"/>
              <a:gd name="connsiteY130" fmla="*/ 4082709 h 4647033"/>
              <a:gd name="connsiteX131" fmla="*/ 9435357 w 10537825"/>
              <a:gd name="connsiteY131" fmla="*/ 4080167 h 4647033"/>
              <a:gd name="connsiteX132" fmla="*/ 9416588 w 10537825"/>
              <a:gd name="connsiteY132" fmla="*/ 4137313 h 4647033"/>
              <a:gd name="connsiteX133" fmla="*/ 9375005 w 10537825"/>
              <a:gd name="connsiteY133" fmla="*/ 4209316 h 4647033"/>
              <a:gd name="connsiteX134" fmla="*/ 9358257 w 10537825"/>
              <a:gd name="connsiteY134" fmla="*/ 4217087 h 4647033"/>
              <a:gd name="connsiteX135" fmla="*/ 9364899 w 10537825"/>
              <a:gd name="connsiteY135" fmla="*/ 4272861 h 4647033"/>
              <a:gd name="connsiteX136" fmla="*/ 9357968 w 10537825"/>
              <a:gd name="connsiteY136" fmla="*/ 4275377 h 4647033"/>
              <a:gd name="connsiteX137" fmla="*/ 9346707 w 10537825"/>
              <a:gd name="connsiteY137" fmla="*/ 4296405 h 4647033"/>
              <a:gd name="connsiteX138" fmla="*/ 9314942 w 10537825"/>
              <a:gd name="connsiteY138" fmla="*/ 4345322 h 4647033"/>
              <a:gd name="connsiteX139" fmla="*/ 9227158 w 10537825"/>
              <a:gd name="connsiteY139" fmla="*/ 4325665 h 4647033"/>
              <a:gd name="connsiteX140" fmla="*/ 9177489 w 10537825"/>
              <a:gd name="connsiteY140" fmla="*/ 4307834 h 4647033"/>
              <a:gd name="connsiteX141" fmla="*/ 9099523 w 10537825"/>
              <a:gd name="connsiteY141" fmla="*/ 4300292 h 4647033"/>
              <a:gd name="connsiteX142" fmla="*/ 9029064 w 10537825"/>
              <a:gd name="connsiteY142" fmla="*/ 4300749 h 4647033"/>
              <a:gd name="connsiteX143" fmla="*/ 9014047 w 10537825"/>
              <a:gd name="connsiteY143" fmla="*/ 4207258 h 4647033"/>
              <a:gd name="connsiteX144" fmla="*/ 9012026 w 10537825"/>
              <a:gd name="connsiteY144" fmla="*/ 4193772 h 4647033"/>
              <a:gd name="connsiteX145" fmla="*/ 8987193 w 10537825"/>
              <a:gd name="connsiteY145" fmla="*/ 4199943 h 4647033"/>
              <a:gd name="connsiteX146" fmla="*/ 8981707 w 10537825"/>
              <a:gd name="connsiteY146" fmla="*/ 4178457 h 4647033"/>
              <a:gd name="connsiteX147" fmla="*/ 8972465 w 10537825"/>
              <a:gd name="connsiteY147" fmla="*/ 4159713 h 4647033"/>
              <a:gd name="connsiteX148" fmla="*/ 8971600 w 10537825"/>
              <a:gd name="connsiteY148" fmla="*/ 4121540 h 4647033"/>
              <a:gd name="connsiteX149" fmla="*/ 9002208 w 10537825"/>
              <a:gd name="connsiteY149" fmla="*/ 3990334 h 4647033"/>
              <a:gd name="connsiteX150" fmla="*/ 9003652 w 10537825"/>
              <a:gd name="connsiteY150" fmla="*/ 3993305 h 4647033"/>
              <a:gd name="connsiteX151" fmla="*/ 9020402 w 10537825"/>
              <a:gd name="connsiteY151" fmla="*/ 3983934 h 4647033"/>
              <a:gd name="connsiteX152" fmla="*/ 9019824 w 10537825"/>
              <a:gd name="connsiteY152" fmla="*/ 4004962 h 4647033"/>
              <a:gd name="connsiteX153" fmla="*/ 9068335 w 10537825"/>
              <a:gd name="connsiteY153" fmla="*/ 4023706 h 4647033"/>
              <a:gd name="connsiteX154" fmla="*/ 9125222 w 10537825"/>
              <a:gd name="connsiteY154" fmla="*/ 3944846 h 4647033"/>
              <a:gd name="connsiteX155" fmla="*/ 9209254 w 10537825"/>
              <a:gd name="connsiteY155" fmla="*/ 3873071 h 4647033"/>
              <a:gd name="connsiteX156" fmla="*/ 9287797 w 10537825"/>
              <a:gd name="connsiteY156" fmla="*/ 3831241 h 4647033"/>
              <a:gd name="connsiteX157" fmla="*/ 9320428 w 10537825"/>
              <a:gd name="connsiteY157" fmla="*/ 3796039 h 4647033"/>
              <a:gd name="connsiteX158" fmla="*/ 9315808 w 10537825"/>
              <a:gd name="connsiteY158" fmla="*/ 3792611 h 4647033"/>
              <a:gd name="connsiteX159" fmla="*/ 9360883 w 10537825"/>
              <a:gd name="connsiteY159" fmla="*/ 3713952 h 4647033"/>
              <a:gd name="connsiteX160" fmla="*/ 9374957 w 10537825"/>
              <a:gd name="connsiteY160" fmla="*/ 3711215 h 4647033"/>
              <a:gd name="connsiteX161" fmla="*/ 7496939 w 10537825"/>
              <a:gd name="connsiteY161" fmla="*/ 3570793 h 4647033"/>
              <a:gd name="connsiteX162" fmla="*/ 7532390 w 10537825"/>
              <a:gd name="connsiteY162" fmla="*/ 3601744 h 4647033"/>
              <a:gd name="connsiteX163" fmla="*/ 7534422 w 10537825"/>
              <a:gd name="connsiteY163" fmla="*/ 3605281 h 4647033"/>
              <a:gd name="connsiteX164" fmla="*/ 7532390 w 10537825"/>
              <a:gd name="connsiteY164" fmla="*/ 3601972 h 4647033"/>
              <a:gd name="connsiteX165" fmla="*/ 7536396 w 10537825"/>
              <a:gd name="connsiteY165" fmla="*/ 3608715 h 4647033"/>
              <a:gd name="connsiteX166" fmla="*/ 7534422 w 10537825"/>
              <a:gd name="connsiteY166" fmla="*/ 3605281 h 4647033"/>
              <a:gd name="connsiteX167" fmla="*/ 7553478 w 10537825"/>
              <a:gd name="connsiteY167" fmla="*/ 3636298 h 4647033"/>
              <a:gd name="connsiteX168" fmla="*/ 7561843 w 10537825"/>
              <a:gd name="connsiteY168" fmla="*/ 3756036 h 4647033"/>
              <a:gd name="connsiteX169" fmla="*/ 7480412 w 10537825"/>
              <a:gd name="connsiteY169" fmla="*/ 3719235 h 4647033"/>
              <a:gd name="connsiteX170" fmla="*/ 7496939 w 10537825"/>
              <a:gd name="connsiteY170" fmla="*/ 3570793 h 4647033"/>
              <a:gd name="connsiteX171" fmla="*/ 9790132 w 10537825"/>
              <a:gd name="connsiteY171" fmla="*/ 3560606 h 4647033"/>
              <a:gd name="connsiteX172" fmla="*/ 9818550 w 10537825"/>
              <a:gd name="connsiteY172" fmla="*/ 3628259 h 4647033"/>
              <a:gd name="connsiteX173" fmla="*/ 9837897 w 10537825"/>
              <a:gd name="connsiteY173" fmla="*/ 3662547 h 4647033"/>
              <a:gd name="connsiteX174" fmla="*/ 9830389 w 10537825"/>
              <a:gd name="connsiteY174" fmla="*/ 3746207 h 4647033"/>
              <a:gd name="connsiteX175" fmla="*/ 9828657 w 10537825"/>
              <a:gd name="connsiteY175" fmla="*/ 3738436 h 4647033"/>
              <a:gd name="connsiteX176" fmla="*/ 9809021 w 10537825"/>
              <a:gd name="connsiteY176" fmla="*/ 3702777 h 4647033"/>
              <a:gd name="connsiteX177" fmla="*/ 9804111 w 10537825"/>
              <a:gd name="connsiteY177" fmla="*/ 3766094 h 4647033"/>
              <a:gd name="connsiteX178" fmla="*/ 9781010 w 10537825"/>
              <a:gd name="connsiteY178" fmla="*/ 3775009 h 4647033"/>
              <a:gd name="connsiteX179" fmla="*/ 9726145 w 10537825"/>
              <a:gd name="connsiteY179" fmla="*/ 3698891 h 4647033"/>
              <a:gd name="connsiteX180" fmla="*/ 9645869 w 10537825"/>
              <a:gd name="connsiteY180" fmla="*/ 3677633 h 4647033"/>
              <a:gd name="connsiteX181" fmla="*/ 9617280 w 10537825"/>
              <a:gd name="connsiteY181" fmla="*/ 3722663 h 4647033"/>
              <a:gd name="connsiteX182" fmla="*/ 9699000 w 10537825"/>
              <a:gd name="connsiteY182" fmla="*/ 3631231 h 4647033"/>
              <a:gd name="connsiteX183" fmla="*/ 9725856 w 10537825"/>
              <a:gd name="connsiteY183" fmla="*/ 3647460 h 4647033"/>
              <a:gd name="connsiteX184" fmla="*/ 9749534 w 10537825"/>
              <a:gd name="connsiteY184" fmla="*/ 3632374 h 4647033"/>
              <a:gd name="connsiteX185" fmla="*/ 9775235 w 10537825"/>
              <a:gd name="connsiteY185" fmla="*/ 3607230 h 4647033"/>
              <a:gd name="connsiteX186" fmla="*/ 9780144 w 10537825"/>
              <a:gd name="connsiteY186" fmla="*/ 3563113 h 4647033"/>
              <a:gd name="connsiteX187" fmla="*/ 9790132 w 10537825"/>
              <a:gd name="connsiteY187" fmla="*/ 3560606 h 4647033"/>
              <a:gd name="connsiteX188" fmla="*/ 9774369 w 10537825"/>
              <a:gd name="connsiteY188" fmla="*/ 3475795 h 4647033"/>
              <a:gd name="connsiteX189" fmla="*/ 9771987 w 10537825"/>
              <a:gd name="connsiteY189" fmla="*/ 3477995 h 4647033"/>
              <a:gd name="connsiteX190" fmla="*/ 9774046 w 10537825"/>
              <a:gd name="connsiteY190" fmla="*/ 3475895 h 4647033"/>
              <a:gd name="connsiteX191" fmla="*/ 222954 w 10537825"/>
              <a:gd name="connsiteY191" fmla="*/ 3465868 h 4647033"/>
              <a:gd name="connsiteX192" fmla="*/ 293435 w 10537825"/>
              <a:gd name="connsiteY192" fmla="*/ 3467555 h 4647033"/>
              <a:gd name="connsiteX193" fmla="*/ 293435 w 10537825"/>
              <a:gd name="connsiteY193" fmla="*/ 3496547 h 4647033"/>
              <a:gd name="connsiteX194" fmla="*/ 256853 w 10537825"/>
              <a:gd name="connsiteY194" fmla="*/ 3500559 h 4647033"/>
              <a:gd name="connsiteX195" fmla="*/ 267805 w 10537825"/>
              <a:gd name="connsiteY195" fmla="*/ 3516240 h 4647033"/>
              <a:gd name="connsiteX196" fmla="*/ 335436 w 10537825"/>
              <a:gd name="connsiteY196" fmla="*/ 3581155 h 4647033"/>
              <a:gd name="connsiteX197" fmla="*/ 332500 w 10537825"/>
              <a:gd name="connsiteY197" fmla="*/ 3593554 h 4647033"/>
              <a:gd name="connsiteX198" fmla="*/ 435583 w 10537825"/>
              <a:gd name="connsiteY198" fmla="*/ 3641874 h 4647033"/>
              <a:gd name="connsiteX199" fmla="*/ 427341 w 10537825"/>
              <a:gd name="connsiteY199" fmla="*/ 3640050 h 4647033"/>
              <a:gd name="connsiteX200" fmla="*/ 464488 w 10537825"/>
              <a:gd name="connsiteY200" fmla="*/ 3705695 h 4647033"/>
              <a:gd name="connsiteX201" fmla="*/ 518795 w 10537825"/>
              <a:gd name="connsiteY201" fmla="*/ 3743075 h 4647033"/>
              <a:gd name="connsiteX202" fmla="*/ 522068 w 10537825"/>
              <a:gd name="connsiteY202" fmla="*/ 3739429 h 4647033"/>
              <a:gd name="connsiteX203" fmla="*/ 523311 w 10537825"/>
              <a:gd name="connsiteY203" fmla="*/ 3747086 h 4647033"/>
              <a:gd name="connsiteX204" fmla="*/ 587667 w 10537825"/>
              <a:gd name="connsiteY204" fmla="*/ 3756568 h 4647033"/>
              <a:gd name="connsiteX205" fmla="*/ 705991 w 10537825"/>
              <a:gd name="connsiteY205" fmla="*/ 3770427 h 4647033"/>
              <a:gd name="connsiteX206" fmla="*/ 703168 w 10537825"/>
              <a:gd name="connsiteY206" fmla="*/ 3779544 h 4647033"/>
              <a:gd name="connsiteX207" fmla="*/ 798687 w 10537825"/>
              <a:gd name="connsiteY207" fmla="*/ 3848470 h 4647033"/>
              <a:gd name="connsiteX208" fmla="*/ 894996 w 10537825"/>
              <a:gd name="connsiteY208" fmla="*/ 3982127 h 4647033"/>
              <a:gd name="connsiteX209" fmla="*/ 850849 w 10537825"/>
              <a:gd name="connsiteY209" fmla="*/ 4094450 h 4647033"/>
              <a:gd name="connsiteX210" fmla="*/ 982948 w 10537825"/>
              <a:gd name="connsiteY210" fmla="*/ 4101379 h 4647033"/>
              <a:gd name="connsiteX211" fmla="*/ 970754 w 10537825"/>
              <a:gd name="connsiteY211" fmla="*/ 4138395 h 4647033"/>
              <a:gd name="connsiteX212" fmla="*/ 1181551 w 10537825"/>
              <a:gd name="connsiteY212" fmla="*/ 4244519 h 4647033"/>
              <a:gd name="connsiteX213" fmla="*/ 1318278 w 10537825"/>
              <a:gd name="connsiteY213" fmla="*/ 4250354 h 4647033"/>
              <a:gd name="connsiteX214" fmla="*/ 1491250 w 10537825"/>
              <a:gd name="connsiteY214" fmla="*/ 4317092 h 4647033"/>
              <a:gd name="connsiteX215" fmla="*/ 1663769 w 10537825"/>
              <a:gd name="connsiteY215" fmla="*/ 4461690 h 4647033"/>
              <a:gd name="connsiteX216" fmla="*/ 1653340 w 10537825"/>
              <a:gd name="connsiteY216" fmla="*/ 4607063 h 4647033"/>
              <a:gd name="connsiteX217" fmla="*/ 1628045 w 10537825"/>
              <a:gd name="connsiteY217" fmla="*/ 4647033 h 4647033"/>
              <a:gd name="connsiteX218" fmla="*/ 0 w 10537825"/>
              <a:gd name="connsiteY218" fmla="*/ 4647033 h 4647033"/>
              <a:gd name="connsiteX219" fmla="*/ 0 w 10537825"/>
              <a:gd name="connsiteY219" fmla="*/ 3481394 h 4647033"/>
              <a:gd name="connsiteX220" fmla="*/ 8856 w 10537825"/>
              <a:gd name="connsiteY220" fmla="*/ 3481800 h 4647033"/>
              <a:gd name="connsiteX221" fmla="*/ 58478 w 10537825"/>
              <a:gd name="connsiteY221" fmla="*/ 3474484 h 4647033"/>
              <a:gd name="connsiteX222" fmla="*/ 158739 w 10537825"/>
              <a:gd name="connsiteY222" fmla="*/ 3486335 h 4647033"/>
              <a:gd name="connsiteX223" fmla="*/ 222954 w 10537825"/>
              <a:gd name="connsiteY223" fmla="*/ 3465868 h 4647033"/>
              <a:gd name="connsiteX224" fmla="*/ 9589847 w 10537825"/>
              <a:gd name="connsiteY224" fmla="*/ 3462995 h 4647033"/>
              <a:gd name="connsiteX225" fmla="*/ 9699868 w 10537825"/>
              <a:gd name="connsiteY225" fmla="*/ 3510083 h 4647033"/>
              <a:gd name="connsiteX226" fmla="*/ 9732209 w 10537825"/>
              <a:gd name="connsiteY226" fmla="*/ 3575228 h 4647033"/>
              <a:gd name="connsiteX227" fmla="*/ 9696113 w 10537825"/>
              <a:gd name="connsiteY227" fmla="*/ 3566771 h 4647033"/>
              <a:gd name="connsiteX228" fmla="*/ 9674456 w 10537825"/>
              <a:gd name="connsiteY228" fmla="*/ 3591915 h 4647033"/>
              <a:gd name="connsiteX229" fmla="*/ 9674167 w 10537825"/>
              <a:gd name="connsiteY229" fmla="*/ 3591915 h 4647033"/>
              <a:gd name="connsiteX230" fmla="*/ 9668681 w 10537825"/>
              <a:gd name="connsiteY230" fmla="*/ 3560600 h 4647033"/>
              <a:gd name="connsiteX231" fmla="*/ 9668103 w 10537825"/>
              <a:gd name="connsiteY231" fmla="*/ 3614316 h 4647033"/>
              <a:gd name="connsiteX232" fmla="*/ 9619590 w 10537825"/>
              <a:gd name="connsiteY232" fmla="*/ 3579800 h 4647033"/>
              <a:gd name="connsiteX233" fmla="*/ 9641536 w 10537825"/>
              <a:gd name="connsiteY233" fmla="*/ 3557398 h 4647033"/>
              <a:gd name="connsiteX234" fmla="*/ 9592447 w 10537825"/>
              <a:gd name="connsiteY234" fmla="*/ 3518540 h 4647033"/>
              <a:gd name="connsiteX235" fmla="*/ 9589847 w 10537825"/>
              <a:gd name="connsiteY235" fmla="*/ 3462995 h 4647033"/>
              <a:gd name="connsiteX236" fmla="*/ 9696403 w 10537825"/>
              <a:gd name="connsiteY236" fmla="*/ 3395790 h 4647033"/>
              <a:gd name="connsiteX237" fmla="*/ 9774369 w 10537825"/>
              <a:gd name="connsiteY237" fmla="*/ 3475566 h 4647033"/>
              <a:gd name="connsiteX238" fmla="*/ 9774046 w 10537825"/>
              <a:gd name="connsiteY238" fmla="*/ 3475895 h 4647033"/>
              <a:gd name="connsiteX239" fmla="*/ 9765706 w 10537825"/>
              <a:gd name="connsiteY239" fmla="*/ 3478477 h 4647033"/>
              <a:gd name="connsiteX240" fmla="*/ 9739717 w 10537825"/>
              <a:gd name="connsiteY240" fmla="*/ 3484937 h 4647033"/>
              <a:gd name="connsiteX241" fmla="*/ 9756177 w 10537825"/>
              <a:gd name="connsiteY241" fmla="*/ 3542998 h 4647033"/>
              <a:gd name="connsiteX242" fmla="*/ 9703043 w 10537825"/>
              <a:gd name="connsiteY242" fmla="*/ 3458880 h 4647033"/>
              <a:gd name="connsiteX243" fmla="*/ 9696403 w 10537825"/>
              <a:gd name="connsiteY243" fmla="*/ 3395790 h 4647033"/>
              <a:gd name="connsiteX244" fmla="*/ 9515057 w 10537825"/>
              <a:gd name="connsiteY244" fmla="*/ 3351904 h 4647033"/>
              <a:gd name="connsiteX245" fmla="*/ 9515346 w 10537825"/>
              <a:gd name="connsiteY245" fmla="*/ 3351904 h 4647033"/>
              <a:gd name="connsiteX246" fmla="*/ 9547111 w 10537825"/>
              <a:gd name="connsiteY246" fmla="*/ 3418192 h 4647033"/>
              <a:gd name="connsiteX247" fmla="*/ 9515057 w 10537825"/>
              <a:gd name="connsiteY247" fmla="*/ 3351904 h 4647033"/>
              <a:gd name="connsiteX248" fmla="*/ 9465687 w 10537825"/>
              <a:gd name="connsiteY248" fmla="*/ 3190525 h 4647033"/>
              <a:gd name="connsiteX249" fmla="*/ 9463657 w 10537825"/>
              <a:gd name="connsiteY249" fmla="*/ 3194638 h 4647033"/>
              <a:gd name="connsiteX250" fmla="*/ 9465687 w 10537825"/>
              <a:gd name="connsiteY250" fmla="*/ 3190525 h 4647033"/>
              <a:gd name="connsiteX251" fmla="*/ 9512566 w 10537825"/>
              <a:gd name="connsiteY251" fmla="*/ 3059831 h 4647033"/>
              <a:gd name="connsiteX252" fmla="*/ 9566746 w 10537825"/>
              <a:gd name="connsiteY252" fmla="*/ 3063661 h 4647033"/>
              <a:gd name="connsiteX253" fmla="*/ 9584938 w 10537825"/>
              <a:gd name="connsiteY253" fmla="*/ 3160123 h 4647033"/>
              <a:gd name="connsiteX254" fmla="*/ 9549708 w 10537825"/>
              <a:gd name="connsiteY254" fmla="*/ 3246984 h 4647033"/>
              <a:gd name="connsiteX255" fmla="*/ 9647311 w 10537825"/>
              <a:gd name="connsiteY255" fmla="*/ 3308701 h 4647033"/>
              <a:gd name="connsiteX256" fmla="*/ 9706508 w 10537825"/>
              <a:gd name="connsiteY256" fmla="*/ 3325158 h 4647033"/>
              <a:gd name="connsiteX257" fmla="*/ 9674167 w 10537825"/>
              <a:gd name="connsiteY257" fmla="*/ 3336589 h 4647033"/>
              <a:gd name="connsiteX258" fmla="*/ 9700733 w 10537825"/>
              <a:gd name="connsiteY258" fmla="*/ 3392363 h 4647033"/>
              <a:gd name="connsiteX259" fmla="*/ 9616992 w 10537825"/>
              <a:gd name="connsiteY259" fmla="*/ 3327673 h 4647033"/>
              <a:gd name="connsiteX260" fmla="*/ 9625365 w 10537825"/>
              <a:gd name="connsiteY260" fmla="*/ 3349389 h 4647033"/>
              <a:gd name="connsiteX261" fmla="*/ 9549998 w 10537825"/>
              <a:gd name="connsiteY261" fmla="*/ 3332016 h 4647033"/>
              <a:gd name="connsiteX262" fmla="*/ 9520543 w 10537825"/>
              <a:gd name="connsiteY262" fmla="*/ 3276470 h 4647033"/>
              <a:gd name="connsiteX263" fmla="*/ 9505239 w 10537825"/>
              <a:gd name="connsiteY263" fmla="*/ 3294758 h 4647033"/>
              <a:gd name="connsiteX264" fmla="*/ 9463657 w 10537825"/>
              <a:gd name="connsiteY264" fmla="*/ 3194638 h 4647033"/>
              <a:gd name="connsiteX265" fmla="*/ 9487914 w 10537825"/>
              <a:gd name="connsiteY265" fmla="*/ 3195552 h 4647033"/>
              <a:gd name="connsiteX266" fmla="*/ 9475496 w 10537825"/>
              <a:gd name="connsiteY266" fmla="*/ 3081718 h 4647033"/>
              <a:gd name="connsiteX267" fmla="*/ 9512566 w 10537825"/>
              <a:gd name="connsiteY267" fmla="*/ 3059831 h 4647033"/>
              <a:gd name="connsiteX268" fmla="*/ 1707 w 10537825"/>
              <a:gd name="connsiteY268" fmla="*/ 3018075 h 4647033"/>
              <a:gd name="connsiteX269" fmla="*/ 1827 w 10537825"/>
              <a:gd name="connsiteY269" fmla="*/ 3018427 h 4647033"/>
              <a:gd name="connsiteX270" fmla="*/ 1802 w 10537825"/>
              <a:gd name="connsiteY270" fmla="*/ 3018387 h 4647033"/>
              <a:gd name="connsiteX271" fmla="*/ 0 w 10537825"/>
              <a:gd name="connsiteY271" fmla="*/ 3016472 h 4647033"/>
              <a:gd name="connsiteX272" fmla="*/ 1443 w 10537825"/>
              <a:gd name="connsiteY272" fmla="*/ 3017824 h 4647033"/>
              <a:gd name="connsiteX273" fmla="*/ 1802 w 10537825"/>
              <a:gd name="connsiteY273" fmla="*/ 3018387 h 4647033"/>
              <a:gd name="connsiteX274" fmla="*/ 6694 w 10537825"/>
              <a:gd name="connsiteY274" fmla="*/ 3034845 h 4647033"/>
              <a:gd name="connsiteX275" fmla="*/ 0 w 10537825"/>
              <a:gd name="connsiteY275" fmla="*/ 3041892 h 4647033"/>
              <a:gd name="connsiteX276" fmla="*/ 0 w 10537825"/>
              <a:gd name="connsiteY276" fmla="*/ 3015549 h 4647033"/>
              <a:gd name="connsiteX277" fmla="*/ 1707 w 10537825"/>
              <a:gd name="connsiteY277" fmla="*/ 3018075 h 4647033"/>
              <a:gd name="connsiteX278" fmla="*/ 1443 w 10537825"/>
              <a:gd name="connsiteY278" fmla="*/ 3017824 h 4647033"/>
              <a:gd name="connsiteX279" fmla="*/ 0 w 10537825"/>
              <a:gd name="connsiteY279" fmla="*/ 3015567 h 4647033"/>
              <a:gd name="connsiteX280" fmla="*/ 9459037 w 10537825"/>
              <a:gd name="connsiteY280" fmla="*/ 2676900 h 4647033"/>
              <a:gd name="connsiteX281" fmla="*/ 9448641 w 10537825"/>
              <a:gd name="connsiteY281" fmla="*/ 2858165 h 4647033"/>
              <a:gd name="connsiteX282" fmla="*/ 9445175 w 10537825"/>
              <a:gd name="connsiteY282" fmla="*/ 2858165 h 4647033"/>
              <a:gd name="connsiteX283" fmla="*/ 9405904 w 10537825"/>
              <a:gd name="connsiteY283" fmla="*/ 2737703 h 4647033"/>
              <a:gd name="connsiteX284" fmla="*/ 9459037 w 10537825"/>
              <a:gd name="connsiteY284" fmla="*/ 2676900 h 4647033"/>
              <a:gd name="connsiteX285" fmla="*/ 5116690 w 10537825"/>
              <a:gd name="connsiteY285" fmla="*/ 2528797 h 4647033"/>
              <a:gd name="connsiteX286" fmla="*/ 5111521 w 10537825"/>
              <a:gd name="connsiteY286" fmla="*/ 2541927 h 4647033"/>
              <a:gd name="connsiteX287" fmla="*/ 5087248 w 10537825"/>
              <a:gd name="connsiteY287" fmla="*/ 2534217 h 4647033"/>
              <a:gd name="connsiteX288" fmla="*/ 5186462 w 10537825"/>
              <a:gd name="connsiteY288" fmla="*/ 2725586 h 4647033"/>
              <a:gd name="connsiteX289" fmla="*/ 5219696 w 10537825"/>
              <a:gd name="connsiteY289" fmla="*/ 2756999 h 4647033"/>
              <a:gd name="connsiteX290" fmla="*/ 5192490 w 10537825"/>
              <a:gd name="connsiteY290" fmla="*/ 2758927 h 4647033"/>
              <a:gd name="connsiteX291" fmla="*/ 5196562 w 10537825"/>
              <a:gd name="connsiteY291" fmla="*/ 2778583 h 4647033"/>
              <a:gd name="connsiteX292" fmla="*/ 5203893 w 10537825"/>
              <a:gd name="connsiteY292" fmla="*/ 2776464 h 4647033"/>
              <a:gd name="connsiteX293" fmla="*/ 5302456 w 10537825"/>
              <a:gd name="connsiteY293" fmla="*/ 2928519 h 4647033"/>
              <a:gd name="connsiteX294" fmla="*/ 5293332 w 10537825"/>
              <a:gd name="connsiteY294" fmla="*/ 2927940 h 4647033"/>
              <a:gd name="connsiteX295" fmla="*/ 5362898 w 10537825"/>
              <a:gd name="connsiteY295" fmla="*/ 3078454 h 4647033"/>
              <a:gd name="connsiteX296" fmla="*/ 5419428 w 10537825"/>
              <a:gd name="connsiteY296" fmla="*/ 3200828 h 4647033"/>
              <a:gd name="connsiteX297" fmla="*/ 5457061 w 10537825"/>
              <a:gd name="connsiteY297" fmla="*/ 3249972 h 4647033"/>
              <a:gd name="connsiteX298" fmla="*/ 5573626 w 10537825"/>
              <a:gd name="connsiteY298" fmla="*/ 3339189 h 4647033"/>
              <a:gd name="connsiteX299" fmla="*/ 5589900 w 10537825"/>
              <a:gd name="connsiteY299" fmla="*/ 3361666 h 4647033"/>
              <a:gd name="connsiteX300" fmla="*/ 5580264 w 10537825"/>
              <a:gd name="connsiteY300" fmla="*/ 3341060 h 4647033"/>
              <a:gd name="connsiteX301" fmla="*/ 5555208 w 10537825"/>
              <a:gd name="connsiteY301" fmla="*/ 3178410 h 4647033"/>
              <a:gd name="connsiteX302" fmla="*/ 5471466 w 10537825"/>
              <a:gd name="connsiteY302" fmla="*/ 3053832 h 4647033"/>
              <a:gd name="connsiteX303" fmla="*/ 5351917 w 10537825"/>
              <a:gd name="connsiteY303" fmla="*/ 2857480 h 4647033"/>
              <a:gd name="connsiteX304" fmla="*/ 5320441 w 10537825"/>
              <a:gd name="connsiteY304" fmla="*/ 2771304 h 4647033"/>
              <a:gd name="connsiteX305" fmla="*/ 5256335 w 10537825"/>
              <a:gd name="connsiteY305" fmla="*/ 2702501 h 4647033"/>
              <a:gd name="connsiteX306" fmla="*/ 5150647 w 10537825"/>
              <a:gd name="connsiteY306" fmla="*/ 2530378 h 4647033"/>
              <a:gd name="connsiteX307" fmla="*/ 5134861 w 10537825"/>
              <a:gd name="connsiteY307" fmla="*/ 2467052 h 4647033"/>
              <a:gd name="connsiteX308" fmla="*/ 5134628 w 10537825"/>
              <a:gd name="connsiteY308" fmla="*/ 2483229 h 4647033"/>
              <a:gd name="connsiteX309" fmla="*/ 5127106 w 10537825"/>
              <a:gd name="connsiteY309" fmla="*/ 2502336 h 4647033"/>
              <a:gd name="connsiteX310" fmla="*/ 5131731 w 10537825"/>
              <a:gd name="connsiteY310" fmla="*/ 2500139 h 4647033"/>
              <a:gd name="connsiteX311" fmla="*/ 5137134 w 10537825"/>
              <a:gd name="connsiteY311" fmla="*/ 2480048 h 4647033"/>
              <a:gd name="connsiteX312" fmla="*/ 9825481 w 10537825"/>
              <a:gd name="connsiteY312" fmla="*/ 2257222 h 4647033"/>
              <a:gd name="connsiteX313" fmla="*/ 9825481 w 10537825"/>
              <a:gd name="connsiteY313" fmla="*/ 2258593 h 4647033"/>
              <a:gd name="connsiteX314" fmla="*/ 9824903 w 10537825"/>
              <a:gd name="connsiteY314" fmla="*/ 2257450 h 4647033"/>
              <a:gd name="connsiteX315" fmla="*/ 9825481 w 10537825"/>
              <a:gd name="connsiteY315" fmla="*/ 2257222 h 4647033"/>
              <a:gd name="connsiteX316" fmla="*/ 9725298 w 10537825"/>
              <a:gd name="connsiteY316" fmla="*/ 2203366 h 4647033"/>
              <a:gd name="connsiteX317" fmla="*/ 9786208 w 10537825"/>
              <a:gd name="connsiteY317" fmla="*/ 2229564 h 4647033"/>
              <a:gd name="connsiteX318" fmla="*/ 9814219 w 10537825"/>
              <a:gd name="connsiteY318" fmla="*/ 2274366 h 4647033"/>
              <a:gd name="connsiteX319" fmla="*/ 9802378 w 10537825"/>
              <a:gd name="connsiteY319" fmla="*/ 2348655 h 4647033"/>
              <a:gd name="connsiteX320" fmla="*/ 9730188 w 10537825"/>
              <a:gd name="connsiteY320" fmla="*/ 2238706 h 4647033"/>
              <a:gd name="connsiteX321" fmla="*/ 9744625 w 10537825"/>
              <a:gd name="connsiteY321" fmla="*/ 2290594 h 4647033"/>
              <a:gd name="connsiteX322" fmla="*/ 9733364 w 10537825"/>
              <a:gd name="connsiteY322" fmla="*/ 2286710 h 4647033"/>
              <a:gd name="connsiteX323" fmla="*/ 9696980 w 10537825"/>
              <a:gd name="connsiteY323" fmla="*/ 2226135 h 4647033"/>
              <a:gd name="connsiteX324" fmla="*/ 9725298 w 10537825"/>
              <a:gd name="connsiteY324" fmla="*/ 2203366 h 4647033"/>
              <a:gd name="connsiteX325" fmla="*/ 9911578 w 10537825"/>
              <a:gd name="connsiteY325" fmla="*/ 2175115 h 4647033"/>
              <a:gd name="connsiteX326" fmla="*/ 9940120 w 10537825"/>
              <a:gd name="connsiteY326" fmla="*/ 2199847 h 4647033"/>
              <a:gd name="connsiteX327" fmla="*/ 9922795 w 10537825"/>
              <a:gd name="connsiteY327" fmla="*/ 2232078 h 4647033"/>
              <a:gd name="connsiteX328" fmla="*/ 9878902 w 10537825"/>
              <a:gd name="connsiteY328" fmla="*/ 2261566 h 4647033"/>
              <a:gd name="connsiteX329" fmla="*/ 9823459 w 10537825"/>
              <a:gd name="connsiteY329" fmla="*/ 2227735 h 4647033"/>
              <a:gd name="connsiteX330" fmla="*/ 9911578 w 10537825"/>
              <a:gd name="connsiteY330" fmla="*/ 2175115 h 4647033"/>
              <a:gd name="connsiteX331" fmla="*/ 5058961 w 10537825"/>
              <a:gd name="connsiteY331" fmla="*/ 2087069 h 4647033"/>
              <a:gd name="connsiteX332" fmla="*/ 5058546 w 10537825"/>
              <a:gd name="connsiteY332" fmla="*/ 2087253 h 4647033"/>
              <a:gd name="connsiteX333" fmla="*/ 5058451 w 10537825"/>
              <a:gd name="connsiteY333" fmla="*/ 2087259 h 4647033"/>
              <a:gd name="connsiteX334" fmla="*/ 4595708 w 10537825"/>
              <a:gd name="connsiteY334" fmla="*/ 2076319 h 4647033"/>
              <a:gd name="connsiteX335" fmla="*/ 4677714 w 10537825"/>
              <a:gd name="connsiteY335" fmla="*/ 2090046 h 4647033"/>
              <a:gd name="connsiteX336" fmla="*/ 4678086 w 10537825"/>
              <a:gd name="connsiteY336" fmla="*/ 2097193 h 4647033"/>
              <a:gd name="connsiteX337" fmla="*/ 4705242 w 10537825"/>
              <a:gd name="connsiteY337" fmla="*/ 2093619 h 4647033"/>
              <a:gd name="connsiteX338" fmla="*/ 4697960 w 10537825"/>
              <a:gd name="connsiteY338" fmla="*/ 2108696 h 4647033"/>
              <a:gd name="connsiteX339" fmla="*/ 4574020 w 10537825"/>
              <a:gd name="connsiteY339" fmla="*/ 2096188 h 4647033"/>
              <a:gd name="connsiteX340" fmla="*/ 4573033 w 10537825"/>
              <a:gd name="connsiteY340" fmla="*/ 2077538 h 4647033"/>
              <a:gd name="connsiteX341" fmla="*/ 4595708 w 10537825"/>
              <a:gd name="connsiteY341" fmla="*/ 2076319 h 4647033"/>
              <a:gd name="connsiteX342" fmla="*/ 5085457 w 10537825"/>
              <a:gd name="connsiteY342" fmla="*/ 2075303 h 4647033"/>
              <a:gd name="connsiteX343" fmla="*/ 5067063 w 10537825"/>
              <a:gd name="connsiteY343" fmla="*/ 2131480 h 4647033"/>
              <a:gd name="connsiteX344" fmla="*/ 4976207 w 10537825"/>
              <a:gd name="connsiteY344" fmla="*/ 2104229 h 4647033"/>
              <a:gd name="connsiteX345" fmla="*/ 5005217 w 10537825"/>
              <a:gd name="connsiteY345" fmla="*/ 2103224 h 4647033"/>
              <a:gd name="connsiteX346" fmla="*/ 5008673 w 10537825"/>
              <a:gd name="connsiteY346" fmla="*/ 2090046 h 4647033"/>
              <a:gd name="connsiteX347" fmla="*/ 5058451 w 10537825"/>
              <a:gd name="connsiteY347" fmla="*/ 2087259 h 4647033"/>
              <a:gd name="connsiteX348" fmla="*/ 5055537 w 10537825"/>
              <a:gd name="connsiteY348" fmla="*/ 2088341 h 4647033"/>
              <a:gd name="connsiteX349" fmla="*/ 5058546 w 10537825"/>
              <a:gd name="connsiteY349" fmla="*/ 2087253 h 4647033"/>
              <a:gd name="connsiteX350" fmla="*/ 5059986 w 10537825"/>
              <a:gd name="connsiteY350" fmla="*/ 2086688 h 4647033"/>
              <a:gd name="connsiteX351" fmla="*/ 5058961 w 10537825"/>
              <a:gd name="connsiteY351" fmla="*/ 2087069 h 4647033"/>
              <a:gd name="connsiteX352" fmla="*/ 3888866 w 10537825"/>
              <a:gd name="connsiteY352" fmla="*/ 1763530 h 4647033"/>
              <a:gd name="connsiteX353" fmla="*/ 3903708 w 10537825"/>
              <a:gd name="connsiteY353" fmla="*/ 1784146 h 4647033"/>
              <a:gd name="connsiteX354" fmla="*/ 3899512 w 10537825"/>
              <a:gd name="connsiteY354" fmla="*/ 1860425 h 4647033"/>
              <a:gd name="connsiteX355" fmla="*/ 3869884 w 10537825"/>
              <a:gd name="connsiteY355" fmla="*/ 1878071 h 4647033"/>
              <a:gd name="connsiteX356" fmla="*/ 3830382 w 10537825"/>
              <a:gd name="connsiteY356" fmla="*/ 1774431 h 4647033"/>
              <a:gd name="connsiteX357" fmla="*/ 3888866 w 10537825"/>
              <a:gd name="connsiteY357" fmla="*/ 1763530 h 4647033"/>
              <a:gd name="connsiteX358" fmla="*/ 10026056 w 10537825"/>
              <a:gd name="connsiteY358" fmla="*/ 1753340 h 4647033"/>
              <a:gd name="connsiteX359" fmla="*/ 10130418 w 10537825"/>
              <a:gd name="connsiteY359" fmla="*/ 1898349 h 4647033"/>
              <a:gd name="connsiteX360" fmla="*/ 10181529 w 10537825"/>
              <a:gd name="connsiteY360" fmla="*/ 2070470 h 4647033"/>
              <a:gd name="connsiteX361" fmla="*/ 10156406 w 10537825"/>
              <a:gd name="connsiteY361" fmla="*/ 2119615 h 4647033"/>
              <a:gd name="connsiteX362" fmla="*/ 10146299 w 10537825"/>
              <a:gd name="connsiteY362" fmla="*/ 2085556 h 4647033"/>
              <a:gd name="connsiteX363" fmla="*/ 10109338 w 10537825"/>
              <a:gd name="connsiteY363" fmla="*/ 2136760 h 4647033"/>
              <a:gd name="connsiteX364" fmla="*/ 10092589 w 10537825"/>
              <a:gd name="connsiteY364" fmla="*/ 2108872 h 4647033"/>
              <a:gd name="connsiteX365" fmla="*/ 10047252 w 10537825"/>
              <a:gd name="connsiteY365" fmla="*/ 2137217 h 4647033"/>
              <a:gd name="connsiteX366" fmla="*/ 10002205 w 10537825"/>
              <a:gd name="connsiteY366" fmla="*/ 2122131 h 4647033"/>
              <a:gd name="connsiteX367" fmla="*/ 10022708 w 10537825"/>
              <a:gd name="connsiteY367" fmla="*/ 2157332 h 4647033"/>
              <a:gd name="connsiteX368" fmla="*/ 9983147 w 10537825"/>
              <a:gd name="connsiteY368" fmla="*/ 2201220 h 4647033"/>
              <a:gd name="connsiteX369" fmla="*/ 9947628 w 10537825"/>
              <a:gd name="connsiteY369" fmla="*/ 2141102 h 4647033"/>
              <a:gd name="connsiteX370" fmla="*/ 9739139 w 10537825"/>
              <a:gd name="connsiteY370" fmla="*/ 2152759 h 4647033"/>
              <a:gd name="connsiteX371" fmla="*/ 9792849 w 10537825"/>
              <a:gd name="connsiteY371" fmla="*/ 2102472 h 4647033"/>
              <a:gd name="connsiteX372" fmla="*/ 9903447 w 10537825"/>
              <a:gd name="connsiteY372" fmla="*/ 2073443 h 4647033"/>
              <a:gd name="connsiteX373" fmla="*/ 9943297 w 10537825"/>
              <a:gd name="connsiteY373" fmla="*/ 2046470 h 4647033"/>
              <a:gd name="connsiteX374" fmla="*/ 9958023 w 10537825"/>
              <a:gd name="connsiteY374" fmla="*/ 1973094 h 4647033"/>
              <a:gd name="connsiteX375" fmla="*/ 9995852 w 10537825"/>
              <a:gd name="connsiteY375" fmla="*/ 2006467 h 4647033"/>
              <a:gd name="connsiteX376" fmla="*/ 10046097 w 10537825"/>
              <a:gd name="connsiteY376" fmla="*/ 1921892 h 4647033"/>
              <a:gd name="connsiteX377" fmla="*/ 10007980 w 10537825"/>
              <a:gd name="connsiteY377" fmla="*/ 1757312 h 4647033"/>
              <a:gd name="connsiteX378" fmla="*/ 10026056 w 10537825"/>
              <a:gd name="connsiteY378" fmla="*/ 1753340 h 4647033"/>
              <a:gd name="connsiteX379" fmla="*/ 3890103 w 10537825"/>
              <a:gd name="connsiteY379" fmla="*/ 1659423 h 4647033"/>
              <a:gd name="connsiteX380" fmla="*/ 3891070 w 10537825"/>
              <a:gd name="connsiteY380" fmla="*/ 1701348 h 4647033"/>
              <a:gd name="connsiteX381" fmla="*/ 3876674 w 10537825"/>
              <a:gd name="connsiteY381" fmla="*/ 1744499 h 4647033"/>
              <a:gd name="connsiteX382" fmla="*/ 3880008 w 10537825"/>
              <a:gd name="connsiteY382" fmla="*/ 1672144 h 4647033"/>
              <a:gd name="connsiteX383" fmla="*/ 3890006 w 10537825"/>
              <a:gd name="connsiteY383" fmla="*/ 1655264 h 4647033"/>
              <a:gd name="connsiteX384" fmla="*/ 3891364 w 10537825"/>
              <a:gd name="connsiteY384" fmla="*/ 1657833 h 4647033"/>
              <a:gd name="connsiteX385" fmla="*/ 3890103 w 10537825"/>
              <a:gd name="connsiteY385" fmla="*/ 1659423 h 4647033"/>
              <a:gd name="connsiteX386" fmla="*/ 9916596 w 10537825"/>
              <a:gd name="connsiteY386" fmla="*/ 1539605 h 4647033"/>
              <a:gd name="connsiteX387" fmla="*/ 9931679 w 10537825"/>
              <a:gd name="connsiteY387" fmla="*/ 1543284 h 4647033"/>
              <a:gd name="connsiteX388" fmla="*/ 10041766 w 10537825"/>
              <a:gd name="connsiteY388" fmla="*/ 1608506 h 4647033"/>
              <a:gd name="connsiteX389" fmla="*/ 10111071 w 10537825"/>
              <a:gd name="connsiteY389" fmla="*/ 1601419 h 4647033"/>
              <a:gd name="connsiteX390" fmla="*/ 10115114 w 10537825"/>
              <a:gd name="connsiteY390" fmla="*/ 1602562 h 4647033"/>
              <a:gd name="connsiteX391" fmla="*/ 10160160 w 10537825"/>
              <a:gd name="connsiteY391" fmla="*/ 1659707 h 4647033"/>
              <a:gd name="connsiteX392" fmla="*/ 10096920 w 10537825"/>
              <a:gd name="connsiteY392" fmla="*/ 1715253 h 4647033"/>
              <a:gd name="connsiteX393" fmla="*/ 10012313 w 10537825"/>
              <a:gd name="connsiteY393" fmla="*/ 1698566 h 4647033"/>
              <a:gd name="connsiteX394" fmla="*/ 9949649 w 10537825"/>
              <a:gd name="connsiteY394" fmla="*/ 1712739 h 4647033"/>
              <a:gd name="connsiteX395" fmla="*/ 10009712 w 10537825"/>
              <a:gd name="connsiteY395" fmla="*/ 1738797 h 4647033"/>
              <a:gd name="connsiteX396" fmla="*/ 9957736 w 10537825"/>
              <a:gd name="connsiteY396" fmla="*/ 1740854 h 4647033"/>
              <a:gd name="connsiteX397" fmla="*/ 9922506 w 10537825"/>
              <a:gd name="connsiteY397" fmla="*/ 1703368 h 4647033"/>
              <a:gd name="connsiteX398" fmla="*/ 9938099 w 10537825"/>
              <a:gd name="connsiteY398" fmla="*/ 1669766 h 4647033"/>
              <a:gd name="connsiteX399" fmla="*/ 9924239 w 10537825"/>
              <a:gd name="connsiteY399" fmla="*/ 1657880 h 4647033"/>
              <a:gd name="connsiteX400" fmla="*/ 9966688 w 10537825"/>
              <a:gd name="connsiteY400" fmla="*/ 1662909 h 4647033"/>
              <a:gd name="connsiteX401" fmla="*/ 9908067 w 10537825"/>
              <a:gd name="connsiteY401" fmla="*/ 1543360 h 4647033"/>
              <a:gd name="connsiteX402" fmla="*/ 9916596 w 10537825"/>
              <a:gd name="connsiteY402" fmla="*/ 1539605 h 4647033"/>
              <a:gd name="connsiteX403" fmla="*/ 4900042 w 10537825"/>
              <a:gd name="connsiteY403" fmla="*/ 1449768 h 4647033"/>
              <a:gd name="connsiteX404" fmla="*/ 4857823 w 10537825"/>
              <a:gd name="connsiteY404" fmla="*/ 1454682 h 4647033"/>
              <a:gd name="connsiteX405" fmla="*/ 4818072 w 10537825"/>
              <a:gd name="connsiteY405" fmla="*/ 1500919 h 4647033"/>
              <a:gd name="connsiteX406" fmla="*/ 4794618 w 10537825"/>
              <a:gd name="connsiteY406" fmla="*/ 1548272 h 4647033"/>
              <a:gd name="connsiteX407" fmla="*/ 4745610 w 10537825"/>
              <a:gd name="connsiteY407" fmla="*/ 1670677 h 4647033"/>
              <a:gd name="connsiteX408" fmla="*/ 4763633 w 10537825"/>
              <a:gd name="connsiteY408" fmla="*/ 1707420 h 4647033"/>
              <a:gd name="connsiteX409" fmla="*/ 4727340 w 10537825"/>
              <a:gd name="connsiteY409" fmla="*/ 1701055 h 4647033"/>
              <a:gd name="connsiteX410" fmla="*/ 4696108 w 10537825"/>
              <a:gd name="connsiteY410" fmla="*/ 1712892 h 4647033"/>
              <a:gd name="connsiteX411" fmla="*/ 4698766 w 10537825"/>
              <a:gd name="connsiteY411" fmla="*/ 1716938 h 4647033"/>
              <a:gd name="connsiteX412" fmla="*/ 4736845 w 10537825"/>
              <a:gd name="connsiteY412" fmla="*/ 1706795 h 4647033"/>
              <a:gd name="connsiteX413" fmla="*/ 4744352 w 10537825"/>
              <a:gd name="connsiteY413" fmla="*/ 1716626 h 4647033"/>
              <a:gd name="connsiteX414" fmla="*/ 4773230 w 10537825"/>
              <a:gd name="connsiteY414" fmla="*/ 1714797 h 4647033"/>
              <a:gd name="connsiteX415" fmla="*/ 4935805 w 10537825"/>
              <a:gd name="connsiteY415" fmla="*/ 1744283 h 4647033"/>
              <a:gd name="connsiteX416" fmla="*/ 5112241 w 10537825"/>
              <a:gd name="connsiteY416" fmla="*/ 1737883 h 4647033"/>
              <a:gd name="connsiteX417" fmla="*/ 5159598 w 10537825"/>
              <a:gd name="connsiteY417" fmla="*/ 1756170 h 4647033"/>
              <a:gd name="connsiteX418" fmla="*/ 5372419 w 10537825"/>
              <a:gd name="connsiteY418" fmla="*/ 1756398 h 4647033"/>
              <a:gd name="connsiteX419" fmla="*/ 5264709 w 10537825"/>
              <a:gd name="connsiteY419" fmla="*/ 1630450 h 4647033"/>
              <a:gd name="connsiteX420" fmla="*/ 5113973 w 10537825"/>
              <a:gd name="connsiteY420" fmla="*/ 1541531 h 4647033"/>
              <a:gd name="connsiteX421" fmla="*/ 5117078 w 10537825"/>
              <a:gd name="connsiteY421" fmla="*/ 1511627 h 4647033"/>
              <a:gd name="connsiteX422" fmla="*/ 5111829 w 10537825"/>
              <a:gd name="connsiteY422" fmla="*/ 1522697 h 4647033"/>
              <a:gd name="connsiteX423" fmla="*/ 5079038 w 10537825"/>
              <a:gd name="connsiteY423" fmla="*/ 1553075 h 4647033"/>
              <a:gd name="connsiteX424" fmla="*/ 4970405 w 10537825"/>
              <a:gd name="connsiteY424" fmla="*/ 1563127 h 4647033"/>
              <a:gd name="connsiteX425" fmla="*/ 4981886 w 10537825"/>
              <a:gd name="connsiteY425" fmla="*/ 1537997 h 4647033"/>
              <a:gd name="connsiteX426" fmla="*/ 4938926 w 10537825"/>
              <a:gd name="connsiteY426" fmla="*/ 1526271 h 4647033"/>
              <a:gd name="connsiteX427" fmla="*/ 4972998 w 10537825"/>
              <a:gd name="connsiteY427" fmla="*/ 1483942 h 4647033"/>
              <a:gd name="connsiteX428" fmla="*/ 4902140 w 10537825"/>
              <a:gd name="connsiteY428" fmla="*/ 1452337 h 4647033"/>
              <a:gd name="connsiteX429" fmla="*/ 4900042 w 10537825"/>
              <a:gd name="connsiteY429" fmla="*/ 1449768 h 4647033"/>
              <a:gd name="connsiteX430" fmla="*/ 5182775 w 10537825"/>
              <a:gd name="connsiteY430" fmla="*/ 1420753 h 4647033"/>
              <a:gd name="connsiteX431" fmla="*/ 5159863 w 10537825"/>
              <a:gd name="connsiteY431" fmla="*/ 1434705 h 4647033"/>
              <a:gd name="connsiteX432" fmla="*/ 5107677 w 10537825"/>
              <a:gd name="connsiteY432" fmla="*/ 1447087 h 4647033"/>
              <a:gd name="connsiteX433" fmla="*/ 5039041 w 10537825"/>
              <a:gd name="connsiteY433" fmla="*/ 1475901 h 4647033"/>
              <a:gd name="connsiteX434" fmla="*/ 5090271 w 10537825"/>
              <a:gd name="connsiteY434" fmla="*/ 1513427 h 4647033"/>
              <a:gd name="connsiteX435" fmla="*/ 5117377 w 10537825"/>
              <a:gd name="connsiteY435" fmla="*/ 1508765 h 4647033"/>
              <a:gd name="connsiteX436" fmla="*/ 5117440 w 10537825"/>
              <a:gd name="connsiteY436" fmla="*/ 1508158 h 4647033"/>
              <a:gd name="connsiteX437" fmla="*/ 5156999 w 10537825"/>
              <a:gd name="connsiteY437" fmla="*/ 1509986 h 4647033"/>
              <a:gd name="connsiteX438" fmla="*/ 5165951 w 10537825"/>
              <a:gd name="connsiteY438" fmla="*/ 1492615 h 4647033"/>
              <a:gd name="connsiteX439" fmla="*/ 5173460 w 10537825"/>
              <a:gd name="connsiteY439" fmla="*/ 1475699 h 4647033"/>
              <a:gd name="connsiteX440" fmla="*/ 5155844 w 10537825"/>
              <a:gd name="connsiteY440" fmla="*/ 1443469 h 4647033"/>
              <a:gd name="connsiteX441" fmla="*/ 5184433 w 10537825"/>
              <a:gd name="connsiteY441" fmla="*/ 1436840 h 4647033"/>
              <a:gd name="connsiteX442" fmla="*/ 4872316 w 10537825"/>
              <a:gd name="connsiteY442" fmla="*/ 1072138 h 4647033"/>
              <a:gd name="connsiteX443" fmla="*/ 4869321 w 10537825"/>
              <a:gd name="connsiteY443" fmla="*/ 1074642 h 4647033"/>
              <a:gd name="connsiteX444" fmla="*/ 4874587 w 10537825"/>
              <a:gd name="connsiteY444" fmla="*/ 1073394 h 4647033"/>
              <a:gd name="connsiteX445" fmla="*/ 9592447 w 10537825"/>
              <a:gd name="connsiteY445" fmla="*/ 1031793 h 4647033"/>
              <a:gd name="connsiteX446" fmla="*/ 9768883 w 10537825"/>
              <a:gd name="connsiteY446" fmla="*/ 1205287 h 4647033"/>
              <a:gd name="connsiteX447" fmla="*/ 9930014 w 10537825"/>
              <a:gd name="connsiteY447" fmla="*/ 1358664 h 4647033"/>
              <a:gd name="connsiteX448" fmla="*/ 9837320 w 10537825"/>
              <a:gd name="connsiteY448" fmla="*/ 1315005 h 4647033"/>
              <a:gd name="connsiteX449" fmla="*/ 9955426 w 10537825"/>
              <a:gd name="connsiteY449" fmla="*/ 1472499 h 4647033"/>
              <a:gd name="connsiteX450" fmla="*/ 9917020 w 10537825"/>
              <a:gd name="connsiteY450" fmla="*/ 1501986 h 4647033"/>
              <a:gd name="connsiteX451" fmla="*/ 9851757 w 10537825"/>
              <a:gd name="connsiteY451" fmla="*/ 1416725 h 4647033"/>
              <a:gd name="connsiteX452" fmla="*/ 9787941 w 10537825"/>
              <a:gd name="connsiteY452" fmla="*/ 1315920 h 4647033"/>
              <a:gd name="connsiteX453" fmla="*/ 9677921 w 10537825"/>
              <a:gd name="connsiteY453" fmla="*/ 1181514 h 4647033"/>
              <a:gd name="connsiteX454" fmla="*/ 9600532 w 10537825"/>
              <a:gd name="connsiteY454" fmla="*/ 1086194 h 4647033"/>
              <a:gd name="connsiteX455" fmla="*/ 9600532 w 10537825"/>
              <a:gd name="connsiteY455" fmla="*/ 1085965 h 4647033"/>
              <a:gd name="connsiteX456" fmla="*/ 9629408 w 10537825"/>
              <a:gd name="connsiteY456" fmla="*/ 1090996 h 4647033"/>
              <a:gd name="connsiteX457" fmla="*/ 9592447 w 10537825"/>
              <a:gd name="connsiteY457" fmla="*/ 1031793 h 4647033"/>
              <a:gd name="connsiteX458" fmla="*/ 0 w 10537825"/>
              <a:gd name="connsiteY458" fmla="*/ 976161 h 4647033"/>
              <a:gd name="connsiteX459" fmla="*/ 12154 w 10537825"/>
              <a:gd name="connsiteY459" fmla="*/ 979752 h 4647033"/>
              <a:gd name="connsiteX460" fmla="*/ 6772 w 10537825"/>
              <a:gd name="connsiteY460" fmla="*/ 1007586 h 4647033"/>
              <a:gd name="connsiteX461" fmla="*/ 2026 w 10537825"/>
              <a:gd name="connsiteY461" fmla="*/ 1007586 h 4647033"/>
              <a:gd name="connsiteX462" fmla="*/ 0 w 10537825"/>
              <a:gd name="connsiteY462" fmla="*/ 1008349 h 4647033"/>
              <a:gd name="connsiteX463" fmla="*/ 3226978 w 10537825"/>
              <a:gd name="connsiteY463" fmla="*/ 958141 h 4647033"/>
              <a:gd name="connsiteX464" fmla="*/ 3245248 w 10537825"/>
              <a:gd name="connsiteY464" fmla="*/ 983939 h 4647033"/>
              <a:gd name="connsiteX465" fmla="*/ 3242408 w 10537825"/>
              <a:gd name="connsiteY465" fmla="*/ 1025598 h 4647033"/>
              <a:gd name="connsiteX466" fmla="*/ 3228706 w 10537825"/>
              <a:gd name="connsiteY466" fmla="*/ 1106008 h 4647033"/>
              <a:gd name="connsiteX467" fmla="*/ 3046870 w 10537825"/>
              <a:gd name="connsiteY467" fmla="*/ 1176593 h 4647033"/>
              <a:gd name="connsiteX468" fmla="*/ 3047610 w 10537825"/>
              <a:gd name="connsiteY468" fmla="*/ 1172348 h 4647033"/>
              <a:gd name="connsiteX469" fmla="*/ 3035143 w 10537825"/>
              <a:gd name="connsiteY469" fmla="*/ 1173131 h 4647033"/>
              <a:gd name="connsiteX470" fmla="*/ 3034525 w 10537825"/>
              <a:gd name="connsiteY470" fmla="*/ 1163302 h 4647033"/>
              <a:gd name="connsiteX471" fmla="*/ 3032921 w 10537825"/>
              <a:gd name="connsiteY471" fmla="*/ 1145209 h 4647033"/>
              <a:gd name="connsiteX472" fmla="*/ 3025267 w 10537825"/>
              <a:gd name="connsiteY472" fmla="*/ 1144763 h 4647033"/>
              <a:gd name="connsiteX473" fmla="*/ 3024157 w 10537825"/>
              <a:gd name="connsiteY473" fmla="*/ 1139737 h 4647033"/>
              <a:gd name="connsiteX474" fmla="*/ 3084398 w 10537825"/>
              <a:gd name="connsiteY474" fmla="*/ 1083224 h 4647033"/>
              <a:gd name="connsiteX475" fmla="*/ 3050451 w 10537825"/>
              <a:gd name="connsiteY475" fmla="*/ 1061782 h 4647033"/>
              <a:gd name="connsiteX476" fmla="*/ 3050574 w 10537825"/>
              <a:gd name="connsiteY476" fmla="*/ 1057650 h 4647033"/>
              <a:gd name="connsiteX477" fmla="*/ 3129949 w 10537825"/>
              <a:gd name="connsiteY477" fmla="*/ 1008509 h 4647033"/>
              <a:gd name="connsiteX478" fmla="*/ 3226978 w 10537825"/>
              <a:gd name="connsiteY478" fmla="*/ 958141 h 4647033"/>
              <a:gd name="connsiteX479" fmla="*/ 3340486 w 10537825"/>
              <a:gd name="connsiteY479" fmla="*/ 790085 h 4647033"/>
              <a:gd name="connsiteX480" fmla="*/ 3372150 w 10537825"/>
              <a:gd name="connsiteY480" fmla="*/ 798881 h 4647033"/>
              <a:gd name="connsiteX481" fmla="*/ 3331413 w 10537825"/>
              <a:gd name="connsiteY481" fmla="*/ 843108 h 4647033"/>
              <a:gd name="connsiteX482" fmla="*/ 3418813 w 10537825"/>
              <a:gd name="connsiteY482" fmla="*/ 847463 h 4647033"/>
              <a:gd name="connsiteX483" fmla="*/ 3377581 w 10537825"/>
              <a:gd name="connsiteY483" fmla="*/ 921956 h 4647033"/>
              <a:gd name="connsiteX484" fmla="*/ 3420912 w 10537825"/>
              <a:gd name="connsiteY484" fmla="*/ 958699 h 4647033"/>
              <a:gd name="connsiteX485" fmla="*/ 3437205 w 10537825"/>
              <a:gd name="connsiteY485" fmla="*/ 1003371 h 4647033"/>
              <a:gd name="connsiteX486" fmla="*/ 3491646 w 10537825"/>
              <a:gd name="connsiteY486" fmla="*/ 1096403 h 4647033"/>
              <a:gd name="connsiteX487" fmla="*/ 3552751 w 10537825"/>
              <a:gd name="connsiteY487" fmla="*/ 1113492 h 4647033"/>
              <a:gd name="connsiteX488" fmla="*/ 3499793 w 10537825"/>
              <a:gd name="connsiteY488" fmla="*/ 1175588 h 4647033"/>
              <a:gd name="connsiteX489" fmla="*/ 3539913 w 10537825"/>
              <a:gd name="connsiteY489" fmla="*/ 1185861 h 4647033"/>
              <a:gd name="connsiteX490" fmla="*/ 3363755 w 10537825"/>
              <a:gd name="connsiteY490" fmla="*/ 1223275 h 4647033"/>
              <a:gd name="connsiteX491" fmla="*/ 3215003 w 10537825"/>
              <a:gd name="connsiteY491" fmla="*/ 1251977 h 4647033"/>
              <a:gd name="connsiteX492" fmla="*/ 3353880 w 10537825"/>
              <a:gd name="connsiteY492" fmla="*/ 1170450 h 4647033"/>
              <a:gd name="connsiteX493" fmla="*/ 3313390 w 10537825"/>
              <a:gd name="connsiteY493" fmla="*/ 1164978 h 4647033"/>
              <a:gd name="connsiteX494" fmla="*/ 3266851 w 10537825"/>
              <a:gd name="connsiteY494" fmla="*/ 1167322 h 4647033"/>
              <a:gd name="connsiteX495" fmla="*/ 3297096 w 10537825"/>
              <a:gd name="connsiteY495" fmla="*/ 1122314 h 4647033"/>
              <a:gd name="connsiteX496" fmla="*/ 3301538 w 10537825"/>
              <a:gd name="connsiteY496" fmla="*/ 1070940 h 4647033"/>
              <a:gd name="connsiteX497" fmla="*/ 3362028 w 10537825"/>
              <a:gd name="connsiteY497" fmla="*/ 1026267 h 4647033"/>
              <a:gd name="connsiteX498" fmla="*/ 3348818 w 10537825"/>
              <a:gd name="connsiteY498" fmla="*/ 984944 h 4647033"/>
              <a:gd name="connsiteX499" fmla="*/ 3277467 w 10537825"/>
              <a:gd name="connsiteY499" fmla="*/ 1001361 h 4647033"/>
              <a:gd name="connsiteX500" fmla="*/ 3291171 w 10537825"/>
              <a:gd name="connsiteY500" fmla="*/ 963613 h 4647033"/>
              <a:gd name="connsiteX501" fmla="*/ 3264999 w 10537825"/>
              <a:gd name="connsiteY501" fmla="*/ 944403 h 4647033"/>
              <a:gd name="connsiteX502" fmla="*/ 3252655 w 10537825"/>
              <a:gd name="connsiteY502" fmla="*/ 965289 h 4647033"/>
              <a:gd name="connsiteX503" fmla="*/ 3250433 w 10537825"/>
              <a:gd name="connsiteY503" fmla="*/ 936362 h 4647033"/>
              <a:gd name="connsiteX504" fmla="*/ 3220436 w 10537825"/>
              <a:gd name="connsiteY504" fmla="*/ 936921 h 4647033"/>
              <a:gd name="connsiteX505" fmla="*/ 3241729 w 10537825"/>
              <a:gd name="connsiteY505" fmla="*/ 926242 h 4647033"/>
              <a:gd name="connsiteX506" fmla="*/ 3253266 w 10537825"/>
              <a:gd name="connsiteY506" fmla="*/ 911569 h 4647033"/>
              <a:gd name="connsiteX507" fmla="*/ 3253272 w 10537825"/>
              <a:gd name="connsiteY507" fmla="*/ 911569 h 4647033"/>
              <a:gd name="connsiteX508" fmla="*/ 3255987 w 10537825"/>
              <a:gd name="connsiteY508" fmla="*/ 908107 h 4647033"/>
              <a:gd name="connsiteX509" fmla="*/ 3253266 w 10537825"/>
              <a:gd name="connsiteY509" fmla="*/ 911569 h 4647033"/>
              <a:gd name="connsiteX510" fmla="*/ 3230558 w 10537825"/>
              <a:gd name="connsiteY510" fmla="*/ 911569 h 4647033"/>
              <a:gd name="connsiteX511" fmla="*/ 3263271 w 10537825"/>
              <a:gd name="connsiteY511" fmla="*/ 830488 h 4647033"/>
              <a:gd name="connsiteX512" fmla="*/ 3299565 w 10537825"/>
              <a:gd name="connsiteY512" fmla="*/ 790169 h 4647033"/>
              <a:gd name="connsiteX513" fmla="*/ 3340486 w 10537825"/>
              <a:gd name="connsiteY513" fmla="*/ 790085 h 4647033"/>
              <a:gd name="connsiteX514" fmla="*/ 4434385 w 10537825"/>
              <a:gd name="connsiteY514" fmla="*/ 787294 h 4647033"/>
              <a:gd name="connsiteX515" fmla="*/ 4455635 w 10537825"/>
              <a:gd name="connsiteY515" fmla="*/ 789276 h 4647033"/>
              <a:gd name="connsiteX516" fmla="*/ 4456994 w 10537825"/>
              <a:gd name="connsiteY516" fmla="*/ 790505 h 4647033"/>
              <a:gd name="connsiteX517" fmla="*/ 4416626 w 10537825"/>
              <a:gd name="connsiteY517" fmla="*/ 818202 h 4647033"/>
              <a:gd name="connsiteX518" fmla="*/ 4434385 w 10537825"/>
              <a:gd name="connsiteY518" fmla="*/ 787294 h 4647033"/>
              <a:gd name="connsiteX519" fmla="*/ 3970492 w 10537825"/>
              <a:gd name="connsiteY519" fmla="*/ 767610 h 4647033"/>
              <a:gd name="connsiteX520" fmla="*/ 3969134 w 10537825"/>
              <a:gd name="connsiteY520" fmla="*/ 768503 h 4647033"/>
              <a:gd name="connsiteX521" fmla="*/ 3970370 w 10537825"/>
              <a:gd name="connsiteY521" fmla="*/ 769398 h 4647033"/>
              <a:gd name="connsiteX522" fmla="*/ 3970492 w 10537825"/>
              <a:gd name="connsiteY522" fmla="*/ 767610 h 4647033"/>
              <a:gd name="connsiteX523" fmla="*/ 4659168 w 10537825"/>
              <a:gd name="connsiteY523" fmla="*/ 699890 h 4647033"/>
              <a:gd name="connsiteX524" fmla="*/ 4621736 w 10537825"/>
              <a:gd name="connsiteY524" fmla="*/ 714320 h 4647033"/>
              <a:gd name="connsiteX525" fmla="*/ 4589640 w 10537825"/>
              <a:gd name="connsiteY525" fmla="*/ 728456 h 4647033"/>
              <a:gd name="connsiteX526" fmla="*/ 4623872 w 10537825"/>
              <a:gd name="connsiteY526" fmla="*/ 732438 h 4647033"/>
              <a:gd name="connsiteX527" fmla="*/ 4642120 w 10537825"/>
              <a:gd name="connsiteY527" fmla="*/ 732637 h 4647033"/>
              <a:gd name="connsiteX528" fmla="*/ 4642852 w 10537825"/>
              <a:gd name="connsiteY528" fmla="*/ 722863 h 4647033"/>
              <a:gd name="connsiteX529" fmla="*/ 4675627 w 10537825"/>
              <a:gd name="connsiteY529" fmla="*/ 719548 h 4647033"/>
              <a:gd name="connsiteX530" fmla="*/ 4659168 w 10537825"/>
              <a:gd name="connsiteY530" fmla="*/ 699890 h 4647033"/>
              <a:gd name="connsiteX531" fmla="*/ 478265 w 10537825"/>
              <a:gd name="connsiteY531" fmla="*/ 585035 h 4647033"/>
              <a:gd name="connsiteX532" fmla="*/ 579038 w 10537825"/>
              <a:gd name="connsiteY532" fmla="*/ 591195 h 4647033"/>
              <a:gd name="connsiteX533" fmla="*/ 676524 w 10537825"/>
              <a:gd name="connsiteY533" fmla="*/ 659089 h 4647033"/>
              <a:gd name="connsiteX534" fmla="*/ 671143 w 10537825"/>
              <a:gd name="connsiteY534" fmla="*/ 772496 h 4647033"/>
              <a:gd name="connsiteX535" fmla="*/ 762933 w 10537825"/>
              <a:gd name="connsiteY535" fmla="*/ 791304 h 4647033"/>
              <a:gd name="connsiteX536" fmla="*/ 896820 w 10537825"/>
              <a:gd name="connsiteY536" fmla="*/ 708174 h 4647033"/>
              <a:gd name="connsiteX537" fmla="*/ 931954 w 10537825"/>
              <a:gd name="connsiteY537" fmla="*/ 833995 h 4647033"/>
              <a:gd name="connsiteX538" fmla="*/ 918343 w 10537825"/>
              <a:gd name="connsiteY538" fmla="*/ 921825 h 4647033"/>
              <a:gd name="connsiteX539" fmla="*/ 953159 w 10537825"/>
              <a:gd name="connsiteY539" fmla="*/ 972040 h 4647033"/>
              <a:gd name="connsiteX540" fmla="*/ 1042419 w 10537825"/>
              <a:gd name="connsiteY540" fmla="*/ 1036173 h 4647033"/>
              <a:gd name="connsiteX541" fmla="*/ 1037038 w 10537825"/>
              <a:gd name="connsiteY541" fmla="*/ 1177979 h 4647033"/>
              <a:gd name="connsiteX542" fmla="*/ 1058244 w 10537825"/>
              <a:gd name="connsiteY542" fmla="*/ 1177415 h 4647033"/>
              <a:gd name="connsiteX543" fmla="*/ 955376 w 10537825"/>
              <a:gd name="connsiteY543" fmla="*/ 1276905 h 4647033"/>
              <a:gd name="connsiteX544" fmla="*/ 1027542 w 10537825"/>
              <a:gd name="connsiteY544" fmla="*/ 1262611 h 4647033"/>
              <a:gd name="connsiteX545" fmla="*/ 1006017 w 10537825"/>
              <a:gd name="connsiteY545" fmla="*/ 1283488 h 4647033"/>
              <a:gd name="connsiteX546" fmla="*/ 1100025 w 10537825"/>
              <a:gd name="connsiteY546" fmla="*/ 1303423 h 4647033"/>
              <a:gd name="connsiteX547" fmla="*/ 1079133 w 10537825"/>
              <a:gd name="connsiteY547" fmla="*/ 1329752 h 4647033"/>
              <a:gd name="connsiteX548" fmla="*/ 1104771 w 10537825"/>
              <a:gd name="connsiteY548" fmla="*/ 1343671 h 4647033"/>
              <a:gd name="connsiteX549" fmla="*/ 1096543 w 10537825"/>
              <a:gd name="connsiteY549" fmla="*/ 1382977 h 4647033"/>
              <a:gd name="connsiteX550" fmla="*/ 1026592 w 10537825"/>
              <a:gd name="connsiteY550" fmla="*/ 1434885 h 4647033"/>
              <a:gd name="connsiteX551" fmla="*/ 1051912 w 10537825"/>
              <a:gd name="connsiteY551" fmla="*/ 1390500 h 4647033"/>
              <a:gd name="connsiteX552" fmla="*/ 949046 w 10537825"/>
              <a:gd name="connsiteY552" fmla="*/ 1428491 h 4647033"/>
              <a:gd name="connsiteX553" fmla="*/ 1006017 w 10537825"/>
              <a:gd name="connsiteY553" fmla="*/ 1392381 h 4647033"/>
              <a:gd name="connsiteX554" fmla="*/ 829085 w 10537825"/>
              <a:gd name="connsiteY554" fmla="*/ 1366238 h 4647033"/>
              <a:gd name="connsiteX555" fmla="*/ 1003170 w 10537825"/>
              <a:gd name="connsiteY555" fmla="*/ 1190016 h 4647033"/>
              <a:gd name="connsiteX556" fmla="*/ 718303 w 10537825"/>
              <a:gd name="connsiteY556" fmla="*/ 1258473 h 4647033"/>
              <a:gd name="connsiteX557" fmla="*/ 498642 w 10537825"/>
              <a:gd name="connsiteY557" fmla="*/ 1305492 h 4647033"/>
              <a:gd name="connsiteX558" fmla="*/ 618284 w 10537825"/>
              <a:gd name="connsiteY558" fmla="*/ 1318469 h 4647033"/>
              <a:gd name="connsiteX559" fmla="*/ 566691 w 10537825"/>
              <a:gd name="connsiteY559" fmla="*/ 1379780 h 4647033"/>
              <a:gd name="connsiteX560" fmla="*/ 557195 w 10537825"/>
              <a:gd name="connsiteY560" fmla="*/ 1424730 h 4647033"/>
              <a:gd name="connsiteX561" fmla="*/ 691083 w 10537825"/>
              <a:gd name="connsiteY561" fmla="*/ 1461403 h 4647033"/>
              <a:gd name="connsiteX562" fmla="*/ 758818 w 10537825"/>
              <a:gd name="connsiteY562" fmla="*/ 1422849 h 4647033"/>
              <a:gd name="connsiteX563" fmla="*/ 753437 w 10537825"/>
              <a:gd name="connsiteY563" fmla="*/ 1464977 h 4647033"/>
              <a:gd name="connsiteX564" fmla="*/ 622716 w 10537825"/>
              <a:gd name="connsiteY564" fmla="*/ 1558073 h 4647033"/>
              <a:gd name="connsiteX565" fmla="*/ 438819 w 10537825"/>
              <a:gd name="connsiteY565" fmla="*/ 1635557 h 4647033"/>
              <a:gd name="connsiteX566" fmla="*/ 472370 w 10537825"/>
              <a:gd name="connsiteY566" fmla="*/ 1535128 h 4647033"/>
              <a:gd name="connsiteX567" fmla="*/ 316644 w 10537825"/>
              <a:gd name="connsiteY567" fmla="*/ 1582145 h 4647033"/>
              <a:gd name="connsiteX568" fmla="*/ 206494 w 10537825"/>
              <a:gd name="connsiteY568" fmla="*/ 1656245 h 4647033"/>
              <a:gd name="connsiteX569" fmla="*/ 224853 w 10537825"/>
              <a:gd name="connsiteY569" fmla="*/ 1662265 h 4647033"/>
              <a:gd name="connsiteX570" fmla="*/ 192568 w 10537825"/>
              <a:gd name="connsiteY570" fmla="*/ 1683892 h 4647033"/>
              <a:gd name="connsiteX571" fmla="*/ 196051 w 10537825"/>
              <a:gd name="connsiteY571" fmla="*/ 1688782 h 4647033"/>
              <a:gd name="connsiteX572" fmla="*/ 146674 w 10537825"/>
              <a:gd name="connsiteY572" fmla="*/ 1738622 h 4647033"/>
              <a:gd name="connsiteX573" fmla="*/ 95714 w 10537825"/>
              <a:gd name="connsiteY573" fmla="*/ 1754795 h 4647033"/>
              <a:gd name="connsiteX574" fmla="*/ 98562 w 10537825"/>
              <a:gd name="connsiteY574" fmla="*/ 1758745 h 4647033"/>
              <a:gd name="connsiteX575" fmla="*/ 7089 w 10537825"/>
              <a:gd name="connsiteY575" fmla="*/ 1793727 h 4647033"/>
              <a:gd name="connsiteX576" fmla="*/ 0 w 10537825"/>
              <a:gd name="connsiteY576" fmla="*/ 1815812 h 4647033"/>
              <a:gd name="connsiteX577" fmla="*/ 0 w 10537825"/>
              <a:gd name="connsiteY577" fmla="*/ 1167413 h 4647033"/>
              <a:gd name="connsiteX578" fmla="*/ 5981 w 10537825"/>
              <a:gd name="connsiteY578" fmla="*/ 1163051 h 4647033"/>
              <a:gd name="connsiteX579" fmla="*/ 31144 w 10537825"/>
              <a:gd name="connsiteY579" fmla="*/ 1162933 h 4647033"/>
              <a:gd name="connsiteX580" fmla="*/ 68811 w 10537825"/>
              <a:gd name="connsiteY580" fmla="*/ 1096168 h 4647033"/>
              <a:gd name="connsiteX581" fmla="*/ 90017 w 10537825"/>
              <a:gd name="connsiteY581" fmla="*/ 998934 h 4647033"/>
              <a:gd name="connsiteX582" fmla="*/ 255555 w 10537825"/>
              <a:gd name="connsiteY582" fmla="*/ 928596 h 4647033"/>
              <a:gd name="connsiteX583" fmla="*/ 292904 w 10537825"/>
              <a:gd name="connsiteY583" fmla="*/ 834559 h 4647033"/>
              <a:gd name="connsiteX584" fmla="*/ 264103 w 10537825"/>
              <a:gd name="connsiteY584" fmla="*/ 787165 h 4647033"/>
              <a:gd name="connsiteX585" fmla="*/ 358107 w 10537825"/>
              <a:gd name="connsiteY585" fmla="*/ 711373 h 4647033"/>
              <a:gd name="connsiteX586" fmla="*/ 312530 w 10537825"/>
              <a:gd name="connsiteY586" fmla="*/ 695575 h 4647033"/>
              <a:gd name="connsiteX587" fmla="*/ 396723 w 10537825"/>
              <a:gd name="connsiteY587" fmla="*/ 613011 h 4647033"/>
              <a:gd name="connsiteX588" fmla="*/ 478265 w 10537825"/>
              <a:gd name="connsiteY588" fmla="*/ 585035 h 4647033"/>
              <a:gd name="connsiteX589" fmla="*/ 2975174 w 10537825"/>
              <a:gd name="connsiteY589" fmla="*/ 479646 h 4647033"/>
              <a:gd name="connsiteX590" fmla="*/ 2971197 w 10537825"/>
              <a:gd name="connsiteY590" fmla="*/ 482819 h 4647033"/>
              <a:gd name="connsiteX591" fmla="*/ 2975174 w 10537825"/>
              <a:gd name="connsiteY591" fmla="*/ 479646 h 4647033"/>
              <a:gd name="connsiteX592" fmla="*/ 4423848 w 10537825"/>
              <a:gd name="connsiteY592" fmla="*/ 430231 h 4647033"/>
              <a:gd name="connsiteX593" fmla="*/ 4337868 w 10537825"/>
              <a:gd name="connsiteY593" fmla="*/ 476452 h 4647033"/>
              <a:gd name="connsiteX594" fmla="*/ 4356262 w 10537825"/>
              <a:gd name="connsiteY594" fmla="*/ 495998 h 4647033"/>
              <a:gd name="connsiteX595" fmla="*/ 4302686 w 10537825"/>
              <a:gd name="connsiteY595" fmla="*/ 541453 h 4647033"/>
              <a:gd name="connsiteX596" fmla="*/ 4220840 w 10537825"/>
              <a:gd name="connsiteY596" fmla="*/ 590704 h 4647033"/>
              <a:gd name="connsiteX597" fmla="*/ 4257134 w 10537825"/>
              <a:gd name="connsiteY597" fmla="*/ 751416 h 4647033"/>
              <a:gd name="connsiteX598" fmla="*/ 4187510 w 10537825"/>
              <a:gd name="connsiteY598" fmla="*/ 839980 h 4647033"/>
              <a:gd name="connsiteX599" fmla="*/ 4137639 w 10537825"/>
              <a:gd name="connsiteY599" fmla="*/ 930108 h 4647033"/>
              <a:gd name="connsiteX600" fmla="*/ 4015920 w 10537825"/>
              <a:gd name="connsiteY600" fmla="*/ 939490 h 4647033"/>
              <a:gd name="connsiteX601" fmla="*/ 3964074 w 10537825"/>
              <a:gd name="connsiteY601" fmla="*/ 1012641 h 4647033"/>
              <a:gd name="connsiteX602" fmla="*/ 3953334 w 10537825"/>
              <a:gd name="connsiteY602" fmla="*/ 1040004 h 4647033"/>
              <a:gd name="connsiteX603" fmla="*/ 4029746 w 10537825"/>
              <a:gd name="connsiteY603" fmla="*/ 1024369 h 4647033"/>
              <a:gd name="connsiteX604" fmla="*/ 4049868 w 10537825"/>
              <a:gd name="connsiteY604" fmla="*/ 1015993 h 4647033"/>
              <a:gd name="connsiteX605" fmla="*/ 4052460 w 10537825"/>
              <a:gd name="connsiteY605" fmla="*/ 1010519 h 4647033"/>
              <a:gd name="connsiteX606" fmla="*/ 4062460 w 10537825"/>
              <a:gd name="connsiteY606" fmla="*/ 1031516 h 4647033"/>
              <a:gd name="connsiteX607" fmla="*/ 4090482 w 10537825"/>
              <a:gd name="connsiteY607" fmla="*/ 1052178 h 4647033"/>
              <a:gd name="connsiteX608" fmla="*/ 4258986 w 10537825"/>
              <a:gd name="connsiteY608" fmla="*/ 999128 h 4647033"/>
              <a:gd name="connsiteX609" fmla="*/ 4330708 w 10537825"/>
              <a:gd name="connsiteY609" fmla="*/ 1022693 h 4647033"/>
              <a:gd name="connsiteX610" fmla="*/ 4463290 w 10537825"/>
              <a:gd name="connsiteY610" fmla="*/ 1023139 h 4647033"/>
              <a:gd name="connsiteX611" fmla="*/ 4425639 w 10537825"/>
              <a:gd name="connsiteY611" fmla="*/ 1024034 h 4647033"/>
              <a:gd name="connsiteX612" fmla="*/ 4431441 w 10537825"/>
              <a:gd name="connsiteY612" fmla="*/ 1018672 h 4647033"/>
              <a:gd name="connsiteX613" fmla="*/ 4339596 w 10537825"/>
              <a:gd name="connsiteY613" fmla="*/ 1011748 h 4647033"/>
              <a:gd name="connsiteX614" fmla="*/ 4342065 w 10537825"/>
              <a:gd name="connsiteY614" fmla="*/ 997118 h 4647033"/>
              <a:gd name="connsiteX615" fmla="*/ 4348732 w 10537825"/>
              <a:gd name="connsiteY615" fmla="*/ 995666 h 4647033"/>
              <a:gd name="connsiteX616" fmla="*/ 4361323 w 10537825"/>
              <a:gd name="connsiteY616" fmla="*/ 973888 h 4647033"/>
              <a:gd name="connsiteX617" fmla="*/ 4374038 w 10537825"/>
              <a:gd name="connsiteY617" fmla="*/ 973554 h 4647033"/>
              <a:gd name="connsiteX618" fmla="*/ 4361446 w 10537825"/>
              <a:gd name="connsiteY618" fmla="*/ 875496 h 4647033"/>
              <a:gd name="connsiteX619" fmla="*/ 4373050 w 10537825"/>
              <a:gd name="connsiteY619" fmla="*/ 869576 h 4647033"/>
              <a:gd name="connsiteX620" fmla="*/ 4395516 w 10537825"/>
              <a:gd name="connsiteY620" fmla="*/ 836406 h 4647033"/>
              <a:gd name="connsiteX621" fmla="*/ 4427860 w 10537825"/>
              <a:gd name="connsiteY621" fmla="*/ 841767 h 4647033"/>
              <a:gd name="connsiteX622" fmla="*/ 4431810 w 10537825"/>
              <a:gd name="connsiteY622" fmla="*/ 830710 h 4647033"/>
              <a:gd name="connsiteX623" fmla="*/ 4431564 w 10537825"/>
              <a:gd name="connsiteY623" fmla="*/ 831715 h 4647033"/>
              <a:gd name="connsiteX624" fmla="*/ 4488596 w 10537825"/>
              <a:gd name="connsiteY624" fmla="*/ 822223 h 4647033"/>
              <a:gd name="connsiteX625" fmla="*/ 4511804 w 10537825"/>
              <a:gd name="connsiteY625" fmla="*/ 805582 h 4647033"/>
              <a:gd name="connsiteX626" fmla="*/ 4500323 w 10537825"/>
              <a:gd name="connsiteY626" fmla="*/ 734999 h 4647033"/>
              <a:gd name="connsiteX627" fmla="*/ 4581689 w 10537825"/>
              <a:gd name="connsiteY627" fmla="*/ 727529 h 4647033"/>
              <a:gd name="connsiteX628" fmla="*/ 4586002 w 10537825"/>
              <a:gd name="connsiteY628" fmla="*/ 728031 h 4647033"/>
              <a:gd name="connsiteX629" fmla="*/ 4610322 w 10537825"/>
              <a:gd name="connsiteY629" fmla="*/ 703804 h 4647033"/>
              <a:gd name="connsiteX630" fmla="*/ 4607660 w 10537825"/>
              <a:gd name="connsiteY630" fmla="*/ 704803 h 4647033"/>
              <a:gd name="connsiteX631" fmla="*/ 4488225 w 10537825"/>
              <a:gd name="connsiteY631" fmla="*/ 733770 h 4647033"/>
              <a:gd name="connsiteX632" fmla="*/ 4398974 w 10537825"/>
              <a:gd name="connsiteY632" fmla="*/ 709535 h 4647033"/>
              <a:gd name="connsiteX633" fmla="*/ 4393788 w 10537825"/>
              <a:gd name="connsiteY633" fmla="*/ 555747 h 4647033"/>
              <a:gd name="connsiteX634" fmla="*/ 4507977 w 10537825"/>
              <a:gd name="connsiteY634" fmla="*/ 471539 h 4647033"/>
              <a:gd name="connsiteX635" fmla="*/ 4423848 w 10537825"/>
              <a:gd name="connsiteY635" fmla="*/ 430231 h 4647033"/>
              <a:gd name="connsiteX636" fmla="*/ 2668925 w 10537825"/>
              <a:gd name="connsiteY636" fmla="*/ 395916 h 4647033"/>
              <a:gd name="connsiteX637" fmla="*/ 2717392 w 10537825"/>
              <a:gd name="connsiteY637" fmla="*/ 447192 h 4647033"/>
              <a:gd name="connsiteX638" fmla="*/ 2759365 w 10537825"/>
              <a:gd name="connsiteY638" fmla="*/ 408326 h 4647033"/>
              <a:gd name="connsiteX639" fmla="*/ 2907129 w 10537825"/>
              <a:gd name="connsiteY639" fmla="*/ 396935 h 4647033"/>
              <a:gd name="connsiteX640" fmla="*/ 2971197 w 10537825"/>
              <a:gd name="connsiteY640" fmla="*/ 482819 h 4647033"/>
              <a:gd name="connsiteX641" fmla="*/ 2644436 w 10537825"/>
              <a:gd name="connsiteY641" fmla="*/ 516881 h 4647033"/>
              <a:gd name="connsiteX642" fmla="*/ 2661225 w 10537825"/>
              <a:gd name="connsiteY642" fmla="*/ 482149 h 4647033"/>
              <a:gd name="connsiteX643" fmla="*/ 2612711 w 10537825"/>
              <a:gd name="connsiteY643" fmla="*/ 468858 h 4647033"/>
              <a:gd name="connsiteX644" fmla="*/ 2680359 w 10537825"/>
              <a:gd name="connsiteY644" fmla="*/ 448643 h 4647033"/>
              <a:gd name="connsiteX645" fmla="*/ 2599625 w 10537825"/>
              <a:gd name="connsiteY645" fmla="*/ 435020 h 4647033"/>
              <a:gd name="connsiteX646" fmla="*/ 2668925 w 10537825"/>
              <a:gd name="connsiteY646" fmla="*/ 395916 h 4647033"/>
              <a:gd name="connsiteX647" fmla="*/ 693340 w 10537825"/>
              <a:gd name="connsiteY647" fmla="*/ 294441 h 4647033"/>
              <a:gd name="connsiteX648" fmla="*/ 704061 w 10537825"/>
              <a:gd name="connsiteY648" fmla="*/ 333536 h 4647033"/>
              <a:gd name="connsiteX649" fmla="*/ 624933 w 10537825"/>
              <a:gd name="connsiteY649" fmla="*/ 347454 h 4647033"/>
              <a:gd name="connsiteX650" fmla="*/ 693340 w 10537825"/>
              <a:gd name="connsiteY650" fmla="*/ 294441 h 4647033"/>
              <a:gd name="connsiteX651" fmla="*/ 0 w 10537825"/>
              <a:gd name="connsiteY651" fmla="*/ 268395 h 4647033"/>
              <a:gd name="connsiteX652" fmla="*/ 4557 w 10537825"/>
              <a:gd name="connsiteY652" fmla="*/ 275610 h 4647033"/>
              <a:gd name="connsiteX653" fmla="*/ 0 w 10537825"/>
              <a:gd name="connsiteY653" fmla="*/ 277545 h 4647033"/>
              <a:gd name="connsiteX654" fmla="*/ 4494892 w 10537825"/>
              <a:gd name="connsiteY654" fmla="*/ 161955 h 4647033"/>
              <a:gd name="connsiteX655" fmla="*/ 4498857 w 10537825"/>
              <a:gd name="connsiteY655" fmla="*/ 164970 h 4647033"/>
              <a:gd name="connsiteX656" fmla="*/ 4497184 w 10537825"/>
              <a:gd name="connsiteY656" fmla="*/ 165536 h 4647033"/>
              <a:gd name="connsiteX657" fmla="*/ 764604 w 10537825"/>
              <a:gd name="connsiteY657" fmla="*/ 37305 h 4647033"/>
              <a:gd name="connsiteX658" fmla="*/ 849975 w 10537825"/>
              <a:gd name="connsiteY658" fmla="*/ 88667 h 4647033"/>
              <a:gd name="connsiteX659" fmla="*/ 915810 w 10537825"/>
              <a:gd name="connsiteY659" fmla="*/ 149789 h 4647033"/>
              <a:gd name="connsiteX660" fmla="*/ 998106 w 10537825"/>
              <a:gd name="connsiteY660" fmla="*/ 163143 h 4647033"/>
              <a:gd name="connsiteX661" fmla="*/ 1090845 w 10537825"/>
              <a:gd name="connsiteY661" fmla="*/ 227651 h 4647033"/>
              <a:gd name="connsiteX662" fmla="*/ 1050015 w 10537825"/>
              <a:gd name="connsiteY662" fmla="*/ 238936 h 4647033"/>
              <a:gd name="connsiteX663" fmla="*/ 1089579 w 10537825"/>
              <a:gd name="connsiteY663" fmla="*/ 256803 h 4647033"/>
              <a:gd name="connsiteX664" fmla="*/ 1052230 w 10537825"/>
              <a:gd name="connsiteY664" fmla="*/ 304009 h 4647033"/>
              <a:gd name="connsiteX665" fmla="*/ 1128194 w 10537825"/>
              <a:gd name="connsiteY665" fmla="*/ 322441 h 4647033"/>
              <a:gd name="connsiteX666" fmla="*/ 1139589 w 10537825"/>
              <a:gd name="connsiteY666" fmla="*/ 356668 h 4647033"/>
              <a:gd name="connsiteX667" fmla="*/ 1139589 w 10537825"/>
              <a:gd name="connsiteY667" fmla="*/ 356668 h 4647033"/>
              <a:gd name="connsiteX668" fmla="*/ 1185167 w 10537825"/>
              <a:gd name="connsiteY668" fmla="*/ 397857 h 4647033"/>
              <a:gd name="connsiteX669" fmla="*/ 1101923 w 10537825"/>
              <a:gd name="connsiteY669" fmla="*/ 421554 h 4647033"/>
              <a:gd name="connsiteX670" fmla="*/ 1036404 w 10537825"/>
              <a:gd name="connsiteY670" fmla="*/ 413655 h 4647033"/>
              <a:gd name="connsiteX671" fmla="*/ 1014881 w 10537825"/>
              <a:gd name="connsiteY671" fmla="*/ 411586 h 4647033"/>
              <a:gd name="connsiteX672" fmla="*/ 956009 w 10537825"/>
              <a:gd name="connsiteY672" fmla="*/ 392214 h 4647033"/>
              <a:gd name="connsiteX673" fmla="*/ 974999 w 10537825"/>
              <a:gd name="connsiteY673" fmla="*/ 464246 h 4647033"/>
              <a:gd name="connsiteX674" fmla="*/ 995889 w 10537825"/>
              <a:gd name="connsiteY674" fmla="*/ 513145 h 4647033"/>
              <a:gd name="connsiteX675" fmla="*/ 833833 w 10537825"/>
              <a:gd name="connsiteY675" fmla="*/ 529506 h 4647033"/>
              <a:gd name="connsiteX676" fmla="*/ 862004 w 10537825"/>
              <a:gd name="connsiteY676" fmla="*/ 614327 h 4647033"/>
              <a:gd name="connsiteX677" fmla="*/ 778759 w 10537825"/>
              <a:gd name="connsiteY677" fmla="*/ 567120 h 4647033"/>
              <a:gd name="connsiteX678" fmla="*/ 708808 w 10537825"/>
              <a:gd name="connsiteY678" fmla="*/ 555837 h 4647033"/>
              <a:gd name="connsiteX679" fmla="*/ 727482 w 10537825"/>
              <a:gd name="connsiteY679" fmla="*/ 527626 h 4647033"/>
              <a:gd name="connsiteX680" fmla="*/ 652152 w 10537825"/>
              <a:gd name="connsiteY680" fmla="*/ 490388 h 4647033"/>
              <a:gd name="connsiteX681" fmla="*/ 648037 w 10537825"/>
              <a:gd name="connsiteY681" fmla="*/ 473650 h 4647033"/>
              <a:gd name="connsiteX682" fmla="*/ 525861 w 10537825"/>
              <a:gd name="connsiteY682" fmla="*/ 458415 h 4647033"/>
              <a:gd name="connsiteX683" fmla="*/ 698363 w 10537825"/>
              <a:gd name="connsiteY683" fmla="*/ 436976 h 4647033"/>
              <a:gd name="connsiteX684" fmla="*/ 717988 w 10537825"/>
              <a:gd name="connsiteY684" fmla="*/ 393532 h 4647033"/>
              <a:gd name="connsiteX685" fmla="*/ 804713 w 10537825"/>
              <a:gd name="connsiteY685" fmla="*/ 351591 h 4647033"/>
              <a:gd name="connsiteX686" fmla="*/ 722102 w 10537825"/>
              <a:gd name="connsiteY686" fmla="*/ 228591 h 4647033"/>
              <a:gd name="connsiteX687" fmla="*/ 730332 w 10537825"/>
              <a:gd name="connsiteY687" fmla="*/ 225207 h 4647033"/>
              <a:gd name="connsiteX688" fmla="*/ 708492 w 10537825"/>
              <a:gd name="connsiteY688" fmla="*/ 224831 h 4647033"/>
              <a:gd name="connsiteX689" fmla="*/ 681904 w 10537825"/>
              <a:gd name="connsiteY689" fmla="*/ 187968 h 4647033"/>
              <a:gd name="connsiteX690" fmla="*/ 471737 w 10537825"/>
              <a:gd name="connsiteY690" fmla="*/ 214864 h 4647033"/>
              <a:gd name="connsiteX691" fmla="*/ 399887 w 10537825"/>
              <a:gd name="connsiteY691" fmla="*/ 165024 h 4647033"/>
              <a:gd name="connsiteX692" fmla="*/ 396090 w 10537825"/>
              <a:gd name="connsiteY692" fmla="*/ 156749 h 4647033"/>
              <a:gd name="connsiteX693" fmla="*/ 399570 w 10537825"/>
              <a:gd name="connsiteY693" fmla="*/ 82837 h 4647033"/>
              <a:gd name="connsiteX694" fmla="*/ 603726 w 10537825"/>
              <a:gd name="connsiteY694" fmla="*/ 38075 h 4647033"/>
              <a:gd name="connsiteX695" fmla="*/ 502439 w 10537825"/>
              <a:gd name="connsiteY695" fmla="*/ 134931 h 4647033"/>
              <a:gd name="connsiteX696" fmla="*/ 547068 w 10537825"/>
              <a:gd name="connsiteY696" fmla="*/ 106345 h 4647033"/>
              <a:gd name="connsiteX697" fmla="*/ 682537 w 10537825"/>
              <a:gd name="connsiteY697" fmla="*/ 41084 h 4647033"/>
              <a:gd name="connsiteX698" fmla="*/ 688552 w 10537825"/>
              <a:gd name="connsiteY698" fmla="*/ 114808 h 4647033"/>
              <a:gd name="connsiteX699" fmla="*/ 795217 w 10537825"/>
              <a:gd name="connsiteY699" fmla="*/ 89795 h 4647033"/>
              <a:gd name="connsiteX700" fmla="*/ 747106 w 10537825"/>
              <a:gd name="connsiteY700" fmla="*/ 76441 h 4647033"/>
              <a:gd name="connsiteX701" fmla="*/ 764604 w 10537825"/>
              <a:gd name="connsiteY701" fmla="*/ 37305 h 4647033"/>
              <a:gd name="connsiteX702" fmla="*/ 311198 w 10537825"/>
              <a:gd name="connsiteY702" fmla="*/ 16602 h 4647033"/>
              <a:gd name="connsiteX703" fmla="*/ 455279 w 10537825"/>
              <a:gd name="connsiteY703" fmla="*/ 48419 h 4647033"/>
              <a:gd name="connsiteX704" fmla="*/ 206179 w 10537825"/>
              <a:gd name="connsiteY704" fmla="*/ 137565 h 4647033"/>
              <a:gd name="connsiteX705" fmla="*/ 206494 w 10537825"/>
              <a:gd name="connsiteY705" fmla="*/ 185336 h 4647033"/>
              <a:gd name="connsiteX706" fmla="*/ 204280 w 10537825"/>
              <a:gd name="connsiteY706" fmla="*/ 228781 h 4647033"/>
              <a:gd name="connsiteX707" fmla="*/ 227069 w 10537825"/>
              <a:gd name="connsiteY707" fmla="*/ 246270 h 4647033"/>
              <a:gd name="connsiteX708" fmla="*/ 202064 w 10537825"/>
              <a:gd name="connsiteY708" fmla="*/ 265455 h 4647033"/>
              <a:gd name="connsiteX709" fmla="*/ 201114 w 10537825"/>
              <a:gd name="connsiteY709" fmla="*/ 278996 h 4647033"/>
              <a:gd name="connsiteX710" fmla="*/ 255872 w 10537825"/>
              <a:gd name="connsiteY710" fmla="*/ 327894 h 4647033"/>
              <a:gd name="connsiteX711" fmla="*/ 272014 w 10537825"/>
              <a:gd name="connsiteY711" fmla="*/ 341058 h 4647033"/>
              <a:gd name="connsiteX712" fmla="*/ 326455 w 10537825"/>
              <a:gd name="connsiteY712" fmla="*/ 310215 h 4647033"/>
              <a:gd name="connsiteX713" fmla="*/ 380580 w 10537825"/>
              <a:gd name="connsiteY713" fmla="*/ 272413 h 4647033"/>
              <a:gd name="connsiteX714" fmla="*/ 405268 w 10537825"/>
              <a:gd name="connsiteY714" fmla="*/ 230285 h 4647033"/>
              <a:gd name="connsiteX715" fmla="*/ 527761 w 10537825"/>
              <a:gd name="connsiteY715" fmla="*/ 248339 h 4647033"/>
              <a:gd name="connsiteX716" fmla="*/ 542321 w 10537825"/>
              <a:gd name="connsiteY716" fmla="*/ 282193 h 4647033"/>
              <a:gd name="connsiteX717" fmla="*/ 486614 w 10537825"/>
              <a:gd name="connsiteY717" fmla="*/ 308146 h 4647033"/>
              <a:gd name="connsiteX718" fmla="*/ 491677 w 10537825"/>
              <a:gd name="connsiteY718" fmla="*/ 323756 h 4647033"/>
              <a:gd name="connsiteX719" fmla="*/ 483448 w 10537825"/>
              <a:gd name="connsiteY719" fmla="*/ 326389 h 4647033"/>
              <a:gd name="connsiteX720" fmla="*/ 349878 w 10537825"/>
              <a:gd name="connsiteY720" fmla="*/ 413278 h 4647033"/>
              <a:gd name="connsiteX721" fmla="*/ 338800 w 10537825"/>
              <a:gd name="connsiteY721" fmla="*/ 421742 h 4647033"/>
              <a:gd name="connsiteX722" fmla="*/ 293538 w 10537825"/>
              <a:gd name="connsiteY722" fmla="*/ 418920 h 4647033"/>
              <a:gd name="connsiteX723" fmla="*/ 257454 w 10537825"/>
              <a:gd name="connsiteY723" fmla="*/ 403875 h 4647033"/>
              <a:gd name="connsiteX724" fmla="*/ 256505 w 10537825"/>
              <a:gd name="connsiteY724" fmla="*/ 418733 h 4647033"/>
              <a:gd name="connsiteX725" fmla="*/ 273281 w 10537825"/>
              <a:gd name="connsiteY725" fmla="*/ 419110 h 4647033"/>
              <a:gd name="connsiteX726" fmla="*/ 266317 w 10537825"/>
              <a:gd name="connsiteY726" fmla="*/ 444123 h 4647033"/>
              <a:gd name="connsiteX727" fmla="*/ 289741 w 10537825"/>
              <a:gd name="connsiteY727" fmla="*/ 436787 h 4647033"/>
              <a:gd name="connsiteX728" fmla="*/ 348612 w 10537825"/>
              <a:gd name="connsiteY728" fmla="*/ 508631 h 4647033"/>
              <a:gd name="connsiteX729" fmla="*/ 387226 w 10537825"/>
              <a:gd name="connsiteY729" fmla="*/ 515026 h 4647033"/>
              <a:gd name="connsiteX730" fmla="*/ 300501 w 10537825"/>
              <a:gd name="connsiteY730" fmla="*/ 511077 h 4647033"/>
              <a:gd name="connsiteX731" fmla="*/ 164399 w 10537825"/>
              <a:gd name="connsiteY731" fmla="*/ 547750 h 4647033"/>
              <a:gd name="connsiteX732" fmla="*/ 172627 w 10537825"/>
              <a:gd name="connsiteY732" fmla="*/ 522736 h 4647033"/>
              <a:gd name="connsiteX733" fmla="*/ 115654 w 10537825"/>
              <a:gd name="connsiteY733" fmla="*/ 526122 h 4647033"/>
              <a:gd name="connsiteX734" fmla="*/ 132421 w 10537825"/>
              <a:gd name="connsiteY734" fmla="*/ 509469 h 4647033"/>
              <a:gd name="connsiteX735" fmla="*/ 157909 w 10537825"/>
              <a:gd name="connsiteY735" fmla="*/ 489590 h 4647033"/>
              <a:gd name="connsiteX736" fmla="*/ 160823 w 10537825"/>
              <a:gd name="connsiteY736" fmla="*/ 488331 h 4647033"/>
              <a:gd name="connsiteX737" fmla="*/ 173860 w 10537825"/>
              <a:gd name="connsiteY737" fmla="*/ 477465 h 4647033"/>
              <a:gd name="connsiteX738" fmla="*/ 196220 w 10537825"/>
              <a:gd name="connsiteY738" fmla="*/ 460716 h 4647033"/>
              <a:gd name="connsiteX739" fmla="*/ 217258 w 10537825"/>
              <a:gd name="connsiteY739" fmla="*/ 443746 h 4647033"/>
              <a:gd name="connsiteX740" fmla="*/ 185604 w 10537825"/>
              <a:gd name="connsiteY740" fmla="*/ 454090 h 4647033"/>
              <a:gd name="connsiteX741" fmla="*/ 181143 w 10537825"/>
              <a:gd name="connsiteY741" fmla="*/ 471395 h 4647033"/>
              <a:gd name="connsiteX742" fmla="*/ 173860 w 10537825"/>
              <a:gd name="connsiteY742" fmla="*/ 477465 h 4647033"/>
              <a:gd name="connsiteX743" fmla="*/ 163608 w 10537825"/>
              <a:gd name="connsiteY743" fmla="*/ 485145 h 4647033"/>
              <a:gd name="connsiteX744" fmla="*/ 157909 w 10537825"/>
              <a:gd name="connsiteY744" fmla="*/ 489590 h 4647033"/>
              <a:gd name="connsiteX745" fmla="*/ 90848 w 10537825"/>
              <a:gd name="connsiteY745" fmla="*/ 518552 h 4647033"/>
              <a:gd name="connsiteX746" fmla="*/ 12149 w 10537825"/>
              <a:gd name="connsiteY746" fmla="*/ 539674 h 4647033"/>
              <a:gd name="connsiteX747" fmla="*/ 0 w 10537825"/>
              <a:gd name="connsiteY747" fmla="*/ 541839 h 4647033"/>
              <a:gd name="connsiteX748" fmla="*/ 0 w 10537825"/>
              <a:gd name="connsiteY748" fmla="*/ 303820 h 4647033"/>
              <a:gd name="connsiteX749" fmla="*/ 28929 w 10537825"/>
              <a:gd name="connsiteY749" fmla="*/ 292912 h 4647033"/>
              <a:gd name="connsiteX750" fmla="*/ 20699 w 10537825"/>
              <a:gd name="connsiteY750" fmla="*/ 290468 h 4647033"/>
              <a:gd name="connsiteX751" fmla="*/ 50452 w 10537825"/>
              <a:gd name="connsiteY751" fmla="*/ 255487 h 4647033"/>
              <a:gd name="connsiteX752" fmla="*/ 91283 w 10537825"/>
              <a:gd name="connsiteY752" fmla="*/ 142643 h 4647033"/>
              <a:gd name="connsiteX753" fmla="*/ 23271 w 10537825"/>
              <a:gd name="connsiteY753" fmla="*/ 160892 h 4647033"/>
              <a:gd name="connsiteX754" fmla="*/ 0 w 10537825"/>
              <a:gd name="connsiteY754" fmla="*/ 161259 h 4647033"/>
              <a:gd name="connsiteX755" fmla="*/ 0 w 10537825"/>
              <a:gd name="connsiteY755" fmla="*/ 93884 h 4647033"/>
              <a:gd name="connsiteX756" fmla="*/ 16901 w 10537825"/>
              <a:gd name="connsiteY756" fmla="*/ 96754 h 4647033"/>
              <a:gd name="connsiteX757" fmla="*/ 70710 w 10537825"/>
              <a:gd name="connsiteY757" fmla="*/ 50112 h 4647033"/>
              <a:gd name="connsiteX758" fmla="*/ 186871 w 10537825"/>
              <a:gd name="connsiteY758" fmla="*/ 46351 h 4647033"/>
              <a:gd name="connsiteX759" fmla="*/ 121985 w 10537825"/>
              <a:gd name="connsiteY759" fmla="*/ 82084 h 4647033"/>
              <a:gd name="connsiteX760" fmla="*/ 139394 w 10537825"/>
              <a:gd name="connsiteY760" fmla="*/ 86974 h 4647033"/>
              <a:gd name="connsiteX761" fmla="*/ 136862 w 10537825"/>
              <a:gd name="connsiteY761" fmla="*/ 98258 h 4647033"/>
              <a:gd name="connsiteX762" fmla="*/ 148255 w 10537825"/>
              <a:gd name="connsiteY762" fmla="*/ 99575 h 4647033"/>
              <a:gd name="connsiteX763" fmla="*/ 117872 w 10537825"/>
              <a:gd name="connsiteY763" fmla="*/ 133428 h 4647033"/>
              <a:gd name="connsiteX764" fmla="*/ 262520 w 10537825"/>
              <a:gd name="connsiteY764" fmla="*/ 25475 h 4647033"/>
              <a:gd name="connsiteX765" fmla="*/ 311198 w 10537825"/>
              <a:gd name="connsiteY765" fmla="*/ 16602 h 4647033"/>
              <a:gd name="connsiteX766" fmla="*/ 8275943 w 10537825"/>
              <a:gd name="connsiteY766" fmla="*/ 6572 h 4647033"/>
              <a:gd name="connsiteX767" fmla="*/ 8277405 w 10537825"/>
              <a:gd name="connsiteY767" fmla="*/ 6829 h 4647033"/>
              <a:gd name="connsiteX768" fmla="*/ 8275943 w 10537825"/>
              <a:gd name="connsiteY768" fmla="*/ 6572 h 4647033"/>
              <a:gd name="connsiteX769" fmla="*/ 8260704 w 10537825"/>
              <a:gd name="connsiteY769" fmla="*/ 0 h 4647033"/>
              <a:gd name="connsiteX770" fmla="*/ 8517638 w 10537825"/>
              <a:gd name="connsiteY770" fmla="*/ 0 h 4647033"/>
              <a:gd name="connsiteX771" fmla="*/ 8504091 w 10537825"/>
              <a:gd name="connsiteY771" fmla="*/ 10889 h 4647033"/>
              <a:gd name="connsiteX772" fmla="*/ 8277405 w 10537825"/>
              <a:gd name="connsiteY772" fmla="*/ 6829 h 4647033"/>
              <a:gd name="connsiteX773" fmla="*/ 6549320 w 10537825"/>
              <a:gd name="connsiteY773" fmla="*/ 0 h 4647033"/>
              <a:gd name="connsiteX774" fmla="*/ 7424082 w 10537825"/>
              <a:gd name="connsiteY774" fmla="*/ 0 h 4647033"/>
              <a:gd name="connsiteX775" fmla="*/ 7423996 w 10537825"/>
              <a:gd name="connsiteY775" fmla="*/ 366 h 4647033"/>
              <a:gd name="connsiteX776" fmla="*/ 7379343 w 10537825"/>
              <a:gd name="connsiteY776" fmla="*/ 38602 h 4647033"/>
              <a:gd name="connsiteX777" fmla="*/ 7474059 w 10537825"/>
              <a:gd name="connsiteY777" fmla="*/ 45002 h 4647033"/>
              <a:gd name="connsiteX778" fmla="*/ 7474925 w 10537825"/>
              <a:gd name="connsiteY778" fmla="*/ 23286 h 4647033"/>
              <a:gd name="connsiteX779" fmla="*/ 7530368 w 10537825"/>
              <a:gd name="connsiteY779" fmla="*/ 56430 h 4647033"/>
              <a:gd name="connsiteX780" fmla="*/ 7747231 w 10537825"/>
              <a:gd name="connsiteY780" fmla="*/ 53917 h 4647033"/>
              <a:gd name="connsiteX781" fmla="*/ 7730483 w 10537825"/>
              <a:gd name="connsiteY781" fmla="*/ 75403 h 4647033"/>
              <a:gd name="connsiteX782" fmla="*/ 7868224 w 10537825"/>
              <a:gd name="connsiteY782" fmla="*/ 77918 h 4647033"/>
              <a:gd name="connsiteX783" fmla="*/ 7830684 w 10537825"/>
              <a:gd name="connsiteY783" fmla="*/ 63746 h 4647033"/>
              <a:gd name="connsiteX784" fmla="*/ 8176048 w 10537825"/>
              <a:gd name="connsiteY784" fmla="*/ 124778 h 4647033"/>
              <a:gd name="connsiteX785" fmla="*/ 8182690 w 10537825"/>
              <a:gd name="connsiteY785" fmla="*/ 144893 h 4647033"/>
              <a:gd name="connsiteX786" fmla="*/ 8180957 w 10537825"/>
              <a:gd name="connsiteY786" fmla="*/ 146035 h 4647033"/>
              <a:gd name="connsiteX787" fmla="*/ 8285202 w 10537825"/>
              <a:gd name="connsiteY787" fmla="*/ 180323 h 4647033"/>
              <a:gd name="connsiteX788" fmla="*/ 8374431 w 10537825"/>
              <a:gd name="connsiteY788" fmla="*/ 151979 h 4647033"/>
              <a:gd name="connsiteX789" fmla="*/ 8506398 w 10537825"/>
              <a:gd name="connsiteY789" fmla="*/ 143293 h 4647033"/>
              <a:gd name="connsiteX790" fmla="*/ 8521702 w 10537825"/>
              <a:gd name="connsiteY790" fmla="*/ 89347 h 4647033"/>
              <a:gd name="connsiteX791" fmla="*/ 8509863 w 10537825"/>
              <a:gd name="connsiteY791" fmla="*/ 62146 h 4647033"/>
              <a:gd name="connsiteX792" fmla="*/ 8608044 w 10537825"/>
              <a:gd name="connsiteY792" fmla="*/ 90718 h 4647033"/>
              <a:gd name="connsiteX793" fmla="*/ 8608044 w 10537825"/>
              <a:gd name="connsiteY793" fmla="*/ 90947 h 4647033"/>
              <a:gd name="connsiteX794" fmla="*/ 8776394 w 10537825"/>
              <a:gd name="connsiteY794" fmla="*/ 114033 h 4647033"/>
              <a:gd name="connsiteX795" fmla="*/ 8923376 w 10537825"/>
              <a:gd name="connsiteY795" fmla="*/ 143293 h 4647033"/>
              <a:gd name="connsiteX796" fmla="*/ 9112228 w 10537825"/>
              <a:gd name="connsiteY796" fmla="*/ 170723 h 4647033"/>
              <a:gd name="connsiteX797" fmla="*/ 9346418 w 10537825"/>
              <a:gd name="connsiteY797" fmla="*/ 181008 h 4647033"/>
              <a:gd name="connsiteX798" fmla="*/ 9424962 w 10537825"/>
              <a:gd name="connsiteY798" fmla="*/ 225125 h 4647033"/>
              <a:gd name="connsiteX799" fmla="*/ 9580607 w 10537825"/>
              <a:gd name="connsiteY799" fmla="*/ 230611 h 4647033"/>
              <a:gd name="connsiteX800" fmla="*/ 9676188 w 10537825"/>
              <a:gd name="connsiteY800" fmla="*/ 231069 h 4647033"/>
              <a:gd name="connsiteX801" fmla="*/ 9759354 w 10537825"/>
              <a:gd name="connsiteY801" fmla="*/ 223982 h 4647033"/>
              <a:gd name="connsiteX802" fmla="*/ 9902292 w 10537825"/>
              <a:gd name="connsiteY802" fmla="*/ 224211 h 4647033"/>
              <a:gd name="connsiteX803" fmla="*/ 10262094 w 10537825"/>
              <a:gd name="connsiteY803" fmla="*/ 285699 h 4647033"/>
              <a:gd name="connsiteX804" fmla="*/ 10505131 w 10537825"/>
              <a:gd name="connsiteY804" fmla="*/ 354423 h 4647033"/>
              <a:gd name="connsiteX805" fmla="*/ 10537825 w 10537825"/>
              <a:gd name="connsiteY805" fmla="*/ 358468 h 4647033"/>
              <a:gd name="connsiteX806" fmla="*/ 10537825 w 10537825"/>
              <a:gd name="connsiteY806" fmla="*/ 470143 h 4647033"/>
              <a:gd name="connsiteX807" fmla="*/ 10523166 w 10537825"/>
              <a:gd name="connsiteY807" fmla="*/ 468615 h 4647033"/>
              <a:gd name="connsiteX808" fmla="*/ 10485310 w 10537825"/>
              <a:gd name="connsiteY808" fmla="*/ 457364 h 4647033"/>
              <a:gd name="connsiteX809" fmla="*/ 10451814 w 10537825"/>
              <a:gd name="connsiteY809" fmla="*/ 506739 h 4647033"/>
              <a:gd name="connsiteX810" fmla="*/ 10501735 w 10537825"/>
              <a:gd name="connsiteY810" fmla="*/ 521168 h 4647033"/>
              <a:gd name="connsiteX811" fmla="*/ 10537825 w 10537825"/>
              <a:gd name="connsiteY811" fmla="*/ 537183 h 4647033"/>
              <a:gd name="connsiteX812" fmla="*/ 10537825 w 10537825"/>
              <a:gd name="connsiteY812" fmla="*/ 622406 h 4647033"/>
              <a:gd name="connsiteX813" fmla="*/ 10529404 w 10537825"/>
              <a:gd name="connsiteY813" fmla="*/ 624680 h 4647033"/>
              <a:gd name="connsiteX814" fmla="*/ 10428136 w 10537825"/>
              <a:gd name="connsiteY814" fmla="*/ 716119 h 4647033"/>
              <a:gd name="connsiteX815" fmla="*/ 10437087 w 10537825"/>
              <a:gd name="connsiteY815" fmla="*/ 758636 h 4647033"/>
              <a:gd name="connsiteX816" fmla="*/ 10308586 w 10537825"/>
              <a:gd name="connsiteY816" fmla="*/ 713606 h 4647033"/>
              <a:gd name="connsiteX817" fmla="*/ 10230620 w 10537825"/>
              <a:gd name="connsiteY817" fmla="*/ 725492 h 4647033"/>
              <a:gd name="connsiteX818" fmla="*/ 10214449 w 10537825"/>
              <a:gd name="connsiteY818" fmla="*/ 759778 h 4647033"/>
              <a:gd name="connsiteX819" fmla="*/ 10165357 w 10537825"/>
              <a:gd name="connsiteY819" fmla="*/ 745378 h 4647033"/>
              <a:gd name="connsiteX820" fmla="*/ 10196833 w 10537825"/>
              <a:gd name="connsiteY820" fmla="*/ 795667 h 4647033"/>
              <a:gd name="connsiteX821" fmla="*/ 10219934 w 10537825"/>
              <a:gd name="connsiteY821" fmla="*/ 834526 h 4647033"/>
              <a:gd name="connsiteX822" fmla="*/ 10356810 w 10537825"/>
              <a:gd name="connsiteY822" fmla="*/ 962303 h 4647033"/>
              <a:gd name="connsiteX823" fmla="*/ 10329665 w 10537825"/>
              <a:gd name="connsiteY823" fmla="*/ 946759 h 4647033"/>
              <a:gd name="connsiteX824" fmla="*/ 10394061 w 10537825"/>
              <a:gd name="connsiteY824" fmla="*/ 1042079 h 4647033"/>
              <a:gd name="connsiteX825" fmla="*/ 10348436 w 10537825"/>
              <a:gd name="connsiteY825" fmla="*/ 1038650 h 4647033"/>
              <a:gd name="connsiteX826" fmla="*/ 10418605 w 10537825"/>
              <a:gd name="connsiteY826" fmla="*/ 1115453 h 4647033"/>
              <a:gd name="connsiteX827" fmla="*/ 10343238 w 10537825"/>
              <a:gd name="connsiteY827" fmla="*/ 1114082 h 4647033"/>
              <a:gd name="connsiteX828" fmla="*/ 10346126 w 10537825"/>
              <a:gd name="connsiteY828" fmla="*/ 1226087 h 4647033"/>
              <a:gd name="connsiteX829" fmla="*/ 10200876 w 10537825"/>
              <a:gd name="connsiteY829" fmla="*/ 1107224 h 4647033"/>
              <a:gd name="connsiteX830" fmla="*/ 10064002 w 10537825"/>
              <a:gd name="connsiteY830" fmla="*/ 980818 h 4647033"/>
              <a:gd name="connsiteX831" fmla="*/ 9993542 w 10537825"/>
              <a:gd name="connsiteY831" fmla="*/ 856927 h 4647033"/>
              <a:gd name="connsiteX832" fmla="*/ 9995563 w 10537825"/>
              <a:gd name="connsiteY832" fmla="*/ 834068 h 4647033"/>
              <a:gd name="connsiteX833" fmla="*/ 10053605 w 10537825"/>
              <a:gd name="connsiteY833" fmla="*/ 724806 h 4647033"/>
              <a:gd name="connsiteX834" fmla="*/ 10046386 w 10537825"/>
              <a:gd name="connsiteY834" fmla="*/ 717035 h 4647033"/>
              <a:gd name="connsiteX835" fmla="*/ 10049563 w 10537825"/>
              <a:gd name="connsiteY835" fmla="*/ 713606 h 4647033"/>
              <a:gd name="connsiteX836" fmla="*/ 10043787 w 10537825"/>
              <a:gd name="connsiteY836" fmla="*/ 709491 h 4647033"/>
              <a:gd name="connsiteX837" fmla="*/ 10079306 w 10537825"/>
              <a:gd name="connsiteY837" fmla="*/ 685491 h 4647033"/>
              <a:gd name="connsiteX838" fmla="*/ 10073531 w 10537825"/>
              <a:gd name="connsiteY838" fmla="*/ 671775 h 4647033"/>
              <a:gd name="connsiteX839" fmla="*/ 10047830 w 10537825"/>
              <a:gd name="connsiteY839" fmla="*/ 644574 h 4647033"/>
              <a:gd name="connsiteX840" fmla="*/ 10049274 w 10537825"/>
              <a:gd name="connsiteY840" fmla="*/ 670860 h 4647033"/>
              <a:gd name="connsiteX841" fmla="*/ 9998740 w 10537825"/>
              <a:gd name="connsiteY841" fmla="*/ 704233 h 4647033"/>
              <a:gd name="connsiteX842" fmla="*/ 9971885 w 10537825"/>
              <a:gd name="connsiteY842" fmla="*/ 718406 h 4647033"/>
              <a:gd name="connsiteX843" fmla="*/ 9951959 w 10537825"/>
              <a:gd name="connsiteY843" fmla="*/ 691204 h 4647033"/>
              <a:gd name="connsiteX844" fmla="*/ 9932324 w 10537825"/>
              <a:gd name="connsiteY844" fmla="*/ 697604 h 4647033"/>
              <a:gd name="connsiteX845" fmla="*/ 9901714 w 10537825"/>
              <a:gd name="connsiteY845" fmla="*/ 650060 h 4647033"/>
              <a:gd name="connsiteX846" fmla="*/ 9801223 w 10537825"/>
              <a:gd name="connsiteY846" fmla="*/ 649603 h 4647033"/>
              <a:gd name="connsiteX847" fmla="*/ 9793138 w 10537825"/>
              <a:gd name="connsiteY847" fmla="*/ 739207 h 4647033"/>
              <a:gd name="connsiteX848" fmla="*/ 9869662 w 10537825"/>
              <a:gd name="connsiteY848" fmla="*/ 775551 h 4647033"/>
              <a:gd name="connsiteX849" fmla="*/ 9853780 w 10537825"/>
              <a:gd name="connsiteY849" fmla="*/ 791324 h 4647033"/>
              <a:gd name="connsiteX850" fmla="*/ 9660884 w 10537825"/>
              <a:gd name="connsiteY850" fmla="*/ 771209 h 4647033"/>
              <a:gd name="connsiteX851" fmla="*/ 9686295 w 10537825"/>
              <a:gd name="connsiteY851" fmla="*/ 766180 h 4647033"/>
              <a:gd name="connsiteX852" fmla="*/ 9601110 w 10537825"/>
              <a:gd name="connsiteY852" fmla="*/ 752921 h 4647033"/>
              <a:gd name="connsiteX853" fmla="*/ 9616125 w 10537825"/>
              <a:gd name="connsiteY853" fmla="*/ 772809 h 4647033"/>
              <a:gd name="connsiteX854" fmla="*/ 9439977 w 10537825"/>
              <a:gd name="connsiteY854" fmla="*/ 776465 h 4647033"/>
              <a:gd name="connsiteX855" fmla="*/ 9318985 w 10537825"/>
              <a:gd name="connsiteY855" fmla="*/ 820353 h 4647033"/>
              <a:gd name="connsiteX856" fmla="*/ 9329091 w 10537825"/>
              <a:gd name="connsiteY856" fmla="*/ 851441 h 4647033"/>
              <a:gd name="connsiteX857" fmla="*/ 9295018 w 10537825"/>
              <a:gd name="connsiteY857" fmla="*/ 903786 h 4647033"/>
              <a:gd name="connsiteX858" fmla="*/ 9253146 w 10537825"/>
              <a:gd name="connsiteY858" fmla="*/ 993847 h 4647033"/>
              <a:gd name="connsiteX859" fmla="*/ 9307145 w 10537825"/>
              <a:gd name="connsiteY859" fmla="*/ 999562 h 4647033"/>
              <a:gd name="connsiteX860" fmla="*/ 9359412 w 10537825"/>
              <a:gd name="connsiteY860" fmla="*/ 1043906 h 4647033"/>
              <a:gd name="connsiteX861" fmla="*/ 9400706 w 10537825"/>
              <a:gd name="connsiteY861" fmla="*/ 1058994 h 4647033"/>
              <a:gd name="connsiteX862" fmla="*/ 9406192 w 10537825"/>
              <a:gd name="connsiteY862" fmla="*/ 1058308 h 4647033"/>
              <a:gd name="connsiteX863" fmla="*/ 9399551 w 10537825"/>
              <a:gd name="connsiteY863" fmla="*/ 1032021 h 4647033"/>
              <a:gd name="connsiteX864" fmla="*/ 9405326 w 10537825"/>
              <a:gd name="connsiteY864" fmla="*/ 1027220 h 4647033"/>
              <a:gd name="connsiteX865" fmla="*/ 9405037 w 10537825"/>
              <a:gd name="connsiteY865" fmla="*/ 1016020 h 4647033"/>
              <a:gd name="connsiteX866" fmla="*/ 9598509 w 10537825"/>
              <a:gd name="connsiteY866" fmla="*/ 1102881 h 4647033"/>
              <a:gd name="connsiteX867" fmla="*/ 9645291 w 10537825"/>
              <a:gd name="connsiteY867" fmla="*/ 1200029 h 4647033"/>
              <a:gd name="connsiteX868" fmla="*/ 9729032 w 10537825"/>
              <a:gd name="connsiteY868" fmla="*/ 1340149 h 4647033"/>
              <a:gd name="connsiteX869" fmla="*/ 9720081 w 10537825"/>
              <a:gd name="connsiteY869" fmla="*/ 1469755 h 4647033"/>
              <a:gd name="connsiteX870" fmla="*/ 9685140 w 10537825"/>
              <a:gd name="connsiteY870" fmla="*/ 1602790 h 4647033"/>
              <a:gd name="connsiteX871" fmla="*/ 9537291 w 10537825"/>
              <a:gd name="connsiteY871" fmla="*/ 1654222 h 4647033"/>
              <a:gd name="connsiteX872" fmla="*/ 9521987 w 10537825"/>
              <a:gd name="connsiteY872" fmla="*/ 1683024 h 4647033"/>
              <a:gd name="connsiteX873" fmla="*/ 9503507 w 10537825"/>
              <a:gd name="connsiteY873" fmla="*/ 1687595 h 4647033"/>
              <a:gd name="connsiteX874" fmla="*/ 9502929 w 10537825"/>
              <a:gd name="connsiteY874" fmla="*/ 1688738 h 4647033"/>
              <a:gd name="connsiteX875" fmla="*/ 9530939 w 10537825"/>
              <a:gd name="connsiteY875" fmla="*/ 1721425 h 4647033"/>
              <a:gd name="connsiteX876" fmla="*/ 9504084 w 10537825"/>
              <a:gd name="connsiteY876" fmla="*/ 1720739 h 4647033"/>
              <a:gd name="connsiteX877" fmla="*/ 9492821 w 10537825"/>
              <a:gd name="connsiteY877" fmla="*/ 1825430 h 4647033"/>
              <a:gd name="connsiteX878" fmla="*/ 9505239 w 10537825"/>
              <a:gd name="connsiteY878" fmla="*/ 1904749 h 4647033"/>
              <a:gd name="connsiteX879" fmla="*/ 9514480 w 10537825"/>
              <a:gd name="connsiteY879" fmla="*/ 1896520 h 4647033"/>
              <a:gd name="connsiteX880" fmla="*/ 9621034 w 10537825"/>
              <a:gd name="connsiteY880" fmla="*/ 2151617 h 4647033"/>
              <a:gd name="connsiteX881" fmla="*/ 9497441 w 10537825"/>
              <a:gd name="connsiteY881" fmla="*/ 2126931 h 4647033"/>
              <a:gd name="connsiteX882" fmla="*/ 9464812 w 10537825"/>
              <a:gd name="connsiteY882" fmla="*/ 1997324 h 4647033"/>
              <a:gd name="connsiteX883" fmla="*/ 9454705 w 10537825"/>
              <a:gd name="connsiteY883" fmla="*/ 1980867 h 4647033"/>
              <a:gd name="connsiteX884" fmla="*/ 9445175 w 10537825"/>
              <a:gd name="connsiteY884" fmla="*/ 1991380 h 4647033"/>
              <a:gd name="connsiteX885" fmla="*/ 9429293 w 10537825"/>
              <a:gd name="connsiteY885" fmla="*/ 1977438 h 4647033"/>
              <a:gd name="connsiteX886" fmla="*/ 9421208 w 10537825"/>
              <a:gd name="connsiteY886" fmla="*/ 1979952 h 4647033"/>
              <a:gd name="connsiteX887" fmla="*/ 9407347 w 10537825"/>
              <a:gd name="connsiteY887" fmla="*/ 1973780 h 4647033"/>
              <a:gd name="connsiteX888" fmla="*/ 9386555 w 10537825"/>
              <a:gd name="connsiteY888" fmla="*/ 1990009 h 4647033"/>
              <a:gd name="connsiteX889" fmla="*/ 9375871 w 10537825"/>
              <a:gd name="connsiteY889" fmla="*/ 1970352 h 4647033"/>
              <a:gd name="connsiteX890" fmla="*/ 9276247 w 10537825"/>
              <a:gd name="connsiteY890" fmla="*/ 1857661 h 4647033"/>
              <a:gd name="connsiteX891" fmla="*/ 9214740 w 10537825"/>
              <a:gd name="connsiteY891" fmla="*/ 1895605 h 4647033"/>
              <a:gd name="connsiteX892" fmla="*/ 9165938 w 10537825"/>
              <a:gd name="connsiteY892" fmla="*/ 1883033 h 4647033"/>
              <a:gd name="connsiteX893" fmla="*/ 9120602 w 10537825"/>
              <a:gd name="connsiteY893" fmla="*/ 1799600 h 4647033"/>
              <a:gd name="connsiteX894" fmla="*/ 9057651 w 10537825"/>
              <a:gd name="connsiteY894" fmla="*/ 1897891 h 4647033"/>
              <a:gd name="connsiteX895" fmla="*/ 9012892 w 10537825"/>
              <a:gd name="connsiteY895" fmla="*/ 1894691 h 4647033"/>
              <a:gd name="connsiteX896" fmla="*/ 9105875 w 10537825"/>
              <a:gd name="connsiteY896" fmla="*/ 1964636 h 4647033"/>
              <a:gd name="connsiteX897" fmla="*/ 9160741 w 10537825"/>
              <a:gd name="connsiteY897" fmla="*/ 1952065 h 4647033"/>
              <a:gd name="connsiteX898" fmla="*/ 9242462 w 10537825"/>
              <a:gd name="connsiteY898" fmla="*/ 1968523 h 4647033"/>
              <a:gd name="connsiteX899" fmla="*/ 9272204 w 10537825"/>
              <a:gd name="connsiteY899" fmla="*/ 2027726 h 4647033"/>
              <a:gd name="connsiteX900" fmla="*/ 9229755 w 10537825"/>
              <a:gd name="connsiteY900" fmla="*/ 2035268 h 4647033"/>
              <a:gd name="connsiteX901" fmla="*/ 9180089 w 10537825"/>
              <a:gd name="connsiteY901" fmla="*/ 2123044 h 4647033"/>
              <a:gd name="connsiteX902" fmla="*/ 9302525 w 10537825"/>
              <a:gd name="connsiteY902" fmla="*/ 2242593 h 4647033"/>
              <a:gd name="connsiteX903" fmla="*/ 9371251 w 10537825"/>
              <a:gd name="connsiteY903" fmla="*/ 2325340 h 4647033"/>
              <a:gd name="connsiteX904" fmla="*/ 9367786 w 10537825"/>
              <a:gd name="connsiteY904" fmla="*/ 2323969 h 4647033"/>
              <a:gd name="connsiteX905" fmla="*/ 9355947 w 10537825"/>
              <a:gd name="connsiteY905" fmla="*/ 2377457 h 4647033"/>
              <a:gd name="connsiteX906" fmla="*/ 9421785 w 10537825"/>
              <a:gd name="connsiteY906" fmla="*/ 2468889 h 4647033"/>
              <a:gd name="connsiteX907" fmla="*/ 9409946 w 10537825"/>
              <a:gd name="connsiteY907" fmla="*/ 2466833 h 4647033"/>
              <a:gd name="connsiteX908" fmla="*/ 9388288 w 10537825"/>
              <a:gd name="connsiteY908" fmla="*/ 2521234 h 4647033"/>
              <a:gd name="connsiteX909" fmla="*/ 9349883 w 10537825"/>
              <a:gd name="connsiteY909" fmla="*/ 2668900 h 4647033"/>
              <a:gd name="connsiteX910" fmla="*/ 9344974 w 10537825"/>
              <a:gd name="connsiteY910" fmla="*/ 2671871 h 4647033"/>
              <a:gd name="connsiteX911" fmla="*/ 9293285 w 10537825"/>
              <a:gd name="connsiteY911" fmla="*/ 2753932 h 4647033"/>
              <a:gd name="connsiteX912" fmla="*/ 9230046 w 10537825"/>
              <a:gd name="connsiteY912" fmla="*/ 2808106 h 4647033"/>
              <a:gd name="connsiteX913" fmla="*/ 9096058 w 10537825"/>
              <a:gd name="connsiteY913" fmla="*/ 2850165 h 4647033"/>
              <a:gd name="connsiteX914" fmla="*/ 9066603 w 10537825"/>
              <a:gd name="connsiteY914" fmla="*/ 2871651 h 4647033"/>
              <a:gd name="connsiteX915" fmla="*/ 9064870 w 10537825"/>
              <a:gd name="connsiteY915" fmla="*/ 2876223 h 4647033"/>
              <a:gd name="connsiteX916" fmla="*/ 8995278 w 10537825"/>
              <a:gd name="connsiteY916" fmla="*/ 2906853 h 4647033"/>
              <a:gd name="connsiteX917" fmla="*/ 8943878 w 10537825"/>
              <a:gd name="connsiteY917" fmla="*/ 2927655 h 4647033"/>
              <a:gd name="connsiteX918" fmla="*/ 8943300 w 10537825"/>
              <a:gd name="connsiteY918" fmla="*/ 2973827 h 4647033"/>
              <a:gd name="connsiteX919" fmla="*/ 8973620 w 10537825"/>
              <a:gd name="connsiteY919" fmla="*/ 2990514 h 4647033"/>
              <a:gd name="connsiteX920" fmla="*/ 8932039 w 10537825"/>
              <a:gd name="connsiteY920" fmla="*/ 3069147 h 4647033"/>
              <a:gd name="connsiteX921" fmla="*/ 8914713 w 10537825"/>
              <a:gd name="connsiteY921" fmla="*/ 2975200 h 4647033"/>
              <a:gd name="connsiteX922" fmla="*/ 8891900 w 10537825"/>
              <a:gd name="connsiteY922" fmla="*/ 2902282 h 4647033"/>
              <a:gd name="connsiteX923" fmla="*/ 8889879 w 10537825"/>
              <a:gd name="connsiteY923" fmla="*/ 2901139 h 4647033"/>
              <a:gd name="connsiteX924" fmla="*/ 8839633 w 10537825"/>
              <a:gd name="connsiteY924" fmla="*/ 2892682 h 4647033"/>
              <a:gd name="connsiteX925" fmla="*/ 8795741 w 10537825"/>
              <a:gd name="connsiteY925" fmla="*/ 2933368 h 4647033"/>
              <a:gd name="connsiteX926" fmla="*/ 8748672 w 10537825"/>
              <a:gd name="connsiteY926" fmla="*/ 2990743 h 4647033"/>
              <a:gd name="connsiteX927" fmla="*/ 8787944 w 10537825"/>
              <a:gd name="connsiteY927" fmla="*/ 3110062 h 4647033"/>
              <a:gd name="connsiteX928" fmla="*/ 8953118 w 10537825"/>
              <a:gd name="connsiteY928" fmla="*/ 3328816 h 4647033"/>
              <a:gd name="connsiteX929" fmla="*/ 8960626 w 10537825"/>
              <a:gd name="connsiteY929" fmla="*/ 3461166 h 4647033"/>
              <a:gd name="connsiteX930" fmla="*/ 8854649 w 10537825"/>
              <a:gd name="connsiteY930" fmla="*/ 3550084 h 4647033"/>
              <a:gd name="connsiteX931" fmla="*/ 8849451 w 10537825"/>
              <a:gd name="connsiteY931" fmla="*/ 3545512 h 4647033"/>
              <a:gd name="connsiteX932" fmla="*/ 8821730 w 10537825"/>
              <a:gd name="connsiteY932" fmla="*/ 3591457 h 4647033"/>
              <a:gd name="connsiteX933" fmla="*/ 8719796 w 10537825"/>
              <a:gd name="connsiteY933" fmla="*/ 3648145 h 4647033"/>
              <a:gd name="connsiteX934" fmla="*/ 8738565 w 10537825"/>
              <a:gd name="connsiteY934" fmla="*/ 3558998 h 4647033"/>
              <a:gd name="connsiteX935" fmla="*/ 8674748 w 10537825"/>
              <a:gd name="connsiteY935" fmla="*/ 3518312 h 4647033"/>
              <a:gd name="connsiteX936" fmla="*/ 8667818 w 10537825"/>
              <a:gd name="connsiteY936" fmla="*/ 3500939 h 4647033"/>
              <a:gd name="connsiteX937" fmla="*/ 8618150 w 10537825"/>
              <a:gd name="connsiteY937" fmla="*/ 3447907 h 4647033"/>
              <a:gd name="connsiteX938" fmla="*/ 8561262 w 10537825"/>
              <a:gd name="connsiteY938" fmla="*/ 3415449 h 4647033"/>
              <a:gd name="connsiteX939" fmla="*/ 8515061 w 10537825"/>
              <a:gd name="connsiteY939" fmla="*/ 3368133 h 4647033"/>
              <a:gd name="connsiteX940" fmla="*/ 8494846 w 10537825"/>
              <a:gd name="connsiteY940" fmla="*/ 3369504 h 4647033"/>
              <a:gd name="connsiteX941" fmla="*/ 8472612 w 10537825"/>
              <a:gd name="connsiteY941" fmla="*/ 3588257 h 4647033"/>
              <a:gd name="connsiteX942" fmla="*/ 8497734 w 10537825"/>
              <a:gd name="connsiteY942" fmla="*/ 3585744 h 4647033"/>
              <a:gd name="connsiteX943" fmla="*/ 8522568 w 10537825"/>
              <a:gd name="connsiteY943" fmla="*/ 3692491 h 4647033"/>
              <a:gd name="connsiteX944" fmla="*/ 8604288 w 10537825"/>
              <a:gd name="connsiteY944" fmla="*/ 3747351 h 4647033"/>
              <a:gd name="connsiteX945" fmla="*/ 8690341 w 10537825"/>
              <a:gd name="connsiteY945" fmla="*/ 3881985 h 4647033"/>
              <a:gd name="connsiteX946" fmla="*/ 8701891 w 10537825"/>
              <a:gd name="connsiteY946" fmla="*/ 3954903 h 4647033"/>
              <a:gd name="connsiteX947" fmla="*/ 8723261 w 10537825"/>
              <a:gd name="connsiteY947" fmla="*/ 4088854 h 4647033"/>
              <a:gd name="connsiteX948" fmla="*/ 8656268 w 10537825"/>
              <a:gd name="connsiteY948" fmla="*/ 4042908 h 4647033"/>
              <a:gd name="connsiteX949" fmla="*/ 8666373 w 10537825"/>
              <a:gd name="connsiteY949" fmla="*/ 4042908 h 4647033"/>
              <a:gd name="connsiteX950" fmla="*/ 8528055 w 10537825"/>
              <a:gd name="connsiteY950" fmla="*/ 3872385 h 4647033"/>
              <a:gd name="connsiteX951" fmla="*/ 8433050 w 10537825"/>
              <a:gd name="connsiteY951" fmla="*/ 3675118 h 4647033"/>
              <a:gd name="connsiteX952" fmla="*/ 8417746 w 10537825"/>
              <a:gd name="connsiteY952" fmla="*/ 3694319 h 4647033"/>
              <a:gd name="connsiteX953" fmla="*/ 8411682 w 10537825"/>
              <a:gd name="connsiteY953" fmla="*/ 3691119 h 4647033"/>
              <a:gd name="connsiteX954" fmla="*/ 8408506 w 10537825"/>
              <a:gd name="connsiteY954" fmla="*/ 3571571 h 4647033"/>
              <a:gd name="connsiteX955" fmla="*/ 8377896 w 10537825"/>
              <a:gd name="connsiteY955" fmla="*/ 3371333 h 4647033"/>
              <a:gd name="connsiteX956" fmla="*/ 8377607 w 10537825"/>
              <a:gd name="connsiteY956" fmla="*/ 3372475 h 4647033"/>
              <a:gd name="connsiteX957" fmla="*/ 8310614 w 10537825"/>
              <a:gd name="connsiteY957" fmla="*/ 3191438 h 4647033"/>
              <a:gd name="connsiteX958" fmla="*/ 8291266 w 10537825"/>
              <a:gd name="connsiteY958" fmla="*/ 3175437 h 4647033"/>
              <a:gd name="connsiteX959" fmla="*/ 8169696 w 10537825"/>
              <a:gd name="connsiteY959" fmla="*/ 3224126 h 4647033"/>
              <a:gd name="connsiteX960" fmla="*/ 8124071 w 10537825"/>
              <a:gd name="connsiteY960" fmla="*/ 3065718 h 4647033"/>
              <a:gd name="connsiteX961" fmla="*/ 8122338 w 10537825"/>
              <a:gd name="connsiteY961" fmla="*/ 3071661 h 4647033"/>
              <a:gd name="connsiteX962" fmla="*/ 8096639 w 10537825"/>
              <a:gd name="connsiteY962" fmla="*/ 3009487 h 4647033"/>
              <a:gd name="connsiteX963" fmla="*/ 8036863 w 10537825"/>
              <a:gd name="connsiteY963" fmla="*/ 2967656 h 4647033"/>
              <a:gd name="connsiteX964" fmla="*/ 7990949 w 10537825"/>
              <a:gd name="connsiteY964" fmla="*/ 2915082 h 4647033"/>
              <a:gd name="connsiteX965" fmla="*/ 7977666 w 10537825"/>
              <a:gd name="connsiteY965" fmla="*/ 2835307 h 4647033"/>
              <a:gd name="connsiteX966" fmla="*/ 7875731 w 10537825"/>
              <a:gd name="connsiteY966" fmla="*/ 2903882 h 4647033"/>
              <a:gd name="connsiteX967" fmla="*/ 7874576 w 10537825"/>
              <a:gd name="connsiteY967" fmla="*/ 2899995 h 4647033"/>
              <a:gd name="connsiteX968" fmla="*/ 7793434 w 10537825"/>
              <a:gd name="connsiteY968" fmla="*/ 2946399 h 4647033"/>
              <a:gd name="connsiteX969" fmla="*/ 7718931 w 10537825"/>
              <a:gd name="connsiteY969" fmla="*/ 3006744 h 4647033"/>
              <a:gd name="connsiteX970" fmla="*/ 7643853 w 10537825"/>
              <a:gd name="connsiteY970" fmla="*/ 3092462 h 4647033"/>
              <a:gd name="connsiteX971" fmla="*/ 7529791 w 10537825"/>
              <a:gd name="connsiteY971" fmla="*/ 3206296 h 4647033"/>
              <a:gd name="connsiteX972" fmla="*/ 7474059 w 10537825"/>
              <a:gd name="connsiteY972" fmla="*/ 3244697 h 4647033"/>
              <a:gd name="connsiteX973" fmla="*/ 7477813 w 10537825"/>
              <a:gd name="connsiteY973" fmla="*/ 3438536 h 4647033"/>
              <a:gd name="connsiteX974" fmla="*/ 7482433 w 10537825"/>
              <a:gd name="connsiteY974" fmla="*/ 3496596 h 4647033"/>
              <a:gd name="connsiteX975" fmla="*/ 7460775 w 10537825"/>
              <a:gd name="connsiteY975" fmla="*/ 3546198 h 4647033"/>
              <a:gd name="connsiteX976" fmla="*/ 7432476 w 10537825"/>
              <a:gd name="connsiteY976" fmla="*/ 3604944 h 4647033"/>
              <a:gd name="connsiteX977" fmla="*/ 7387140 w 10537825"/>
              <a:gd name="connsiteY977" fmla="*/ 3657289 h 4647033"/>
              <a:gd name="connsiteX978" fmla="*/ 7165079 w 10537825"/>
              <a:gd name="connsiteY978" fmla="*/ 3298643 h 4647033"/>
              <a:gd name="connsiteX979" fmla="*/ 7040043 w 10537825"/>
              <a:gd name="connsiteY979" fmla="*/ 2906624 h 4647033"/>
              <a:gd name="connsiteX980" fmla="*/ 7038599 w 10537825"/>
              <a:gd name="connsiteY980" fmla="*/ 2915311 h 4647033"/>
              <a:gd name="connsiteX981" fmla="*/ 6899415 w 10537825"/>
              <a:gd name="connsiteY981" fmla="*/ 2898395 h 4647033"/>
              <a:gd name="connsiteX982" fmla="*/ 6852923 w 10537825"/>
              <a:gd name="connsiteY982" fmla="*/ 2835992 h 4647033"/>
              <a:gd name="connsiteX983" fmla="*/ 6916163 w 10537825"/>
              <a:gd name="connsiteY983" fmla="*/ 2823192 h 4647033"/>
              <a:gd name="connsiteX984" fmla="*/ 6808164 w 10537825"/>
              <a:gd name="connsiteY984" fmla="*/ 2774504 h 4647033"/>
              <a:gd name="connsiteX985" fmla="*/ 6750122 w 10537825"/>
              <a:gd name="connsiteY985" fmla="*/ 2718044 h 4647033"/>
              <a:gd name="connsiteX986" fmla="*/ 6721823 w 10537825"/>
              <a:gd name="connsiteY986" fmla="*/ 2692444 h 4647033"/>
              <a:gd name="connsiteX987" fmla="*/ 6712582 w 10537825"/>
              <a:gd name="connsiteY987" fmla="*/ 2680328 h 4647033"/>
              <a:gd name="connsiteX988" fmla="*/ 6512467 w 10537825"/>
              <a:gd name="connsiteY988" fmla="*/ 2700901 h 4647033"/>
              <a:gd name="connsiteX989" fmla="*/ 6373861 w 10537825"/>
              <a:gd name="connsiteY989" fmla="*/ 2676213 h 4647033"/>
              <a:gd name="connsiteX990" fmla="*/ 6265862 w 10537825"/>
              <a:gd name="connsiteY990" fmla="*/ 2650840 h 4647033"/>
              <a:gd name="connsiteX991" fmla="*/ 6221681 w 10537825"/>
              <a:gd name="connsiteY991" fmla="*/ 2577924 h 4647033"/>
              <a:gd name="connsiteX992" fmla="*/ 6217638 w 10537825"/>
              <a:gd name="connsiteY992" fmla="*/ 2597353 h 4647033"/>
              <a:gd name="connsiteX993" fmla="*/ 6286075 w 10537825"/>
              <a:gd name="connsiteY993" fmla="*/ 2731303 h 4647033"/>
              <a:gd name="connsiteX994" fmla="*/ 6392341 w 10537825"/>
              <a:gd name="connsiteY994" fmla="*/ 2795077 h 4647033"/>
              <a:gd name="connsiteX995" fmla="*/ 6435079 w 10537825"/>
              <a:gd name="connsiteY995" fmla="*/ 2810848 h 4647033"/>
              <a:gd name="connsiteX996" fmla="*/ 6341518 w 10537825"/>
              <a:gd name="connsiteY996" fmla="*/ 2950741 h 4647033"/>
              <a:gd name="connsiteX997" fmla="*/ 6340363 w 10537825"/>
              <a:gd name="connsiteY997" fmla="*/ 3033946 h 4647033"/>
              <a:gd name="connsiteX998" fmla="*/ 6333433 w 10537825"/>
              <a:gd name="connsiteY998" fmla="*/ 3038517 h 4647033"/>
              <a:gd name="connsiteX999" fmla="*/ 6332567 w 10537825"/>
              <a:gd name="connsiteY999" fmla="*/ 3049488 h 4647033"/>
              <a:gd name="connsiteX1000" fmla="*/ 6293005 w 10537825"/>
              <a:gd name="connsiteY1000" fmla="*/ 3051317 h 4647033"/>
              <a:gd name="connsiteX1001" fmla="*/ 6218504 w 10537825"/>
              <a:gd name="connsiteY1001" fmla="*/ 3106862 h 4647033"/>
              <a:gd name="connsiteX1002" fmla="*/ 6101842 w 10537825"/>
              <a:gd name="connsiteY1002" fmla="*/ 3174981 h 4647033"/>
              <a:gd name="connsiteX1003" fmla="*/ 6094912 w 10537825"/>
              <a:gd name="connsiteY1003" fmla="*/ 3168581 h 4647033"/>
              <a:gd name="connsiteX1004" fmla="*/ 6090869 w 10537825"/>
              <a:gd name="connsiteY1004" fmla="*/ 3188923 h 4647033"/>
              <a:gd name="connsiteX1005" fmla="*/ 6058817 w 10537825"/>
              <a:gd name="connsiteY1005" fmla="*/ 3197154 h 4647033"/>
              <a:gd name="connsiteX1006" fmla="*/ 5952840 w 10537825"/>
              <a:gd name="connsiteY1006" fmla="*/ 3274185 h 4647033"/>
              <a:gd name="connsiteX1007" fmla="*/ 5751858 w 10537825"/>
              <a:gd name="connsiteY1007" fmla="*/ 3363333 h 4647033"/>
              <a:gd name="connsiteX1008" fmla="*/ 5618752 w 10537825"/>
              <a:gd name="connsiteY1008" fmla="*/ 3401441 h 4647033"/>
              <a:gd name="connsiteX1009" fmla="*/ 5611532 w 10537825"/>
              <a:gd name="connsiteY1009" fmla="*/ 3394835 h 4647033"/>
              <a:gd name="connsiteX1010" fmla="*/ 5611341 w 10537825"/>
              <a:gd name="connsiteY1010" fmla="*/ 3399520 h 4647033"/>
              <a:gd name="connsiteX1011" fmla="*/ 5599448 w 10537825"/>
              <a:gd name="connsiteY1011" fmla="*/ 3444039 h 4647033"/>
              <a:gd name="connsiteX1012" fmla="*/ 5663636 w 10537825"/>
              <a:gd name="connsiteY1012" fmla="*/ 3518813 h 4647033"/>
              <a:gd name="connsiteX1013" fmla="*/ 5733200 w 10537825"/>
              <a:gd name="connsiteY1013" fmla="*/ 3494146 h 4647033"/>
              <a:gd name="connsiteX1014" fmla="*/ 5863041 w 10537825"/>
              <a:gd name="connsiteY1014" fmla="*/ 3469863 h 4647033"/>
              <a:gd name="connsiteX1015" fmla="*/ 5965026 w 10537825"/>
              <a:gd name="connsiteY1015" fmla="*/ 3431320 h 4647033"/>
              <a:gd name="connsiteX1016" fmla="*/ 6013411 w 10537825"/>
              <a:gd name="connsiteY1016" fmla="*/ 3508985 h 4647033"/>
              <a:gd name="connsiteX1017" fmla="*/ 6019276 w 10537825"/>
              <a:gd name="connsiteY1017" fmla="*/ 3548300 h 4647033"/>
              <a:gd name="connsiteX1018" fmla="*/ 6002332 w 10537825"/>
              <a:gd name="connsiteY1018" fmla="*/ 3549070 h 4647033"/>
              <a:gd name="connsiteX1019" fmla="*/ 5998422 w 10537825"/>
              <a:gd name="connsiteY1019" fmla="*/ 3543288 h 4647033"/>
              <a:gd name="connsiteX1020" fmla="*/ 5958998 w 10537825"/>
              <a:gd name="connsiteY1020" fmla="*/ 3665278 h 4647033"/>
              <a:gd name="connsiteX1021" fmla="*/ 5917618 w 10537825"/>
              <a:gd name="connsiteY1021" fmla="*/ 3757975 h 4647033"/>
              <a:gd name="connsiteX1022" fmla="*/ 5813517 w 10537825"/>
              <a:gd name="connsiteY1022" fmla="*/ 3933734 h 4647033"/>
              <a:gd name="connsiteX1023" fmla="*/ 5523041 w 10537825"/>
              <a:gd name="connsiteY1023" fmla="*/ 4242469 h 4647033"/>
              <a:gd name="connsiteX1024" fmla="*/ 5520109 w 10537825"/>
              <a:gd name="connsiteY1024" fmla="*/ 4236880 h 4647033"/>
              <a:gd name="connsiteX1025" fmla="*/ 5473026 w 10537825"/>
              <a:gd name="connsiteY1025" fmla="*/ 4270605 h 4647033"/>
              <a:gd name="connsiteX1026" fmla="*/ 5401018 w 10537825"/>
              <a:gd name="connsiteY1026" fmla="*/ 4471418 h 4647033"/>
              <a:gd name="connsiteX1027" fmla="*/ 5433113 w 10537825"/>
              <a:gd name="connsiteY1027" fmla="*/ 4515743 h 4647033"/>
              <a:gd name="connsiteX1028" fmla="*/ 5424152 w 10537825"/>
              <a:gd name="connsiteY1028" fmla="*/ 4551780 h 4647033"/>
              <a:gd name="connsiteX1029" fmla="*/ 5434049 w 10537825"/>
              <a:gd name="connsiteY1029" fmla="*/ 4646634 h 4647033"/>
              <a:gd name="connsiteX1030" fmla="*/ 5434205 w 10537825"/>
              <a:gd name="connsiteY1030" fmla="*/ 4647033 h 4647033"/>
              <a:gd name="connsiteX1031" fmla="*/ 4070381 w 10537825"/>
              <a:gd name="connsiteY1031" fmla="*/ 4647033 h 4647033"/>
              <a:gd name="connsiteX1032" fmla="*/ 4070402 w 10537825"/>
              <a:gd name="connsiteY1032" fmla="*/ 4641777 h 4647033"/>
              <a:gd name="connsiteX1033" fmla="*/ 4087610 w 10537825"/>
              <a:gd name="connsiteY1033" fmla="*/ 4621159 h 4647033"/>
              <a:gd name="connsiteX1034" fmla="*/ 4028472 w 10537825"/>
              <a:gd name="connsiteY1034" fmla="*/ 4426707 h 4647033"/>
              <a:gd name="connsiteX1035" fmla="*/ 4034336 w 10537825"/>
              <a:gd name="connsiteY1035" fmla="*/ 4426128 h 4647033"/>
              <a:gd name="connsiteX1036" fmla="*/ 4034663 w 10537825"/>
              <a:gd name="connsiteY1036" fmla="*/ 4409363 h 4647033"/>
              <a:gd name="connsiteX1037" fmla="*/ 4023258 w 10537825"/>
              <a:gd name="connsiteY1037" fmla="*/ 4419384 h 4647033"/>
              <a:gd name="connsiteX1038" fmla="*/ 3961841 w 10537825"/>
              <a:gd name="connsiteY1038" fmla="*/ 4340948 h 4647033"/>
              <a:gd name="connsiteX1039" fmla="*/ 3971614 w 10537825"/>
              <a:gd name="connsiteY1039" fmla="*/ 4322061 h 4647033"/>
              <a:gd name="connsiteX1040" fmla="*/ 3855784 w 10537825"/>
              <a:gd name="connsiteY1040" fmla="*/ 4134354 h 4647033"/>
              <a:gd name="connsiteX1041" fmla="*/ 3896512 w 10537825"/>
              <a:gd name="connsiteY1041" fmla="*/ 4068637 h 4647033"/>
              <a:gd name="connsiteX1042" fmla="*/ 3899444 w 10537825"/>
              <a:gd name="connsiteY1042" fmla="*/ 3979023 h 4647033"/>
              <a:gd name="connsiteX1043" fmla="*/ 3902702 w 10537825"/>
              <a:gd name="connsiteY1043" fmla="*/ 3979023 h 4647033"/>
              <a:gd name="connsiteX1044" fmla="*/ 3891788 w 10537825"/>
              <a:gd name="connsiteY1044" fmla="*/ 3894228 h 4647033"/>
              <a:gd name="connsiteX1045" fmla="*/ 3854969 w 10537825"/>
              <a:gd name="connsiteY1045" fmla="*/ 3861851 h 4647033"/>
              <a:gd name="connsiteX1046" fmla="*/ 3708998 w 10537825"/>
              <a:gd name="connsiteY1046" fmla="*/ 3855299 h 4647033"/>
              <a:gd name="connsiteX1047" fmla="*/ 3574106 w 10537825"/>
              <a:gd name="connsiteY1047" fmla="*/ 3754122 h 4647033"/>
              <a:gd name="connsiteX1048" fmla="*/ 3574106 w 10537825"/>
              <a:gd name="connsiteY1048" fmla="*/ 3755856 h 4647033"/>
              <a:gd name="connsiteX1049" fmla="*/ 3509592 w 10537825"/>
              <a:gd name="connsiteY1049" fmla="*/ 3759325 h 4647033"/>
              <a:gd name="connsiteX1050" fmla="*/ 3499165 w 10537825"/>
              <a:gd name="connsiteY1050" fmla="*/ 3763757 h 4647033"/>
              <a:gd name="connsiteX1051" fmla="*/ 3483200 w 10537825"/>
              <a:gd name="connsiteY1051" fmla="*/ 3769925 h 4647033"/>
              <a:gd name="connsiteX1052" fmla="*/ 3311815 w 10537825"/>
              <a:gd name="connsiteY1052" fmla="*/ 3846820 h 4647033"/>
              <a:gd name="connsiteX1053" fmla="*/ 3282490 w 10537825"/>
              <a:gd name="connsiteY1053" fmla="*/ 3831787 h 4647033"/>
              <a:gd name="connsiteX1054" fmla="*/ 3191096 w 10537825"/>
              <a:gd name="connsiteY1054" fmla="*/ 3832558 h 4647033"/>
              <a:gd name="connsiteX1055" fmla="*/ 3060277 w 10537825"/>
              <a:gd name="connsiteY1055" fmla="*/ 3870331 h 4647033"/>
              <a:gd name="connsiteX1056" fmla="*/ 3060114 w 10537825"/>
              <a:gd name="connsiteY1056" fmla="*/ 3872644 h 4647033"/>
              <a:gd name="connsiteX1057" fmla="*/ 3057834 w 10537825"/>
              <a:gd name="connsiteY1057" fmla="*/ 3871680 h 4647033"/>
              <a:gd name="connsiteX1058" fmla="*/ 3020363 w 10537825"/>
              <a:gd name="connsiteY1058" fmla="*/ 3893456 h 4647033"/>
              <a:gd name="connsiteX1059" fmla="*/ 3021829 w 10537825"/>
              <a:gd name="connsiteY1059" fmla="*/ 3857419 h 4647033"/>
              <a:gd name="connsiteX1060" fmla="*/ 2866573 w 10537825"/>
              <a:gd name="connsiteY1060" fmla="*/ 3733115 h 4647033"/>
              <a:gd name="connsiteX1061" fmla="*/ 2766706 w 10537825"/>
              <a:gd name="connsiteY1061" fmla="*/ 3640033 h 4647033"/>
              <a:gd name="connsiteX1062" fmla="*/ 2759049 w 10537825"/>
              <a:gd name="connsiteY1062" fmla="*/ 3640033 h 4647033"/>
              <a:gd name="connsiteX1063" fmla="*/ 2732332 w 10537825"/>
              <a:gd name="connsiteY1063" fmla="*/ 3558899 h 4647033"/>
              <a:gd name="connsiteX1064" fmla="*/ 2673194 w 10537825"/>
              <a:gd name="connsiteY1064" fmla="*/ 3484317 h 4647033"/>
              <a:gd name="connsiteX1065" fmla="*/ 2649734 w 10537825"/>
              <a:gd name="connsiteY1065" fmla="*/ 3496650 h 4647033"/>
              <a:gd name="connsiteX1066" fmla="*/ 2625622 w 10537825"/>
              <a:gd name="connsiteY1066" fmla="*/ 3442496 h 4647033"/>
              <a:gd name="connsiteX1067" fmla="*/ 2559318 w 10537825"/>
              <a:gd name="connsiteY1067" fmla="*/ 3361556 h 4647033"/>
              <a:gd name="connsiteX1068" fmla="*/ 2562738 w 10537825"/>
              <a:gd name="connsiteY1068" fmla="*/ 3357316 h 4647033"/>
              <a:gd name="connsiteX1069" fmla="*/ 2564042 w 10537825"/>
              <a:gd name="connsiteY1069" fmla="*/ 3357316 h 4647033"/>
              <a:gd name="connsiteX1070" fmla="*/ 2519077 w 10537825"/>
              <a:gd name="connsiteY1070" fmla="*/ 3275410 h 4647033"/>
              <a:gd name="connsiteX1071" fmla="*/ 2567463 w 10537825"/>
              <a:gd name="connsiteY1071" fmla="*/ 3183099 h 4647033"/>
              <a:gd name="connsiteX1072" fmla="*/ 2592713 w 10537825"/>
              <a:gd name="connsiteY1072" fmla="*/ 3178667 h 4647033"/>
              <a:gd name="connsiteX1073" fmla="*/ 2593365 w 10537825"/>
              <a:gd name="connsiteY1073" fmla="*/ 2999631 h 4647033"/>
              <a:gd name="connsiteX1074" fmla="*/ 2607540 w 10537825"/>
              <a:gd name="connsiteY1074" fmla="*/ 2993849 h 4647033"/>
              <a:gd name="connsiteX1075" fmla="*/ 2609984 w 10537825"/>
              <a:gd name="connsiteY1075" fmla="*/ 2947019 h 4647033"/>
              <a:gd name="connsiteX1076" fmla="*/ 2582776 w 10537825"/>
              <a:gd name="connsiteY1076" fmla="*/ 2904043 h 4647033"/>
              <a:gd name="connsiteX1077" fmla="*/ 2574305 w 10537825"/>
              <a:gd name="connsiteY1077" fmla="*/ 2904043 h 4647033"/>
              <a:gd name="connsiteX1078" fmla="*/ 2628230 w 10537825"/>
              <a:gd name="connsiteY1078" fmla="*/ 2738113 h 4647033"/>
              <a:gd name="connsiteX1079" fmla="*/ 2623505 w 10537825"/>
              <a:gd name="connsiteY1079" fmla="*/ 2731175 h 4647033"/>
              <a:gd name="connsiteX1080" fmla="*/ 2703495 w 10537825"/>
              <a:gd name="connsiteY1080" fmla="*/ 2597430 h 4647033"/>
              <a:gd name="connsiteX1081" fmla="*/ 2770942 w 10537825"/>
              <a:gd name="connsiteY1081" fmla="*/ 2502419 h 4647033"/>
              <a:gd name="connsiteX1082" fmla="*/ 2924407 w 10537825"/>
              <a:gd name="connsiteY1082" fmla="*/ 2438823 h 4647033"/>
              <a:gd name="connsiteX1083" fmla="*/ 2961714 w 10537825"/>
              <a:gd name="connsiteY1083" fmla="*/ 2330901 h 4647033"/>
              <a:gd name="connsiteX1084" fmla="*/ 2997229 w 10537825"/>
              <a:gd name="connsiteY1084" fmla="*/ 2241094 h 4647033"/>
              <a:gd name="connsiteX1085" fmla="*/ 3120554 w 10537825"/>
              <a:gd name="connsiteY1085" fmla="*/ 2154371 h 4647033"/>
              <a:gd name="connsiteX1086" fmla="*/ 3216185 w 10537825"/>
              <a:gd name="connsiteY1086" fmla="*/ 2038355 h 4647033"/>
              <a:gd name="connsiteX1087" fmla="*/ 3215860 w 10537825"/>
              <a:gd name="connsiteY1087" fmla="*/ 2070924 h 4647033"/>
              <a:gd name="connsiteX1088" fmla="*/ 3318168 w 10537825"/>
              <a:gd name="connsiteY1088" fmla="*/ 2074008 h 4647033"/>
              <a:gd name="connsiteX1089" fmla="*/ 3320287 w 10537825"/>
              <a:gd name="connsiteY1089" fmla="*/ 2080368 h 4647033"/>
              <a:gd name="connsiteX1090" fmla="*/ 3325500 w 10537825"/>
              <a:gd name="connsiteY1090" fmla="*/ 2079212 h 4647033"/>
              <a:gd name="connsiteX1091" fmla="*/ 3331202 w 10537825"/>
              <a:gd name="connsiteY1091" fmla="*/ 2089618 h 4647033"/>
              <a:gd name="connsiteX1092" fmla="*/ 3526209 w 10537825"/>
              <a:gd name="connsiteY1092" fmla="*/ 2015229 h 4647033"/>
              <a:gd name="connsiteX1093" fmla="*/ 3705740 w 10537825"/>
              <a:gd name="connsiteY1093" fmla="*/ 2000004 h 4647033"/>
              <a:gd name="connsiteX1094" fmla="*/ 3787523 w 10537825"/>
              <a:gd name="connsiteY1094" fmla="*/ 1984780 h 4647033"/>
              <a:gd name="connsiteX1095" fmla="*/ 3824234 w 10537825"/>
              <a:gd name="connsiteY1095" fmla="*/ 1979065 h 4647033"/>
              <a:gd name="connsiteX1096" fmla="*/ 3949459 w 10537825"/>
              <a:gd name="connsiteY1096" fmla="*/ 2002317 h 4647033"/>
              <a:gd name="connsiteX1097" fmla="*/ 3969172 w 10537825"/>
              <a:gd name="connsiteY1097" fmla="*/ 2065143 h 4647033"/>
              <a:gd name="connsiteX1098" fmla="*/ 3987906 w 10537825"/>
              <a:gd name="connsiteY1098" fmla="*/ 2109276 h 4647033"/>
              <a:gd name="connsiteX1099" fmla="*/ 3938056 w 10537825"/>
              <a:gd name="connsiteY1099" fmla="*/ 2168439 h 4647033"/>
              <a:gd name="connsiteX1100" fmla="*/ 3967704 w 10537825"/>
              <a:gd name="connsiteY1100" fmla="*/ 2184821 h 4647033"/>
              <a:gd name="connsiteX1101" fmla="*/ 3967704 w 10537825"/>
              <a:gd name="connsiteY1101" fmla="*/ 2185591 h 4647033"/>
              <a:gd name="connsiteX1102" fmla="*/ 3990024 w 10537825"/>
              <a:gd name="connsiteY1102" fmla="*/ 2208332 h 4647033"/>
              <a:gd name="connsiteX1103" fmla="*/ 4185520 w 10537825"/>
              <a:gd name="connsiteY1103" fmla="*/ 2283492 h 4647033"/>
              <a:gd name="connsiteX1104" fmla="*/ 4391444 w 10537825"/>
              <a:gd name="connsiteY1104" fmla="*/ 2352292 h 4647033"/>
              <a:gd name="connsiteX1105" fmla="*/ 4387370 w 10537825"/>
              <a:gd name="connsiteY1105" fmla="*/ 2279252 h 4647033"/>
              <a:gd name="connsiteX1106" fmla="*/ 4524706 w 10537825"/>
              <a:gd name="connsiteY1106" fmla="*/ 2231844 h 4647033"/>
              <a:gd name="connsiteX1107" fmla="*/ 4657481 w 10537825"/>
              <a:gd name="connsiteY1107" fmla="*/ 2299488 h 4647033"/>
              <a:gd name="connsiteX1108" fmla="*/ 4791559 w 10537825"/>
              <a:gd name="connsiteY1108" fmla="*/ 2320687 h 4647033"/>
              <a:gd name="connsiteX1109" fmla="*/ 4889145 w 10537825"/>
              <a:gd name="connsiteY1109" fmla="*/ 2314905 h 4647033"/>
              <a:gd name="connsiteX1110" fmla="*/ 4894846 w 10537825"/>
              <a:gd name="connsiteY1110" fmla="*/ 2292742 h 4647033"/>
              <a:gd name="connsiteX1111" fmla="*/ 4909509 w 10537825"/>
              <a:gd name="connsiteY1111" fmla="*/ 2299488 h 4647033"/>
              <a:gd name="connsiteX1112" fmla="*/ 4952843 w 10537825"/>
              <a:gd name="connsiteY1112" fmla="*/ 2296789 h 4647033"/>
              <a:gd name="connsiteX1113" fmla="*/ 5014914 w 10537825"/>
              <a:gd name="connsiteY1113" fmla="*/ 2323770 h 4647033"/>
              <a:gd name="connsiteX1114" fmla="*/ 5097673 w 10537825"/>
              <a:gd name="connsiteY1114" fmla="*/ 2311435 h 4647033"/>
              <a:gd name="connsiteX1115" fmla="*/ 5098285 w 10537825"/>
              <a:gd name="connsiteY1115" fmla="*/ 2313296 h 4647033"/>
              <a:gd name="connsiteX1116" fmla="*/ 5104291 w 10537825"/>
              <a:gd name="connsiteY1116" fmla="*/ 2301103 h 4647033"/>
              <a:gd name="connsiteX1117" fmla="*/ 5138808 w 10537825"/>
              <a:gd name="connsiteY1117" fmla="*/ 2216307 h 4647033"/>
              <a:gd name="connsiteX1118" fmla="*/ 5172883 w 10537825"/>
              <a:gd name="connsiteY1118" fmla="*/ 2139959 h 4647033"/>
              <a:gd name="connsiteX1119" fmla="*/ 5167106 w 10537825"/>
              <a:gd name="connsiteY1119" fmla="*/ 2100187 h 4647033"/>
              <a:gd name="connsiteX1120" fmla="*/ 5155267 w 10537825"/>
              <a:gd name="connsiteY1120" fmla="*/ 2096300 h 4647033"/>
              <a:gd name="connsiteX1121" fmla="*/ 5148048 w 10537825"/>
              <a:gd name="connsiteY1121" fmla="*/ 2046470 h 4647033"/>
              <a:gd name="connsiteX1122" fmla="*/ 5102134 w 10537825"/>
              <a:gd name="connsiteY1122" fmla="*/ 2035955 h 4647033"/>
              <a:gd name="connsiteX1123" fmla="*/ 5001643 w 10537825"/>
              <a:gd name="connsiteY1123" fmla="*/ 2075270 h 4647033"/>
              <a:gd name="connsiteX1124" fmla="*/ 4919923 w 10537825"/>
              <a:gd name="connsiteY1124" fmla="*/ 2037097 h 4647033"/>
              <a:gd name="connsiteX1125" fmla="*/ 4809038 w 10537825"/>
              <a:gd name="connsiteY1125" fmla="*/ 2038240 h 4647033"/>
              <a:gd name="connsiteX1126" fmla="*/ 4703926 w 10537825"/>
              <a:gd name="connsiteY1126" fmla="*/ 1881204 h 4647033"/>
              <a:gd name="connsiteX1127" fmla="*/ 4677360 w 10537825"/>
              <a:gd name="connsiteY1127" fmla="*/ 1814457 h 4647033"/>
              <a:gd name="connsiteX1128" fmla="*/ 4690642 w 10537825"/>
              <a:gd name="connsiteY1128" fmla="*/ 1753885 h 4647033"/>
              <a:gd name="connsiteX1129" fmla="*/ 4693462 w 10537825"/>
              <a:gd name="connsiteY1129" fmla="*/ 1727508 h 4647033"/>
              <a:gd name="connsiteX1130" fmla="*/ 4685534 w 10537825"/>
              <a:gd name="connsiteY1130" fmla="*/ 1729620 h 4647033"/>
              <a:gd name="connsiteX1131" fmla="*/ 4684260 w 10537825"/>
              <a:gd name="connsiteY1131" fmla="*/ 1725733 h 4647033"/>
              <a:gd name="connsiteX1132" fmla="*/ 4681666 w 10537825"/>
              <a:gd name="connsiteY1132" fmla="*/ 1730650 h 4647033"/>
              <a:gd name="connsiteX1133" fmla="*/ 4685534 w 10537825"/>
              <a:gd name="connsiteY1133" fmla="*/ 1729620 h 4647033"/>
              <a:gd name="connsiteX1134" fmla="*/ 4685662 w 10537825"/>
              <a:gd name="connsiteY1134" fmla="*/ 1730008 h 4647033"/>
              <a:gd name="connsiteX1135" fmla="*/ 4686603 w 10537825"/>
              <a:gd name="connsiteY1135" fmla="*/ 1746622 h 4647033"/>
              <a:gd name="connsiteX1136" fmla="*/ 4650926 w 10537825"/>
              <a:gd name="connsiteY1136" fmla="*/ 1784705 h 4647033"/>
              <a:gd name="connsiteX1137" fmla="*/ 4555998 w 10537825"/>
              <a:gd name="connsiteY1137" fmla="*/ 1784592 h 4647033"/>
              <a:gd name="connsiteX1138" fmla="*/ 4504891 w 10537825"/>
              <a:gd name="connsiteY1138" fmla="*/ 1796320 h 4647033"/>
              <a:gd name="connsiteX1139" fmla="*/ 4600684 w 10537825"/>
              <a:gd name="connsiteY1139" fmla="*/ 1928887 h 4647033"/>
              <a:gd name="connsiteX1140" fmla="*/ 4579822 w 10537825"/>
              <a:gd name="connsiteY1140" fmla="*/ 1939944 h 4647033"/>
              <a:gd name="connsiteX1141" fmla="*/ 4554022 w 10537825"/>
              <a:gd name="connsiteY1141" fmla="*/ 1955914 h 4647033"/>
              <a:gd name="connsiteX1142" fmla="*/ 4527482 w 10537825"/>
              <a:gd name="connsiteY1142" fmla="*/ 1972554 h 4647033"/>
              <a:gd name="connsiteX1143" fmla="*/ 4543035 w 10537825"/>
              <a:gd name="connsiteY1143" fmla="*/ 2036550 h 4647033"/>
              <a:gd name="connsiteX1144" fmla="*/ 4515013 w 10537825"/>
              <a:gd name="connsiteY1144" fmla="*/ 2010973 h 4647033"/>
              <a:gd name="connsiteX1145" fmla="*/ 4503286 w 10537825"/>
              <a:gd name="connsiteY1145" fmla="*/ 2033534 h 4647033"/>
              <a:gd name="connsiteX1146" fmla="*/ 4486868 w 10537825"/>
              <a:gd name="connsiteY1146" fmla="*/ 1995228 h 4647033"/>
              <a:gd name="connsiteX1147" fmla="*/ 4474646 w 10537825"/>
              <a:gd name="connsiteY1147" fmla="*/ 2014659 h 4647033"/>
              <a:gd name="connsiteX1148" fmla="*/ 4426502 w 10537825"/>
              <a:gd name="connsiteY1148" fmla="*/ 1943183 h 4647033"/>
              <a:gd name="connsiteX1149" fmla="*/ 4451932 w 10537825"/>
              <a:gd name="connsiteY1149" fmla="*/ 1917048 h 4647033"/>
              <a:gd name="connsiteX1150" fmla="*/ 4402060 w 10537825"/>
              <a:gd name="connsiteY1150" fmla="*/ 1899180 h 4647033"/>
              <a:gd name="connsiteX1151" fmla="*/ 4382185 w 10537825"/>
              <a:gd name="connsiteY1151" fmla="*/ 1843226 h 4647033"/>
              <a:gd name="connsiteX1152" fmla="*/ 4370828 w 10537825"/>
              <a:gd name="connsiteY1152" fmla="*/ 1814412 h 4647033"/>
              <a:gd name="connsiteX1153" fmla="*/ 4349966 w 10537825"/>
              <a:gd name="connsiteY1153" fmla="*/ 1710659 h 4647033"/>
              <a:gd name="connsiteX1154" fmla="*/ 4315524 w 10537825"/>
              <a:gd name="connsiteY1154" fmla="*/ 1686647 h 4647033"/>
              <a:gd name="connsiteX1155" fmla="*/ 4311080 w 10537825"/>
              <a:gd name="connsiteY1155" fmla="*/ 1695693 h 4647033"/>
              <a:gd name="connsiteX1156" fmla="*/ 4287008 w 10537825"/>
              <a:gd name="connsiteY1156" fmla="*/ 1680282 h 4647033"/>
              <a:gd name="connsiteX1157" fmla="*/ 4286886 w 10537825"/>
              <a:gd name="connsiteY1157" fmla="*/ 1680616 h 4647033"/>
              <a:gd name="connsiteX1158" fmla="*/ 4201706 w 10537825"/>
              <a:gd name="connsiteY1158" fmla="*/ 1631923 h 4647033"/>
              <a:gd name="connsiteX1159" fmla="*/ 4121590 w 10537825"/>
              <a:gd name="connsiteY1159" fmla="*/ 1543693 h 4647033"/>
              <a:gd name="connsiteX1160" fmla="*/ 4110357 w 10537825"/>
              <a:gd name="connsiteY1160" fmla="*/ 1559999 h 4647033"/>
              <a:gd name="connsiteX1161" fmla="*/ 4081964 w 10537825"/>
              <a:gd name="connsiteY1161" fmla="*/ 1559441 h 4647033"/>
              <a:gd name="connsiteX1162" fmla="*/ 4064312 w 10537825"/>
              <a:gd name="connsiteY1162" fmla="*/ 1511752 h 4647033"/>
              <a:gd name="connsiteX1163" fmla="*/ 4034685 w 10537825"/>
              <a:gd name="connsiteY1163" fmla="*/ 1564020 h 4647033"/>
              <a:gd name="connsiteX1164" fmla="*/ 4099740 w 10537825"/>
              <a:gd name="connsiteY1164" fmla="*/ 1629465 h 4647033"/>
              <a:gd name="connsiteX1165" fmla="*/ 4178130 w 10537825"/>
              <a:gd name="connsiteY1165" fmla="*/ 1711440 h 4647033"/>
              <a:gd name="connsiteX1166" fmla="*/ 4207386 w 10537825"/>
              <a:gd name="connsiteY1166" fmla="*/ 1736569 h 4647033"/>
              <a:gd name="connsiteX1167" fmla="*/ 4301574 w 10537825"/>
              <a:gd name="connsiteY1167" fmla="*/ 1840657 h 4647033"/>
              <a:gd name="connsiteX1168" fmla="*/ 4256764 w 10537825"/>
              <a:gd name="connsiteY1168" fmla="*/ 1803355 h 4647033"/>
              <a:gd name="connsiteX1169" fmla="*/ 4237506 w 10537825"/>
              <a:gd name="connsiteY1169" fmla="*/ 1838424 h 4647033"/>
              <a:gd name="connsiteX1170" fmla="*/ 4187264 w 10537825"/>
              <a:gd name="connsiteY1170" fmla="*/ 1942178 h 4647033"/>
              <a:gd name="connsiteX1171" fmla="*/ 4160353 w 10537825"/>
              <a:gd name="connsiteY1171" fmla="*/ 2021807 h 4647033"/>
              <a:gd name="connsiteX1172" fmla="*/ 4037647 w 10537825"/>
              <a:gd name="connsiteY1172" fmla="*/ 1936147 h 4647033"/>
              <a:gd name="connsiteX1173" fmla="*/ 4147144 w 10537825"/>
              <a:gd name="connsiteY1173" fmla="*/ 1939832 h 4647033"/>
              <a:gd name="connsiteX1174" fmla="*/ 4186522 w 10537825"/>
              <a:gd name="connsiteY1174" fmla="*/ 1918054 h 4647033"/>
              <a:gd name="connsiteX1175" fmla="*/ 4175537 w 10537825"/>
              <a:gd name="connsiteY1175" fmla="*/ 1826809 h 4647033"/>
              <a:gd name="connsiteX1176" fmla="*/ 4102580 w 10537825"/>
              <a:gd name="connsiteY1176" fmla="*/ 1771638 h 4647033"/>
              <a:gd name="connsiteX1177" fmla="*/ 4044066 w 10537825"/>
              <a:gd name="connsiteY1177" fmla="*/ 1746509 h 4647033"/>
              <a:gd name="connsiteX1178" fmla="*/ 3960494 w 10537825"/>
              <a:gd name="connsiteY1178" fmla="*/ 1672129 h 4647033"/>
              <a:gd name="connsiteX1179" fmla="*/ 3869884 w 10537825"/>
              <a:gd name="connsiteY1179" fmla="*/ 1578426 h 4647033"/>
              <a:gd name="connsiteX1180" fmla="*/ 3799397 w 10537825"/>
              <a:gd name="connsiteY1180" fmla="*/ 1610368 h 4647033"/>
              <a:gd name="connsiteX1181" fmla="*/ 3686690 w 10537825"/>
              <a:gd name="connsiteY1181" fmla="*/ 1626786 h 4647033"/>
              <a:gd name="connsiteX1182" fmla="*/ 3610770 w 10537825"/>
              <a:gd name="connsiteY1182" fmla="*/ 1674139 h 4647033"/>
              <a:gd name="connsiteX1183" fmla="*/ 3489917 w 10537825"/>
              <a:gd name="connsiteY1183" fmla="*/ 1765383 h 4647033"/>
              <a:gd name="connsiteX1184" fmla="*/ 3456710 w 10537825"/>
              <a:gd name="connsiteY1184" fmla="*/ 1870924 h 4647033"/>
              <a:gd name="connsiteX1185" fmla="*/ 3402024 w 10537825"/>
              <a:gd name="connsiteY1185" fmla="*/ 1949772 h 4647033"/>
              <a:gd name="connsiteX1186" fmla="*/ 3330425 w 10537825"/>
              <a:gd name="connsiteY1186" fmla="*/ 2004050 h 4647033"/>
              <a:gd name="connsiteX1187" fmla="*/ 3283146 w 10537825"/>
              <a:gd name="connsiteY1187" fmla="*/ 1999136 h 4647033"/>
              <a:gd name="connsiteX1188" fmla="*/ 3187722 w 10537825"/>
              <a:gd name="connsiteY1188" fmla="*/ 2038336 h 4647033"/>
              <a:gd name="connsiteX1189" fmla="*/ 3106248 w 10537825"/>
              <a:gd name="connsiteY1189" fmla="*/ 1974565 h 4647033"/>
              <a:gd name="connsiteX1190" fmla="*/ 3104149 w 10537825"/>
              <a:gd name="connsiteY1190" fmla="*/ 1987186 h 4647033"/>
              <a:gd name="connsiteX1191" fmla="*/ 3020699 w 10537825"/>
              <a:gd name="connsiteY1191" fmla="*/ 1994222 h 4647033"/>
              <a:gd name="connsiteX1192" fmla="*/ 3031192 w 10537825"/>
              <a:gd name="connsiteY1192" fmla="*/ 1912805 h 4647033"/>
              <a:gd name="connsiteX1193" fmla="*/ 3043290 w 10537825"/>
              <a:gd name="connsiteY1193" fmla="*/ 1713116 h 4647033"/>
              <a:gd name="connsiteX1194" fmla="*/ 3067363 w 10537825"/>
              <a:gd name="connsiteY1194" fmla="*/ 1697593 h 4647033"/>
              <a:gd name="connsiteX1195" fmla="*/ 3066744 w 10537825"/>
              <a:gd name="connsiteY1195" fmla="*/ 1693460 h 4647033"/>
              <a:gd name="connsiteX1196" fmla="*/ 3036006 w 10537825"/>
              <a:gd name="connsiteY1196" fmla="*/ 1712892 h 4647033"/>
              <a:gd name="connsiteX1197" fmla="*/ 3025390 w 10537825"/>
              <a:gd name="connsiteY1197" fmla="*/ 1648340 h 4647033"/>
              <a:gd name="connsiteX1198" fmla="*/ 3071313 w 10537825"/>
              <a:gd name="connsiteY1198" fmla="*/ 1611038 h 4647033"/>
              <a:gd name="connsiteX1199" fmla="*/ 3251545 w 10537825"/>
              <a:gd name="connsiteY1199" fmla="*/ 1626115 h 4647033"/>
              <a:gd name="connsiteX1200" fmla="*/ 3313760 w 10537825"/>
              <a:gd name="connsiteY1200" fmla="*/ 1608804 h 4647033"/>
              <a:gd name="connsiteX1201" fmla="*/ 3383508 w 10537825"/>
              <a:gd name="connsiteY1201" fmla="*/ 1615840 h 4647033"/>
              <a:gd name="connsiteX1202" fmla="*/ 3403012 w 10537825"/>
              <a:gd name="connsiteY1202" fmla="*/ 1461718 h 4647033"/>
              <a:gd name="connsiteX1203" fmla="*/ 3371779 w 10537825"/>
              <a:gd name="connsiteY1203" fmla="*/ 1424862 h 4647033"/>
              <a:gd name="connsiteX1204" fmla="*/ 3294503 w 10537825"/>
              <a:gd name="connsiteY1204" fmla="*/ 1379854 h 4647033"/>
              <a:gd name="connsiteX1205" fmla="*/ 3299934 w 10537825"/>
              <a:gd name="connsiteY1205" fmla="*/ 1319546 h 4647033"/>
              <a:gd name="connsiteX1206" fmla="*/ 3359312 w 10537825"/>
              <a:gd name="connsiteY1206" fmla="*/ 1327141 h 4647033"/>
              <a:gd name="connsiteX1207" fmla="*/ 3389678 w 10537825"/>
              <a:gd name="connsiteY1207" fmla="*/ 1261694 h 4647033"/>
              <a:gd name="connsiteX1208" fmla="*/ 3470043 w 10537825"/>
              <a:gd name="connsiteY1208" fmla="*/ 1288722 h 4647033"/>
              <a:gd name="connsiteX1209" fmla="*/ 3538556 w 10537825"/>
              <a:gd name="connsiteY1209" fmla="*/ 1243490 h 4647033"/>
              <a:gd name="connsiteX1210" fmla="*/ 3597316 w 10537825"/>
              <a:gd name="connsiteY1210" fmla="*/ 1188989 h 4647033"/>
              <a:gd name="connsiteX1211" fmla="*/ 3598056 w 10537825"/>
              <a:gd name="connsiteY1211" fmla="*/ 1189771 h 4647033"/>
              <a:gd name="connsiteX1212" fmla="*/ 3676074 w 10537825"/>
              <a:gd name="connsiteY1212" fmla="*/ 1120304 h 4647033"/>
              <a:gd name="connsiteX1213" fmla="*/ 3711008 w 10537825"/>
              <a:gd name="connsiteY1213" fmla="*/ 1112821 h 4647033"/>
              <a:gd name="connsiteX1214" fmla="*/ 3834578 w 10537825"/>
              <a:gd name="connsiteY1214" fmla="*/ 1064015 h 4647033"/>
              <a:gd name="connsiteX1215" fmla="*/ 3852726 w 10537825"/>
              <a:gd name="connsiteY1215" fmla="*/ 1044695 h 4647033"/>
              <a:gd name="connsiteX1216" fmla="*/ 3840010 w 10537825"/>
              <a:gd name="connsiteY1216" fmla="*/ 1019901 h 4647033"/>
              <a:gd name="connsiteX1217" fmla="*/ 3854207 w 10537825"/>
              <a:gd name="connsiteY1217" fmla="*/ 1015993 h 4647033"/>
              <a:gd name="connsiteX1218" fmla="*/ 3831368 w 10537825"/>
              <a:gd name="connsiteY1218" fmla="*/ 978021 h 4647033"/>
              <a:gd name="connsiteX1219" fmla="*/ 3845196 w 10537825"/>
              <a:gd name="connsiteY1219" fmla="*/ 983381 h 4647033"/>
              <a:gd name="connsiteX1220" fmla="*/ 3852478 w 10537825"/>
              <a:gd name="connsiteY1220" fmla="*/ 965735 h 4647033"/>
              <a:gd name="connsiteX1221" fmla="*/ 3856429 w 10537825"/>
              <a:gd name="connsiteY1221" fmla="*/ 868907 h 4647033"/>
              <a:gd name="connsiteX1222" fmla="*/ 3949384 w 10537825"/>
              <a:gd name="connsiteY1222" fmla="*/ 830488 h 4647033"/>
              <a:gd name="connsiteX1223" fmla="*/ 3939384 w 10537825"/>
              <a:gd name="connsiteY1223" fmla="*/ 930332 h 4647033"/>
              <a:gd name="connsiteX1224" fmla="*/ 3930990 w 10537825"/>
              <a:gd name="connsiteY1224" fmla="*/ 927428 h 4647033"/>
              <a:gd name="connsiteX1225" fmla="*/ 3906054 w 10537825"/>
              <a:gd name="connsiteY1225" fmla="*/ 976121 h 4647033"/>
              <a:gd name="connsiteX1226" fmla="*/ 3917287 w 10537825"/>
              <a:gd name="connsiteY1226" fmla="*/ 977909 h 4647033"/>
              <a:gd name="connsiteX1227" fmla="*/ 3951976 w 10537825"/>
              <a:gd name="connsiteY1227" fmla="*/ 1001585 h 4647033"/>
              <a:gd name="connsiteX1228" fmla="*/ 3922226 w 10537825"/>
              <a:gd name="connsiteY1228" fmla="*/ 982488 h 4647033"/>
              <a:gd name="connsiteX1229" fmla="*/ 3918398 w 10537825"/>
              <a:gd name="connsiteY1229" fmla="*/ 1017555 h 4647033"/>
              <a:gd name="connsiteX1230" fmla="*/ 3959012 w 10537825"/>
              <a:gd name="connsiteY1230" fmla="*/ 1015993 h 4647033"/>
              <a:gd name="connsiteX1231" fmla="*/ 3983330 w 10537825"/>
              <a:gd name="connsiteY1231" fmla="*/ 995330 h 4647033"/>
              <a:gd name="connsiteX1232" fmla="*/ 3969628 w 10537825"/>
              <a:gd name="connsiteY1232" fmla="*/ 953562 h 4647033"/>
              <a:gd name="connsiteX1233" fmla="*/ 4013082 w 10537825"/>
              <a:gd name="connsiteY1233" fmla="*/ 936697 h 4647033"/>
              <a:gd name="connsiteX1234" fmla="*/ 4018884 w 10537825"/>
              <a:gd name="connsiteY1234" fmla="*/ 905426 h 4647033"/>
              <a:gd name="connsiteX1235" fmla="*/ 3936421 w 10537825"/>
              <a:gd name="connsiteY1235" fmla="*/ 774533 h 4647033"/>
              <a:gd name="connsiteX1236" fmla="*/ 3947408 w 10537825"/>
              <a:gd name="connsiteY1236" fmla="*/ 768168 h 4647033"/>
              <a:gd name="connsiteX1237" fmla="*/ 3930002 w 10537825"/>
              <a:gd name="connsiteY1237" fmla="*/ 747507 h 4647033"/>
              <a:gd name="connsiteX1238" fmla="*/ 3820752 w 10537825"/>
              <a:gd name="connsiteY1238" fmla="*/ 824903 h 4647033"/>
              <a:gd name="connsiteX1239" fmla="*/ 3709528 w 10537825"/>
              <a:gd name="connsiteY1239" fmla="*/ 751081 h 4647033"/>
              <a:gd name="connsiteX1240" fmla="*/ 3704344 w 10537825"/>
              <a:gd name="connsiteY1240" fmla="*/ 635824 h 4647033"/>
              <a:gd name="connsiteX1241" fmla="*/ 3751253 w 10537825"/>
              <a:gd name="connsiteY1241" fmla="*/ 591040 h 4647033"/>
              <a:gd name="connsiteX1242" fmla="*/ 3754338 w 10537825"/>
              <a:gd name="connsiteY1242" fmla="*/ 581658 h 4647033"/>
              <a:gd name="connsiteX1243" fmla="*/ 3760264 w 10537825"/>
              <a:gd name="connsiteY1243" fmla="*/ 574734 h 4647033"/>
              <a:gd name="connsiteX1244" fmla="*/ 3837664 w 10537825"/>
              <a:gd name="connsiteY1244" fmla="*/ 535645 h 4647033"/>
              <a:gd name="connsiteX1245" fmla="*/ 3881118 w 10537825"/>
              <a:gd name="connsiteY1245" fmla="*/ 526598 h 4647033"/>
              <a:gd name="connsiteX1246" fmla="*/ 3953086 w 10537825"/>
              <a:gd name="connsiteY1246" fmla="*/ 482595 h 4647033"/>
              <a:gd name="connsiteX1247" fmla="*/ 4110357 w 10537825"/>
              <a:gd name="connsiteY1247" fmla="*/ 304350 h 4647033"/>
              <a:gd name="connsiteX1248" fmla="*/ 4025549 w 10537825"/>
              <a:gd name="connsiteY1248" fmla="*/ 315406 h 4647033"/>
              <a:gd name="connsiteX1249" fmla="*/ 4137762 w 10537825"/>
              <a:gd name="connsiteY1249" fmla="*/ 252642 h 4647033"/>
              <a:gd name="connsiteX1250" fmla="*/ 4173068 w 10537825"/>
              <a:gd name="connsiteY1250" fmla="*/ 268500 h 4647033"/>
              <a:gd name="connsiteX1251" fmla="*/ 4230964 w 10537825"/>
              <a:gd name="connsiteY1251" fmla="*/ 211877 h 4647033"/>
              <a:gd name="connsiteX1252" fmla="*/ 4291452 w 10537825"/>
              <a:gd name="connsiteY1252" fmla="*/ 222040 h 4647033"/>
              <a:gd name="connsiteX1253" fmla="*/ 4309106 w 10537825"/>
              <a:gd name="connsiteY1253" fmla="*/ 213999 h 4647033"/>
              <a:gd name="connsiteX1254" fmla="*/ 4345274 w 10537825"/>
              <a:gd name="connsiteY1254" fmla="*/ 197134 h 4647033"/>
              <a:gd name="connsiteX1255" fmla="*/ 4334658 w 10537825"/>
              <a:gd name="connsiteY1255" fmla="*/ 191774 h 4647033"/>
              <a:gd name="connsiteX1256" fmla="*/ 4337744 w 10537825"/>
              <a:gd name="connsiteY1256" fmla="*/ 180605 h 4647033"/>
              <a:gd name="connsiteX1257" fmla="*/ 4489953 w 10537825"/>
              <a:gd name="connsiteY1257" fmla="*/ 161508 h 4647033"/>
              <a:gd name="connsiteX1258" fmla="*/ 4489953 w 10537825"/>
              <a:gd name="connsiteY1258" fmla="*/ 167985 h 4647033"/>
              <a:gd name="connsiteX1259" fmla="*/ 4497184 w 10537825"/>
              <a:gd name="connsiteY1259" fmla="*/ 165536 h 4647033"/>
              <a:gd name="connsiteX1260" fmla="*/ 4510693 w 10537825"/>
              <a:gd name="connsiteY1260" fmla="*/ 186636 h 4647033"/>
              <a:gd name="connsiteX1261" fmla="*/ 4569176 w 10537825"/>
              <a:gd name="connsiteY1261" fmla="*/ 159074 h 4647033"/>
              <a:gd name="connsiteX1262" fmla="*/ 4577724 w 10537825"/>
              <a:gd name="connsiteY1262" fmla="*/ 175245 h 4647033"/>
              <a:gd name="connsiteX1263" fmla="*/ 4674999 w 10537825"/>
              <a:gd name="connsiteY1263" fmla="*/ 195012 h 4647033"/>
              <a:gd name="connsiteX1264" fmla="*/ 4675864 w 10537825"/>
              <a:gd name="connsiteY1264" fmla="*/ 199034 h 4647033"/>
              <a:gd name="connsiteX1265" fmla="*/ 4634385 w 10537825"/>
              <a:gd name="connsiteY1265" fmla="*/ 211542 h 4647033"/>
              <a:gd name="connsiteX1266" fmla="*/ 4671172 w 10537825"/>
              <a:gd name="connsiteY1266" fmla="*/ 220811 h 4647033"/>
              <a:gd name="connsiteX1267" fmla="*/ 4670788 w 10537825"/>
              <a:gd name="connsiteY1267" fmla="*/ 225428 h 4647033"/>
              <a:gd name="connsiteX1268" fmla="*/ 4677070 w 10537825"/>
              <a:gd name="connsiteY1268" fmla="*/ 219182 h 4647033"/>
              <a:gd name="connsiteX1269" fmla="*/ 4733668 w 10537825"/>
              <a:gd name="connsiteY1269" fmla="*/ 217125 h 4647033"/>
              <a:gd name="connsiteX1270" fmla="*/ 4769188 w 10537825"/>
              <a:gd name="connsiteY1270" fmla="*/ 243182 h 4647033"/>
              <a:gd name="connsiteX1271" fmla="*/ 4778428 w 10537825"/>
              <a:gd name="connsiteY1271" fmla="*/ 245697 h 4647033"/>
              <a:gd name="connsiteX1272" fmla="*/ 5073836 w 10537825"/>
              <a:gd name="connsiteY1272" fmla="*/ 324558 h 4647033"/>
              <a:gd name="connsiteX1273" fmla="*/ 4868234 w 10537825"/>
              <a:gd name="connsiteY1273" fmla="*/ 408448 h 4647033"/>
              <a:gd name="connsiteX1274" fmla="*/ 4867657 w 10537825"/>
              <a:gd name="connsiteY1274" fmla="*/ 451422 h 4647033"/>
              <a:gd name="connsiteX1275" fmla="*/ 4993847 w 10537825"/>
              <a:gd name="connsiteY1275" fmla="*/ 514739 h 4647033"/>
              <a:gd name="connsiteX1276" fmla="*/ 4913860 w 10537825"/>
              <a:gd name="connsiteY1276" fmla="*/ 465137 h 4647033"/>
              <a:gd name="connsiteX1277" fmla="*/ 4985184 w 10537825"/>
              <a:gd name="connsiteY1277" fmla="*/ 453936 h 4647033"/>
              <a:gd name="connsiteX1278" fmla="*/ 5075280 w 10537825"/>
              <a:gd name="connsiteY1278" fmla="*/ 476108 h 4647033"/>
              <a:gd name="connsiteX1279" fmla="*/ 5069216 w 10537825"/>
              <a:gd name="connsiteY1279" fmla="*/ 416676 h 4647033"/>
              <a:gd name="connsiteX1280" fmla="*/ 5204935 w 10537825"/>
              <a:gd name="connsiteY1280" fmla="*/ 402734 h 4647033"/>
              <a:gd name="connsiteX1281" fmla="*/ 5208689 w 10537825"/>
              <a:gd name="connsiteY1281" fmla="*/ 377817 h 4647033"/>
              <a:gd name="connsiteX1282" fmla="*/ 5175770 w 10537825"/>
              <a:gd name="connsiteY1282" fmla="*/ 317245 h 4647033"/>
              <a:gd name="connsiteX1283" fmla="*/ 5139385 w 10537825"/>
              <a:gd name="connsiteY1283" fmla="*/ 277241 h 4647033"/>
              <a:gd name="connsiteX1284" fmla="*/ 5273951 w 10537825"/>
              <a:gd name="connsiteY1284" fmla="*/ 298728 h 4647033"/>
              <a:gd name="connsiteX1285" fmla="*/ 5247095 w 10537825"/>
              <a:gd name="connsiteY1285" fmla="*/ 345816 h 4647033"/>
              <a:gd name="connsiteX1286" fmla="*/ 5325640 w 10537825"/>
              <a:gd name="connsiteY1286" fmla="*/ 358617 h 4647033"/>
              <a:gd name="connsiteX1287" fmla="*/ 5419199 w 10537825"/>
              <a:gd name="connsiteY1287" fmla="*/ 298956 h 4647033"/>
              <a:gd name="connsiteX1288" fmla="*/ 5573400 w 10537825"/>
              <a:gd name="connsiteY1288" fmla="*/ 261697 h 4647033"/>
              <a:gd name="connsiteX1289" fmla="*/ 5556075 w 10537825"/>
              <a:gd name="connsiteY1289" fmla="*/ 301700 h 4647033"/>
              <a:gd name="connsiteX1290" fmla="*/ 5756190 w 10537825"/>
              <a:gd name="connsiteY1290" fmla="*/ 272670 h 4647033"/>
              <a:gd name="connsiteX1291" fmla="*/ 5754746 w 10537825"/>
              <a:gd name="connsiteY1291" fmla="*/ 278613 h 4647033"/>
              <a:gd name="connsiteX1292" fmla="*/ 5774093 w 10537825"/>
              <a:gd name="connsiteY1292" fmla="*/ 275184 h 4647033"/>
              <a:gd name="connsiteX1293" fmla="*/ 5691507 w 10537825"/>
              <a:gd name="connsiteY1293" fmla="*/ 194038 h 4647033"/>
              <a:gd name="connsiteX1294" fmla="*/ 5852927 w 10537825"/>
              <a:gd name="connsiteY1294" fmla="*/ 230153 h 4647033"/>
              <a:gd name="connsiteX1295" fmla="*/ 5987779 w 10537825"/>
              <a:gd name="connsiteY1295" fmla="*/ 260555 h 4647033"/>
              <a:gd name="connsiteX1296" fmla="*/ 5971898 w 10537825"/>
              <a:gd name="connsiteY1296" fmla="*/ 203638 h 4647033"/>
              <a:gd name="connsiteX1297" fmla="*/ 5941865 w 10537825"/>
              <a:gd name="connsiteY1297" fmla="*/ 169352 h 4647033"/>
              <a:gd name="connsiteX1298" fmla="*/ 5986336 w 10537825"/>
              <a:gd name="connsiteY1298" fmla="*/ 135293 h 4647033"/>
              <a:gd name="connsiteX1299" fmla="*/ 6022721 w 10537825"/>
              <a:gd name="connsiteY1299" fmla="*/ 76546 h 4647033"/>
              <a:gd name="connsiteX1300" fmla="*/ 6086249 w 10537825"/>
              <a:gd name="connsiteY1300" fmla="*/ 77690 h 4647033"/>
              <a:gd name="connsiteX1301" fmla="*/ 6148044 w 10537825"/>
              <a:gd name="connsiteY1301" fmla="*/ 156779 h 4647033"/>
              <a:gd name="connsiteX1302" fmla="*/ 6161040 w 10537825"/>
              <a:gd name="connsiteY1302" fmla="*/ 158837 h 4647033"/>
              <a:gd name="connsiteX1303" fmla="*/ 6209553 w 10537825"/>
              <a:gd name="connsiteY1303" fmla="*/ 119062 h 4647033"/>
              <a:gd name="connsiteX1304" fmla="*/ 6202621 w 10537825"/>
              <a:gd name="connsiteY1304" fmla="*/ 109005 h 4647033"/>
              <a:gd name="connsiteX1305" fmla="*/ 6197424 w 10537825"/>
              <a:gd name="connsiteY1305" fmla="*/ 108776 h 4647033"/>
              <a:gd name="connsiteX1306" fmla="*/ 6195980 w 10537825"/>
              <a:gd name="connsiteY1306" fmla="*/ 86376 h 4647033"/>
              <a:gd name="connsiteX1307" fmla="*/ 6259219 w 10537825"/>
              <a:gd name="connsiteY1307" fmla="*/ 132093 h 4647033"/>
              <a:gd name="connsiteX1308" fmla="*/ 6404180 w 10537825"/>
              <a:gd name="connsiteY1308" fmla="*/ 113349 h 4647033"/>
              <a:gd name="connsiteX1309" fmla="*/ 6521420 w 10537825"/>
              <a:gd name="connsiteY1309" fmla="*/ 44546 h 4647033"/>
              <a:gd name="connsiteX1310" fmla="*/ 6516221 w 10537825"/>
              <a:gd name="connsiteY1310" fmla="*/ 25802 h 4647033"/>
              <a:gd name="connsiteX1311" fmla="*/ 5506072 w 10537825"/>
              <a:gd name="connsiteY1311" fmla="*/ 0 h 4647033"/>
              <a:gd name="connsiteX1312" fmla="*/ 5682031 w 10537825"/>
              <a:gd name="connsiteY1312" fmla="*/ 0 h 4647033"/>
              <a:gd name="connsiteX1313" fmla="*/ 5648367 w 10537825"/>
              <a:gd name="connsiteY1313" fmla="*/ 13253 h 4647033"/>
              <a:gd name="connsiteX1314" fmla="*/ 5614694 w 10537825"/>
              <a:gd name="connsiteY1314" fmla="*/ 33344 h 4647033"/>
              <a:gd name="connsiteX1315" fmla="*/ 5648769 w 10537825"/>
              <a:gd name="connsiteY1315" fmla="*/ 193352 h 4647033"/>
              <a:gd name="connsiteX1316" fmla="*/ 5648769 w 10537825"/>
              <a:gd name="connsiteY1316" fmla="*/ 200667 h 4647033"/>
              <a:gd name="connsiteX1317" fmla="*/ 5462803 w 10537825"/>
              <a:gd name="connsiteY1317" fmla="*/ 163637 h 4647033"/>
              <a:gd name="connsiteX1318" fmla="*/ 5450964 w 10537825"/>
              <a:gd name="connsiteY1318" fmla="*/ 90262 h 4647033"/>
              <a:gd name="connsiteX1319" fmla="*/ 5478107 w 10537825"/>
              <a:gd name="connsiteY1319" fmla="*/ 18258 h 4647033"/>
              <a:gd name="connsiteX1320" fmla="*/ 1610409 w 10537825"/>
              <a:gd name="connsiteY1320" fmla="*/ 0 h 4647033"/>
              <a:gd name="connsiteX1321" fmla="*/ 2893456 w 10537825"/>
              <a:gd name="connsiteY1321" fmla="*/ 0 h 4647033"/>
              <a:gd name="connsiteX1322" fmla="*/ 2894719 w 10537825"/>
              <a:gd name="connsiteY1322" fmla="*/ 3305 h 4647033"/>
              <a:gd name="connsiteX1323" fmla="*/ 2912087 w 10537825"/>
              <a:gd name="connsiteY1323" fmla="*/ 21338 h 4647033"/>
              <a:gd name="connsiteX1324" fmla="*/ 2822514 w 10537825"/>
              <a:gd name="connsiteY1324" fmla="*/ 40896 h 4647033"/>
              <a:gd name="connsiteX1325" fmla="*/ 2863027 w 10537825"/>
              <a:gd name="connsiteY1325" fmla="*/ 48795 h 4647033"/>
              <a:gd name="connsiteX1326" fmla="*/ 2661089 w 10537825"/>
              <a:gd name="connsiteY1326" fmla="*/ 81521 h 4647033"/>
              <a:gd name="connsiteX1327" fmla="*/ 2773769 w 10537825"/>
              <a:gd name="connsiteY1327" fmla="*/ 179694 h 4647033"/>
              <a:gd name="connsiteX1328" fmla="*/ 2687677 w 10537825"/>
              <a:gd name="connsiteY1328" fmla="*/ 188344 h 4647033"/>
              <a:gd name="connsiteX1329" fmla="*/ 2601901 w 10537825"/>
              <a:gd name="connsiteY1329" fmla="*/ 214674 h 4647033"/>
              <a:gd name="connsiteX1330" fmla="*/ 2746233 w 10537825"/>
              <a:gd name="connsiteY1330" fmla="*/ 224079 h 4647033"/>
              <a:gd name="connsiteX1331" fmla="*/ 2600002 w 10537825"/>
              <a:gd name="connsiteY1331" fmla="*/ 279747 h 4647033"/>
              <a:gd name="connsiteX1332" fmla="*/ 2447123 w 10537825"/>
              <a:gd name="connsiteY1332" fmla="*/ 313601 h 4647033"/>
              <a:gd name="connsiteX1333" fmla="*/ 2266075 w 10537825"/>
              <a:gd name="connsiteY1333" fmla="*/ 365132 h 4647033"/>
              <a:gd name="connsiteX1334" fmla="*/ 2012545 w 10537825"/>
              <a:gd name="connsiteY1334" fmla="*/ 446191 h 4647033"/>
              <a:gd name="connsiteX1335" fmla="*/ 1967916 w 10537825"/>
              <a:gd name="connsiteY1335" fmla="*/ 490388 h 4647033"/>
              <a:gd name="connsiteX1336" fmla="*/ 1928034 w 10537825"/>
              <a:gd name="connsiteY1336" fmla="*/ 507690 h 4647033"/>
              <a:gd name="connsiteX1337" fmla="*/ 1878023 w 10537825"/>
              <a:gd name="connsiteY1337" fmla="*/ 574832 h 4647033"/>
              <a:gd name="connsiteX1338" fmla="*/ 1781803 w 10537825"/>
              <a:gd name="connsiteY1338" fmla="*/ 693129 h 4647033"/>
              <a:gd name="connsiteX1339" fmla="*/ 1573850 w 10537825"/>
              <a:gd name="connsiteY1339" fmla="*/ 686923 h 4647033"/>
              <a:gd name="connsiteX1340" fmla="*/ 1508965 w 10537825"/>
              <a:gd name="connsiteY1340" fmla="*/ 510699 h 4647033"/>
              <a:gd name="connsiteX1341" fmla="*/ 1502002 w 10537825"/>
              <a:gd name="connsiteY1341" fmla="*/ 426444 h 4647033"/>
              <a:gd name="connsiteX1342" fmla="*/ 1531755 w 10537825"/>
              <a:gd name="connsiteY1342" fmla="*/ 373219 h 4647033"/>
              <a:gd name="connsiteX1343" fmla="*/ 1664060 w 10537825"/>
              <a:gd name="connsiteY1343" fmla="*/ 263761 h 4647033"/>
              <a:gd name="connsiteX1344" fmla="*/ 1637787 w 10537825"/>
              <a:gd name="connsiteY1344" fmla="*/ 241757 h 4647033"/>
              <a:gd name="connsiteX1345" fmla="*/ 1535236 w 10537825"/>
              <a:gd name="connsiteY1345" fmla="*/ 241757 h 4647033"/>
              <a:gd name="connsiteX1346" fmla="*/ 1586511 w 10537825"/>
              <a:gd name="connsiteY1346" fmla="*/ 205647 h 4647033"/>
              <a:gd name="connsiteX1347" fmla="*/ 1572902 w 10537825"/>
              <a:gd name="connsiteY1347" fmla="*/ 187217 h 4647033"/>
              <a:gd name="connsiteX1348" fmla="*/ 1692861 w 10537825"/>
              <a:gd name="connsiteY1348" fmla="*/ 200192 h 4647033"/>
              <a:gd name="connsiteX1349" fmla="*/ 1640637 w 10537825"/>
              <a:gd name="connsiteY1349" fmla="*/ 167092 h 4647033"/>
              <a:gd name="connsiteX1350" fmla="*/ 1661527 w 10537825"/>
              <a:gd name="connsiteY1350" fmla="*/ 154868 h 4647033"/>
              <a:gd name="connsiteX1351" fmla="*/ 1561823 w 10537825"/>
              <a:gd name="connsiteY1351" fmla="*/ 146029 h 4647033"/>
              <a:gd name="connsiteX1352" fmla="*/ 1604236 w 10537825"/>
              <a:gd name="connsiteY1352" fmla="*/ 28672 h 4647033"/>
              <a:gd name="connsiteX1353" fmla="*/ 1616700 w 10537825"/>
              <a:gd name="connsiteY1353" fmla="*/ 3729 h 4647033"/>
              <a:gd name="connsiteX1354" fmla="*/ 747952 w 10537825"/>
              <a:gd name="connsiteY1354" fmla="*/ 0 h 4647033"/>
              <a:gd name="connsiteX1355" fmla="*/ 754858 w 10537825"/>
              <a:gd name="connsiteY1355" fmla="*/ 0 h 4647033"/>
              <a:gd name="connsiteX1356" fmla="*/ 750174 w 10537825"/>
              <a:gd name="connsiteY1356" fmla="*/ 202 h 4647033"/>
              <a:gd name="connsiteX1357" fmla="*/ 487107 w 10537825"/>
              <a:gd name="connsiteY1357" fmla="*/ 0 h 4647033"/>
              <a:gd name="connsiteX1358" fmla="*/ 553767 w 10537825"/>
              <a:gd name="connsiteY1358" fmla="*/ 0 h 4647033"/>
              <a:gd name="connsiteX1359" fmla="*/ 518265 w 10537825"/>
              <a:gd name="connsiteY1359" fmla="*/ 3094 h 4647033"/>
              <a:gd name="connsiteX1360" fmla="*/ 514046 w 10537825"/>
              <a:gd name="connsiteY1360" fmla="*/ 1765 h 464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</a:cxnLst>
            <a:rect l="l" t="t" r="r" b="b"/>
            <a:pathLst>
              <a:path w="10537825" h="4647033">
                <a:moveTo>
                  <a:pt x="9278557" y="4593563"/>
                </a:moveTo>
                <a:cubicBezTo>
                  <a:pt x="9280434" y="4594477"/>
                  <a:pt x="9282600" y="4595448"/>
                  <a:pt x="9283178" y="4595705"/>
                </a:cubicBezTo>
                <a:lnTo>
                  <a:pt x="9278804" y="4593796"/>
                </a:lnTo>
                <a:close/>
                <a:moveTo>
                  <a:pt x="8854527" y="4471443"/>
                </a:moveTo>
                <a:cubicBezTo>
                  <a:pt x="8895259" y="4480733"/>
                  <a:pt x="8942092" y="4513087"/>
                  <a:pt x="8967267" y="4520416"/>
                </a:cubicBezTo>
                <a:cubicBezTo>
                  <a:pt x="9024444" y="4537103"/>
                  <a:pt x="9038305" y="4486586"/>
                  <a:pt x="9072091" y="4508072"/>
                </a:cubicBezTo>
                <a:cubicBezTo>
                  <a:pt x="9096058" y="4522930"/>
                  <a:pt x="9206944" y="4512645"/>
                  <a:pt x="9212141" y="4522474"/>
                </a:cubicBezTo>
                <a:cubicBezTo>
                  <a:pt x="9219938" y="4536645"/>
                  <a:pt x="9135041" y="4531845"/>
                  <a:pt x="9156121" y="4556304"/>
                </a:cubicBezTo>
                <a:cubicBezTo>
                  <a:pt x="9172002" y="4574362"/>
                  <a:pt x="9254013" y="4583277"/>
                  <a:pt x="9277979" y="4593335"/>
                </a:cubicBezTo>
                <a:cubicBezTo>
                  <a:pt x="9274803" y="4592191"/>
                  <a:pt x="9272782" y="4591048"/>
                  <a:pt x="9278270" y="4593563"/>
                </a:cubicBezTo>
                <a:lnTo>
                  <a:pt x="9278804" y="4593796"/>
                </a:lnTo>
                <a:lnTo>
                  <a:pt x="9293528" y="4607696"/>
                </a:lnTo>
                <a:cubicBezTo>
                  <a:pt x="9288357" y="4618893"/>
                  <a:pt x="9234376" y="4621507"/>
                  <a:pt x="9236108" y="4617563"/>
                </a:cubicBezTo>
                <a:cubicBezTo>
                  <a:pt x="9230046" y="4631050"/>
                  <a:pt x="9135619" y="4605221"/>
                  <a:pt x="9117714" y="4603392"/>
                </a:cubicBezTo>
                <a:cubicBezTo>
                  <a:pt x="9050144" y="4596991"/>
                  <a:pt x="8968422" y="4581219"/>
                  <a:pt x="8902584" y="4563847"/>
                </a:cubicBezTo>
                <a:cubicBezTo>
                  <a:pt x="8863311" y="4553331"/>
                  <a:pt x="8820862" y="4514930"/>
                  <a:pt x="8783613" y="4514245"/>
                </a:cubicBezTo>
                <a:cubicBezTo>
                  <a:pt x="8790038" y="4489500"/>
                  <a:pt x="8801931" y="4476700"/>
                  <a:pt x="8816856" y="4471621"/>
                </a:cubicBezTo>
                <a:cubicBezTo>
                  <a:pt x="8828050" y="4467812"/>
                  <a:pt x="8840949" y="4468347"/>
                  <a:pt x="8854527" y="4471443"/>
                </a:cubicBezTo>
                <a:close/>
                <a:moveTo>
                  <a:pt x="1663769" y="4461690"/>
                </a:moveTo>
                <a:cubicBezTo>
                  <a:pt x="1682964" y="4542468"/>
                  <a:pt x="1662415" y="4456402"/>
                  <a:pt x="1663769" y="4461690"/>
                </a:cubicBezTo>
                <a:close/>
                <a:moveTo>
                  <a:pt x="9667092" y="4389096"/>
                </a:moveTo>
                <a:cubicBezTo>
                  <a:pt x="9674383" y="4393439"/>
                  <a:pt x="9682830" y="4407840"/>
                  <a:pt x="9687450" y="4419383"/>
                </a:cubicBezTo>
                <a:cubicBezTo>
                  <a:pt x="9687161" y="4418469"/>
                  <a:pt x="9686872" y="4417783"/>
                  <a:pt x="9687739" y="4420525"/>
                </a:cubicBezTo>
                <a:cubicBezTo>
                  <a:pt x="9688027" y="4420983"/>
                  <a:pt x="9688027" y="4420983"/>
                  <a:pt x="9688027" y="4420754"/>
                </a:cubicBezTo>
                <a:cubicBezTo>
                  <a:pt x="9699000" y="4453442"/>
                  <a:pt x="9653664" y="4465328"/>
                  <a:pt x="9653664" y="4419154"/>
                </a:cubicBezTo>
                <a:cubicBezTo>
                  <a:pt x="9653664" y="4390468"/>
                  <a:pt x="9659800" y="4384752"/>
                  <a:pt x="9667092" y="4389096"/>
                </a:cubicBezTo>
                <a:close/>
                <a:moveTo>
                  <a:pt x="9837897" y="4301863"/>
                </a:moveTo>
                <a:cubicBezTo>
                  <a:pt x="9852985" y="4304405"/>
                  <a:pt x="9868507" y="4312978"/>
                  <a:pt x="9868507" y="4322921"/>
                </a:cubicBezTo>
                <a:lnTo>
                  <a:pt x="9868507" y="4327949"/>
                </a:lnTo>
                <a:cubicBezTo>
                  <a:pt x="9868507" y="4355837"/>
                  <a:pt x="9813642" y="4344180"/>
                  <a:pt x="9809886" y="4317207"/>
                </a:cubicBezTo>
                <a:cubicBezTo>
                  <a:pt x="9807866" y="4302349"/>
                  <a:pt x="9809021" y="4309892"/>
                  <a:pt x="9809886" y="4316978"/>
                </a:cubicBezTo>
                <a:cubicBezTo>
                  <a:pt x="9808154" y="4302807"/>
                  <a:pt x="9822809" y="4299321"/>
                  <a:pt x="9837897" y="4301863"/>
                </a:cubicBezTo>
                <a:close/>
                <a:moveTo>
                  <a:pt x="10041189" y="4292519"/>
                </a:moveTo>
                <a:cubicBezTo>
                  <a:pt x="10043066" y="4293548"/>
                  <a:pt x="10045447" y="4294805"/>
                  <a:pt x="10046134" y="4295176"/>
                </a:cubicBezTo>
                <a:lnTo>
                  <a:pt x="10041591" y="4292871"/>
                </a:lnTo>
                <a:close/>
                <a:moveTo>
                  <a:pt x="9982028" y="4281177"/>
                </a:moveTo>
                <a:cubicBezTo>
                  <a:pt x="10007259" y="4282919"/>
                  <a:pt x="10033536" y="4288863"/>
                  <a:pt x="10040611" y="4292292"/>
                </a:cubicBezTo>
                <a:cubicBezTo>
                  <a:pt x="10038590" y="4291377"/>
                  <a:pt x="10037146" y="4290692"/>
                  <a:pt x="10040900" y="4292519"/>
                </a:cubicBezTo>
                <a:lnTo>
                  <a:pt x="10041591" y="4292871"/>
                </a:lnTo>
                <a:lnTo>
                  <a:pt x="10064905" y="4313207"/>
                </a:lnTo>
                <a:cubicBezTo>
                  <a:pt x="10068983" y="4320978"/>
                  <a:pt x="10069200" y="4329664"/>
                  <a:pt x="10065444" y="4339380"/>
                </a:cubicBezTo>
                <a:cubicBezTo>
                  <a:pt x="10050140" y="4334351"/>
                  <a:pt x="9927126" y="4307605"/>
                  <a:pt x="9929725" y="4295263"/>
                </a:cubicBezTo>
                <a:cubicBezTo>
                  <a:pt x="9932613" y="4281890"/>
                  <a:pt x="9956797" y="4279433"/>
                  <a:pt x="9982028" y="4281177"/>
                </a:cubicBezTo>
                <a:close/>
                <a:moveTo>
                  <a:pt x="10150856" y="4134981"/>
                </a:moveTo>
                <a:cubicBezTo>
                  <a:pt x="10157563" y="4132912"/>
                  <a:pt x="10165720" y="4132798"/>
                  <a:pt x="10176043" y="4136169"/>
                </a:cubicBezTo>
                <a:cubicBezTo>
                  <a:pt x="10182973" y="4138455"/>
                  <a:pt x="10216182" y="4145999"/>
                  <a:pt x="10222822" y="4150570"/>
                </a:cubicBezTo>
                <a:cubicBezTo>
                  <a:pt x="10282020" y="4150570"/>
                  <a:pt x="10239571" y="4227373"/>
                  <a:pt x="10256319" y="4256404"/>
                </a:cubicBezTo>
                <a:cubicBezTo>
                  <a:pt x="10256319" y="4244517"/>
                  <a:pt x="10301656" y="4303721"/>
                  <a:pt x="10295303" y="4303721"/>
                </a:cubicBezTo>
                <a:cubicBezTo>
                  <a:pt x="10319270" y="4303721"/>
                  <a:pt x="10348147" y="4242460"/>
                  <a:pt x="10380777" y="4234231"/>
                </a:cubicBezTo>
                <a:cubicBezTo>
                  <a:pt x="10380199" y="4231260"/>
                  <a:pt x="10378757" y="4228289"/>
                  <a:pt x="10376734" y="4225773"/>
                </a:cubicBezTo>
                <a:lnTo>
                  <a:pt x="10381644" y="4223260"/>
                </a:lnTo>
                <a:lnTo>
                  <a:pt x="10380199" y="4213887"/>
                </a:lnTo>
                <a:cubicBezTo>
                  <a:pt x="10430229" y="4184058"/>
                  <a:pt x="10471161" y="4215302"/>
                  <a:pt x="10517251" y="4238092"/>
                </a:cubicBezTo>
                <a:lnTo>
                  <a:pt x="10537825" y="4245497"/>
                </a:lnTo>
                <a:lnTo>
                  <a:pt x="10537825" y="4637988"/>
                </a:lnTo>
                <a:lnTo>
                  <a:pt x="10524620" y="4625450"/>
                </a:lnTo>
                <a:cubicBezTo>
                  <a:pt x="10503359" y="4606307"/>
                  <a:pt x="10482713" y="4590477"/>
                  <a:pt x="10482713" y="4600877"/>
                </a:cubicBezTo>
                <a:lnTo>
                  <a:pt x="10482713" y="4601106"/>
                </a:lnTo>
                <a:cubicBezTo>
                  <a:pt x="10465097" y="4601106"/>
                  <a:pt x="10423516" y="4614821"/>
                  <a:pt x="10389152" y="4612992"/>
                </a:cubicBezTo>
                <a:cubicBezTo>
                  <a:pt x="10386265" y="4574362"/>
                  <a:pt x="10411386" y="4538703"/>
                  <a:pt x="10450370" y="4531160"/>
                </a:cubicBezTo>
                <a:cubicBezTo>
                  <a:pt x="10447483" y="4521559"/>
                  <a:pt x="10449793" y="4515159"/>
                  <a:pt x="10451814" y="4505330"/>
                </a:cubicBezTo>
                <a:cubicBezTo>
                  <a:pt x="10436799" y="4496872"/>
                  <a:pt x="10437665" y="4470128"/>
                  <a:pt x="10429291" y="4457784"/>
                </a:cubicBezTo>
                <a:cubicBezTo>
                  <a:pt x="10409943" y="4428527"/>
                  <a:pt x="10394350" y="4424412"/>
                  <a:pt x="10362874" y="4412983"/>
                </a:cubicBezTo>
                <a:cubicBezTo>
                  <a:pt x="10332843" y="4402010"/>
                  <a:pt x="10243614" y="4342122"/>
                  <a:pt x="10218779" y="4342122"/>
                </a:cubicBezTo>
                <a:cubicBezTo>
                  <a:pt x="10204052" y="4342122"/>
                  <a:pt x="10177487" y="4416412"/>
                  <a:pt x="10159871" y="4345322"/>
                </a:cubicBezTo>
                <a:cubicBezTo>
                  <a:pt x="10154962" y="4324978"/>
                  <a:pt x="10109626" y="4272861"/>
                  <a:pt x="10148321" y="4265546"/>
                </a:cubicBezTo>
                <a:cubicBezTo>
                  <a:pt x="10124931" y="4260061"/>
                  <a:pt x="10033681" y="4141426"/>
                  <a:pt x="10082482" y="4168399"/>
                </a:cubicBezTo>
                <a:cubicBezTo>
                  <a:pt x="10085370" y="4158799"/>
                  <a:pt x="10104428" y="4162228"/>
                  <a:pt x="10110493" y="4164970"/>
                </a:cubicBezTo>
                <a:cubicBezTo>
                  <a:pt x="10123704" y="4164970"/>
                  <a:pt x="10130743" y="4141183"/>
                  <a:pt x="10150856" y="4134981"/>
                </a:cubicBezTo>
                <a:close/>
                <a:moveTo>
                  <a:pt x="848705" y="4097186"/>
                </a:moveTo>
                <a:cubicBezTo>
                  <a:pt x="831768" y="4118703"/>
                  <a:pt x="815285" y="4136025"/>
                  <a:pt x="807042" y="4161736"/>
                </a:cubicBezTo>
                <a:cubicBezTo>
                  <a:pt x="833236" y="4143137"/>
                  <a:pt x="835269" y="4132014"/>
                  <a:pt x="846673" y="4102474"/>
                </a:cubicBezTo>
                <a:close/>
                <a:moveTo>
                  <a:pt x="9489646" y="4069652"/>
                </a:moveTo>
                <a:cubicBezTo>
                  <a:pt x="9489358" y="4070452"/>
                  <a:pt x="9488780" y="4071995"/>
                  <a:pt x="9488564" y="4072538"/>
                </a:cubicBezTo>
                <a:lnTo>
                  <a:pt x="9489549" y="4069704"/>
                </a:lnTo>
                <a:close/>
                <a:moveTo>
                  <a:pt x="9782454" y="4027135"/>
                </a:moveTo>
                <a:cubicBezTo>
                  <a:pt x="9806134" y="4018678"/>
                  <a:pt x="9759065" y="4089538"/>
                  <a:pt x="9757042" y="4091825"/>
                </a:cubicBezTo>
                <a:cubicBezTo>
                  <a:pt x="9732498" y="4121082"/>
                  <a:pt x="9698713" y="4108511"/>
                  <a:pt x="9666948" y="4105311"/>
                </a:cubicBezTo>
                <a:cubicBezTo>
                  <a:pt x="9641247" y="4102567"/>
                  <a:pt x="9540758" y="4086567"/>
                  <a:pt x="9527185" y="4121311"/>
                </a:cubicBezTo>
                <a:cubicBezTo>
                  <a:pt x="9472608" y="4262119"/>
                  <a:pt x="9697845" y="4153313"/>
                  <a:pt x="9694958" y="4172743"/>
                </a:cubicBezTo>
                <a:cubicBezTo>
                  <a:pt x="9691781" y="4193543"/>
                  <a:pt x="9585515" y="4224402"/>
                  <a:pt x="9602842" y="4250460"/>
                </a:cubicBezTo>
                <a:cubicBezTo>
                  <a:pt x="9612371" y="4265090"/>
                  <a:pt x="9673012" y="4361780"/>
                  <a:pt x="9652509" y="4375266"/>
                </a:cubicBezTo>
                <a:cubicBezTo>
                  <a:pt x="9545665" y="4445213"/>
                  <a:pt x="9613815" y="4256861"/>
                  <a:pt x="9536714" y="4297321"/>
                </a:cubicBezTo>
                <a:cubicBezTo>
                  <a:pt x="9542491" y="4336636"/>
                  <a:pt x="9552886" y="4419612"/>
                  <a:pt x="9520543" y="4449327"/>
                </a:cubicBezTo>
                <a:cubicBezTo>
                  <a:pt x="9491956" y="4475842"/>
                  <a:pt x="9487914" y="4344636"/>
                  <a:pt x="9472897" y="4326807"/>
                </a:cubicBezTo>
                <a:cubicBezTo>
                  <a:pt x="9446620" y="4295492"/>
                  <a:pt x="9510437" y="4086796"/>
                  <a:pt x="9548266" y="4070338"/>
                </a:cubicBezTo>
                <a:cubicBezTo>
                  <a:pt x="9619013" y="4039708"/>
                  <a:pt x="9703333" y="4124282"/>
                  <a:pt x="9764840" y="4049079"/>
                </a:cubicBezTo>
                <a:cubicBezTo>
                  <a:pt x="9769460" y="4040622"/>
                  <a:pt x="9775235" y="4033308"/>
                  <a:pt x="9782454" y="4027135"/>
                </a:cubicBezTo>
                <a:close/>
                <a:moveTo>
                  <a:pt x="9966994" y="3963635"/>
                </a:moveTo>
                <a:cubicBezTo>
                  <a:pt x="9968942" y="3971705"/>
                  <a:pt x="9942792" y="4001021"/>
                  <a:pt x="9942142" y="4001534"/>
                </a:cubicBezTo>
                <a:cubicBezTo>
                  <a:pt x="9912687" y="4028279"/>
                  <a:pt x="9965821" y="4019593"/>
                  <a:pt x="9973329" y="4020964"/>
                </a:cubicBezTo>
                <a:cubicBezTo>
                  <a:pt x="9977372" y="4045422"/>
                  <a:pt x="9965531" y="4047708"/>
                  <a:pt x="9955426" y="4063252"/>
                </a:cubicBezTo>
                <a:cubicBezTo>
                  <a:pt x="9967265" y="4070110"/>
                  <a:pt x="9969286" y="4078338"/>
                  <a:pt x="9961488" y="4087938"/>
                </a:cubicBezTo>
                <a:cubicBezTo>
                  <a:pt x="9902869" y="4104854"/>
                  <a:pt x="9957736" y="4121082"/>
                  <a:pt x="9952826" y="4161085"/>
                </a:cubicBezTo>
                <a:lnTo>
                  <a:pt x="9951093" y="4161085"/>
                </a:lnTo>
                <a:cubicBezTo>
                  <a:pt x="9893629" y="4135484"/>
                  <a:pt x="9895650" y="3989876"/>
                  <a:pt x="9953694" y="3964503"/>
                </a:cubicBezTo>
                <a:cubicBezTo>
                  <a:pt x="9962572" y="3960618"/>
                  <a:pt x="9966345" y="3960947"/>
                  <a:pt x="9966994" y="3963635"/>
                </a:cubicBezTo>
                <a:close/>
                <a:moveTo>
                  <a:pt x="8265801" y="3807018"/>
                </a:moveTo>
                <a:cubicBezTo>
                  <a:pt x="8296878" y="3798425"/>
                  <a:pt x="8391468" y="3832326"/>
                  <a:pt x="8405330" y="3856841"/>
                </a:cubicBezTo>
                <a:cubicBezTo>
                  <a:pt x="8426986" y="3894558"/>
                  <a:pt x="8512462" y="3983476"/>
                  <a:pt x="8559529" y="3990791"/>
                </a:cubicBezTo>
                <a:cubicBezTo>
                  <a:pt x="8586385" y="3994676"/>
                  <a:pt x="8701602" y="4096167"/>
                  <a:pt x="8694672" y="4116969"/>
                </a:cubicBezTo>
                <a:cubicBezTo>
                  <a:pt x="8678213" y="4168857"/>
                  <a:pt x="8721528" y="4190572"/>
                  <a:pt x="8743474" y="4247260"/>
                </a:cubicBezTo>
                <a:cubicBezTo>
                  <a:pt x="8770619" y="4258233"/>
                  <a:pt x="8782169" y="4258233"/>
                  <a:pt x="8801804" y="4280861"/>
                </a:cubicBezTo>
                <a:cubicBezTo>
                  <a:pt x="8796896" y="4256404"/>
                  <a:pt x="8764843" y="4256861"/>
                  <a:pt x="8762533" y="4240402"/>
                </a:cubicBezTo>
                <a:cubicBezTo>
                  <a:pt x="8759646" y="4221431"/>
                  <a:pt x="8793142" y="4209545"/>
                  <a:pt x="8805558" y="4220745"/>
                </a:cubicBezTo>
                <a:cubicBezTo>
                  <a:pt x="8834147" y="4246804"/>
                  <a:pt x="8832703" y="4279261"/>
                  <a:pt x="8834436" y="4305778"/>
                </a:cubicBezTo>
                <a:cubicBezTo>
                  <a:pt x="8828372" y="4299834"/>
                  <a:pt x="8819130" y="4298921"/>
                  <a:pt x="8811622" y="4294577"/>
                </a:cubicBezTo>
                <a:cubicBezTo>
                  <a:pt x="8817688" y="4308749"/>
                  <a:pt x="8802671" y="4428069"/>
                  <a:pt x="8794585" y="4441327"/>
                </a:cubicBezTo>
                <a:cubicBezTo>
                  <a:pt x="8786789" y="4454584"/>
                  <a:pt x="8744340" y="4439040"/>
                  <a:pt x="8734234" y="4434012"/>
                </a:cubicBezTo>
                <a:cubicBezTo>
                  <a:pt x="8727592" y="4440184"/>
                  <a:pt x="8731635" y="4449556"/>
                  <a:pt x="8732790" y="4457100"/>
                </a:cubicBezTo>
                <a:cubicBezTo>
                  <a:pt x="8717484" y="4454127"/>
                  <a:pt x="8688031" y="4406125"/>
                  <a:pt x="8670994" y="4394925"/>
                </a:cubicBezTo>
                <a:cubicBezTo>
                  <a:pt x="8639229" y="4373666"/>
                  <a:pt x="8624791" y="4327949"/>
                  <a:pt x="8595625" y="4311492"/>
                </a:cubicBezTo>
                <a:cubicBezTo>
                  <a:pt x="8549423" y="4285663"/>
                  <a:pt x="8545958" y="4212058"/>
                  <a:pt x="8521702" y="4169314"/>
                </a:cubicBezTo>
                <a:cubicBezTo>
                  <a:pt x="8501200" y="4133198"/>
                  <a:pt x="8461928" y="4102338"/>
                  <a:pt x="8454709" y="4060052"/>
                </a:cubicBezTo>
                <a:cubicBezTo>
                  <a:pt x="8449221" y="4028279"/>
                  <a:pt x="8435360" y="4012049"/>
                  <a:pt x="8407640" y="3999934"/>
                </a:cubicBezTo>
                <a:cubicBezTo>
                  <a:pt x="8377607" y="3986905"/>
                  <a:pt x="8357683" y="3931817"/>
                  <a:pt x="8334292" y="3908502"/>
                </a:cubicBezTo>
                <a:cubicBezTo>
                  <a:pt x="8310614" y="3884500"/>
                  <a:pt x="8279715" y="3860499"/>
                  <a:pt x="8261235" y="3831697"/>
                </a:cubicBezTo>
                <a:cubicBezTo>
                  <a:pt x="8252138" y="3817469"/>
                  <a:pt x="8255441" y="3809882"/>
                  <a:pt x="8265801" y="3807018"/>
                </a:cubicBezTo>
                <a:close/>
                <a:moveTo>
                  <a:pt x="9374957" y="3711215"/>
                </a:moveTo>
                <a:cubicBezTo>
                  <a:pt x="9380253" y="3711467"/>
                  <a:pt x="9386195" y="3712978"/>
                  <a:pt x="9392908" y="3716035"/>
                </a:cubicBezTo>
                <a:cubicBezTo>
                  <a:pt x="9399262" y="3730663"/>
                  <a:pt x="9422074" y="3754207"/>
                  <a:pt x="9418609" y="3769067"/>
                </a:cubicBezTo>
                <a:cubicBezTo>
                  <a:pt x="9465389" y="3773638"/>
                  <a:pt x="9545378" y="3851356"/>
                  <a:pt x="9456149" y="3851356"/>
                </a:cubicBezTo>
                <a:cubicBezTo>
                  <a:pt x="9460769" y="3851356"/>
                  <a:pt x="9471742" y="3863243"/>
                  <a:pt x="9476073" y="3865527"/>
                </a:cubicBezTo>
                <a:cubicBezTo>
                  <a:pt x="9459037" y="3888615"/>
                  <a:pt x="9422940" y="3887014"/>
                  <a:pt x="9426694" y="3921073"/>
                </a:cubicBezTo>
                <a:lnTo>
                  <a:pt x="9424384" y="3920617"/>
                </a:lnTo>
                <a:lnTo>
                  <a:pt x="9420341" y="3939588"/>
                </a:lnTo>
                <a:lnTo>
                  <a:pt x="9415721" y="3931359"/>
                </a:lnTo>
                <a:cubicBezTo>
                  <a:pt x="9411679" y="3960618"/>
                  <a:pt x="9465389" y="3978218"/>
                  <a:pt x="9432758" y="4009306"/>
                </a:cubicBezTo>
                <a:cubicBezTo>
                  <a:pt x="9447775" y="4022564"/>
                  <a:pt x="9498596" y="4045193"/>
                  <a:pt x="9489646" y="4069423"/>
                </a:cubicBezTo>
                <a:lnTo>
                  <a:pt x="9489549" y="4069704"/>
                </a:lnTo>
                <a:lnTo>
                  <a:pt x="9465100" y="4082709"/>
                </a:lnTo>
                <a:cubicBezTo>
                  <a:pt x="9454416" y="4082738"/>
                  <a:pt x="9442865" y="4080167"/>
                  <a:pt x="9435357" y="4080167"/>
                </a:cubicBezTo>
                <a:cubicBezTo>
                  <a:pt x="9424095" y="4086796"/>
                  <a:pt x="9405904" y="4123369"/>
                  <a:pt x="9416588" y="4137313"/>
                </a:cubicBezTo>
                <a:cubicBezTo>
                  <a:pt x="9435357" y="4161085"/>
                  <a:pt x="9388578" y="4191487"/>
                  <a:pt x="9375005" y="4209316"/>
                </a:cubicBezTo>
                <a:cubicBezTo>
                  <a:pt x="9368364" y="4205887"/>
                  <a:pt x="9364899" y="4210001"/>
                  <a:pt x="9358257" y="4217087"/>
                </a:cubicBezTo>
                <a:cubicBezTo>
                  <a:pt x="9368075" y="4227831"/>
                  <a:pt x="9366631" y="4258004"/>
                  <a:pt x="9364899" y="4272861"/>
                </a:cubicBezTo>
                <a:lnTo>
                  <a:pt x="9357968" y="4275377"/>
                </a:lnTo>
                <a:cubicBezTo>
                  <a:pt x="9358257" y="4284977"/>
                  <a:pt x="9354503" y="4291834"/>
                  <a:pt x="9346707" y="4296405"/>
                </a:cubicBezTo>
                <a:cubicBezTo>
                  <a:pt x="9358835" y="4330236"/>
                  <a:pt x="9321006" y="4380752"/>
                  <a:pt x="9314942" y="4345322"/>
                </a:cubicBezTo>
                <a:cubicBezTo>
                  <a:pt x="9260654" y="4373437"/>
                  <a:pt x="9254879" y="4358580"/>
                  <a:pt x="9227158" y="4325665"/>
                </a:cubicBezTo>
                <a:cubicBezTo>
                  <a:pt x="9213585" y="4339151"/>
                  <a:pt x="9186151" y="4319721"/>
                  <a:pt x="9177489" y="4307834"/>
                </a:cubicBezTo>
                <a:cubicBezTo>
                  <a:pt x="9156987" y="4337093"/>
                  <a:pt x="9095769" y="4345322"/>
                  <a:pt x="9099523" y="4300292"/>
                </a:cubicBezTo>
                <a:cubicBezTo>
                  <a:pt x="9077866" y="4302577"/>
                  <a:pt x="9050432" y="4311263"/>
                  <a:pt x="9029064" y="4300749"/>
                </a:cubicBezTo>
                <a:cubicBezTo>
                  <a:pt x="9014914" y="4293892"/>
                  <a:pt x="9007695" y="4213887"/>
                  <a:pt x="9014047" y="4207258"/>
                </a:cubicBezTo>
                <a:cubicBezTo>
                  <a:pt x="9015780" y="4202001"/>
                  <a:pt x="9014914" y="4197429"/>
                  <a:pt x="9012026" y="4193772"/>
                </a:cubicBezTo>
                <a:cubicBezTo>
                  <a:pt x="9003652" y="4196516"/>
                  <a:pt x="8996144" y="4200401"/>
                  <a:pt x="8987193" y="4199943"/>
                </a:cubicBezTo>
                <a:cubicBezTo>
                  <a:pt x="8980840" y="4194458"/>
                  <a:pt x="8978817" y="4187372"/>
                  <a:pt x="8981707" y="4178457"/>
                </a:cubicBezTo>
                <a:cubicBezTo>
                  <a:pt x="8974488" y="4175943"/>
                  <a:pt x="8970155" y="4167028"/>
                  <a:pt x="8972465" y="4159713"/>
                </a:cubicBezTo>
                <a:cubicBezTo>
                  <a:pt x="8961203" y="4149428"/>
                  <a:pt x="8960337" y="4131826"/>
                  <a:pt x="8971600" y="4121540"/>
                </a:cubicBezTo>
                <a:cubicBezTo>
                  <a:pt x="8945033" y="4075367"/>
                  <a:pt x="8947632" y="4016620"/>
                  <a:pt x="9002208" y="3990334"/>
                </a:cubicBezTo>
                <a:lnTo>
                  <a:pt x="9003652" y="3993305"/>
                </a:lnTo>
                <a:lnTo>
                  <a:pt x="9020402" y="3983934"/>
                </a:lnTo>
                <a:lnTo>
                  <a:pt x="9019824" y="4004962"/>
                </a:lnTo>
                <a:cubicBezTo>
                  <a:pt x="9019534" y="4012506"/>
                  <a:pt x="9060539" y="4023706"/>
                  <a:pt x="9068335" y="4023706"/>
                </a:cubicBezTo>
                <a:cubicBezTo>
                  <a:pt x="9078731" y="4020964"/>
                  <a:pt x="9089705" y="3956732"/>
                  <a:pt x="9125222" y="3944846"/>
                </a:cubicBezTo>
                <a:cubicBezTo>
                  <a:pt x="9166805" y="3931359"/>
                  <a:pt x="9190196" y="3919244"/>
                  <a:pt x="9209254" y="3873071"/>
                </a:cubicBezTo>
                <a:cubicBezTo>
                  <a:pt x="9220226" y="3846327"/>
                  <a:pt x="9264985" y="3848156"/>
                  <a:pt x="9287797" y="3831241"/>
                </a:cubicBezTo>
                <a:cubicBezTo>
                  <a:pt x="9266718" y="3808839"/>
                  <a:pt x="9303680" y="3794211"/>
                  <a:pt x="9320428" y="3796039"/>
                </a:cubicBezTo>
                <a:lnTo>
                  <a:pt x="9315808" y="3792611"/>
                </a:lnTo>
                <a:cubicBezTo>
                  <a:pt x="9330102" y="3772723"/>
                  <a:pt x="9336113" y="3725835"/>
                  <a:pt x="9360883" y="3713952"/>
                </a:cubicBezTo>
                <a:cubicBezTo>
                  <a:pt x="9365012" y="3711972"/>
                  <a:pt x="9369661" y="3710964"/>
                  <a:pt x="9374957" y="3711215"/>
                </a:cubicBezTo>
                <a:close/>
                <a:moveTo>
                  <a:pt x="7496939" y="3570793"/>
                </a:moveTo>
                <a:cubicBezTo>
                  <a:pt x="7505679" y="3567970"/>
                  <a:pt x="7517302" y="3576142"/>
                  <a:pt x="7532390" y="3601744"/>
                </a:cubicBezTo>
                <a:lnTo>
                  <a:pt x="7534422" y="3605281"/>
                </a:lnTo>
                <a:lnTo>
                  <a:pt x="7532390" y="3601972"/>
                </a:lnTo>
                <a:cubicBezTo>
                  <a:pt x="7533688" y="3604257"/>
                  <a:pt x="7535709" y="3607629"/>
                  <a:pt x="7536396" y="3608715"/>
                </a:cubicBezTo>
                <a:lnTo>
                  <a:pt x="7534422" y="3605281"/>
                </a:lnTo>
                <a:lnTo>
                  <a:pt x="7553478" y="3636298"/>
                </a:lnTo>
                <a:cubicBezTo>
                  <a:pt x="7577057" y="3676147"/>
                  <a:pt x="7601043" y="3728435"/>
                  <a:pt x="7561843" y="3756036"/>
                </a:cubicBezTo>
                <a:cubicBezTo>
                  <a:pt x="7507266" y="3794439"/>
                  <a:pt x="7496582" y="3771809"/>
                  <a:pt x="7480412" y="3719235"/>
                </a:cubicBezTo>
                <a:cubicBezTo>
                  <a:pt x="7470449" y="3686662"/>
                  <a:pt x="7470720" y="3579257"/>
                  <a:pt x="7496939" y="3570793"/>
                </a:cubicBezTo>
                <a:close/>
                <a:moveTo>
                  <a:pt x="9790132" y="3560606"/>
                </a:moveTo>
                <a:cubicBezTo>
                  <a:pt x="9811285" y="3563906"/>
                  <a:pt x="9817792" y="3625659"/>
                  <a:pt x="9818550" y="3628259"/>
                </a:cubicBezTo>
                <a:cubicBezTo>
                  <a:pt x="9817973" y="3626430"/>
                  <a:pt x="9841073" y="3669862"/>
                  <a:pt x="9837897" y="3662547"/>
                </a:cubicBezTo>
                <a:cubicBezTo>
                  <a:pt x="9854645" y="3701863"/>
                  <a:pt x="9824326" y="3711235"/>
                  <a:pt x="9830389" y="3746207"/>
                </a:cubicBezTo>
                <a:lnTo>
                  <a:pt x="9828657" y="3738436"/>
                </a:lnTo>
                <a:cubicBezTo>
                  <a:pt x="9828368" y="3735921"/>
                  <a:pt x="9814797" y="3706206"/>
                  <a:pt x="9809021" y="3702777"/>
                </a:cubicBezTo>
                <a:cubicBezTo>
                  <a:pt x="9774658" y="3682433"/>
                  <a:pt x="9804688" y="3769067"/>
                  <a:pt x="9804111" y="3766094"/>
                </a:cubicBezTo>
                <a:cubicBezTo>
                  <a:pt x="9814219" y="3818668"/>
                  <a:pt x="9780144" y="3775009"/>
                  <a:pt x="9781010" y="3775009"/>
                </a:cubicBezTo>
                <a:cubicBezTo>
                  <a:pt x="9722391" y="3778667"/>
                  <a:pt x="9727300" y="3755123"/>
                  <a:pt x="9726145" y="3698891"/>
                </a:cubicBezTo>
                <a:cubicBezTo>
                  <a:pt x="9725279" y="3662547"/>
                  <a:pt x="9666948" y="3687919"/>
                  <a:pt x="9645869" y="3677633"/>
                </a:cubicBezTo>
                <a:cubicBezTo>
                  <a:pt x="9633451" y="3671462"/>
                  <a:pt x="9632296" y="3726092"/>
                  <a:pt x="9617280" y="3722663"/>
                </a:cubicBezTo>
                <a:cubicBezTo>
                  <a:pt x="9594467" y="3717406"/>
                  <a:pt x="9655687" y="3603801"/>
                  <a:pt x="9699000" y="3631231"/>
                </a:cubicBezTo>
                <a:cubicBezTo>
                  <a:pt x="9699578" y="3631459"/>
                  <a:pt x="9720370" y="3682433"/>
                  <a:pt x="9725856" y="3647460"/>
                </a:cubicBezTo>
                <a:cubicBezTo>
                  <a:pt x="9729610" y="3623916"/>
                  <a:pt x="9729899" y="3630545"/>
                  <a:pt x="9749534" y="3632374"/>
                </a:cubicBezTo>
                <a:cubicBezTo>
                  <a:pt x="9753867" y="3608830"/>
                  <a:pt x="9745492" y="3611801"/>
                  <a:pt x="9775235" y="3607230"/>
                </a:cubicBezTo>
                <a:cubicBezTo>
                  <a:pt x="9806421" y="3602430"/>
                  <a:pt x="9767728" y="3570657"/>
                  <a:pt x="9780144" y="3563113"/>
                </a:cubicBezTo>
                <a:cubicBezTo>
                  <a:pt x="9783790" y="3560856"/>
                  <a:pt x="9787110" y="3560135"/>
                  <a:pt x="9790132" y="3560606"/>
                </a:cubicBezTo>
                <a:close/>
                <a:moveTo>
                  <a:pt x="9774369" y="3475795"/>
                </a:moveTo>
                <a:cubicBezTo>
                  <a:pt x="9773359" y="3476710"/>
                  <a:pt x="9772276" y="3477738"/>
                  <a:pt x="9771987" y="3477995"/>
                </a:cubicBezTo>
                <a:lnTo>
                  <a:pt x="9774046" y="3475895"/>
                </a:lnTo>
                <a:close/>
                <a:moveTo>
                  <a:pt x="222954" y="3465868"/>
                </a:moveTo>
                <a:cubicBezTo>
                  <a:pt x="247454" y="3464637"/>
                  <a:pt x="272999" y="3467099"/>
                  <a:pt x="293435" y="3467555"/>
                </a:cubicBezTo>
                <a:lnTo>
                  <a:pt x="293435" y="3496547"/>
                </a:lnTo>
                <a:cubicBezTo>
                  <a:pt x="283387" y="3500194"/>
                  <a:pt x="253805" y="3502383"/>
                  <a:pt x="256853" y="3500559"/>
                </a:cubicBezTo>
                <a:cubicBezTo>
                  <a:pt x="262500" y="3506394"/>
                  <a:pt x="265322" y="3508582"/>
                  <a:pt x="267805" y="3516240"/>
                </a:cubicBezTo>
                <a:cubicBezTo>
                  <a:pt x="294790" y="3509676"/>
                  <a:pt x="384889" y="3554532"/>
                  <a:pt x="335436" y="3581155"/>
                </a:cubicBezTo>
                <a:cubicBezTo>
                  <a:pt x="334758" y="3585166"/>
                  <a:pt x="334306" y="3590818"/>
                  <a:pt x="332500" y="3593554"/>
                </a:cubicBezTo>
                <a:cubicBezTo>
                  <a:pt x="377663" y="3580789"/>
                  <a:pt x="406341" y="3613430"/>
                  <a:pt x="435583" y="3641874"/>
                </a:cubicBezTo>
                <a:cubicBezTo>
                  <a:pt x="435583" y="3641874"/>
                  <a:pt x="432197" y="3641145"/>
                  <a:pt x="427341" y="3640050"/>
                </a:cubicBezTo>
                <a:cubicBezTo>
                  <a:pt x="435245" y="3646981"/>
                  <a:pt x="480520" y="3705695"/>
                  <a:pt x="464488" y="3705695"/>
                </a:cubicBezTo>
                <a:cubicBezTo>
                  <a:pt x="479052" y="3705695"/>
                  <a:pt x="508070" y="3734323"/>
                  <a:pt x="518795" y="3743075"/>
                </a:cubicBezTo>
                <a:lnTo>
                  <a:pt x="522068" y="3739429"/>
                </a:lnTo>
                <a:lnTo>
                  <a:pt x="523311" y="3747086"/>
                </a:lnTo>
                <a:cubicBezTo>
                  <a:pt x="542506" y="3745993"/>
                  <a:pt x="571296" y="3745810"/>
                  <a:pt x="587667" y="3756568"/>
                </a:cubicBezTo>
                <a:cubicBezTo>
                  <a:pt x="606410" y="3728487"/>
                  <a:pt x="691539" y="3758209"/>
                  <a:pt x="705991" y="3770427"/>
                </a:cubicBezTo>
                <a:cubicBezTo>
                  <a:pt x="705427" y="3773526"/>
                  <a:pt x="704412" y="3776626"/>
                  <a:pt x="703168" y="3779544"/>
                </a:cubicBezTo>
                <a:cubicBezTo>
                  <a:pt x="737266" y="3792491"/>
                  <a:pt x="776219" y="3817106"/>
                  <a:pt x="798687" y="3848470"/>
                </a:cubicBezTo>
                <a:cubicBezTo>
                  <a:pt x="834478" y="3814919"/>
                  <a:pt x="840462" y="3991609"/>
                  <a:pt x="894996" y="3982127"/>
                </a:cubicBezTo>
                <a:cubicBezTo>
                  <a:pt x="920625" y="4034460"/>
                  <a:pt x="877270" y="4056705"/>
                  <a:pt x="850849" y="4094450"/>
                </a:cubicBezTo>
                <a:cubicBezTo>
                  <a:pt x="894883" y="4096456"/>
                  <a:pt x="938915" y="4099009"/>
                  <a:pt x="982948" y="4101379"/>
                </a:cubicBezTo>
                <a:cubicBezTo>
                  <a:pt x="982948" y="4101379"/>
                  <a:pt x="971884" y="4134749"/>
                  <a:pt x="970754" y="4138395"/>
                </a:cubicBezTo>
                <a:cubicBezTo>
                  <a:pt x="1029128" y="4118703"/>
                  <a:pt x="1197131" y="4158818"/>
                  <a:pt x="1181551" y="4244519"/>
                </a:cubicBezTo>
                <a:cubicBezTo>
                  <a:pt x="1234728" y="4207503"/>
                  <a:pt x="1263406" y="4247253"/>
                  <a:pt x="1318278" y="4250354"/>
                </a:cubicBezTo>
                <a:cubicBezTo>
                  <a:pt x="1393022" y="4254548"/>
                  <a:pt x="1436039" y="4265306"/>
                  <a:pt x="1491250" y="4317092"/>
                </a:cubicBezTo>
                <a:cubicBezTo>
                  <a:pt x="1561478" y="4382917"/>
                  <a:pt x="1640624" y="4365960"/>
                  <a:pt x="1663769" y="4461690"/>
                </a:cubicBezTo>
                <a:cubicBezTo>
                  <a:pt x="1678842" y="4525236"/>
                  <a:pt x="1672237" y="4568132"/>
                  <a:pt x="1653340" y="4607063"/>
                </a:cubicBezTo>
                <a:lnTo>
                  <a:pt x="1628045" y="4647033"/>
                </a:lnTo>
                <a:lnTo>
                  <a:pt x="0" y="4647033"/>
                </a:lnTo>
                <a:lnTo>
                  <a:pt x="0" y="3481394"/>
                </a:lnTo>
                <a:lnTo>
                  <a:pt x="8856" y="3481800"/>
                </a:lnTo>
                <a:cubicBezTo>
                  <a:pt x="26554" y="3479954"/>
                  <a:pt x="46397" y="3474484"/>
                  <a:pt x="58478" y="3474484"/>
                </a:cubicBezTo>
                <a:cubicBezTo>
                  <a:pt x="100594" y="3474484"/>
                  <a:pt x="110416" y="3529003"/>
                  <a:pt x="158739" y="3486335"/>
                </a:cubicBezTo>
                <a:cubicBezTo>
                  <a:pt x="174997" y="3472021"/>
                  <a:pt x="198453" y="3467098"/>
                  <a:pt x="222954" y="3465868"/>
                </a:cubicBezTo>
                <a:close/>
                <a:moveTo>
                  <a:pt x="9589847" y="3462995"/>
                </a:moveTo>
                <a:cubicBezTo>
                  <a:pt x="9590715" y="3455908"/>
                  <a:pt x="9700446" y="3521283"/>
                  <a:pt x="9699868" y="3510083"/>
                </a:cubicBezTo>
                <a:cubicBezTo>
                  <a:pt x="9701023" y="3529054"/>
                  <a:pt x="9734808" y="3568828"/>
                  <a:pt x="9732209" y="3575228"/>
                </a:cubicBezTo>
                <a:cubicBezTo>
                  <a:pt x="9723835" y="3596486"/>
                  <a:pt x="9695825" y="3588028"/>
                  <a:pt x="9696113" y="3566771"/>
                </a:cubicBezTo>
                <a:cubicBezTo>
                  <a:pt x="9687739" y="3570200"/>
                  <a:pt x="9681097" y="3593972"/>
                  <a:pt x="9674456" y="3591915"/>
                </a:cubicBezTo>
                <a:cubicBezTo>
                  <a:pt x="9671279" y="3590772"/>
                  <a:pt x="9672723" y="3591457"/>
                  <a:pt x="9674167" y="3591915"/>
                </a:cubicBezTo>
                <a:cubicBezTo>
                  <a:pt x="9667814" y="3589400"/>
                  <a:pt x="9669258" y="3565628"/>
                  <a:pt x="9668681" y="3560600"/>
                </a:cubicBezTo>
                <a:cubicBezTo>
                  <a:pt x="9648466" y="3578200"/>
                  <a:pt x="9682541" y="3599001"/>
                  <a:pt x="9668103" y="3614316"/>
                </a:cubicBezTo>
                <a:cubicBezTo>
                  <a:pt x="9658285" y="3624830"/>
                  <a:pt x="9622767" y="3589172"/>
                  <a:pt x="9619590" y="3579800"/>
                </a:cubicBezTo>
                <a:cubicBezTo>
                  <a:pt x="9614393" y="3564713"/>
                  <a:pt x="9642113" y="3564027"/>
                  <a:pt x="9641536" y="3557398"/>
                </a:cubicBezTo>
                <a:cubicBezTo>
                  <a:pt x="9640092" y="3525396"/>
                  <a:pt x="9599087" y="3545056"/>
                  <a:pt x="9592447" y="3518540"/>
                </a:cubicBezTo>
                <a:cubicBezTo>
                  <a:pt x="9588692" y="3504368"/>
                  <a:pt x="9588692" y="3474424"/>
                  <a:pt x="9589847" y="3462995"/>
                </a:cubicBezTo>
                <a:close/>
                <a:moveTo>
                  <a:pt x="9696403" y="3395790"/>
                </a:moveTo>
                <a:cubicBezTo>
                  <a:pt x="9724124" y="3394419"/>
                  <a:pt x="9802378" y="3447680"/>
                  <a:pt x="9774369" y="3475566"/>
                </a:cubicBezTo>
                <a:lnTo>
                  <a:pt x="9774046" y="3475895"/>
                </a:lnTo>
                <a:lnTo>
                  <a:pt x="9765706" y="3478477"/>
                </a:lnTo>
                <a:cubicBezTo>
                  <a:pt x="9755744" y="3478124"/>
                  <a:pt x="9743182" y="3471566"/>
                  <a:pt x="9739717" y="3484937"/>
                </a:cubicBezTo>
                <a:cubicBezTo>
                  <a:pt x="9735385" y="3501168"/>
                  <a:pt x="9757042" y="3525396"/>
                  <a:pt x="9756177" y="3542998"/>
                </a:cubicBezTo>
                <a:cubicBezTo>
                  <a:pt x="9740583" y="3546427"/>
                  <a:pt x="9700733" y="3470995"/>
                  <a:pt x="9703043" y="3458880"/>
                </a:cubicBezTo>
                <a:cubicBezTo>
                  <a:pt x="9768883" y="3456822"/>
                  <a:pt x="9691204" y="3417963"/>
                  <a:pt x="9696403" y="3395790"/>
                </a:cubicBezTo>
                <a:close/>
                <a:moveTo>
                  <a:pt x="9515057" y="3351904"/>
                </a:moveTo>
                <a:lnTo>
                  <a:pt x="9515346" y="3351904"/>
                </a:lnTo>
                <a:cubicBezTo>
                  <a:pt x="9570789" y="3351675"/>
                  <a:pt x="9561549" y="3425049"/>
                  <a:pt x="9547111" y="3418192"/>
                </a:cubicBezTo>
                <a:cubicBezTo>
                  <a:pt x="9534981" y="3412478"/>
                  <a:pt x="9499753" y="3352131"/>
                  <a:pt x="9515057" y="3351904"/>
                </a:cubicBezTo>
                <a:close/>
                <a:moveTo>
                  <a:pt x="9465687" y="3190525"/>
                </a:moveTo>
                <a:cubicBezTo>
                  <a:pt x="9465751" y="3190410"/>
                  <a:pt x="9465246" y="3191438"/>
                  <a:pt x="9463657" y="3194638"/>
                </a:cubicBezTo>
                <a:cubicBezTo>
                  <a:pt x="9460192" y="3201496"/>
                  <a:pt x="9465498" y="3190867"/>
                  <a:pt x="9465687" y="3190525"/>
                </a:cubicBezTo>
                <a:close/>
                <a:moveTo>
                  <a:pt x="9512566" y="3059831"/>
                </a:moveTo>
                <a:cubicBezTo>
                  <a:pt x="9531805" y="3060117"/>
                  <a:pt x="9553896" y="3064690"/>
                  <a:pt x="9566746" y="3063661"/>
                </a:cubicBezTo>
                <a:cubicBezTo>
                  <a:pt x="9572810" y="3078747"/>
                  <a:pt x="9587537" y="3149379"/>
                  <a:pt x="9584938" y="3160123"/>
                </a:cubicBezTo>
                <a:cubicBezTo>
                  <a:pt x="9576564" y="3198525"/>
                  <a:pt x="9535559" y="3201725"/>
                  <a:pt x="9549708" y="3246984"/>
                </a:cubicBezTo>
                <a:cubicBezTo>
                  <a:pt x="9573099" y="3321273"/>
                  <a:pt x="9592157" y="3280128"/>
                  <a:pt x="9647311" y="3308701"/>
                </a:cubicBezTo>
                <a:cubicBezTo>
                  <a:pt x="9655109" y="3312587"/>
                  <a:pt x="9701888" y="3310301"/>
                  <a:pt x="9706508" y="3325158"/>
                </a:cubicBezTo>
                <a:cubicBezTo>
                  <a:pt x="9712573" y="3344589"/>
                  <a:pt x="9681963" y="3339331"/>
                  <a:pt x="9674167" y="3336589"/>
                </a:cubicBezTo>
                <a:cubicBezTo>
                  <a:pt x="9674167" y="3348702"/>
                  <a:pt x="9718348" y="3382990"/>
                  <a:pt x="9700733" y="3392363"/>
                </a:cubicBezTo>
                <a:cubicBezTo>
                  <a:pt x="9680231" y="3402877"/>
                  <a:pt x="9640381" y="3332245"/>
                  <a:pt x="9616992" y="3327673"/>
                </a:cubicBezTo>
                <a:cubicBezTo>
                  <a:pt x="9619013" y="3335216"/>
                  <a:pt x="9621900" y="3342302"/>
                  <a:pt x="9625365" y="3349389"/>
                </a:cubicBezTo>
                <a:cubicBezTo>
                  <a:pt x="9616125" y="3336817"/>
                  <a:pt x="9566169" y="3330187"/>
                  <a:pt x="9549998" y="3332016"/>
                </a:cubicBezTo>
                <a:cubicBezTo>
                  <a:pt x="9496864" y="3338645"/>
                  <a:pt x="9534981" y="3288128"/>
                  <a:pt x="9520543" y="3276470"/>
                </a:cubicBezTo>
                <a:cubicBezTo>
                  <a:pt x="9504951" y="3263441"/>
                  <a:pt x="9515346" y="3295901"/>
                  <a:pt x="9505239" y="3294758"/>
                </a:cubicBezTo>
                <a:cubicBezTo>
                  <a:pt x="9487624" y="3292929"/>
                  <a:pt x="9456149" y="3209038"/>
                  <a:pt x="9463657" y="3194638"/>
                </a:cubicBezTo>
                <a:cubicBezTo>
                  <a:pt x="9470298" y="3181610"/>
                  <a:pt x="9479250" y="3202410"/>
                  <a:pt x="9487914" y="3195552"/>
                </a:cubicBezTo>
                <a:cubicBezTo>
                  <a:pt x="9500908" y="3185267"/>
                  <a:pt x="9474052" y="3100462"/>
                  <a:pt x="9475496" y="3081718"/>
                </a:cubicBezTo>
                <a:cubicBezTo>
                  <a:pt x="9476939" y="3063546"/>
                  <a:pt x="9493326" y="3059546"/>
                  <a:pt x="9512566" y="3059831"/>
                </a:cubicBezTo>
                <a:close/>
                <a:moveTo>
                  <a:pt x="1707" y="3018075"/>
                </a:moveTo>
                <a:cubicBezTo>
                  <a:pt x="5349" y="3023811"/>
                  <a:pt x="3607" y="3021177"/>
                  <a:pt x="1827" y="3018427"/>
                </a:cubicBezTo>
                <a:lnTo>
                  <a:pt x="1802" y="3018387"/>
                </a:lnTo>
                <a:close/>
                <a:moveTo>
                  <a:pt x="0" y="3016472"/>
                </a:moveTo>
                <a:lnTo>
                  <a:pt x="1443" y="3017824"/>
                </a:lnTo>
                <a:lnTo>
                  <a:pt x="1802" y="3018387"/>
                </a:lnTo>
                <a:lnTo>
                  <a:pt x="6694" y="3034845"/>
                </a:lnTo>
                <a:lnTo>
                  <a:pt x="0" y="3041892"/>
                </a:lnTo>
                <a:close/>
                <a:moveTo>
                  <a:pt x="0" y="3015549"/>
                </a:moveTo>
                <a:lnTo>
                  <a:pt x="1707" y="3018075"/>
                </a:lnTo>
                <a:lnTo>
                  <a:pt x="1443" y="3017824"/>
                </a:lnTo>
                <a:lnTo>
                  <a:pt x="0" y="3015567"/>
                </a:lnTo>
                <a:close/>
                <a:moveTo>
                  <a:pt x="9459037" y="2676900"/>
                </a:moveTo>
                <a:cubicBezTo>
                  <a:pt x="9498596" y="2677357"/>
                  <a:pt x="9449508" y="2838050"/>
                  <a:pt x="9448641" y="2858165"/>
                </a:cubicBezTo>
                <a:cubicBezTo>
                  <a:pt x="9448064" y="2858165"/>
                  <a:pt x="9445465" y="2858165"/>
                  <a:pt x="9445175" y="2858165"/>
                </a:cubicBezTo>
                <a:cubicBezTo>
                  <a:pt x="9428715" y="2815648"/>
                  <a:pt x="9379625" y="2790276"/>
                  <a:pt x="9405904" y="2737703"/>
                </a:cubicBezTo>
                <a:cubicBezTo>
                  <a:pt x="9418320" y="2712559"/>
                  <a:pt x="9425250" y="2676900"/>
                  <a:pt x="9459037" y="2676900"/>
                </a:cubicBezTo>
                <a:close/>
                <a:moveTo>
                  <a:pt x="5116690" y="2528797"/>
                </a:moveTo>
                <a:lnTo>
                  <a:pt x="5111521" y="2541927"/>
                </a:lnTo>
                <a:cubicBezTo>
                  <a:pt x="5102887" y="2541348"/>
                  <a:pt x="5094742" y="2538844"/>
                  <a:pt x="5087248" y="2534217"/>
                </a:cubicBezTo>
                <a:cubicBezTo>
                  <a:pt x="5113803" y="2600706"/>
                  <a:pt x="5148502" y="2663724"/>
                  <a:pt x="5186462" y="2725586"/>
                </a:cubicBezTo>
                <a:cubicBezTo>
                  <a:pt x="5186462" y="2727707"/>
                  <a:pt x="5217089" y="2752953"/>
                  <a:pt x="5219696" y="2756999"/>
                </a:cubicBezTo>
                <a:cubicBezTo>
                  <a:pt x="5219696" y="2756999"/>
                  <a:pt x="5193793" y="2758735"/>
                  <a:pt x="5192490" y="2758927"/>
                </a:cubicBezTo>
                <a:cubicBezTo>
                  <a:pt x="5192652" y="2765671"/>
                  <a:pt x="5195422" y="2772032"/>
                  <a:pt x="5196562" y="2778583"/>
                </a:cubicBezTo>
                <a:lnTo>
                  <a:pt x="5203893" y="2776464"/>
                </a:lnTo>
                <a:cubicBezTo>
                  <a:pt x="5228168" y="2835050"/>
                  <a:pt x="5286165" y="2860104"/>
                  <a:pt x="5302456" y="2928519"/>
                </a:cubicBezTo>
                <a:lnTo>
                  <a:pt x="5293332" y="2927940"/>
                </a:lnTo>
                <a:cubicBezTo>
                  <a:pt x="5298546" y="2960317"/>
                  <a:pt x="5312720" y="3078454"/>
                  <a:pt x="5362898" y="3078454"/>
                </a:cubicBezTo>
                <a:cubicBezTo>
                  <a:pt x="5403137" y="3078454"/>
                  <a:pt x="5411283" y="3179437"/>
                  <a:pt x="5419428" y="3200828"/>
                </a:cubicBezTo>
                <a:cubicBezTo>
                  <a:pt x="5427900" y="3223954"/>
                  <a:pt x="5448916" y="3224726"/>
                  <a:pt x="5457061" y="3249972"/>
                </a:cubicBezTo>
                <a:cubicBezTo>
                  <a:pt x="5489318" y="3244480"/>
                  <a:pt x="5541552" y="3298826"/>
                  <a:pt x="5573626" y="3339189"/>
                </a:cubicBezTo>
                <a:lnTo>
                  <a:pt x="5589900" y="3361666"/>
                </a:lnTo>
                <a:lnTo>
                  <a:pt x="5580264" y="3341060"/>
                </a:lnTo>
                <a:cubicBezTo>
                  <a:pt x="5564034" y="3288772"/>
                  <a:pt x="5559540" y="3217325"/>
                  <a:pt x="5555208" y="3178410"/>
                </a:cubicBezTo>
                <a:cubicBezTo>
                  <a:pt x="5550300" y="3134522"/>
                  <a:pt x="5491103" y="3094747"/>
                  <a:pt x="5471466" y="3053832"/>
                </a:cubicBezTo>
                <a:cubicBezTo>
                  <a:pt x="5441146" y="2988000"/>
                  <a:pt x="5339500" y="2946399"/>
                  <a:pt x="5351917" y="2857480"/>
                </a:cubicBezTo>
                <a:cubicBezTo>
                  <a:pt x="5343832" y="2825479"/>
                  <a:pt x="5341233" y="2802391"/>
                  <a:pt x="5320441" y="2771304"/>
                </a:cubicBezTo>
                <a:cubicBezTo>
                  <a:pt x="5307158" y="2750960"/>
                  <a:pt x="5246229" y="2739303"/>
                  <a:pt x="5256335" y="2702501"/>
                </a:cubicBezTo>
                <a:cubicBezTo>
                  <a:pt x="5264132" y="2673013"/>
                  <a:pt x="5172883" y="2560322"/>
                  <a:pt x="5150647" y="2530378"/>
                </a:cubicBezTo>
                <a:close/>
                <a:moveTo>
                  <a:pt x="5134861" y="2467052"/>
                </a:moveTo>
                <a:lnTo>
                  <a:pt x="5134628" y="2483229"/>
                </a:lnTo>
                <a:lnTo>
                  <a:pt x="5127106" y="2502336"/>
                </a:lnTo>
                <a:lnTo>
                  <a:pt x="5131731" y="2500139"/>
                </a:lnTo>
                <a:cubicBezTo>
                  <a:pt x="5135158" y="2495295"/>
                  <a:pt x="5136815" y="2488370"/>
                  <a:pt x="5137134" y="2480048"/>
                </a:cubicBezTo>
                <a:close/>
                <a:moveTo>
                  <a:pt x="9825481" y="2257222"/>
                </a:moveTo>
                <a:lnTo>
                  <a:pt x="9825481" y="2258593"/>
                </a:lnTo>
                <a:cubicBezTo>
                  <a:pt x="9825192" y="2258137"/>
                  <a:pt x="9825192" y="2257908"/>
                  <a:pt x="9824903" y="2257450"/>
                </a:cubicBezTo>
                <a:cubicBezTo>
                  <a:pt x="9825192" y="2257450"/>
                  <a:pt x="9825192" y="2257450"/>
                  <a:pt x="9825481" y="2257222"/>
                </a:cubicBezTo>
                <a:close/>
                <a:moveTo>
                  <a:pt x="9725298" y="2203366"/>
                </a:moveTo>
                <a:cubicBezTo>
                  <a:pt x="9755996" y="2195963"/>
                  <a:pt x="9789457" y="2227164"/>
                  <a:pt x="9786208" y="2229564"/>
                </a:cubicBezTo>
                <a:cubicBezTo>
                  <a:pt x="9808731" y="2255393"/>
                  <a:pt x="9817107" y="2233449"/>
                  <a:pt x="9814219" y="2274366"/>
                </a:cubicBezTo>
                <a:cubicBezTo>
                  <a:pt x="9812198" y="2300196"/>
                  <a:pt x="9829234" y="2329682"/>
                  <a:pt x="9802378" y="2348655"/>
                </a:cubicBezTo>
                <a:cubicBezTo>
                  <a:pt x="9752135" y="2384999"/>
                  <a:pt x="9750402" y="2220878"/>
                  <a:pt x="9730188" y="2238706"/>
                </a:cubicBezTo>
                <a:cubicBezTo>
                  <a:pt x="9733653" y="2235735"/>
                  <a:pt x="9744914" y="2283738"/>
                  <a:pt x="9744625" y="2290594"/>
                </a:cubicBezTo>
                <a:cubicBezTo>
                  <a:pt x="9741160" y="2290138"/>
                  <a:pt x="9736540" y="2288767"/>
                  <a:pt x="9733364" y="2286710"/>
                </a:cubicBezTo>
                <a:cubicBezTo>
                  <a:pt x="9728744" y="2283738"/>
                  <a:pt x="9691204" y="2235964"/>
                  <a:pt x="9696980" y="2226135"/>
                </a:cubicBezTo>
                <a:cubicBezTo>
                  <a:pt x="9705138" y="2212592"/>
                  <a:pt x="9715063" y="2205834"/>
                  <a:pt x="9725298" y="2203366"/>
                </a:cubicBezTo>
                <a:close/>
                <a:moveTo>
                  <a:pt x="9911578" y="2175115"/>
                </a:moveTo>
                <a:cubicBezTo>
                  <a:pt x="9922776" y="2177948"/>
                  <a:pt x="9932829" y="2185561"/>
                  <a:pt x="9940120" y="2199847"/>
                </a:cubicBezTo>
                <a:cubicBezTo>
                  <a:pt x="9938099" y="2200305"/>
                  <a:pt x="9916154" y="2224764"/>
                  <a:pt x="9922795" y="2232078"/>
                </a:cubicBezTo>
                <a:cubicBezTo>
                  <a:pt x="9889009" y="2195734"/>
                  <a:pt x="9882367" y="2232306"/>
                  <a:pt x="9878902" y="2261566"/>
                </a:cubicBezTo>
                <a:cubicBezTo>
                  <a:pt x="9857823" y="2264079"/>
                  <a:pt x="9840496" y="2217220"/>
                  <a:pt x="9823459" y="2227735"/>
                </a:cubicBezTo>
                <a:cubicBezTo>
                  <a:pt x="9834071" y="2201162"/>
                  <a:pt x="9877981" y="2166618"/>
                  <a:pt x="9911578" y="2175115"/>
                </a:cubicBezTo>
                <a:close/>
                <a:moveTo>
                  <a:pt x="5058961" y="2087069"/>
                </a:moveTo>
                <a:lnTo>
                  <a:pt x="5058546" y="2087253"/>
                </a:lnTo>
                <a:lnTo>
                  <a:pt x="5058451" y="2087259"/>
                </a:lnTo>
                <a:close/>
                <a:moveTo>
                  <a:pt x="4595708" y="2076319"/>
                </a:moveTo>
                <a:cubicBezTo>
                  <a:pt x="4623112" y="2077440"/>
                  <a:pt x="4661142" y="2084685"/>
                  <a:pt x="4677714" y="2090046"/>
                </a:cubicBezTo>
                <a:cubicBezTo>
                  <a:pt x="4677345" y="2092168"/>
                  <a:pt x="4678456" y="2095071"/>
                  <a:pt x="4678086" y="2097193"/>
                </a:cubicBezTo>
                <a:cubicBezTo>
                  <a:pt x="4688949" y="2100209"/>
                  <a:pt x="4695244" y="2092949"/>
                  <a:pt x="4705242" y="2093619"/>
                </a:cubicBezTo>
                <a:cubicBezTo>
                  <a:pt x="4703638" y="2099204"/>
                  <a:pt x="4701293" y="2104117"/>
                  <a:pt x="4697960" y="2108696"/>
                </a:cubicBezTo>
                <a:cubicBezTo>
                  <a:pt x="4653519" y="2106462"/>
                  <a:pt x="4618584" y="2097862"/>
                  <a:pt x="4574020" y="2096188"/>
                </a:cubicBezTo>
                <a:cubicBezTo>
                  <a:pt x="4573773" y="2089934"/>
                  <a:pt x="4572910" y="2084015"/>
                  <a:pt x="4573033" y="2077538"/>
                </a:cubicBezTo>
                <a:cubicBezTo>
                  <a:pt x="4578618" y="2076253"/>
                  <a:pt x="4586573" y="2075945"/>
                  <a:pt x="4595708" y="2076319"/>
                </a:cubicBezTo>
                <a:close/>
                <a:moveTo>
                  <a:pt x="5085457" y="2075303"/>
                </a:moveTo>
                <a:cubicBezTo>
                  <a:pt x="5085580" y="2075191"/>
                  <a:pt x="5034473" y="2131480"/>
                  <a:pt x="5067063" y="2131480"/>
                </a:cubicBezTo>
                <a:cubicBezTo>
                  <a:pt x="5032375" y="2129023"/>
                  <a:pt x="4990404" y="2147339"/>
                  <a:pt x="4976207" y="2104229"/>
                </a:cubicBezTo>
                <a:cubicBezTo>
                  <a:pt x="4984231" y="2109477"/>
                  <a:pt x="4996206" y="2104005"/>
                  <a:pt x="5005217" y="2103224"/>
                </a:cubicBezTo>
                <a:cubicBezTo>
                  <a:pt x="5007439" y="2099873"/>
                  <a:pt x="5008673" y="2094066"/>
                  <a:pt x="5008673" y="2090046"/>
                </a:cubicBezTo>
                <a:lnTo>
                  <a:pt x="5058451" y="2087259"/>
                </a:lnTo>
                <a:lnTo>
                  <a:pt x="5055537" y="2088341"/>
                </a:lnTo>
                <a:cubicBezTo>
                  <a:pt x="5052250" y="2089571"/>
                  <a:pt x="5049967" y="2090437"/>
                  <a:pt x="5058546" y="2087253"/>
                </a:cubicBezTo>
                <a:cubicBezTo>
                  <a:pt x="5060831" y="2086388"/>
                  <a:pt x="5060899" y="2086353"/>
                  <a:pt x="5059986" y="2086688"/>
                </a:cubicBezTo>
                <a:lnTo>
                  <a:pt x="5058961" y="2087069"/>
                </a:lnTo>
                <a:close/>
                <a:moveTo>
                  <a:pt x="3888866" y="1763530"/>
                </a:moveTo>
                <a:cubicBezTo>
                  <a:pt x="3894079" y="1765817"/>
                  <a:pt x="3898986" y="1771834"/>
                  <a:pt x="3903708" y="1784146"/>
                </a:cubicBezTo>
                <a:cubicBezTo>
                  <a:pt x="3908399" y="1796320"/>
                  <a:pt x="3902103" y="1845907"/>
                  <a:pt x="3899512" y="1860425"/>
                </a:cubicBezTo>
                <a:cubicBezTo>
                  <a:pt x="3893956" y="1892032"/>
                  <a:pt x="3871119" y="1853279"/>
                  <a:pt x="3869884" y="1878071"/>
                </a:cubicBezTo>
                <a:cubicBezTo>
                  <a:pt x="3867539" y="1925984"/>
                  <a:pt x="3829270" y="1773982"/>
                  <a:pt x="3830382" y="1774431"/>
                </a:cubicBezTo>
                <a:cubicBezTo>
                  <a:pt x="3854824" y="1783393"/>
                  <a:pt x="3873226" y="1756673"/>
                  <a:pt x="3888866" y="1763530"/>
                </a:cubicBezTo>
                <a:close/>
                <a:moveTo>
                  <a:pt x="10026056" y="1753340"/>
                </a:moveTo>
                <a:cubicBezTo>
                  <a:pt x="10070535" y="1759616"/>
                  <a:pt x="10127892" y="1866345"/>
                  <a:pt x="10130418" y="1898349"/>
                </a:cubicBezTo>
                <a:cubicBezTo>
                  <a:pt x="10132439" y="1932864"/>
                  <a:pt x="10123488" y="2042812"/>
                  <a:pt x="10181529" y="2070470"/>
                </a:cubicBezTo>
                <a:cubicBezTo>
                  <a:pt x="10175177" y="2074356"/>
                  <a:pt x="10164493" y="2127159"/>
                  <a:pt x="10156406" y="2119615"/>
                </a:cubicBezTo>
                <a:cubicBezTo>
                  <a:pt x="10150053" y="2109100"/>
                  <a:pt x="10146877" y="2097900"/>
                  <a:pt x="10146299" y="2085556"/>
                </a:cubicBezTo>
                <a:cubicBezTo>
                  <a:pt x="10121466" y="2077099"/>
                  <a:pt x="10115401" y="2139731"/>
                  <a:pt x="10109338" y="2136760"/>
                </a:cubicBezTo>
                <a:cubicBezTo>
                  <a:pt x="10098364" y="2131273"/>
                  <a:pt x="10110203" y="2105216"/>
                  <a:pt x="10092589" y="2108872"/>
                </a:cubicBezTo>
                <a:cubicBezTo>
                  <a:pt x="10068332" y="2113902"/>
                  <a:pt x="10090279" y="2155504"/>
                  <a:pt x="10047252" y="2137217"/>
                </a:cubicBezTo>
                <a:cubicBezTo>
                  <a:pt x="10041477" y="2134702"/>
                  <a:pt x="10010290" y="2112529"/>
                  <a:pt x="10002205" y="2122131"/>
                </a:cubicBezTo>
                <a:cubicBezTo>
                  <a:pt x="9988056" y="2139502"/>
                  <a:pt x="10029927" y="2146131"/>
                  <a:pt x="10022708" y="2157332"/>
                </a:cubicBezTo>
                <a:cubicBezTo>
                  <a:pt x="10015778" y="2168532"/>
                  <a:pt x="9997585" y="2207849"/>
                  <a:pt x="9983147" y="2201220"/>
                </a:cubicBezTo>
                <a:cubicBezTo>
                  <a:pt x="9956004" y="2188648"/>
                  <a:pt x="9949072" y="2169446"/>
                  <a:pt x="9947628" y="2141102"/>
                </a:cubicBezTo>
                <a:cubicBezTo>
                  <a:pt x="9914132" y="2129673"/>
                  <a:pt x="9750980" y="2205563"/>
                  <a:pt x="9739139" y="2152759"/>
                </a:cubicBezTo>
                <a:cubicBezTo>
                  <a:pt x="9746360" y="2161217"/>
                  <a:pt x="9793716" y="2101558"/>
                  <a:pt x="9792849" y="2102472"/>
                </a:cubicBezTo>
                <a:cubicBezTo>
                  <a:pt x="9805844" y="2086700"/>
                  <a:pt x="9881501" y="2071156"/>
                  <a:pt x="9903447" y="2073443"/>
                </a:cubicBezTo>
                <a:cubicBezTo>
                  <a:pt x="9962356" y="2079843"/>
                  <a:pt x="9923661" y="2095158"/>
                  <a:pt x="9943297" y="2046470"/>
                </a:cubicBezTo>
                <a:cubicBezTo>
                  <a:pt x="9947339" y="2036183"/>
                  <a:pt x="9944740" y="1970809"/>
                  <a:pt x="9958023" y="1973094"/>
                </a:cubicBezTo>
                <a:cubicBezTo>
                  <a:pt x="9976794" y="1976523"/>
                  <a:pt x="9947051" y="2038240"/>
                  <a:pt x="9995852" y="2006467"/>
                </a:cubicBezTo>
                <a:cubicBezTo>
                  <a:pt x="10020109" y="1990238"/>
                  <a:pt x="10052161" y="1956865"/>
                  <a:pt x="10046097" y="1921892"/>
                </a:cubicBezTo>
                <a:cubicBezTo>
                  <a:pt x="10040900" y="1891491"/>
                  <a:pt x="9978815" y="1776742"/>
                  <a:pt x="10007980" y="1757312"/>
                </a:cubicBezTo>
                <a:cubicBezTo>
                  <a:pt x="10013611" y="1753597"/>
                  <a:pt x="10019702" y="1752444"/>
                  <a:pt x="10026056" y="1753340"/>
                </a:cubicBezTo>
                <a:close/>
                <a:moveTo>
                  <a:pt x="3890103" y="1659423"/>
                </a:moveTo>
                <a:lnTo>
                  <a:pt x="3891070" y="1701348"/>
                </a:lnTo>
                <a:cubicBezTo>
                  <a:pt x="3891148" y="1715155"/>
                  <a:pt x="3888648" y="1728472"/>
                  <a:pt x="3876674" y="1744499"/>
                </a:cubicBezTo>
                <a:cubicBezTo>
                  <a:pt x="3825844" y="1702618"/>
                  <a:pt x="3860148" y="1686304"/>
                  <a:pt x="3880008" y="1672144"/>
                </a:cubicBezTo>
                <a:close/>
                <a:moveTo>
                  <a:pt x="3890006" y="1655264"/>
                </a:moveTo>
                <a:lnTo>
                  <a:pt x="3891364" y="1657833"/>
                </a:lnTo>
                <a:lnTo>
                  <a:pt x="3890103" y="1659423"/>
                </a:lnTo>
                <a:close/>
                <a:moveTo>
                  <a:pt x="9916596" y="1539605"/>
                </a:moveTo>
                <a:cubicBezTo>
                  <a:pt x="9920648" y="1539704"/>
                  <a:pt x="9925793" y="1541043"/>
                  <a:pt x="9931679" y="1543284"/>
                </a:cubicBezTo>
                <a:cubicBezTo>
                  <a:pt x="9966994" y="1556731"/>
                  <a:pt x="10028988" y="1602677"/>
                  <a:pt x="10041766" y="1608506"/>
                </a:cubicBezTo>
                <a:cubicBezTo>
                  <a:pt x="10094610" y="1632507"/>
                  <a:pt x="10079306" y="1610563"/>
                  <a:pt x="10111071" y="1601419"/>
                </a:cubicBezTo>
                <a:lnTo>
                  <a:pt x="10115114" y="1602562"/>
                </a:lnTo>
                <a:cubicBezTo>
                  <a:pt x="10113381" y="1619935"/>
                  <a:pt x="10140235" y="1662451"/>
                  <a:pt x="10160160" y="1659707"/>
                </a:cubicBezTo>
                <a:cubicBezTo>
                  <a:pt x="10132150" y="1670680"/>
                  <a:pt x="10082482" y="1678222"/>
                  <a:pt x="10096920" y="1715253"/>
                </a:cubicBezTo>
                <a:cubicBezTo>
                  <a:pt x="10109916" y="1748854"/>
                  <a:pt x="10020109" y="1700166"/>
                  <a:pt x="10012313" y="1698566"/>
                </a:cubicBezTo>
                <a:cubicBezTo>
                  <a:pt x="10005092" y="1696966"/>
                  <a:pt x="9943297" y="1700166"/>
                  <a:pt x="9949649" y="1712739"/>
                </a:cubicBezTo>
                <a:cubicBezTo>
                  <a:pt x="9959756" y="1733083"/>
                  <a:pt x="10003649" y="1721197"/>
                  <a:pt x="10009712" y="1738797"/>
                </a:cubicBezTo>
                <a:cubicBezTo>
                  <a:pt x="10011158" y="1742454"/>
                  <a:pt x="9971019" y="1773771"/>
                  <a:pt x="9957736" y="1740854"/>
                </a:cubicBezTo>
                <a:cubicBezTo>
                  <a:pt x="9944163" y="1730112"/>
                  <a:pt x="9932324" y="1717539"/>
                  <a:pt x="9922506" y="1703368"/>
                </a:cubicBezTo>
                <a:cubicBezTo>
                  <a:pt x="9928281" y="1692395"/>
                  <a:pt x="9933479" y="1681195"/>
                  <a:pt x="9938099" y="1669766"/>
                </a:cubicBezTo>
                <a:cubicBezTo>
                  <a:pt x="9930880" y="1668165"/>
                  <a:pt x="9923950" y="1665880"/>
                  <a:pt x="9924239" y="1657880"/>
                </a:cubicBezTo>
                <a:cubicBezTo>
                  <a:pt x="9930303" y="1653765"/>
                  <a:pt x="9961779" y="1663136"/>
                  <a:pt x="9966688" y="1662909"/>
                </a:cubicBezTo>
                <a:cubicBezTo>
                  <a:pt x="9981414" y="1643707"/>
                  <a:pt x="9918464" y="1559589"/>
                  <a:pt x="9908067" y="1543360"/>
                </a:cubicBezTo>
                <a:cubicBezTo>
                  <a:pt x="9909583" y="1540645"/>
                  <a:pt x="9912543" y="1539506"/>
                  <a:pt x="9916596" y="1539605"/>
                </a:cubicBezTo>
                <a:close/>
                <a:moveTo>
                  <a:pt x="4900042" y="1449768"/>
                </a:moveTo>
                <a:cubicBezTo>
                  <a:pt x="4891276" y="1455018"/>
                  <a:pt x="4867575" y="1453788"/>
                  <a:pt x="4857823" y="1454682"/>
                </a:cubicBezTo>
                <a:cubicBezTo>
                  <a:pt x="4842022" y="1467302"/>
                  <a:pt x="4836589" y="1487963"/>
                  <a:pt x="4818072" y="1500919"/>
                </a:cubicBezTo>
                <a:cubicBezTo>
                  <a:pt x="4862267" y="1529509"/>
                  <a:pt x="4801532" y="1539450"/>
                  <a:pt x="4794618" y="1548272"/>
                </a:cubicBezTo>
                <a:cubicBezTo>
                  <a:pt x="4767954" y="1582336"/>
                  <a:pt x="4783014" y="1642309"/>
                  <a:pt x="4745610" y="1670677"/>
                </a:cubicBezTo>
                <a:cubicBezTo>
                  <a:pt x="4761412" y="1677266"/>
                  <a:pt x="4769435" y="1693236"/>
                  <a:pt x="4763633" y="1707420"/>
                </a:cubicBezTo>
                <a:cubicBezTo>
                  <a:pt x="4749560" y="1713116"/>
                  <a:pt x="4737462" y="1711552"/>
                  <a:pt x="4727340" y="1701055"/>
                </a:cubicBezTo>
                <a:cubicBezTo>
                  <a:pt x="4718576" y="1702618"/>
                  <a:pt x="4703268" y="1705856"/>
                  <a:pt x="4696108" y="1712892"/>
                </a:cubicBezTo>
                <a:lnTo>
                  <a:pt x="4698766" y="1716938"/>
                </a:lnTo>
                <a:lnTo>
                  <a:pt x="4736845" y="1706795"/>
                </a:lnTo>
                <a:cubicBezTo>
                  <a:pt x="4736845" y="1706795"/>
                  <a:pt x="4743775" y="1715939"/>
                  <a:pt x="4744352" y="1716626"/>
                </a:cubicBezTo>
                <a:cubicBezTo>
                  <a:pt x="4752150" y="1713197"/>
                  <a:pt x="4764568" y="1713881"/>
                  <a:pt x="4773230" y="1714797"/>
                </a:cubicBezTo>
                <a:cubicBezTo>
                  <a:pt x="4779294" y="1778800"/>
                  <a:pt x="4900575" y="1766913"/>
                  <a:pt x="4935805" y="1744283"/>
                </a:cubicBezTo>
                <a:cubicBezTo>
                  <a:pt x="4971901" y="1720968"/>
                  <a:pt x="5074413" y="1698110"/>
                  <a:pt x="5112241" y="1737883"/>
                </a:cubicBezTo>
                <a:cubicBezTo>
                  <a:pt x="5146604" y="1731025"/>
                  <a:pt x="5139674" y="1754570"/>
                  <a:pt x="5159598" y="1756170"/>
                </a:cubicBezTo>
                <a:cubicBezTo>
                  <a:pt x="5226593" y="1755485"/>
                  <a:pt x="5300517" y="1800058"/>
                  <a:pt x="5372419" y="1756398"/>
                </a:cubicBezTo>
                <a:cubicBezTo>
                  <a:pt x="5416311" y="1685080"/>
                  <a:pt x="5245362" y="1655136"/>
                  <a:pt x="5264709" y="1630450"/>
                </a:cubicBezTo>
                <a:cubicBezTo>
                  <a:pt x="5219084" y="1591133"/>
                  <a:pt x="5167974" y="1569875"/>
                  <a:pt x="5113973" y="1541531"/>
                </a:cubicBezTo>
                <a:lnTo>
                  <a:pt x="5117078" y="1511627"/>
                </a:lnTo>
                <a:lnTo>
                  <a:pt x="5111829" y="1522697"/>
                </a:lnTo>
                <a:cubicBezTo>
                  <a:pt x="5100455" y="1535401"/>
                  <a:pt x="5080024" y="1551624"/>
                  <a:pt x="5079038" y="1553075"/>
                </a:cubicBezTo>
                <a:cubicBezTo>
                  <a:pt x="5075952" y="1557542"/>
                  <a:pt x="4992749" y="1587138"/>
                  <a:pt x="4970405" y="1563127"/>
                </a:cubicBezTo>
                <a:cubicBezTo>
                  <a:pt x="4974726" y="1557430"/>
                  <a:pt x="4982380" y="1545815"/>
                  <a:pt x="4981886" y="1537997"/>
                </a:cubicBezTo>
                <a:cubicBezTo>
                  <a:pt x="4980034" y="1529063"/>
                  <a:pt x="4946456" y="1526271"/>
                  <a:pt x="4938926" y="1526271"/>
                </a:cubicBezTo>
                <a:cubicBezTo>
                  <a:pt x="4894115" y="1526271"/>
                  <a:pt x="4973244" y="1483161"/>
                  <a:pt x="4972998" y="1483942"/>
                </a:cubicBezTo>
                <a:cubicBezTo>
                  <a:pt x="4960900" y="1479253"/>
                  <a:pt x="4857082" y="1480370"/>
                  <a:pt x="4902140" y="1452337"/>
                </a:cubicBezTo>
                <a:cubicBezTo>
                  <a:pt x="4901893" y="1452113"/>
                  <a:pt x="4900534" y="1450439"/>
                  <a:pt x="4900042" y="1449768"/>
                </a:cubicBezTo>
                <a:close/>
                <a:moveTo>
                  <a:pt x="5182775" y="1420753"/>
                </a:moveTo>
                <a:lnTo>
                  <a:pt x="5159863" y="1434705"/>
                </a:lnTo>
                <a:cubicBezTo>
                  <a:pt x="5140236" y="1443011"/>
                  <a:pt x="5116195" y="1448204"/>
                  <a:pt x="5107677" y="1447087"/>
                </a:cubicBezTo>
                <a:cubicBezTo>
                  <a:pt x="5085828" y="1452783"/>
                  <a:pt x="5062372" y="1472439"/>
                  <a:pt x="5039041" y="1475901"/>
                </a:cubicBezTo>
                <a:cubicBezTo>
                  <a:pt x="5052373" y="1494552"/>
                  <a:pt x="5062126" y="1523366"/>
                  <a:pt x="5090271" y="1513427"/>
                </a:cubicBezTo>
                <a:lnTo>
                  <a:pt x="5117377" y="1508765"/>
                </a:lnTo>
                <a:lnTo>
                  <a:pt x="5117440" y="1508158"/>
                </a:lnTo>
                <a:cubicBezTo>
                  <a:pt x="5130434" y="1510901"/>
                  <a:pt x="5144005" y="1512043"/>
                  <a:pt x="5156999" y="1509986"/>
                </a:cubicBezTo>
                <a:cubicBezTo>
                  <a:pt x="5156711" y="1498328"/>
                  <a:pt x="5165951" y="1498557"/>
                  <a:pt x="5165951" y="1492615"/>
                </a:cubicBezTo>
                <a:cubicBezTo>
                  <a:pt x="5165085" y="1485986"/>
                  <a:pt x="5167685" y="1480271"/>
                  <a:pt x="5173460" y="1475699"/>
                </a:cubicBezTo>
                <a:cubicBezTo>
                  <a:pt x="5160753" y="1467242"/>
                  <a:pt x="5152957" y="1458555"/>
                  <a:pt x="5155844" y="1443469"/>
                </a:cubicBezTo>
                <a:cubicBezTo>
                  <a:pt x="5165662" y="1441640"/>
                  <a:pt x="5175193" y="1439583"/>
                  <a:pt x="5184433" y="1436840"/>
                </a:cubicBezTo>
                <a:close/>
                <a:moveTo>
                  <a:pt x="4872316" y="1072138"/>
                </a:moveTo>
                <a:lnTo>
                  <a:pt x="4869321" y="1074642"/>
                </a:lnTo>
                <a:lnTo>
                  <a:pt x="4874587" y="1073394"/>
                </a:lnTo>
                <a:close/>
                <a:moveTo>
                  <a:pt x="9592447" y="1031793"/>
                </a:moveTo>
                <a:cubicBezTo>
                  <a:pt x="9660595" y="1058079"/>
                  <a:pt x="9724124" y="1151797"/>
                  <a:pt x="9768883" y="1205287"/>
                </a:cubicBezTo>
                <a:cubicBezTo>
                  <a:pt x="9816529" y="1262204"/>
                  <a:pt x="9883234" y="1301976"/>
                  <a:pt x="9930014" y="1358664"/>
                </a:cubicBezTo>
                <a:cubicBezTo>
                  <a:pt x="9924239" y="1351579"/>
                  <a:pt x="9853780" y="1292376"/>
                  <a:pt x="9837320" y="1315005"/>
                </a:cubicBezTo>
                <a:cubicBezTo>
                  <a:pt x="9803824" y="1361179"/>
                  <a:pt x="9913264" y="1428154"/>
                  <a:pt x="9955426" y="1472499"/>
                </a:cubicBezTo>
                <a:cubicBezTo>
                  <a:pt x="9934345" y="1455584"/>
                  <a:pt x="9901714" y="1454898"/>
                  <a:pt x="9917020" y="1501986"/>
                </a:cubicBezTo>
                <a:cubicBezTo>
                  <a:pt x="9892474" y="1499014"/>
                  <a:pt x="9866197" y="1433869"/>
                  <a:pt x="9851757" y="1416725"/>
                </a:cubicBezTo>
                <a:cubicBezTo>
                  <a:pt x="9829523" y="1390666"/>
                  <a:pt x="9803246" y="1346778"/>
                  <a:pt x="9787941" y="1315920"/>
                </a:cubicBezTo>
                <a:cubicBezTo>
                  <a:pt x="9763685" y="1266317"/>
                  <a:pt x="9722102" y="1214658"/>
                  <a:pt x="9677921" y="1181514"/>
                </a:cubicBezTo>
                <a:cubicBezTo>
                  <a:pt x="9665504" y="1171912"/>
                  <a:pt x="9601397" y="1102424"/>
                  <a:pt x="9600532" y="1086194"/>
                </a:cubicBezTo>
                <a:cubicBezTo>
                  <a:pt x="9600532" y="1084365"/>
                  <a:pt x="9600532" y="1085052"/>
                  <a:pt x="9600532" y="1085965"/>
                </a:cubicBezTo>
                <a:cubicBezTo>
                  <a:pt x="9599955" y="1060137"/>
                  <a:pt x="9625654" y="1090767"/>
                  <a:pt x="9629408" y="1090996"/>
                </a:cubicBezTo>
                <a:cubicBezTo>
                  <a:pt x="9627676" y="1079337"/>
                  <a:pt x="9585227" y="1041850"/>
                  <a:pt x="9592447" y="1031793"/>
                </a:cubicBezTo>
                <a:close/>
                <a:moveTo>
                  <a:pt x="0" y="976161"/>
                </a:moveTo>
                <a:lnTo>
                  <a:pt x="12154" y="979752"/>
                </a:lnTo>
                <a:lnTo>
                  <a:pt x="6772" y="1007586"/>
                </a:lnTo>
                <a:lnTo>
                  <a:pt x="2026" y="1007586"/>
                </a:lnTo>
                <a:lnTo>
                  <a:pt x="0" y="1008349"/>
                </a:lnTo>
                <a:close/>
                <a:moveTo>
                  <a:pt x="3226978" y="958141"/>
                </a:moveTo>
                <a:cubicBezTo>
                  <a:pt x="3229571" y="961714"/>
                  <a:pt x="3243273" y="978355"/>
                  <a:pt x="3245248" y="983939"/>
                </a:cubicBezTo>
                <a:cubicBezTo>
                  <a:pt x="3258457" y="999575"/>
                  <a:pt x="3257469" y="1013535"/>
                  <a:pt x="3242408" y="1025598"/>
                </a:cubicBezTo>
                <a:cubicBezTo>
                  <a:pt x="3210436" y="1053629"/>
                  <a:pt x="3244631" y="1065579"/>
                  <a:pt x="3228706" y="1106008"/>
                </a:cubicBezTo>
                <a:cubicBezTo>
                  <a:pt x="3209943" y="1153921"/>
                  <a:pt x="3088595" y="1180277"/>
                  <a:pt x="3046870" y="1176593"/>
                </a:cubicBezTo>
                <a:lnTo>
                  <a:pt x="3047610" y="1172348"/>
                </a:lnTo>
                <a:cubicBezTo>
                  <a:pt x="3043167" y="1173019"/>
                  <a:pt x="3039710" y="1172907"/>
                  <a:pt x="3035143" y="1173131"/>
                </a:cubicBezTo>
                <a:cubicBezTo>
                  <a:pt x="3032797" y="1169557"/>
                  <a:pt x="3032304" y="1165983"/>
                  <a:pt x="3034525" y="1163302"/>
                </a:cubicBezTo>
                <a:cubicBezTo>
                  <a:pt x="3023662" y="1158499"/>
                  <a:pt x="3023169" y="1152468"/>
                  <a:pt x="3032921" y="1145209"/>
                </a:cubicBezTo>
                <a:cubicBezTo>
                  <a:pt x="3031932" y="1145097"/>
                  <a:pt x="3025267" y="1144763"/>
                  <a:pt x="3025267" y="1144763"/>
                </a:cubicBezTo>
                <a:lnTo>
                  <a:pt x="3024157" y="1139737"/>
                </a:lnTo>
                <a:cubicBezTo>
                  <a:pt x="3024403" y="1141636"/>
                  <a:pt x="3082299" y="1084566"/>
                  <a:pt x="3084398" y="1083224"/>
                </a:cubicBezTo>
                <a:cubicBezTo>
                  <a:pt x="3068843" y="1081885"/>
                  <a:pt x="3050080" y="1077642"/>
                  <a:pt x="3050451" y="1061782"/>
                </a:cubicBezTo>
                <a:lnTo>
                  <a:pt x="3050574" y="1057650"/>
                </a:lnTo>
                <a:cubicBezTo>
                  <a:pt x="3048722" y="996784"/>
                  <a:pt x="3097853" y="1035871"/>
                  <a:pt x="3129949" y="1008509"/>
                </a:cubicBezTo>
                <a:cubicBezTo>
                  <a:pt x="3095754" y="1001473"/>
                  <a:pt x="3194758" y="950881"/>
                  <a:pt x="3226978" y="958141"/>
                </a:cubicBezTo>
                <a:close/>
                <a:moveTo>
                  <a:pt x="3340486" y="790085"/>
                </a:moveTo>
                <a:cubicBezTo>
                  <a:pt x="3357584" y="790365"/>
                  <a:pt x="3373138" y="792124"/>
                  <a:pt x="3372150" y="798881"/>
                </a:cubicBezTo>
                <a:cubicBezTo>
                  <a:pt x="3371532" y="803013"/>
                  <a:pt x="3318698" y="838193"/>
                  <a:pt x="3331413" y="843108"/>
                </a:cubicBezTo>
                <a:cubicBezTo>
                  <a:pt x="3339684" y="846234"/>
                  <a:pt x="3419553" y="823452"/>
                  <a:pt x="3418813" y="847463"/>
                </a:cubicBezTo>
                <a:cubicBezTo>
                  <a:pt x="3418072" y="876165"/>
                  <a:pt x="3357830" y="899954"/>
                  <a:pt x="3377581" y="921956"/>
                </a:cubicBezTo>
                <a:cubicBezTo>
                  <a:pt x="3389804" y="935469"/>
                  <a:pt x="3417084" y="937702"/>
                  <a:pt x="3420912" y="958699"/>
                </a:cubicBezTo>
                <a:cubicBezTo>
                  <a:pt x="3423134" y="971207"/>
                  <a:pt x="3423628" y="996113"/>
                  <a:pt x="3437205" y="1003371"/>
                </a:cubicBezTo>
                <a:cubicBezTo>
                  <a:pt x="3479548" y="1025820"/>
                  <a:pt x="3470537" y="1079316"/>
                  <a:pt x="3491646" y="1096403"/>
                </a:cubicBezTo>
                <a:cubicBezTo>
                  <a:pt x="3506335" y="1108354"/>
                  <a:pt x="3543493" y="1072058"/>
                  <a:pt x="3552751" y="1113492"/>
                </a:cubicBezTo>
                <a:cubicBezTo>
                  <a:pt x="3557442" y="1134041"/>
                  <a:pt x="3519174" y="1171901"/>
                  <a:pt x="3499793" y="1175588"/>
                </a:cubicBezTo>
                <a:cubicBezTo>
                  <a:pt x="3496338" y="1174917"/>
                  <a:pt x="3539666" y="1179272"/>
                  <a:pt x="3539913" y="1185861"/>
                </a:cubicBezTo>
                <a:cubicBezTo>
                  <a:pt x="3540530" y="1205517"/>
                  <a:pt x="3379310" y="1232321"/>
                  <a:pt x="3363755" y="1223275"/>
                </a:cubicBezTo>
                <a:cubicBezTo>
                  <a:pt x="3324994" y="1201050"/>
                  <a:pt x="3268950" y="1268954"/>
                  <a:pt x="3215003" y="1251977"/>
                </a:cubicBezTo>
                <a:cubicBezTo>
                  <a:pt x="3246360" y="1214900"/>
                  <a:pt x="3332894" y="1204178"/>
                  <a:pt x="3353880" y="1170450"/>
                </a:cubicBezTo>
                <a:cubicBezTo>
                  <a:pt x="3331042" y="1180501"/>
                  <a:pt x="3315860" y="1164866"/>
                  <a:pt x="3313390" y="1164978"/>
                </a:cubicBezTo>
                <a:cubicBezTo>
                  <a:pt x="3297589" y="1165871"/>
                  <a:pt x="3281911" y="1162855"/>
                  <a:pt x="3266851" y="1167322"/>
                </a:cubicBezTo>
                <a:cubicBezTo>
                  <a:pt x="3225621" y="1179608"/>
                  <a:pt x="3298823" y="1119745"/>
                  <a:pt x="3297096" y="1122314"/>
                </a:cubicBezTo>
                <a:cubicBezTo>
                  <a:pt x="3309932" y="1103329"/>
                  <a:pt x="3273023" y="1065468"/>
                  <a:pt x="3301538" y="1070940"/>
                </a:cubicBezTo>
                <a:cubicBezTo>
                  <a:pt x="3329560" y="1076189"/>
                  <a:pt x="3371039" y="1062117"/>
                  <a:pt x="3362028" y="1026267"/>
                </a:cubicBezTo>
                <a:cubicBezTo>
                  <a:pt x="3337586" y="1020570"/>
                  <a:pt x="3322895" y="1016550"/>
                  <a:pt x="3348818" y="984944"/>
                </a:cubicBezTo>
                <a:cubicBezTo>
                  <a:pt x="3332278" y="1005047"/>
                  <a:pt x="3278456" y="979695"/>
                  <a:pt x="3277467" y="1001361"/>
                </a:cubicBezTo>
                <a:cubicBezTo>
                  <a:pt x="3245248" y="996335"/>
                  <a:pt x="3289072" y="966852"/>
                  <a:pt x="3291171" y="963613"/>
                </a:cubicBezTo>
                <a:cubicBezTo>
                  <a:pt x="3304131" y="943510"/>
                  <a:pt x="3261666" y="922625"/>
                  <a:pt x="3264999" y="944403"/>
                </a:cubicBezTo>
                <a:cubicBezTo>
                  <a:pt x="3288578" y="952110"/>
                  <a:pt x="3254137" y="960709"/>
                  <a:pt x="3252655" y="965289"/>
                </a:cubicBezTo>
                <a:cubicBezTo>
                  <a:pt x="3237348" y="969085"/>
                  <a:pt x="3253518" y="941053"/>
                  <a:pt x="3250433" y="936362"/>
                </a:cubicBezTo>
                <a:cubicBezTo>
                  <a:pt x="3248335" y="933347"/>
                  <a:pt x="3209449" y="961490"/>
                  <a:pt x="3220436" y="936921"/>
                </a:cubicBezTo>
                <a:cubicBezTo>
                  <a:pt x="3223397" y="930276"/>
                  <a:pt x="3233150" y="928880"/>
                  <a:pt x="3241729" y="926242"/>
                </a:cubicBezTo>
                <a:lnTo>
                  <a:pt x="3253266" y="911569"/>
                </a:lnTo>
                <a:lnTo>
                  <a:pt x="3253272" y="911569"/>
                </a:lnTo>
                <a:cubicBezTo>
                  <a:pt x="3254012" y="910117"/>
                  <a:pt x="3255000" y="909446"/>
                  <a:pt x="3255987" y="908107"/>
                </a:cubicBezTo>
                <a:lnTo>
                  <a:pt x="3253266" y="911569"/>
                </a:lnTo>
                <a:lnTo>
                  <a:pt x="3230558" y="911569"/>
                </a:lnTo>
                <a:cubicBezTo>
                  <a:pt x="3229447" y="908331"/>
                  <a:pt x="3256727" y="834396"/>
                  <a:pt x="3263271" y="830488"/>
                </a:cubicBezTo>
                <a:cubicBezTo>
                  <a:pt x="3274504" y="823786"/>
                  <a:pt x="3284503" y="787712"/>
                  <a:pt x="3299565" y="790169"/>
                </a:cubicBezTo>
                <a:cubicBezTo>
                  <a:pt x="3304748" y="791007"/>
                  <a:pt x="3323389" y="789806"/>
                  <a:pt x="3340486" y="790085"/>
                </a:cubicBezTo>
                <a:close/>
                <a:moveTo>
                  <a:pt x="4434385" y="787294"/>
                </a:moveTo>
                <a:cubicBezTo>
                  <a:pt x="4441347" y="785180"/>
                  <a:pt x="4448815" y="785255"/>
                  <a:pt x="4455635" y="789276"/>
                </a:cubicBezTo>
                <a:cubicBezTo>
                  <a:pt x="4456254" y="789612"/>
                  <a:pt x="4456622" y="790059"/>
                  <a:pt x="4456994" y="790505"/>
                </a:cubicBezTo>
                <a:cubicBezTo>
                  <a:pt x="4461562" y="798434"/>
                  <a:pt x="4420083" y="817978"/>
                  <a:pt x="4416626" y="818202"/>
                </a:cubicBezTo>
                <a:cubicBezTo>
                  <a:pt x="4397183" y="819709"/>
                  <a:pt x="4413502" y="793639"/>
                  <a:pt x="4434385" y="787294"/>
                </a:cubicBezTo>
                <a:close/>
                <a:moveTo>
                  <a:pt x="3970492" y="767610"/>
                </a:moveTo>
                <a:cubicBezTo>
                  <a:pt x="3969998" y="767944"/>
                  <a:pt x="3969505" y="768280"/>
                  <a:pt x="3969134" y="768503"/>
                </a:cubicBezTo>
                <a:cubicBezTo>
                  <a:pt x="3969628" y="768839"/>
                  <a:pt x="3970122" y="769061"/>
                  <a:pt x="3970370" y="769398"/>
                </a:cubicBezTo>
                <a:cubicBezTo>
                  <a:pt x="3970492" y="768949"/>
                  <a:pt x="3970492" y="768168"/>
                  <a:pt x="3970492" y="767610"/>
                </a:cubicBezTo>
                <a:close/>
                <a:moveTo>
                  <a:pt x="4659168" y="699890"/>
                </a:moveTo>
                <a:cubicBezTo>
                  <a:pt x="4648194" y="700462"/>
                  <a:pt x="4635126" y="707147"/>
                  <a:pt x="4621736" y="714320"/>
                </a:cubicBezTo>
                <a:lnTo>
                  <a:pt x="4589640" y="728456"/>
                </a:lnTo>
                <a:lnTo>
                  <a:pt x="4623872" y="732438"/>
                </a:lnTo>
                <a:lnTo>
                  <a:pt x="4642120" y="732637"/>
                </a:lnTo>
                <a:lnTo>
                  <a:pt x="4642852" y="722863"/>
                </a:lnTo>
                <a:cubicBezTo>
                  <a:pt x="4649421" y="715663"/>
                  <a:pt x="4661044" y="713377"/>
                  <a:pt x="4675627" y="719548"/>
                </a:cubicBezTo>
                <a:cubicBezTo>
                  <a:pt x="4669563" y="713377"/>
                  <a:pt x="4664076" y="706748"/>
                  <a:pt x="4659168" y="699890"/>
                </a:cubicBezTo>
                <a:close/>
                <a:moveTo>
                  <a:pt x="478265" y="585035"/>
                </a:moveTo>
                <a:cubicBezTo>
                  <a:pt x="515812" y="585271"/>
                  <a:pt x="556564" y="591195"/>
                  <a:pt x="579038" y="591195"/>
                </a:cubicBezTo>
                <a:cubicBezTo>
                  <a:pt x="612903" y="591195"/>
                  <a:pt x="662280" y="639152"/>
                  <a:pt x="676524" y="659089"/>
                </a:cubicBezTo>
                <a:cubicBezTo>
                  <a:pt x="739827" y="659089"/>
                  <a:pt x="680004" y="746729"/>
                  <a:pt x="671143" y="772496"/>
                </a:cubicBezTo>
                <a:cubicBezTo>
                  <a:pt x="725901" y="770051"/>
                  <a:pt x="703427" y="821959"/>
                  <a:pt x="762933" y="791304"/>
                </a:cubicBezTo>
                <a:cubicBezTo>
                  <a:pt x="783505" y="780771"/>
                  <a:pt x="874980" y="681468"/>
                  <a:pt x="896820" y="708174"/>
                </a:cubicBezTo>
                <a:cubicBezTo>
                  <a:pt x="923091" y="741088"/>
                  <a:pt x="921191" y="795253"/>
                  <a:pt x="931954" y="833995"/>
                </a:cubicBezTo>
                <a:cubicBezTo>
                  <a:pt x="942083" y="884211"/>
                  <a:pt x="964870" y="891733"/>
                  <a:pt x="918343" y="921825"/>
                </a:cubicBezTo>
                <a:cubicBezTo>
                  <a:pt x="930687" y="937623"/>
                  <a:pt x="959490" y="946463"/>
                  <a:pt x="953159" y="972040"/>
                </a:cubicBezTo>
                <a:cubicBezTo>
                  <a:pt x="951576" y="971475"/>
                  <a:pt x="1107303" y="1024137"/>
                  <a:pt x="1042419" y="1036173"/>
                </a:cubicBezTo>
                <a:cubicBezTo>
                  <a:pt x="1080716" y="1080370"/>
                  <a:pt x="1117750" y="1136039"/>
                  <a:pt x="1037038" y="1177979"/>
                </a:cubicBezTo>
                <a:cubicBezTo>
                  <a:pt x="1044001" y="1176850"/>
                  <a:pt x="1050965" y="1176662"/>
                  <a:pt x="1058244" y="1177415"/>
                </a:cubicBezTo>
                <a:cubicBezTo>
                  <a:pt x="1064259" y="1218226"/>
                  <a:pt x="959490" y="1233648"/>
                  <a:pt x="955376" y="1276905"/>
                </a:cubicBezTo>
                <a:cubicBezTo>
                  <a:pt x="956009" y="1270887"/>
                  <a:pt x="1026909" y="1245121"/>
                  <a:pt x="1027542" y="1262611"/>
                </a:cubicBezTo>
                <a:cubicBezTo>
                  <a:pt x="1028492" y="1276152"/>
                  <a:pt x="1005069" y="1268441"/>
                  <a:pt x="1006017" y="1283488"/>
                </a:cubicBezTo>
                <a:cubicBezTo>
                  <a:pt x="1007285" y="1307561"/>
                  <a:pt x="1085148" y="1278033"/>
                  <a:pt x="1100025" y="1303423"/>
                </a:cubicBezTo>
                <a:cubicBezTo>
                  <a:pt x="1097492" y="1298721"/>
                  <a:pt x="1076285" y="1321665"/>
                  <a:pt x="1079133" y="1329752"/>
                </a:cubicBezTo>
                <a:cubicBezTo>
                  <a:pt x="1086731" y="1336335"/>
                  <a:pt x="1095277" y="1340850"/>
                  <a:pt x="1104771" y="1343671"/>
                </a:cubicBezTo>
                <a:cubicBezTo>
                  <a:pt x="1111736" y="1351570"/>
                  <a:pt x="1067422" y="1359092"/>
                  <a:pt x="1096543" y="1382977"/>
                </a:cubicBezTo>
                <a:cubicBezTo>
                  <a:pt x="1145920" y="1423602"/>
                  <a:pt x="1054130" y="1434885"/>
                  <a:pt x="1026592" y="1434885"/>
                </a:cubicBezTo>
                <a:cubicBezTo>
                  <a:pt x="1031340" y="1425105"/>
                  <a:pt x="1061093" y="1404230"/>
                  <a:pt x="1051912" y="1390500"/>
                </a:cubicBezTo>
                <a:cubicBezTo>
                  <a:pt x="1047166" y="1383354"/>
                  <a:pt x="971201" y="1431501"/>
                  <a:pt x="949046" y="1428491"/>
                </a:cubicBezTo>
                <a:cubicBezTo>
                  <a:pt x="966137" y="1424165"/>
                  <a:pt x="1000321" y="1411941"/>
                  <a:pt x="1006017" y="1392381"/>
                </a:cubicBezTo>
                <a:cubicBezTo>
                  <a:pt x="1000321" y="1412504"/>
                  <a:pt x="782558" y="1391628"/>
                  <a:pt x="829085" y="1366238"/>
                </a:cubicBezTo>
                <a:cubicBezTo>
                  <a:pt x="897453" y="1328624"/>
                  <a:pt x="928789" y="1230074"/>
                  <a:pt x="1003170" y="1190016"/>
                </a:cubicBezTo>
                <a:cubicBezTo>
                  <a:pt x="893337" y="1215029"/>
                  <a:pt x="833833" y="1264491"/>
                  <a:pt x="718303" y="1258473"/>
                </a:cubicBezTo>
                <a:cubicBezTo>
                  <a:pt x="627463" y="1253771"/>
                  <a:pt x="568909" y="1255652"/>
                  <a:pt x="498642" y="1305492"/>
                </a:cubicBezTo>
                <a:cubicBezTo>
                  <a:pt x="530610" y="1296275"/>
                  <a:pt x="597711" y="1275964"/>
                  <a:pt x="618284" y="1318469"/>
                </a:cubicBezTo>
                <a:cubicBezTo>
                  <a:pt x="633478" y="1349877"/>
                  <a:pt x="591696" y="1374137"/>
                  <a:pt x="566691" y="1379780"/>
                </a:cubicBezTo>
                <a:cubicBezTo>
                  <a:pt x="585367" y="1392569"/>
                  <a:pt x="569224" y="1415325"/>
                  <a:pt x="557195" y="1424730"/>
                </a:cubicBezTo>
                <a:cubicBezTo>
                  <a:pt x="595495" y="1465353"/>
                  <a:pt x="622083" y="1531179"/>
                  <a:pt x="691083" y="1461403"/>
                </a:cubicBezTo>
                <a:cubicBezTo>
                  <a:pt x="711340" y="1441091"/>
                  <a:pt x="727166" y="1416831"/>
                  <a:pt x="758818" y="1422849"/>
                </a:cubicBezTo>
                <a:cubicBezTo>
                  <a:pt x="755337" y="1431124"/>
                  <a:pt x="751539" y="1455761"/>
                  <a:pt x="753437" y="1464977"/>
                </a:cubicBezTo>
                <a:cubicBezTo>
                  <a:pt x="763249" y="1519330"/>
                  <a:pt x="678106" y="1540581"/>
                  <a:pt x="622716" y="1558073"/>
                </a:cubicBezTo>
                <a:cubicBezTo>
                  <a:pt x="568909" y="1569168"/>
                  <a:pt x="488830" y="1640447"/>
                  <a:pt x="438819" y="1635557"/>
                </a:cubicBezTo>
                <a:cubicBezTo>
                  <a:pt x="368236" y="1628411"/>
                  <a:pt x="449265" y="1546224"/>
                  <a:pt x="472370" y="1535128"/>
                </a:cubicBezTo>
                <a:cubicBezTo>
                  <a:pt x="448315" y="1541710"/>
                  <a:pt x="343547" y="1602833"/>
                  <a:pt x="316644" y="1582145"/>
                </a:cubicBezTo>
                <a:cubicBezTo>
                  <a:pt x="291005" y="1619949"/>
                  <a:pt x="234032" y="1615247"/>
                  <a:pt x="206494" y="1656245"/>
                </a:cubicBezTo>
                <a:lnTo>
                  <a:pt x="224853" y="1662265"/>
                </a:lnTo>
                <a:cubicBezTo>
                  <a:pt x="215042" y="1671103"/>
                  <a:pt x="204280" y="1678251"/>
                  <a:pt x="192568" y="1683892"/>
                </a:cubicBezTo>
                <a:cubicBezTo>
                  <a:pt x="194152" y="1685397"/>
                  <a:pt x="195418" y="1687090"/>
                  <a:pt x="196051" y="1688782"/>
                </a:cubicBezTo>
                <a:cubicBezTo>
                  <a:pt x="255239" y="1690663"/>
                  <a:pt x="195418" y="1777176"/>
                  <a:pt x="146674" y="1738622"/>
                </a:cubicBezTo>
                <a:cubicBezTo>
                  <a:pt x="135596" y="1757053"/>
                  <a:pt x="113756" y="1753479"/>
                  <a:pt x="95714" y="1754795"/>
                </a:cubicBezTo>
                <a:lnTo>
                  <a:pt x="98562" y="1758745"/>
                </a:lnTo>
                <a:cubicBezTo>
                  <a:pt x="84953" y="1781878"/>
                  <a:pt x="35576" y="1797864"/>
                  <a:pt x="7089" y="1793727"/>
                </a:cubicBezTo>
                <a:lnTo>
                  <a:pt x="0" y="1815812"/>
                </a:lnTo>
                <a:lnTo>
                  <a:pt x="0" y="1167413"/>
                </a:lnTo>
                <a:lnTo>
                  <a:pt x="5981" y="1163051"/>
                </a:lnTo>
                <a:cubicBezTo>
                  <a:pt x="14290" y="1157338"/>
                  <a:pt x="22598" y="1153999"/>
                  <a:pt x="31144" y="1162933"/>
                </a:cubicBezTo>
                <a:cubicBezTo>
                  <a:pt x="47604" y="1134158"/>
                  <a:pt x="62163" y="1130585"/>
                  <a:pt x="68811" y="1096168"/>
                </a:cubicBezTo>
                <a:cubicBezTo>
                  <a:pt x="72609" y="1075856"/>
                  <a:pt x="77039" y="1014545"/>
                  <a:pt x="90017" y="998934"/>
                </a:cubicBezTo>
                <a:cubicBezTo>
                  <a:pt x="123884" y="958874"/>
                  <a:pt x="211559" y="965645"/>
                  <a:pt x="255555" y="928596"/>
                </a:cubicBezTo>
                <a:cubicBezTo>
                  <a:pt x="278977" y="908661"/>
                  <a:pt x="311895" y="867660"/>
                  <a:pt x="292904" y="834559"/>
                </a:cubicBezTo>
                <a:cubicBezTo>
                  <a:pt x="285942" y="822335"/>
                  <a:pt x="259670" y="805221"/>
                  <a:pt x="264103" y="787165"/>
                </a:cubicBezTo>
                <a:cubicBezTo>
                  <a:pt x="265050" y="783592"/>
                  <a:pt x="361271" y="711373"/>
                  <a:pt x="358107" y="711373"/>
                </a:cubicBezTo>
                <a:cubicBezTo>
                  <a:pt x="347346" y="711373"/>
                  <a:pt x="327089" y="696138"/>
                  <a:pt x="312530" y="695575"/>
                </a:cubicBezTo>
                <a:cubicBezTo>
                  <a:pt x="354943" y="666047"/>
                  <a:pt x="377098" y="659277"/>
                  <a:pt x="396723" y="613011"/>
                </a:cubicBezTo>
                <a:cubicBezTo>
                  <a:pt x="406376" y="590254"/>
                  <a:pt x="440718" y="584800"/>
                  <a:pt x="478265" y="585035"/>
                </a:cubicBezTo>
                <a:close/>
                <a:moveTo>
                  <a:pt x="2975174" y="479646"/>
                </a:moveTo>
                <a:cubicBezTo>
                  <a:pt x="2972633" y="481708"/>
                  <a:pt x="2955736" y="495299"/>
                  <a:pt x="2971197" y="482819"/>
                </a:cubicBezTo>
                <a:cubicBezTo>
                  <a:pt x="2975272" y="479551"/>
                  <a:pt x="2976020" y="478958"/>
                  <a:pt x="2975174" y="479646"/>
                </a:cubicBezTo>
                <a:close/>
                <a:moveTo>
                  <a:pt x="4423848" y="430231"/>
                </a:moveTo>
                <a:cubicBezTo>
                  <a:pt x="4388974" y="430997"/>
                  <a:pt x="4353792" y="446355"/>
                  <a:pt x="4337868" y="476452"/>
                </a:cubicBezTo>
                <a:cubicBezTo>
                  <a:pt x="4344411" y="471873"/>
                  <a:pt x="4357372" y="490414"/>
                  <a:pt x="4356262" y="495998"/>
                </a:cubicBezTo>
                <a:cubicBezTo>
                  <a:pt x="4353792" y="509177"/>
                  <a:pt x="4312438" y="537432"/>
                  <a:pt x="4302686" y="541453"/>
                </a:cubicBezTo>
                <a:cubicBezTo>
                  <a:pt x="4269480" y="554854"/>
                  <a:pt x="4246641" y="567139"/>
                  <a:pt x="4220840" y="590704"/>
                </a:cubicBezTo>
                <a:cubicBezTo>
                  <a:pt x="4139860" y="665978"/>
                  <a:pt x="4305032" y="722043"/>
                  <a:pt x="4257134" y="751416"/>
                </a:cubicBezTo>
                <a:cubicBezTo>
                  <a:pt x="4260960" y="755995"/>
                  <a:pt x="4189734" y="817309"/>
                  <a:pt x="4187510" y="839980"/>
                </a:cubicBezTo>
                <a:cubicBezTo>
                  <a:pt x="4184424" y="871139"/>
                  <a:pt x="4178992" y="929438"/>
                  <a:pt x="4137639" y="930108"/>
                </a:cubicBezTo>
                <a:cubicBezTo>
                  <a:pt x="4107518" y="930666"/>
                  <a:pt x="4025180" y="1026713"/>
                  <a:pt x="4015920" y="939490"/>
                </a:cubicBezTo>
                <a:cubicBezTo>
                  <a:pt x="4030117" y="957359"/>
                  <a:pt x="4001972" y="1032968"/>
                  <a:pt x="3964074" y="1012641"/>
                </a:cubicBezTo>
                <a:cubicBezTo>
                  <a:pt x="3965924" y="1024034"/>
                  <a:pt x="3957901" y="1030958"/>
                  <a:pt x="3953334" y="1040004"/>
                </a:cubicBezTo>
                <a:cubicBezTo>
                  <a:pt x="3965924" y="1026155"/>
                  <a:pt x="4015304" y="1024369"/>
                  <a:pt x="4029746" y="1024369"/>
                </a:cubicBezTo>
                <a:cubicBezTo>
                  <a:pt x="4035919" y="1018672"/>
                  <a:pt x="4042586" y="1015993"/>
                  <a:pt x="4049868" y="1015993"/>
                </a:cubicBezTo>
                <a:lnTo>
                  <a:pt x="4052460" y="1010519"/>
                </a:lnTo>
                <a:cubicBezTo>
                  <a:pt x="4064435" y="1013200"/>
                  <a:pt x="4069372" y="1018338"/>
                  <a:pt x="4062460" y="1031516"/>
                </a:cubicBezTo>
                <a:cubicBezTo>
                  <a:pt x="4073324" y="1036096"/>
                  <a:pt x="4083568" y="1042685"/>
                  <a:pt x="4090482" y="1052178"/>
                </a:cubicBezTo>
                <a:cubicBezTo>
                  <a:pt x="4142330" y="1039558"/>
                  <a:pt x="4206027" y="999128"/>
                  <a:pt x="4258986" y="999128"/>
                </a:cubicBezTo>
                <a:cubicBezTo>
                  <a:pt x="4285280" y="999128"/>
                  <a:pt x="4297624" y="1023251"/>
                  <a:pt x="4330708" y="1022693"/>
                </a:cubicBezTo>
                <a:cubicBezTo>
                  <a:pt x="4370458" y="1030065"/>
                  <a:pt x="4423046" y="1028277"/>
                  <a:pt x="4463290" y="1023139"/>
                </a:cubicBezTo>
                <a:cubicBezTo>
                  <a:pt x="4453784" y="1016998"/>
                  <a:pt x="4435636" y="1020236"/>
                  <a:pt x="4425639" y="1024034"/>
                </a:cubicBezTo>
                <a:lnTo>
                  <a:pt x="4431441" y="1018672"/>
                </a:lnTo>
                <a:cubicBezTo>
                  <a:pt x="4401566" y="1018450"/>
                  <a:pt x="4367248" y="1021353"/>
                  <a:pt x="4339596" y="1011748"/>
                </a:cubicBezTo>
                <a:cubicBezTo>
                  <a:pt x="4341694" y="1007057"/>
                  <a:pt x="4342436" y="1002144"/>
                  <a:pt x="4342065" y="997118"/>
                </a:cubicBezTo>
                <a:cubicBezTo>
                  <a:pt x="4344286" y="996671"/>
                  <a:pt x="4346510" y="996113"/>
                  <a:pt x="4348732" y="995666"/>
                </a:cubicBezTo>
                <a:cubicBezTo>
                  <a:pt x="4331572" y="983939"/>
                  <a:pt x="4347004" y="971878"/>
                  <a:pt x="4361323" y="973888"/>
                </a:cubicBezTo>
                <a:cubicBezTo>
                  <a:pt x="4415021" y="980253"/>
                  <a:pt x="4374038" y="973664"/>
                  <a:pt x="4374038" y="973554"/>
                </a:cubicBezTo>
                <a:cubicBezTo>
                  <a:pt x="4363791" y="943286"/>
                  <a:pt x="4356138" y="907772"/>
                  <a:pt x="4361446" y="875496"/>
                </a:cubicBezTo>
                <a:lnTo>
                  <a:pt x="4373050" y="869576"/>
                </a:lnTo>
                <a:cubicBezTo>
                  <a:pt x="4371940" y="855392"/>
                  <a:pt x="4379469" y="838529"/>
                  <a:pt x="4395516" y="836406"/>
                </a:cubicBezTo>
                <a:cubicBezTo>
                  <a:pt x="4406258" y="839198"/>
                  <a:pt x="4417120" y="840874"/>
                  <a:pt x="4427860" y="841767"/>
                </a:cubicBezTo>
                <a:cubicBezTo>
                  <a:pt x="4429342" y="838193"/>
                  <a:pt x="4430699" y="834508"/>
                  <a:pt x="4431810" y="830710"/>
                </a:cubicBezTo>
                <a:lnTo>
                  <a:pt x="4431564" y="831715"/>
                </a:lnTo>
                <a:cubicBezTo>
                  <a:pt x="4456622" y="866784"/>
                  <a:pt x="4516370" y="879627"/>
                  <a:pt x="4488596" y="822223"/>
                </a:cubicBezTo>
                <a:cubicBezTo>
                  <a:pt x="4500694" y="820883"/>
                  <a:pt x="4506372" y="814963"/>
                  <a:pt x="4511804" y="805582"/>
                </a:cubicBezTo>
                <a:cubicBezTo>
                  <a:pt x="4478226" y="825685"/>
                  <a:pt x="4450080" y="757670"/>
                  <a:pt x="4500323" y="734999"/>
                </a:cubicBezTo>
                <a:cubicBezTo>
                  <a:pt x="4525383" y="723551"/>
                  <a:pt x="4553435" y="724473"/>
                  <a:pt x="4581689" y="727529"/>
                </a:cubicBezTo>
                <a:lnTo>
                  <a:pt x="4586002" y="728031"/>
                </a:lnTo>
                <a:lnTo>
                  <a:pt x="4610322" y="703804"/>
                </a:lnTo>
                <a:lnTo>
                  <a:pt x="4607660" y="704803"/>
                </a:lnTo>
                <a:cubicBezTo>
                  <a:pt x="4572261" y="714811"/>
                  <a:pt x="4534640" y="720648"/>
                  <a:pt x="4488225" y="733770"/>
                </a:cubicBezTo>
                <a:cubicBezTo>
                  <a:pt x="4440452" y="747395"/>
                  <a:pt x="4441192" y="719586"/>
                  <a:pt x="4398974" y="709535"/>
                </a:cubicBezTo>
                <a:cubicBezTo>
                  <a:pt x="4374532" y="703728"/>
                  <a:pt x="4334658" y="551057"/>
                  <a:pt x="4393788" y="555747"/>
                </a:cubicBezTo>
                <a:cubicBezTo>
                  <a:pt x="4396381" y="533076"/>
                  <a:pt x="4486374" y="470980"/>
                  <a:pt x="4507977" y="471539"/>
                </a:cubicBezTo>
                <a:cubicBezTo>
                  <a:pt x="4493287" y="443283"/>
                  <a:pt x="4458723" y="429462"/>
                  <a:pt x="4423848" y="430231"/>
                </a:cubicBezTo>
                <a:close/>
                <a:moveTo>
                  <a:pt x="2668925" y="395916"/>
                </a:moveTo>
                <a:cubicBezTo>
                  <a:pt x="2694864" y="397857"/>
                  <a:pt x="2717330" y="414860"/>
                  <a:pt x="2717392" y="447192"/>
                </a:cubicBezTo>
                <a:cubicBezTo>
                  <a:pt x="2735663" y="438704"/>
                  <a:pt x="2749612" y="425749"/>
                  <a:pt x="2759365" y="408326"/>
                </a:cubicBezTo>
                <a:cubicBezTo>
                  <a:pt x="2789362" y="405535"/>
                  <a:pt x="2892193" y="429435"/>
                  <a:pt x="2907129" y="396935"/>
                </a:cubicBezTo>
                <a:cubicBezTo>
                  <a:pt x="2909968" y="390570"/>
                  <a:pt x="3054154" y="416033"/>
                  <a:pt x="2971197" y="482819"/>
                </a:cubicBezTo>
                <a:cubicBezTo>
                  <a:pt x="2900216" y="540001"/>
                  <a:pt x="2722083" y="568033"/>
                  <a:pt x="2644436" y="516881"/>
                </a:cubicBezTo>
                <a:cubicBezTo>
                  <a:pt x="2654435" y="501246"/>
                  <a:pt x="2687643" y="505266"/>
                  <a:pt x="2661225" y="482149"/>
                </a:cubicBezTo>
                <a:cubicBezTo>
                  <a:pt x="2656905" y="478352"/>
                  <a:pt x="2614192" y="467184"/>
                  <a:pt x="2612711" y="468858"/>
                </a:cubicBezTo>
                <a:cubicBezTo>
                  <a:pt x="2629252" y="449761"/>
                  <a:pt x="2662829" y="467072"/>
                  <a:pt x="2680359" y="448643"/>
                </a:cubicBezTo>
                <a:cubicBezTo>
                  <a:pt x="2697887" y="430104"/>
                  <a:pt x="2597895" y="434349"/>
                  <a:pt x="2599625" y="435020"/>
                </a:cubicBezTo>
                <a:cubicBezTo>
                  <a:pt x="2613576" y="407099"/>
                  <a:pt x="2642986" y="393975"/>
                  <a:pt x="2668925" y="395916"/>
                </a:cubicBezTo>
                <a:close/>
                <a:moveTo>
                  <a:pt x="693340" y="294441"/>
                </a:moveTo>
                <a:cubicBezTo>
                  <a:pt x="720993" y="297051"/>
                  <a:pt x="739036" y="315010"/>
                  <a:pt x="704061" y="333536"/>
                </a:cubicBezTo>
                <a:cubicBezTo>
                  <a:pt x="680638" y="345948"/>
                  <a:pt x="650885" y="346138"/>
                  <a:pt x="624933" y="347454"/>
                </a:cubicBezTo>
                <a:cubicBezTo>
                  <a:pt x="628413" y="304574"/>
                  <a:pt x="665684" y="291831"/>
                  <a:pt x="693340" y="294441"/>
                </a:cubicBezTo>
                <a:close/>
                <a:moveTo>
                  <a:pt x="0" y="268395"/>
                </a:moveTo>
                <a:lnTo>
                  <a:pt x="4557" y="275610"/>
                </a:lnTo>
                <a:lnTo>
                  <a:pt x="0" y="277545"/>
                </a:lnTo>
                <a:close/>
                <a:moveTo>
                  <a:pt x="4494892" y="161955"/>
                </a:moveTo>
                <a:cubicBezTo>
                  <a:pt x="4494707" y="161955"/>
                  <a:pt x="4497855" y="163463"/>
                  <a:pt x="4498857" y="164970"/>
                </a:cubicBezTo>
                <a:lnTo>
                  <a:pt x="4497184" y="165536"/>
                </a:lnTo>
                <a:close/>
                <a:moveTo>
                  <a:pt x="764604" y="37305"/>
                </a:moveTo>
                <a:cubicBezTo>
                  <a:pt x="807660" y="27343"/>
                  <a:pt x="904574" y="89795"/>
                  <a:pt x="849975" y="88667"/>
                </a:cubicBezTo>
                <a:cubicBezTo>
                  <a:pt x="900934" y="88667"/>
                  <a:pt x="905366" y="148098"/>
                  <a:pt x="915810" y="149789"/>
                </a:cubicBezTo>
                <a:cubicBezTo>
                  <a:pt x="958857" y="156372"/>
                  <a:pt x="966137" y="124023"/>
                  <a:pt x="998106" y="163143"/>
                </a:cubicBezTo>
                <a:cubicBezTo>
                  <a:pt x="1017096" y="186277"/>
                  <a:pt x="1098442" y="177813"/>
                  <a:pt x="1090845" y="227651"/>
                </a:cubicBezTo>
                <a:cubicBezTo>
                  <a:pt x="1081350" y="228216"/>
                  <a:pt x="1051280" y="222010"/>
                  <a:pt x="1050015" y="238936"/>
                </a:cubicBezTo>
                <a:cubicBezTo>
                  <a:pt x="1050015" y="239877"/>
                  <a:pt x="1088946" y="236680"/>
                  <a:pt x="1089579" y="256803"/>
                </a:cubicBezTo>
                <a:cubicBezTo>
                  <a:pt x="1072804" y="257743"/>
                  <a:pt x="1004120" y="274857"/>
                  <a:pt x="1052230" y="304009"/>
                </a:cubicBezTo>
                <a:cubicBezTo>
                  <a:pt x="1073437" y="316798"/>
                  <a:pt x="1112368" y="298931"/>
                  <a:pt x="1128194" y="322441"/>
                </a:cubicBezTo>
                <a:cubicBezTo>
                  <a:pt x="1131044" y="334100"/>
                  <a:pt x="1134841" y="345573"/>
                  <a:pt x="1139589" y="356668"/>
                </a:cubicBezTo>
                <a:cubicBezTo>
                  <a:pt x="1132309" y="349710"/>
                  <a:pt x="1155414" y="372091"/>
                  <a:pt x="1139589" y="356668"/>
                </a:cubicBezTo>
                <a:cubicBezTo>
                  <a:pt x="1151933" y="368705"/>
                  <a:pt x="1243406" y="361371"/>
                  <a:pt x="1185167" y="397857"/>
                </a:cubicBezTo>
                <a:cubicBezTo>
                  <a:pt x="1172823" y="405380"/>
                  <a:pt x="1111101" y="446379"/>
                  <a:pt x="1101923" y="421554"/>
                </a:cubicBezTo>
                <a:cubicBezTo>
                  <a:pt x="1125978" y="487379"/>
                  <a:pt x="996839" y="453338"/>
                  <a:pt x="1036404" y="413655"/>
                </a:cubicBezTo>
                <a:cubicBezTo>
                  <a:pt x="1029440" y="412339"/>
                  <a:pt x="1021844" y="411210"/>
                  <a:pt x="1014881" y="411586"/>
                </a:cubicBezTo>
                <a:cubicBezTo>
                  <a:pt x="1007917" y="376228"/>
                  <a:pt x="976899" y="394848"/>
                  <a:pt x="956009" y="392214"/>
                </a:cubicBezTo>
                <a:cubicBezTo>
                  <a:pt x="973416" y="418357"/>
                  <a:pt x="909164" y="447320"/>
                  <a:pt x="974999" y="464246"/>
                </a:cubicBezTo>
                <a:cubicBezTo>
                  <a:pt x="985760" y="467067"/>
                  <a:pt x="998106" y="500732"/>
                  <a:pt x="995889" y="513145"/>
                </a:cubicBezTo>
                <a:cubicBezTo>
                  <a:pt x="979431" y="603796"/>
                  <a:pt x="887957" y="552452"/>
                  <a:pt x="833833" y="529506"/>
                </a:cubicBezTo>
                <a:cubicBezTo>
                  <a:pt x="837946" y="540415"/>
                  <a:pt x="931954" y="628997"/>
                  <a:pt x="862004" y="614327"/>
                </a:cubicBezTo>
                <a:cubicBezTo>
                  <a:pt x="841746" y="610002"/>
                  <a:pt x="767996" y="597401"/>
                  <a:pt x="778759" y="567120"/>
                </a:cubicBezTo>
                <a:cubicBezTo>
                  <a:pt x="771479" y="587809"/>
                  <a:pt x="715138" y="571260"/>
                  <a:pt x="708808" y="555837"/>
                </a:cubicBezTo>
                <a:cubicBezTo>
                  <a:pt x="696781" y="528190"/>
                  <a:pt x="733180" y="536277"/>
                  <a:pt x="727482" y="527626"/>
                </a:cubicBezTo>
                <a:cubicBezTo>
                  <a:pt x="717988" y="513145"/>
                  <a:pt x="661331" y="485122"/>
                  <a:pt x="652152" y="490388"/>
                </a:cubicBezTo>
                <a:cubicBezTo>
                  <a:pt x="650885" y="484746"/>
                  <a:pt x="649303" y="479103"/>
                  <a:pt x="648037" y="473650"/>
                </a:cubicBezTo>
                <a:cubicBezTo>
                  <a:pt x="657849" y="493585"/>
                  <a:pt x="434389" y="496970"/>
                  <a:pt x="525861" y="458415"/>
                </a:cubicBezTo>
                <a:cubicBezTo>
                  <a:pt x="577770" y="436787"/>
                  <a:pt x="635061" y="437352"/>
                  <a:pt x="698363" y="436976"/>
                </a:cubicBezTo>
                <a:cubicBezTo>
                  <a:pt x="732547" y="436787"/>
                  <a:pt x="677789" y="402935"/>
                  <a:pt x="717988" y="393532"/>
                </a:cubicBezTo>
                <a:cubicBezTo>
                  <a:pt x="751854" y="385631"/>
                  <a:pt x="773694" y="363064"/>
                  <a:pt x="804713" y="351591"/>
                </a:cubicBezTo>
                <a:cubicBezTo>
                  <a:pt x="864219" y="329399"/>
                  <a:pt x="740143" y="243826"/>
                  <a:pt x="722102" y="228591"/>
                </a:cubicBezTo>
                <a:cubicBezTo>
                  <a:pt x="726534" y="228968"/>
                  <a:pt x="727799" y="227275"/>
                  <a:pt x="730332" y="225207"/>
                </a:cubicBezTo>
                <a:cubicBezTo>
                  <a:pt x="721153" y="220317"/>
                  <a:pt x="717038" y="221257"/>
                  <a:pt x="708492" y="224831"/>
                </a:cubicBezTo>
                <a:cubicBezTo>
                  <a:pt x="703744" y="214111"/>
                  <a:pt x="703112" y="189473"/>
                  <a:pt x="681904" y="187968"/>
                </a:cubicBezTo>
                <a:cubicBezTo>
                  <a:pt x="680004" y="255862"/>
                  <a:pt x="515733" y="219001"/>
                  <a:pt x="471737" y="214864"/>
                </a:cubicBezTo>
                <a:cubicBezTo>
                  <a:pt x="407166" y="208844"/>
                  <a:pt x="251442" y="171794"/>
                  <a:pt x="399887" y="165024"/>
                </a:cubicBezTo>
                <a:cubicBezTo>
                  <a:pt x="399570" y="162767"/>
                  <a:pt x="397673" y="158818"/>
                  <a:pt x="396090" y="156749"/>
                </a:cubicBezTo>
                <a:cubicBezTo>
                  <a:pt x="312845" y="154491"/>
                  <a:pt x="351778" y="109355"/>
                  <a:pt x="399570" y="82837"/>
                </a:cubicBezTo>
                <a:cubicBezTo>
                  <a:pt x="466357" y="45974"/>
                  <a:pt x="529027" y="38639"/>
                  <a:pt x="603726" y="38075"/>
                </a:cubicBezTo>
                <a:cubicBezTo>
                  <a:pt x="554347" y="38452"/>
                  <a:pt x="463825" y="140009"/>
                  <a:pt x="502439" y="134931"/>
                </a:cubicBezTo>
                <a:cubicBezTo>
                  <a:pt x="494526" y="112740"/>
                  <a:pt x="535990" y="104088"/>
                  <a:pt x="547068" y="106345"/>
                </a:cubicBezTo>
                <a:cubicBezTo>
                  <a:pt x="494526" y="64593"/>
                  <a:pt x="665445" y="43154"/>
                  <a:pt x="682537" y="41084"/>
                </a:cubicBezTo>
                <a:cubicBezTo>
                  <a:pt x="780025" y="28860"/>
                  <a:pt x="699313" y="87539"/>
                  <a:pt x="688552" y="114808"/>
                </a:cubicBezTo>
                <a:cubicBezTo>
                  <a:pt x="695831" y="96001"/>
                  <a:pt x="779075" y="93368"/>
                  <a:pt x="795217" y="89795"/>
                </a:cubicBezTo>
                <a:cubicBezTo>
                  <a:pt x="786671" y="91675"/>
                  <a:pt x="749639" y="89043"/>
                  <a:pt x="747106" y="76441"/>
                </a:cubicBezTo>
                <a:cubicBezTo>
                  <a:pt x="741883" y="51992"/>
                  <a:pt x="750252" y="40626"/>
                  <a:pt x="764604" y="37305"/>
                </a:cubicBezTo>
                <a:close/>
                <a:moveTo>
                  <a:pt x="311198" y="16602"/>
                </a:moveTo>
                <a:cubicBezTo>
                  <a:pt x="360560" y="13931"/>
                  <a:pt x="411124" y="28530"/>
                  <a:pt x="455279" y="48419"/>
                </a:cubicBezTo>
                <a:cubicBezTo>
                  <a:pt x="370135" y="72869"/>
                  <a:pt x="288156" y="115937"/>
                  <a:pt x="206179" y="137565"/>
                </a:cubicBezTo>
                <a:cubicBezTo>
                  <a:pt x="228334" y="158253"/>
                  <a:pt x="214725" y="165399"/>
                  <a:pt x="206494" y="185336"/>
                </a:cubicBezTo>
                <a:cubicBezTo>
                  <a:pt x="216308" y="203203"/>
                  <a:pt x="230549" y="214299"/>
                  <a:pt x="204280" y="228781"/>
                </a:cubicBezTo>
                <a:cubicBezTo>
                  <a:pt x="220105" y="229156"/>
                  <a:pt x="226436" y="237996"/>
                  <a:pt x="227069" y="246270"/>
                </a:cubicBezTo>
                <a:cubicBezTo>
                  <a:pt x="227069" y="254546"/>
                  <a:pt x="219155" y="260564"/>
                  <a:pt x="202064" y="265455"/>
                </a:cubicBezTo>
                <a:cubicBezTo>
                  <a:pt x="203014" y="269967"/>
                  <a:pt x="202698" y="274482"/>
                  <a:pt x="201114" y="278996"/>
                </a:cubicBezTo>
                <a:cubicBezTo>
                  <a:pt x="294488" y="205835"/>
                  <a:pt x="300501" y="327894"/>
                  <a:pt x="255872" y="327894"/>
                </a:cubicBezTo>
                <a:cubicBezTo>
                  <a:pt x="256505" y="320558"/>
                  <a:pt x="230235" y="366261"/>
                  <a:pt x="272014" y="341058"/>
                </a:cubicBezTo>
                <a:cubicBezTo>
                  <a:pt x="267266" y="316798"/>
                  <a:pt x="308098" y="308711"/>
                  <a:pt x="326455" y="310215"/>
                </a:cubicBezTo>
                <a:cubicBezTo>
                  <a:pt x="342282" y="298179"/>
                  <a:pt x="366653" y="282756"/>
                  <a:pt x="380580" y="272413"/>
                </a:cubicBezTo>
                <a:cubicBezTo>
                  <a:pt x="374883" y="272413"/>
                  <a:pt x="393874" y="236115"/>
                  <a:pt x="405268" y="230285"/>
                </a:cubicBezTo>
                <a:cubicBezTo>
                  <a:pt x="435970" y="214111"/>
                  <a:pt x="507187" y="221821"/>
                  <a:pt x="527761" y="248339"/>
                </a:cubicBezTo>
                <a:cubicBezTo>
                  <a:pt x="527761" y="240441"/>
                  <a:pt x="542004" y="278243"/>
                  <a:pt x="542321" y="282193"/>
                </a:cubicBezTo>
                <a:cubicBezTo>
                  <a:pt x="545169" y="306830"/>
                  <a:pt x="504021" y="310027"/>
                  <a:pt x="486614" y="308146"/>
                </a:cubicBezTo>
                <a:cubicBezTo>
                  <a:pt x="489145" y="312661"/>
                  <a:pt x="490728" y="318679"/>
                  <a:pt x="491677" y="323756"/>
                </a:cubicBezTo>
                <a:lnTo>
                  <a:pt x="483448" y="326389"/>
                </a:lnTo>
                <a:cubicBezTo>
                  <a:pt x="513835" y="368705"/>
                  <a:pt x="380897" y="422682"/>
                  <a:pt x="349878" y="413278"/>
                </a:cubicBezTo>
                <a:cubicBezTo>
                  <a:pt x="347662" y="417792"/>
                  <a:pt x="343864" y="420613"/>
                  <a:pt x="338800" y="421742"/>
                </a:cubicBezTo>
                <a:cubicBezTo>
                  <a:pt x="352727" y="460296"/>
                  <a:pt x="305248" y="441301"/>
                  <a:pt x="293538" y="418920"/>
                </a:cubicBezTo>
                <a:cubicBezTo>
                  <a:pt x="274546" y="414783"/>
                  <a:pt x="278029" y="400678"/>
                  <a:pt x="257454" y="403875"/>
                </a:cubicBezTo>
                <a:cubicBezTo>
                  <a:pt x="259670" y="409140"/>
                  <a:pt x="259353" y="414030"/>
                  <a:pt x="256505" y="418733"/>
                </a:cubicBezTo>
                <a:cubicBezTo>
                  <a:pt x="262203" y="417416"/>
                  <a:pt x="267900" y="417229"/>
                  <a:pt x="273281" y="419110"/>
                </a:cubicBezTo>
                <a:cubicBezTo>
                  <a:pt x="269166" y="427009"/>
                  <a:pt x="266950" y="435471"/>
                  <a:pt x="266317" y="444123"/>
                </a:cubicBezTo>
                <a:cubicBezTo>
                  <a:pt x="273914" y="441678"/>
                  <a:pt x="281827" y="439233"/>
                  <a:pt x="289741" y="436787"/>
                </a:cubicBezTo>
                <a:cubicBezTo>
                  <a:pt x="294804" y="468760"/>
                  <a:pt x="379313" y="462930"/>
                  <a:pt x="348612" y="508631"/>
                </a:cubicBezTo>
                <a:cubicBezTo>
                  <a:pt x="353675" y="501107"/>
                  <a:pt x="384062" y="505434"/>
                  <a:pt x="387226" y="515026"/>
                </a:cubicBezTo>
                <a:cubicBezTo>
                  <a:pt x="402736" y="562420"/>
                  <a:pt x="298919" y="510136"/>
                  <a:pt x="300501" y="511077"/>
                </a:cubicBezTo>
                <a:cubicBezTo>
                  <a:pt x="270749" y="492833"/>
                  <a:pt x="201748" y="554521"/>
                  <a:pt x="164399" y="547750"/>
                </a:cubicBezTo>
                <a:cubicBezTo>
                  <a:pt x="164714" y="538346"/>
                  <a:pt x="175476" y="533456"/>
                  <a:pt x="172627" y="522736"/>
                </a:cubicBezTo>
                <a:cubicBezTo>
                  <a:pt x="153953" y="521984"/>
                  <a:pt x="133380" y="528943"/>
                  <a:pt x="115654" y="526122"/>
                </a:cubicBezTo>
                <a:cubicBezTo>
                  <a:pt x="117396" y="522690"/>
                  <a:pt x="123706" y="516717"/>
                  <a:pt x="132421" y="509469"/>
                </a:cubicBezTo>
                <a:lnTo>
                  <a:pt x="157909" y="489590"/>
                </a:lnTo>
                <a:lnTo>
                  <a:pt x="160823" y="488331"/>
                </a:lnTo>
                <a:lnTo>
                  <a:pt x="173860" y="477465"/>
                </a:lnTo>
                <a:lnTo>
                  <a:pt x="196220" y="460716"/>
                </a:lnTo>
                <a:cubicBezTo>
                  <a:pt x="205883" y="453396"/>
                  <a:pt x="213618" y="447320"/>
                  <a:pt x="217258" y="443746"/>
                </a:cubicBezTo>
                <a:cubicBezTo>
                  <a:pt x="207129" y="448635"/>
                  <a:pt x="196051" y="450516"/>
                  <a:pt x="185604" y="454090"/>
                </a:cubicBezTo>
                <a:cubicBezTo>
                  <a:pt x="187268" y="459850"/>
                  <a:pt x="185525" y="465653"/>
                  <a:pt x="181143" y="471395"/>
                </a:cubicBezTo>
                <a:lnTo>
                  <a:pt x="173860" y="477465"/>
                </a:lnTo>
                <a:lnTo>
                  <a:pt x="163608" y="485145"/>
                </a:lnTo>
                <a:lnTo>
                  <a:pt x="157909" y="489590"/>
                </a:lnTo>
                <a:lnTo>
                  <a:pt x="90848" y="518552"/>
                </a:lnTo>
                <a:cubicBezTo>
                  <a:pt x="64043" y="527391"/>
                  <a:pt x="35784" y="534714"/>
                  <a:pt x="12149" y="539674"/>
                </a:cubicBezTo>
                <a:lnTo>
                  <a:pt x="0" y="541839"/>
                </a:lnTo>
                <a:lnTo>
                  <a:pt x="0" y="303820"/>
                </a:lnTo>
                <a:lnTo>
                  <a:pt x="28929" y="292912"/>
                </a:lnTo>
                <a:lnTo>
                  <a:pt x="20699" y="290468"/>
                </a:lnTo>
                <a:cubicBezTo>
                  <a:pt x="21966" y="270532"/>
                  <a:pt x="33677" y="263949"/>
                  <a:pt x="50452" y="255487"/>
                </a:cubicBezTo>
                <a:cubicBezTo>
                  <a:pt x="2657" y="215992"/>
                  <a:pt x="34943" y="163896"/>
                  <a:pt x="91283" y="142643"/>
                </a:cubicBezTo>
                <a:cubicBezTo>
                  <a:pt x="67544" y="145605"/>
                  <a:pt x="46120" y="157242"/>
                  <a:pt x="23271" y="160892"/>
                </a:cubicBezTo>
                <a:lnTo>
                  <a:pt x="0" y="161259"/>
                </a:lnTo>
                <a:lnTo>
                  <a:pt x="0" y="93884"/>
                </a:lnTo>
                <a:lnTo>
                  <a:pt x="16901" y="96754"/>
                </a:lnTo>
                <a:cubicBezTo>
                  <a:pt x="62163" y="76066"/>
                  <a:pt x="-10319" y="58010"/>
                  <a:pt x="70710" y="50112"/>
                </a:cubicBezTo>
                <a:cubicBezTo>
                  <a:pt x="84003" y="48795"/>
                  <a:pt x="180224" y="24345"/>
                  <a:pt x="186871" y="46351"/>
                </a:cubicBezTo>
                <a:cubicBezTo>
                  <a:pt x="191936" y="62900"/>
                  <a:pt x="130848" y="76254"/>
                  <a:pt x="121985" y="82084"/>
                </a:cubicBezTo>
                <a:cubicBezTo>
                  <a:pt x="126415" y="86221"/>
                  <a:pt x="132115" y="87727"/>
                  <a:pt x="139394" y="86974"/>
                </a:cubicBezTo>
                <a:cubicBezTo>
                  <a:pt x="138444" y="91487"/>
                  <a:pt x="139709" y="94120"/>
                  <a:pt x="136862" y="98258"/>
                </a:cubicBezTo>
                <a:cubicBezTo>
                  <a:pt x="139709" y="98258"/>
                  <a:pt x="144774" y="100326"/>
                  <a:pt x="148255" y="99575"/>
                </a:cubicBezTo>
                <a:cubicBezTo>
                  <a:pt x="147624" y="109355"/>
                  <a:pt x="124201" y="127597"/>
                  <a:pt x="117872" y="133428"/>
                </a:cubicBezTo>
                <a:cubicBezTo>
                  <a:pt x="178642" y="113492"/>
                  <a:pt x="197948" y="46351"/>
                  <a:pt x="262520" y="25475"/>
                </a:cubicBezTo>
                <a:cubicBezTo>
                  <a:pt x="278423" y="20303"/>
                  <a:pt x="294746" y="17492"/>
                  <a:pt x="311198" y="16602"/>
                </a:cubicBezTo>
                <a:close/>
                <a:moveTo>
                  <a:pt x="8275943" y="6572"/>
                </a:moveTo>
                <a:cubicBezTo>
                  <a:pt x="8274319" y="6157"/>
                  <a:pt x="8274156" y="6086"/>
                  <a:pt x="8277405" y="6829"/>
                </a:cubicBezTo>
                <a:cubicBezTo>
                  <a:pt x="8298847" y="12144"/>
                  <a:pt x="8280817" y="7815"/>
                  <a:pt x="8275943" y="6572"/>
                </a:cubicBezTo>
                <a:close/>
                <a:moveTo>
                  <a:pt x="8260704" y="0"/>
                </a:moveTo>
                <a:lnTo>
                  <a:pt x="8517638" y="0"/>
                </a:lnTo>
                <a:lnTo>
                  <a:pt x="8504091" y="10889"/>
                </a:lnTo>
                <a:cubicBezTo>
                  <a:pt x="8454654" y="31980"/>
                  <a:pt x="8305452" y="13629"/>
                  <a:pt x="8277405" y="6829"/>
                </a:cubicBezTo>
                <a:close/>
                <a:moveTo>
                  <a:pt x="6549320" y="0"/>
                </a:moveTo>
                <a:lnTo>
                  <a:pt x="7424082" y="0"/>
                </a:lnTo>
                <a:lnTo>
                  <a:pt x="7423996" y="366"/>
                </a:lnTo>
                <a:cubicBezTo>
                  <a:pt x="7415881" y="11547"/>
                  <a:pt x="7401470" y="24230"/>
                  <a:pt x="7379343" y="38602"/>
                </a:cubicBezTo>
                <a:cubicBezTo>
                  <a:pt x="7406775" y="25115"/>
                  <a:pt x="7446048" y="43859"/>
                  <a:pt x="7474059" y="45002"/>
                </a:cubicBezTo>
                <a:cubicBezTo>
                  <a:pt x="7474059" y="45002"/>
                  <a:pt x="7474925" y="23286"/>
                  <a:pt x="7474925" y="23286"/>
                </a:cubicBezTo>
                <a:cubicBezTo>
                  <a:pt x="7493694" y="34030"/>
                  <a:pt x="7513619" y="42717"/>
                  <a:pt x="7530368" y="56430"/>
                </a:cubicBezTo>
                <a:cubicBezTo>
                  <a:pt x="7602848" y="51174"/>
                  <a:pt x="7674174" y="53232"/>
                  <a:pt x="7747231" y="53917"/>
                </a:cubicBezTo>
                <a:cubicBezTo>
                  <a:pt x="7742322" y="61003"/>
                  <a:pt x="7736836" y="69690"/>
                  <a:pt x="7730483" y="75403"/>
                </a:cubicBezTo>
                <a:cubicBezTo>
                  <a:pt x="7770332" y="89805"/>
                  <a:pt x="7826641" y="79518"/>
                  <a:pt x="7868224" y="77918"/>
                </a:cubicBezTo>
                <a:cubicBezTo>
                  <a:pt x="7856673" y="71746"/>
                  <a:pt x="7843102" y="67861"/>
                  <a:pt x="7830684" y="63746"/>
                </a:cubicBezTo>
                <a:cubicBezTo>
                  <a:pt x="7923378" y="20773"/>
                  <a:pt x="8105590" y="57346"/>
                  <a:pt x="8176048" y="124778"/>
                </a:cubicBezTo>
                <a:lnTo>
                  <a:pt x="8182690" y="144893"/>
                </a:lnTo>
                <a:lnTo>
                  <a:pt x="8180957" y="146035"/>
                </a:lnTo>
                <a:cubicBezTo>
                  <a:pt x="8214455" y="159521"/>
                  <a:pt x="8249394" y="173923"/>
                  <a:pt x="8285202" y="180323"/>
                </a:cubicBezTo>
                <a:cubicBezTo>
                  <a:pt x="8246220" y="97118"/>
                  <a:pt x="8339201" y="157921"/>
                  <a:pt x="8374431" y="151979"/>
                </a:cubicBezTo>
                <a:cubicBezTo>
                  <a:pt x="8419767" y="144206"/>
                  <a:pt x="8461061" y="147179"/>
                  <a:pt x="8506398" y="143293"/>
                </a:cubicBezTo>
                <a:cubicBezTo>
                  <a:pt x="8459329" y="126149"/>
                  <a:pt x="8491670" y="93918"/>
                  <a:pt x="8521702" y="89347"/>
                </a:cubicBezTo>
                <a:cubicBezTo>
                  <a:pt x="8495712" y="90262"/>
                  <a:pt x="8470013" y="66261"/>
                  <a:pt x="8509863" y="62146"/>
                </a:cubicBezTo>
                <a:cubicBezTo>
                  <a:pt x="8542204" y="58946"/>
                  <a:pt x="8584364" y="66718"/>
                  <a:pt x="8608044" y="90718"/>
                </a:cubicBezTo>
                <a:lnTo>
                  <a:pt x="8608044" y="90947"/>
                </a:lnTo>
                <a:cubicBezTo>
                  <a:pt x="8652801" y="93005"/>
                  <a:pt x="8737410" y="87747"/>
                  <a:pt x="8776394" y="114033"/>
                </a:cubicBezTo>
                <a:cubicBezTo>
                  <a:pt x="8798628" y="88203"/>
                  <a:pt x="8921931" y="109691"/>
                  <a:pt x="8923376" y="143293"/>
                </a:cubicBezTo>
                <a:cubicBezTo>
                  <a:pt x="8978240" y="151064"/>
                  <a:pt x="9059673" y="190837"/>
                  <a:pt x="9112228" y="170723"/>
                </a:cubicBezTo>
                <a:cubicBezTo>
                  <a:pt x="9182977" y="143522"/>
                  <a:pt x="9276536" y="169579"/>
                  <a:pt x="9346418" y="181008"/>
                </a:cubicBezTo>
                <a:cubicBezTo>
                  <a:pt x="9380203" y="186494"/>
                  <a:pt x="9393485" y="220096"/>
                  <a:pt x="9424962" y="225125"/>
                </a:cubicBezTo>
                <a:cubicBezTo>
                  <a:pt x="9475784" y="233354"/>
                  <a:pt x="9529206" y="223982"/>
                  <a:pt x="9580607" y="230611"/>
                </a:cubicBezTo>
                <a:cubicBezTo>
                  <a:pt x="9597932" y="232897"/>
                  <a:pt x="9661462" y="248669"/>
                  <a:pt x="9676188" y="231069"/>
                </a:cubicBezTo>
                <a:cubicBezTo>
                  <a:pt x="9708819" y="229926"/>
                  <a:pt x="9718637" y="196094"/>
                  <a:pt x="9759354" y="223982"/>
                </a:cubicBezTo>
                <a:cubicBezTo>
                  <a:pt x="9787363" y="196323"/>
                  <a:pt x="9861288" y="223296"/>
                  <a:pt x="9902292" y="224211"/>
                </a:cubicBezTo>
                <a:cubicBezTo>
                  <a:pt x="10025596" y="226725"/>
                  <a:pt x="10141679" y="266499"/>
                  <a:pt x="10262094" y="285699"/>
                </a:cubicBezTo>
                <a:cubicBezTo>
                  <a:pt x="10340711" y="298385"/>
                  <a:pt x="10424037" y="336273"/>
                  <a:pt x="10505131" y="354423"/>
                </a:cubicBezTo>
                <a:lnTo>
                  <a:pt x="10537825" y="358468"/>
                </a:lnTo>
                <a:lnTo>
                  <a:pt x="10537825" y="470143"/>
                </a:lnTo>
                <a:lnTo>
                  <a:pt x="10523166" y="468615"/>
                </a:lnTo>
                <a:cubicBezTo>
                  <a:pt x="10510433" y="466536"/>
                  <a:pt x="10497799" y="463250"/>
                  <a:pt x="10485310" y="457364"/>
                </a:cubicBezTo>
                <a:cubicBezTo>
                  <a:pt x="10504658" y="483651"/>
                  <a:pt x="10473182" y="501481"/>
                  <a:pt x="10451814" y="506739"/>
                </a:cubicBezTo>
                <a:cubicBezTo>
                  <a:pt x="10463942" y="508853"/>
                  <a:pt x="10481810" y="513910"/>
                  <a:pt x="10501735" y="521168"/>
                </a:cubicBezTo>
                <a:lnTo>
                  <a:pt x="10537825" y="537183"/>
                </a:lnTo>
                <a:lnTo>
                  <a:pt x="10537825" y="622406"/>
                </a:lnTo>
                <a:lnTo>
                  <a:pt x="10529404" y="624680"/>
                </a:lnTo>
                <a:cubicBezTo>
                  <a:pt x="10492612" y="641223"/>
                  <a:pt x="10471992" y="683403"/>
                  <a:pt x="10428136" y="716119"/>
                </a:cubicBezTo>
                <a:cubicBezTo>
                  <a:pt x="10438531" y="727092"/>
                  <a:pt x="10440264" y="744463"/>
                  <a:pt x="10437087" y="758636"/>
                </a:cubicBezTo>
                <a:cubicBezTo>
                  <a:pt x="10401857" y="743550"/>
                  <a:pt x="10350168" y="702862"/>
                  <a:pt x="10308586" y="713606"/>
                </a:cubicBezTo>
                <a:cubicBezTo>
                  <a:pt x="10254875" y="713606"/>
                  <a:pt x="10293859" y="768694"/>
                  <a:pt x="10230620" y="725492"/>
                </a:cubicBezTo>
                <a:cubicBezTo>
                  <a:pt x="10219647" y="728463"/>
                  <a:pt x="10237261" y="759778"/>
                  <a:pt x="10214449" y="759778"/>
                </a:cubicBezTo>
                <a:cubicBezTo>
                  <a:pt x="10204630" y="759778"/>
                  <a:pt x="10170268" y="723892"/>
                  <a:pt x="10165357" y="745378"/>
                </a:cubicBezTo>
                <a:cubicBezTo>
                  <a:pt x="10162470" y="757723"/>
                  <a:pt x="10204630" y="763436"/>
                  <a:pt x="10196833" y="795667"/>
                </a:cubicBezTo>
                <a:cubicBezTo>
                  <a:pt x="10193657" y="808695"/>
                  <a:pt x="10203764" y="832697"/>
                  <a:pt x="10219934" y="834526"/>
                </a:cubicBezTo>
                <a:cubicBezTo>
                  <a:pt x="10255164" y="841154"/>
                  <a:pt x="10400125" y="917044"/>
                  <a:pt x="10356810" y="962303"/>
                </a:cubicBezTo>
                <a:cubicBezTo>
                  <a:pt x="10348436" y="957503"/>
                  <a:pt x="10338618" y="949730"/>
                  <a:pt x="10329665" y="946759"/>
                </a:cubicBezTo>
                <a:cubicBezTo>
                  <a:pt x="10318115" y="986305"/>
                  <a:pt x="10413119" y="984476"/>
                  <a:pt x="10394061" y="1042079"/>
                </a:cubicBezTo>
                <a:cubicBezTo>
                  <a:pt x="10386842" y="1039793"/>
                  <a:pt x="10352478" y="1034306"/>
                  <a:pt x="10348436" y="1038650"/>
                </a:cubicBezTo>
                <a:cubicBezTo>
                  <a:pt x="10336308" y="1051908"/>
                  <a:pt x="10407921" y="1105625"/>
                  <a:pt x="10418605" y="1115453"/>
                </a:cubicBezTo>
                <a:cubicBezTo>
                  <a:pt x="10406189" y="1114767"/>
                  <a:pt x="10351035" y="1104253"/>
                  <a:pt x="10343238" y="1114082"/>
                </a:cubicBezTo>
                <a:cubicBezTo>
                  <a:pt x="10344971" y="1122996"/>
                  <a:pt x="10418894" y="1226087"/>
                  <a:pt x="10346126" y="1226087"/>
                </a:cubicBezTo>
                <a:cubicBezTo>
                  <a:pt x="10310318" y="1226087"/>
                  <a:pt x="10222534" y="1129853"/>
                  <a:pt x="10200876" y="1107224"/>
                </a:cubicBezTo>
                <a:cubicBezTo>
                  <a:pt x="10157850" y="1062421"/>
                  <a:pt x="10105294" y="1027906"/>
                  <a:pt x="10064002" y="980818"/>
                </a:cubicBezTo>
                <a:cubicBezTo>
                  <a:pt x="10029638" y="941502"/>
                  <a:pt x="10021553" y="892129"/>
                  <a:pt x="9993542" y="856927"/>
                </a:cubicBezTo>
                <a:cubicBezTo>
                  <a:pt x="9994986" y="849383"/>
                  <a:pt x="9995852" y="841841"/>
                  <a:pt x="9995563" y="834068"/>
                </a:cubicBezTo>
                <a:cubicBezTo>
                  <a:pt x="10053028" y="840468"/>
                  <a:pt x="10046386" y="767094"/>
                  <a:pt x="10053605" y="724806"/>
                </a:cubicBezTo>
                <a:cubicBezTo>
                  <a:pt x="10051873" y="721606"/>
                  <a:pt x="10049563" y="719092"/>
                  <a:pt x="10046386" y="717035"/>
                </a:cubicBezTo>
                <a:lnTo>
                  <a:pt x="10049563" y="713606"/>
                </a:lnTo>
                <a:lnTo>
                  <a:pt x="10043787" y="709491"/>
                </a:lnTo>
                <a:cubicBezTo>
                  <a:pt x="10053894" y="698977"/>
                  <a:pt x="10066312" y="692346"/>
                  <a:pt x="10079306" y="685491"/>
                </a:cubicBezTo>
                <a:cubicBezTo>
                  <a:pt x="10076707" y="681146"/>
                  <a:pt x="10074686" y="676575"/>
                  <a:pt x="10073531" y="671775"/>
                </a:cubicBezTo>
                <a:cubicBezTo>
                  <a:pt x="10061402" y="670860"/>
                  <a:pt x="10054183" y="653032"/>
                  <a:pt x="10047830" y="644574"/>
                </a:cubicBezTo>
                <a:cubicBezTo>
                  <a:pt x="10049563" y="653032"/>
                  <a:pt x="10049274" y="662403"/>
                  <a:pt x="10049274" y="670860"/>
                </a:cubicBezTo>
                <a:cubicBezTo>
                  <a:pt x="10018377" y="651660"/>
                  <a:pt x="9999028" y="670404"/>
                  <a:pt x="9998740" y="704233"/>
                </a:cubicBezTo>
                <a:cubicBezTo>
                  <a:pt x="9989211" y="707662"/>
                  <a:pt x="9980259" y="712463"/>
                  <a:pt x="9971885" y="718406"/>
                </a:cubicBezTo>
                <a:cubicBezTo>
                  <a:pt x="9964666" y="709719"/>
                  <a:pt x="9958314" y="700577"/>
                  <a:pt x="9951959" y="691204"/>
                </a:cubicBezTo>
                <a:cubicBezTo>
                  <a:pt x="9946473" y="694404"/>
                  <a:pt x="9938965" y="696462"/>
                  <a:pt x="9932324" y="697604"/>
                </a:cubicBezTo>
                <a:cubicBezTo>
                  <a:pt x="9928859" y="687090"/>
                  <a:pt x="9912400" y="650060"/>
                  <a:pt x="9901714" y="650060"/>
                </a:cubicBezTo>
                <a:cubicBezTo>
                  <a:pt x="9869373" y="641830"/>
                  <a:pt x="9834143" y="641830"/>
                  <a:pt x="9801223" y="649603"/>
                </a:cubicBezTo>
                <a:cubicBezTo>
                  <a:pt x="9799204" y="662403"/>
                  <a:pt x="9785053" y="729606"/>
                  <a:pt x="9793138" y="739207"/>
                </a:cubicBezTo>
                <a:cubicBezTo>
                  <a:pt x="9816240" y="759322"/>
                  <a:pt x="9847715" y="747207"/>
                  <a:pt x="9869662" y="775551"/>
                </a:cubicBezTo>
                <a:lnTo>
                  <a:pt x="9853780" y="791324"/>
                </a:lnTo>
                <a:cubicBezTo>
                  <a:pt x="9783609" y="771894"/>
                  <a:pt x="9728166" y="820353"/>
                  <a:pt x="9660884" y="771209"/>
                </a:cubicBezTo>
                <a:lnTo>
                  <a:pt x="9686295" y="766180"/>
                </a:lnTo>
                <a:cubicBezTo>
                  <a:pt x="9662039" y="757036"/>
                  <a:pt x="9627676" y="752007"/>
                  <a:pt x="9601110" y="752921"/>
                </a:cubicBezTo>
                <a:cubicBezTo>
                  <a:pt x="9601110" y="752921"/>
                  <a:pt x="9616125" y="772809"/>
                  <a:pt x="9616125" y="772809"/>
                </a:cubicBezTo>
                <a:cubicBezTo>
                  <a:pt x="9557506" y="778751"/>
                  <a:pt x="9496286" y="773951"/>
                  <a:pt x="9439977" y="776465"/>
                </a:cubicBezTo>
                <a:cubicBezTo>
                  <a:pt x="9382226" y="778980"/>
                  <a:pt x="9342664" y="755436"/>
                  <a:pt x="9318985" y="820353"/>
                </a:cubicBezTo>
                <a:cubicBezTo>
                  <a:pt x="9323605" y="830410"/>
                  <a:pt x="9329091" y="840012"/>
                  <a:pt x="9329091" y="851441"/>
                </a:cubicBezTo>
                <a:cubicBezTo>
                  <a:pt x="9317829" y="860812"/>
                  <a:pt x="9293863" y="886642"/>
                  <a:pt x="9295018" y="903786"/>
                </a:cubicBezTo>
                <a:cubicBezTo>
                  <a:pt x="9298194" y="943788"/>
                  <a:pt x="9256900" y="960474"/>
                  <a:pt x="9253146" y="993847"/>
                </a:cubicBezTo>
                <a:cubicBezTo>
                  <a:pt x="9274226" y="1005505"/>
                  <a:pt x="9286932" y="999562"/>
                  <a:pt x="9307145" y="999562"/>
                </a:cubicBezTo>
                <a:cubicBezTo>
                  <a:pt x="9339486" y="999562"/>
                  <a:pt x="9336599" y="1040021"/>
                  <a:pt x="9359412" y="1043906"/>
                </a:cubicBezTo>
                <a:cubicBezTo>
                  <a:pt x="9375005" y="1038650"/>
                  <a:pt x="9404460" y="1028364"/>
                  <a:pt x="9400706" y="1058994"/>
                </a:cubicBezTo>
                <a:cubicBezTo>
                  <a:pt x="9405037" y="1058994"/>
                  <a:pt x="9406192" y="1058308"/>
                  <a:pt x="9406192" y="1058308"/>
                </a:cubicBezTo>
                <a:cubicBezTo>
                  <a:pt x="9403594" y="1047793"/>
                  <a:pt x="9409080" y="1041393"/>
                  <a:pt x="9399551" y="1032021"/>
                </a:cubicBezTo>
                <a:lnTo>
                  <a:pt x="9405326" y="1027220"/>
                </a:lnTo>
                <a:lnTo>
                  <a:pt x="9405037" y="1016020"/>
                </a:lnTo>
                <a:cubicBezTo>
                  <a:pt x="9480982" y="1019677"/>
                  <a:pt x="9550865" y="1049393"/>
                  <a:pt x="9598509" y="1102881"/>
                </a:cubicBezTo>
                <a:cubicBezTo>
                  <a:pt x="9629119" y="1136255"/>
                  <a:pt x="9630563" y="1159112"/>
                  <a:pt x="9645291" y="1200029"/>
                </a:cubicBezTo>
                <a:cubicBezTo>
                  <a:pt x="9663194" y="1250317"/>
                  <a:pt x="9709108" y="1288719"/>
                  <a:pt x="9729032" y="1340149"/>
                </a:cubicBezTo>
                <a:cubicBezTo>
                  <a:pt x="9740005" y="1368266"/>
                  <a:pt x="9716905" y="1436383"/>
                  <a:pt x="9720081" y="1469755"/>
                </a:cubicBezTo>
                <a:cubicBezTo>
                  <a:pt x="9724701" y="1515472"/>
                  <a:pt x="9681386" y="1558902"/>
                  <a:pt x="9685140" y="1602790"/>
                </a:cubicBezTo>
                <a:cubicBezTo>
                  <a:pt x="9694958" y="1717539"/>
                  <a:pt x="9582339" y="1671594"/>
                  <a:pt x="9537291" y="1654222"/>
                </a:cubicBezTo>
                <a:cubicBezTo>
                  <a:pt x="9534693" y="1665880"/>
                  <a:pt x="9530650" y="1674795"/>
                  <a:pt x="9521987" y="1683024"/>
                </a:cubicBezTo>
                <a:cubicBezTo>
                  <a:pt x="9516212" y="1685538"/>
                  <a:pt x="9509859" y="1687366"/>
                  <a:pt x="9503507" y="1687595"/>
                </a:cubicBezTo>
                <a:cubicBezTo>
                  <a:pt x="9503218" y="1688053"/>
                  <a:pt x="9503218" y="1688509"/>
                  <a:pt x="9502929" y="1688738"/>
                </a:cubicBezTo>
                <a:cubicBezTo>
                  <a:pt x="9513613" y="1697653"/>
                  <a:pt x="9523142" y="1709997"/>
                  <a:pt x="9530939" y="1721425"/>
                </a:cubicBezTo>
                <a:cubicBezTo>
                  <a:pt x="9524586" y="1720968"/>
                  <a:pt x="9510148" y="1719139"/>
                  <a:pt x="9504084" y="1720739"/>
                </a:cubicBezTo>
                <a:cubicBezTo>
                  <a:pt x="9487336" y="1767827"/>
                  <a:pt x="9519966" y="1780629"/>
                  <a:pt x="9492821" y="1825430"/>
                </a:cubicBezTo>
                <a:cubicBezTo>
                  <a:pt x="9458748" y="1884176"/>
                  <a:pt x="9444310" y="1857432"/>
                  <a:pt x="9505239" y="1904749"/>
                </a:cubicBezTo>
                <a:lnTo>
                  <a:pt x="9514480" y="1896520"/>
                </a:lnTo>
                <a:cubicBezTo>
                  <a:pt x="9566746" y="1944750"/>
                  <a:pt x="9724701" y="2082356"/>
                  <a:pt x="9621034" y="2151617"/>
                </a:cubicBezTo>
                <a:cubicBezTo>
                  <a:pt x="9579163" y="2151617"/>
                  <a:pt x="9511592" y="2191163"/>
                  <a:pt x="9497441" y="2126931"/>
                </a:cubicBezTo>
                <a:cubicBezTo>
                  <a:pt x="9492534" y="2103387"/>
                  <a:pt x="9447197" y="2009211"/>
                  <a:pt x="9464812" y="1997324"/>
                </a:cubicBezTo>
                <a:cubicBezTo>
                  <a:pt x="9463079" y="1993896"/>
                  <a:pt x="9459903" y="1988638"/>
                  <a:pt x="9454705" y="1980867"/>
                </a:cubicBezTo>
                <a:cubicBezTo>
                  <a:pt x="9452106" y="1984752"/>
                  <a:pt x="9448641" y="1988409"/>
                  <a:pt x="9445175" y="1991380"/>
                </a:cubicBezTo>
                <a:cubicBezTo>
                  <a:pt x="9439399" y="1987952"/>
                  <a:pt x="9432758" y="1982923"/>
                  <a:pt x="9429293" y="1977438"/>
                </a:cubicBezTo>
                <a:cubicBezTo>
                  <a:pt x="9427272" y="1978809"/>
                  <a:pt x="9424673" y="1979952"/>
                  <a:pt x="9421208" y="1979952"/>
                </a:cubicBezTo>
                <a:cubicBezTo>
                  <a:pt x="9416588" y="1977894"/>
                  <a:pt x="9411968" y="1975838"/>
                  <a:pt x="9407347" y="1973780"/>
                </a:cubicBezTo>
                <a:cubicBezTo>
                  <a:pt x="9404171" y="1980867"/>
                  <a:pt x="9394063" y="1987038"/>
                  <a:pt x="9386555" y="1990009"/>
                </a:cubicBezTo>
                <a:cubicBezTo>
                  <a:pt x="9381358" y="1984980"/>
                  <a:pt x="9376449" y="1977438"/>
                  <a:pt x="9375871" y="1970352"/>
                </a:cubicBezTo>
                <a:cubicBezTo>
                  <a:pt x="9312632" y="1966236"/>
                  <a:pt x="9365187" y="1857661"/>
                  <a:pt x="9276247" y="1857661"/>
                </a:cubicBezTo>
                <a:cubicBezTo>
                  <a:pt x="9241307" y="1856289"/>
                  <a:pt x="9225713" y="1868860"/>
                  <a:pt x="9214740" y="1895605"/>
                </a:cubicBezTo>
                <a:cubicBezTo>
                  <a:pt x="9191639" y="1952979"/>
                  <a:pt x="9122912" y="1898804"/>
                  <a:pt x="9165938" y="1883033"/>
                </a:cubicBezTo>
                <a:cubicBezTo>
                  <a:pt x="9164783" y="1882347"/>
                  <a:pt x="9145437" y="1754341"/>
                  <a:pt x="9120602" y="1799600"/>
                </a:cubicBezTo>
                <a:cubicBezTo>
                  <a:pt x="9114827" y="1809657"/>
                  <a:pt x="9062560" y="1896748"/>
                  <a:pt x="9057651" y="1897891"/>
                </a:cubicBezTo>
                <a:cubicBezTo>
                  <a:pt x="9043502" y="1900862"/>
                  <a:pt x="9025022" y="1903377"/>
                  <a:pt x="9012892" y="1894691"/>
                </a:cubicBezTo>
                <a:cubicBezTo>
                  <a:pt x="9014336" y="1963723"/>
                  <a:pt x="9107608" y="1905662"/>
                  <a:pt x="9105875" y="1964636"/>
                </a:cubicBezTo>
                <a:cubicBezTo>
                  <a:pt x="9103565" y="2023840"/>
                  <a:pt x="9149190" y="1956865"/>
                  <a:pt x="9160741" y="1952065"/>
                </a:cubicBezTo>
                <a:cubicBezTo>
                  <a:pt x="9187308" y="1940864"/>
                  <a:pt x="9214451" y="1968523"/>
                  <a:pt x="9242462" y="1968523"/>
                </a:cubicBezTo>
                <a:cubicBezTo>
                  <a:pt x="9276824" y="1968523"/>
                  <a:pt x="9314942" y="2027726"/>
                  <a:pt x="9272204" y="2027726"/>
                </a:cubicBezTo>
                <a:cubicBezTo>
                  <a:pt x="9252280" y="2027726"/>
                  <a:pt x="9249392" y="2028868"/>
                  <a:pt x="9229755" y="2035268"/>
                </a:cubicBezTo>
                <a:cubicBezTo>
                  <a:pt x="9201457" y="2044641"/>
                  <a:pt x="9188463" y="2097443"/>
                  <a:pt x="9180089" y="2123044"/>
                </a:cubicBezTo>
                <a:cubicBezTo>
                  <a:pt x="9240441" y="2135844"/>
                  <a:pt x="9264985" y="2203963"/>
                  <a:pt x="9302525" y="2242593"/>
                </a:cubicBezTo>
                <a:cubicBezTo>
                  <a:pt x="9313209" y="2275737"/>
                  <a:pt x="9375294" y="2272994"/>
                  <a:pt x="9371251" y="2325340"/>
                </a:cubicBezTo>
                <a:lnTo>
                  <a:pt x="9367786" y="2323969"/>
                </a:lnTo>
                <a:cubicBezTo>
                  <a:pt x="9414566" y="2361455"/>
                  <a:pt x="9372695" y="2358484"/>
                  <a:pt x="9355947" y="2377457"/>
                </a:cubicBezTo>
                <a:cubicBezTo>
                  <a:pt x="9412834" y="2374028"/>
                  <a:pt x="9412256" y="2432545"/>
                  <a:pt x="9421785" y="2468889"/>
                </a:cubicBezTo>
                <a:lnTo>
                  <a:pt x="9409946" y="2466833"/>
                </a:lnTo>
                <a:cubicBezTo>
                  <a:pt x="9416588" y="2484890"/>
                  <a:pt x="9426983" y="2542036"/>
                  <a:pt x="9388288" y="2521234"/>
                </a:cubicBezTo>
                <a:cubicBezTo>
                  <a:pt x="9371251" y="2566037"/>
                  <a:pt x="9353637" y="2621354"/>
                  <a:pt x="9349883" y="2668900"/>
                </a:cubicBezTo>
                <a:lnTo>
                  <a:pt x="9344974" y="2671871"/>
                </a:lnTo>
                <a:cubicBezTo>
                  <a:pt x="9332846" y="2677813"/>
                  <a:pt x="9309167" y="2741132"/>
                  <a:pt x="9293285" y="2753932"/>
                </a:cubicBezTo>
                <a:cubicBezTo>
                  <a:pt x="9278557" y="2765360"/>
                  <a:pt x="9235531" y="2789362"/>
                  <a:pt x="9230046" y="2808106"/>
                </a:cubicBezTo>
                <a:cubicBezTo>
                  <a:pt x="9223980" y="2826621"/>
                  <a:pt x="9113094" y="2862280"/>
                  <a:pt x="9096058" y="2850165"/>
                </a:cubicBezTo>
                <a:cubicBezTo>
                  <a:pt x="9093748" y="2867765"/>
                  <a:pt x="9076711" y="2863880"/>
                  <a:pt x="9066603" y="2871651"/>
                </a:cubicBezTo>
                <a:cubicBezTo>
                  <a:pt x="9066314" y="2873251"/>
                  <a:pt x="9065736" y="2874623"/>
                  <a:pt x="9064870" y="2876223"/>
                </a:cubicBezTo>
                <a:cubicBezTo>
                  <a:pt x="9040615" y="2889253"/>
                  <a:pt x="9017512" y="2894282"/>
                  <a:pt x="8995278" y="2906853"/>
                </a:cubicBezTo>
                <a:cubicBezTo>
                  <a:pt x="8983439" y="2913253"/>
                  <a:pt x="8940413" y="2906395"/>
                  <a:pt x="8943878" y="2927655"/>
                </a:cubicBezTo>
                <a:cubicBezTo>
                  <a:pt x="8947920" y="2951199"/>
                  <a:pt x="8971310" y="2954399"/>
                  <a:pt x="8943300" y="2973827"/>
                </a:cubicBezTo>
                <a:cubicBezTo>
                  <a:pt x="8959182" y="2971314"/>
                  <a:pt x="8973620" y="2968799"/>
                  <a:pt x="8973620" y="2990514"/>
                </a:cubicBezTo>
                <a:cubicBezTo>
                  <a:pt x="8963513" y="3009944"/>
                  <a:pt x="8962358" y="3066861"/>
                  <a:pt x="8932039" y="3069147"/>
                </a:cubicBezTo>
                <a:cubicBezTo>
                  <a:pt x="8894787" y="3112349"/>
                  <a:pt x="8826062" y="2979314"/>
                  <a:pt x="8914713" y="2975200"/>
                </a:cubicBezTo>
                <a:cubicBezTo>
                  <a:pt x="8897675" y="2958970"/>
                  <a:pt x="8877462" y="2925368"/>
                  <a:pt x="8891900" y="2902282"/>
                </a:cubicBezTo>
                <a:cubicBezTo>
                  <a:pt x="8891034" y="2901824"/>
                  <a:pt x="8890456" y="2901367"/>
                  <a:pt x="8889879" y="2901139"/>
                </a:cubicBezTo>
                <a:cubicBezTo>
                  <a:pt x="8879195" y="2930168"/>
                  <a:pt x="8850317" y="2898395"/>
                  <a:pt x="8839633" y="2892682"/>
                </a:cubicBezTo>
                <a:cubicBezTo>
                  <a:pt x="8831548" y="2905482"/>
                  <a:pt x="8809312" y="2922855"/>
                  <a:pt x="8795741" y="2933368"/>
                </a:cubicBezTo>
                <a:cubicBezTo>
                  <a:pt x="8774372" y="2950283"/>
                  <a:pt x="8769751" y="2974285"/>
                  <a:pt x="8748672" y="2990743"/>
                </a:cubicBezTo>
                <a:cubicBezTo>
                  <a:pt x="8703046" y="3025944"/>
                  <a:pt x="8777549" y="3081718"/>
                  <a:pt x="8787944" y="3110062"/>
                </a:cubicBezTo>
                <a:cubicBezTo>
                  <a:pt x="8845120" y="3179323"/>
                  <a:pt x="8945033" y="3228240"/>
                  <a:pt x="8953118" y="3328816"/>
                </a:cubicBezTo>
                <a:cubicBezTo>
                  <a:pt x="8956872" y="3375448"/>
                  <a:pt x="8967557" y="3413163"/>
                  <a:pt x="8960626" y="3461166"/>
                </a:cubicBezTo>
                <a:cubicBezTo>
                  <a:pt x="8953695" y="3508939"/>
                  <a:pt x="8890745" y="3528140"/>
                  <a:pt x="8854649" y="3550084"/>
                </a:cubicBezTo>
                <a:lnTo>
                  <a:pt x="8849451" y="3545512"/>
                </a:lnTo>
                <a:cubicBezTo>
                  <a:pt x="8847718" y="3559913"/>
                  <a:pt x="8840788" y="3592828"/>
                  <a:pt x="8821730" y="3591457"/>
                </a:cubicBezTo>
                <a:cubicBezTo>
                  <a:pt x="8812490" y="3620030"/>
                  <a:pt x="8747228" y="3656831"/>
                  <a:pt x="8719796" y="3648145"/>
                </a:cubicBezTo>
                <a:cubicBezTo>
                  <a:pt x="8734234" y="3618659"/>
                  <a:pt x="8725860" y="3588028"/>
                  <a:pt x="8738565" y="3558998"/>
                </a:cubicBezTo>
                <a:cubicBezTo>
                  <a:pt x="8718639" y="3556713"/>
                  <a:pt x="8696694" y="3526996"/>
                  <a:pt x="8674748" y="3518312"/>
                </a:cubicBezTo>
                <a:cubicBezTo>
                  <a:pt x="8673882" y="3514196"/>
                  <a:pt x="8671283" y="3502996"/>
                  <a:pt x="8667818" y="3500939"/>
                </a:cubicBezTo>
                <a:cubicBezTo>
                  <a:pt x="8637208" y="3533398"/>
                  <a:pt x="8630855" y="3466880"/>
                  <a:pt x="8618150" y="3447907"/>
                </a:cubicBezTo>
                <a:cubicBezTo>
                  <a:pt x="8587540" y="3465737"/>
                  <a:pt x="8585808" y="3409963"/>
                  <a:pt x="8561262" y="3415449"/>
                </a:cubicBezTo>
                <a:cubicBezTo>
                  <a:pt x="8533830" y="3393505"/>
                  <a:pt x="8512173" y="3427336"/>
                  <a:pt x="8515061" y="3368133"/>
                </a:cubicBezTo>
                <a:cubicBezTo>
                  <a:pt x="8508130" y="3368819"/>
                  <a:pt x="8501778" y="3369275"/>
                  <a:pt x="8494846" y="3369504"/>
                </a:cubicBezTo>
                <a:cubicBezTo>
                  <a:pt x="8518814" y="3437849"/>
                  <a:pt x="8460195" y="3517854"/>
                  <a:pt x="8472612" y="3588257"/>
                </a:cubicBezTo>
                <a:cubicBezTo>
                  <a:pt x="8480986" y="3585515"/>
                  <a:pt x="8489071" y="3584828"/>
                  <a:pt x="8497734" y="3585744"/>
                </a:cubicBezTo>
                <a:cubicBezTo>
                  <a:pt x="8502065" y="3607915"/>
                  <a:pt x="8551444" y="3671689"/>
                  <a:pt x="8522568" y="3692491"/>
                </a:cubicBezTo>
                <a:cubicBezTo>
                  <a:pt x="8527188" y="3718550"/>
                  <a:pt x="8590717" y="3728150"/>
                  <a:pt x="8604288" y="3747351"/>
                </a:cubicBezTo>
                <a:cubicBezTo>
                  <a:pt x="8645582" y="3756494"/>
                  <a:pt x="8708821" y="3838098"/>
                  <a:pt x="8690341" y="3881985"/>
                </a:cubicBezTo>
                <a:cubicBezTo>
                  <a:pt x="8684277" y="3896387"/>
                  <a:pt x="8689186" y="3946446"/>
                  <a:pt x="8701891" y="3954903"/>
                </a:cubicBezTo>
                <a:cubicBezTo>
                  <a:pt x="8751559" y="3988505"/>
                  <a:pt x="8735100" y="4044966"/>
                  <a:pt x="8723261" y="4088854"/>
                </a:cubicBezTo>
                <a:lnTo>
                  <a:pt x="8656268" y="4042908"/>
                </a:lnTo>
                <a:lnTo>
                  <a:pt x="8666373" y="4042908"/>
                </a:lnTo>
                <a:cubicBezTo>
                  <a:pt x="8621038" y="4042908"/>
                  <a:pt x="8528343" y="3915815"/>
                  <a:pt x="8528055" y="3872385"/>
                </a:cubicBezTo>
                <a:cubicBezTo>
                  <a:pt x="8528055" y="3792382"/>
                  <a:pt x="8477521" y="3735465"/>
                  <a:pt x="8433050" y="3675118"/>
                </a:cubicBezTo>
                <a:cubicBezTo>
                  <a:pt x="8431029" y="3683804"/>
                  <a:pt x="8428141" y="3694319"/>
                  <a:pt x="8417746" y="3694319"/>
                </a:cubicBezTo>
                <a:cubicBezTo>
                  <a:pt x="8415725" y="3693633"/>
                  <a:pt x="8413704" y="3692491"/>
                  <a:pt x="8411682" y="3691119"/>
                </a:cubicBezTo>
                <a:cubicBezTo>
                  <a:pt x="8381650" y="3673747"/>
                  <a:pt x="8403597" y="3594201"/>
                  <a:pt x="8408506" y="3571571"/>
                </a:cubicBezTo>
                <a:cubicBezTo>
                  <a:pt x="8377319" y="3550084"/>
                  <a:pt x="8393200" y="3416592"/>
                  <a:pt x="8377896" y="3371333"/>
                </a:cubicBezTo>
                <a:lnTo>
                  <a:pt x="8377607" y="3372475"/>
                </a:lnTo>
                <a:cubicBezTo>
                  <a:pt x="8339779" y="3354646"/>
                  <a:pt x="8308015" y="3227097"/>
                  <a:pt x="8310614" y="3191438"/>
                </a:cubicBezTo>
                <a:cubicBezTo>
                  <a:pt x="8301084" y="3189838"/>
                  <a:pt x="8294731" y="3184581"/>
                  <a:pt x="8291266" y="3175437"/>
                </a:cubicBezTo>
                <a:cubicBezTo>
                  <a:pt x="8279138" y="3203096"/>
                  <a:pt x="8190198" y="3276928"/>
                  <a:pt x="8169696" y="3224126"/>
                </a:cubicBezTo>
                <a:cubicBezTo>
                  <a:pt x="8136776" y="3248813"/>
                  <a:pt x="8164498" y="3072576"/>
                  <a:pt x="8124071" y="3065718"/>
                </a:cubicBezTo>
                <a:lnTo>
                  <a:pt x="8122338" y="3071661"/>
                </a:lnTo>
                <a:cubicBezTo>
                  <a:pt x="8082488" y="3075776"/>
                  <a:pt x="8081044" y="3030288"/>
                  <a:pt x="8096639" y="3009487"/>
                </a:cubicBezTo>
                <a:cubicBezTo>
                  <a:pt x="8082777" y="2994629"/>
                  <a:pt x="8054767" y="2991658"/>
                  <a:pt x="8036863" y="2967656"/>
                </a:cubicBezTo>
                <a:cubicBezTo>
                  <a:pt x="8023291" y="2949141"/>
                  <a:pt x="8005677" y="2931997"/>
                  <a:pt x="7990949" y="2915082"/>
                </a:cubicBezTo>
                <a:cubicBezTo>
                  <a:pt x="7990949" y="2894053"/>
                  <a:pt x="8023002" y="2848565"/>
                  <a:pt x="7977666" y="2835307"/>
                </a:cubicBezTo>
                <a:cubicBezTo>
                  <a:pt x="8001346" y="2886738"/>
                  <a:pt x="7906919" y="2900911"/>
                  <a:pt x="7875731" y="2903882"/>
                </a:cubicBezTo>
                <a:lnTo>
                  <a:pt x="7874576" y="2899995"/>
                </a:lnTo>
                <a:cubicBezTo>
                  <a:pt x="7851765" y="2905711"/>
                  <a:pt x="7726728" y="2881251"/>
                  <a:pt x="7793434" y="2946399"/>
                </a:cubicBezTo>
                <a:cubicBezTo>
                  <a:pt x="7766867" y="2967656"/>
                  <a:pt x="7756471" y="3000800"/>
                  <a:pt x="7718931" y="3006744"/>
                </a:cubicBezTo>
                <a:cubicBezTo>
                  <a:pt x="7682837" y="3012458"/>
                  <a:pt x="7669552" y="3070518"/>
                  <a:pt x="7643853" y="3092462"/>
                </a:cubicBezTo>
                <a:cubicBezTo>
                  <a:pt x="7612666" y="3118520"/>
                  <a:pt x="7562709" y="3206296"/>
                  <a:pt x="7529791" y="3206296"/>
                </a:cubicBezTo>
                <a:cubicBezTo>
                  <a:pt x="7532967" y="3206296"/>
                  <a:pt x="7474925" y="3234184"/>
                  <a:pt x="7474059" y="3244697"/>
                </a:cubicBezTo>
                <a:cubicBezTo>
                  <a:pt x="7468282" y="3314645"/>
                  <a:pt x="7513041" y="3367217"/>
                  <a:pt x="7477813" y="3438536"/>
                </a:cubicBezTo>
                <a:cubicBezTo>
                  <a:pt x="7468860" y="3457051"/>
                  <a:pt x="7482144" y="3476708"/>
                  <a:pt x="7482433" y="3496596"/>
                </a:cubicBezTo>
                <a:cubicBezTo>
                  <a:pt x="7483010" y="3529283"/>
                  <a:pt x="7469150" y="3524712"/>
                  <a:pt x="7460775" y="3546198"/>
                </a:cubicBezTo>
                <a:cubicBezTo>
                  <a:pt x="7425257" y="3564027"/>
                  <a:pt x="7458753" y="3591228"/>
                  <a:pt x="7432476" y="3604944"/>
                </a:cubicBezTo>
                <a:cubicBezTo>
                  <a:pt x="7406775" y="3618430"/>
                  <a:pt x="7407642" y="3636031"/>
                  <a:pt x="7387140" y="3657289"/>
                </a:cubicBezTo>
                <a:cubicBezTo>
                  <a:pt x="7313215" y="3734092"/>
                  <a:pt x="7195976" y="3339102"/>
                  <a:pt x="7165079" y="3298643"/>
                </a:cubicBezTo>
                <a:cubicBezTo>
                  <a:pt x="7082491" y="3189838"/>
                  <a:pt x="7064877" y="3032573"/>
                  <a:pt x="7040043" y="2906624"/>
                </a:cubicBezTo>
                <a:cubicBezTo>
                  <a:pt x="7040043" y="2906853"/>
                  <a:pt x="7038599" y="2915311"/>
                  <a:pt x="7038599" y="2915311"/>
                </a:cubicBezTo>
                <a:cubicBezTo>
                  <a:pt x="6987198" y="2970171"/>
                  <a:pt x="6942730" y="2942512"/>
                  <a:pt x="6899415" y="2898395"/>
                </a:cubicBezTo>
                <a:cubicBezTo>
                  <a:pt x="6888153" y="2886738"/>
                  <a:pt x="6845704" y="2854051"/>
                  <a:pt x="6852923" y="2835992"/>
                </a:cubicBezTo>
                <a:cubicBezTo>
                  <a:pt x="6863318" y="2809248"/>
                  <a:pt x="6904035" y="2841479"/>
                  <a:pt x="6916163" y="2823192"/>
                </a:cubicBezTo>
                <a:cubicBezTo>
                  <a:pt x="6877467" y="2836907"/>
                  <a:pt x="6834443" y="2800791"/>
                  <a:pt x="6808164" y="2774504"/>
                </a:cubicBezTo>
                <a:cubicBezTo>
                  <a:pt x="6775533" y="2787991"/>
                  <a:pt x="6755320" y="2743416"/>
                  <a:pt x="6750122" y="2718044"/>
                </a:cubicBezTo>
                <a:cubicBezTo>
                  <a:pt x="6732219" y="2718730"/>
                  <a:pt x="6719801" y="2713701"/>
                  <a:pt x="6721823" y="2692444"/>
                </a:cubicBezTo>
                <a:cubicBezTo>
                  <a:pt x="6716914" y="2690157"/>
                  <a:pt x="6713737" y="2686271"/>
                  <a:pt x="6712582" y="2680328"/>
                </a:cubicBezTo>
                <a:cubicBezTo>
                  <a:pt x="6644723" y="2699986"/>
                  <a:pt x="6575997" y="2675300"/>
                  <a:pt x="6512467" y="2700901"/>
                </a:cubicBezTo>
                <a:cubicBezTo>
                  <a:pt x="6476661" y="2715301"/>
                  <a:pt x="6413998" y="2683071"/>
                  <a:pt x="6373861" y="2676213"/>
                </a:cubicBezTo>
                <a:cubicBezTo>
                  <a:pt x="6342673" y="2672784"/>
                  <a:pt x="6288096" y="2673242"/>
                  <a:pt x="6265862" y="2650840"/>
                </a:cubicBezTo>
                <a:cubicBezTo>
                  <a:pt x="6252289" y="2636898"/>
                  <a:pt x="6249401" y="2573124"/>
                  <a:pt x="6221681" y="2577924"/>
                </a:cubicBezTo>
                <a:cubicBezTo>
                  <a:pt x="6223991" y="2586381"/>
                  <a:pt x="6222836" y="2592781"/>
                  <a:pt x="6217638" y="2597353"/>
                </a:cubicBezTo>
                <a:cubicBezTo>
                  <a:pt x="6248246" y="2639183"/>
                  <a:pt x="6226878" y="2696328"/>
                  <a:pt x="6286075" y="2731303"/>
                </a:cubicBezTo>
                <a:cubicBezTo>
                  <a:pt x="6340074" y="2762618"/>
                  <a:pt x="6348448" y="2744103"/>
                  <a:pt x="6392341" y="2795077"/>
                </a:cubicBezTo>
                <a:cubicBezTo>
                  <a:pt x="6410244" y="2806048"/>
                  <a:pt x="6412265" y="2812220"/>
                  <a:pt x="6435079" y="2810848"/>
                </a:cubicBezTo>
                <a:cubicBezTo>
                  <a:pt x="6430170" y="2836907"/>
                  <a:pt x="6377614" y="2975200"/>
                  <a:pt x="6341518" y="2950741"/>
                </a:cubicBezTo>
                <a:cubicBezTo>
                  <a:pt x="6329968" y="2971771"/>
                  <a:pt x="6335454" y="3011773"/>
                  <a:pt x="6340363" y="3033946"/>
                </a:cubicBezTo>
                <a:lnTo>
                  <a:pt x="6333433" y="3038517"/>
                </a:lnTo>
                <a:lnTo>
                  <a:pt x="6332567" y="3049488"/>
                </a:lnTo>
                <a:cubicBezTo>
                  <a:pt x="6321883" y="3049261"/>
                  <a:pt x="6303112" y="3047203"/>
                  <a:pt x="6293005" y="3051317"/>
                </a:cubicBezTo>
                <a:cubicBezTo>
                  <a:pt x="6298492" y="3048117"/>
                  <a:pt x="6222547" y="3125378"/>
                  <a:pt x="6218504" y="3106862"/>
                </a:cubicBezTo>
                <a:cubicBezTo>
                  <a:pt x="6225435" y="3148922"/>
                  <a:pt x="6137360" y="3167894"/>
                  <a:pt x="6101842" y="3174981"/>
                </a:cubicBezTo>
                <a:cubicBezTo>
                  <a:pt x="6100109" y="3173152"/>
                  <a:pt x="6096644" y="3170181"/>
                  <a:pt x="6094912" y="3168581"/>
                </a:cubicBezTo>
                <a:cubicBezTo>
                  <a:pt x="6093179" y="3175210"/>
                  <a:pt x="6091735" y="3182067"/>
                  <a:pt x="6090869" y="3188923"/>
                </a:cubicBezTo>
                <a:cubicBezTo>
                  <a:pt x="6081340" y="3187323"/>
                  <a:pt x="6057373" y="3187781"/>
                  <a:pt x="6058817" y="3197154"/>
                </a:cubicBezTo>
                <a:cubicBezTo>
                  <a:pt x="6067191" y="3257955"/>
                  <a:pt x="5998463" y="3256126"/>
                  <a:pt x="5952840" y="3274185"/>
                </a:cubicBezTo>
                <a:cubicBezTo>
                  <a:pt x="5887866" y="3299558"/>
                  <a:pt x="5829247" y="3363333"/>
                  <a:pt x="5751858" y="3363333"/>
                </a:cubicBezTo>
                <a:cubicBezTo>
                  <a:pt x="5716232" y="3363333"/>
                  <a:pt x="5662255" y="3426160"/>
                  <a:pt x="5618752" y="3401441"/>
                </a:cubicBezTo>
                <a:lnTo>
                  <a:pt x="5611532" y="3394835"/>
                </a:lnTo>
                <a:lnTo>
                  <a:pt x="5611341" y="3399520"/>
                </a:lnTo>
                <a:cubicBezTo>
                  <a:pt x="5618508" y="3415710"/>
                  <a:pt x="5614599" y="3433632"/>
                  <a:pt x="5599448" y="3444039"/>
                </a:cubicBezTo>
                <a:cubicBezTo>
                  <a:pt x="5625840" y="3456372"/>
                  <a:pt x="5629586" y="3506671"/>
                  <a:pt x="5663636" y="3518813"/>
                </a:cubicBezTo>
                <a:cubicBezTo>
                  <a:pt x="5690842" y="3522861"/>
                  <a:pt x="5706483" y="3494146"/>
                  <a:pt x="5733200" y="3494146"/>
                </a:cubicBezTo>
                <a:cubicBezTo>
                  <a:pt x="5779956" y="3494146"/>
                  <a:pt x="5817100" y="3469863"/>
                  <a:pt x="5863041" y="3469863"/>
                </a:cubicBezTo>
                <a:cubicBezTo>
                  <a:pt x="5900187" y="3469863"/>
                  <a:pt x="5941566" y="3431705"/>
                  <a:pt x="5965026" y="3431320"/>
                </a:cubicBezTo>
                <a:cubicBezTo>
                  <a:pt x="6038011" y="3430163"/>
                  <a:pt x="5996305" y="3468322"/>
                  <a:pt x="6013411" y="3508985"/>
                </a:cubicBezTo>
                <a:cubicBezTo>
                  <a:pt x="6019765" y="3524402"/>
                  <a:pt x="6022697" y="3534231"/>
                  <a:pt x="6019276" y="3548300"/>
                </a:cubicBezTo>
                <a:cubicBezTo>
                  <a:pt x="6013574" y="3548877"/>
                  <a:pt x="6008035" y="3549070"/>
                  <a:pt x="6002332" y="3549070"/>
                </a:cubicBezTo>
                <a:cubicBezTo>
                  <a:pt x="6001681" y="3546372"/>
                  <a:pt x="6000377" y="3544445"/>
                  <a:pt x="5998422" y="3543288"/>
                </a:cubicBezTo>
                <a:cubicBezTo>
                  <a:pt x="5982132" y="3582217"/>
                  <a:pt x="5979525" y="3623074"/>
                  <a:pt x="5958998" y="3665278"/>
                </a:cubicBezTo>
                <a:cubicBezTo>
                  <a:pt x="5944499" y="3695149"/>
                  <a:pt x="5926579" y="3725792"/>
                  <a:pt x="5917618" y="3757975"/>
                </a:cubicBezTo>
                <a:cubicBezTo>
                  <a:pt x="5898883" y="3826005"/>
                  <a:pt x="5856688" y="3880159"/>
                  <a:pt x="5813517" y="3933734"/>
                </a:cubicBezTo>
                <a:cubicBezTo>
                  <a:pt x="5723425" y="4045704"/>
                  <a:pt x="5603521" y="4117974"/>
                  <a:pt x="5523041" y="4242469"/>
                </a:cubicBezTo>
                <a:lnTo>
                  <a:pt x="5520109" y="4236880"/>
                </a:lnTo>
                <a:cubicBezTo>
                  <a:pt x="5505935" y="4252491"/>
                  <a:pt x="5493228" y="4264246"/>
                  <a:pt x="5473026" y="4270605"/>
                </a:cubicBezTo>
                <a:cubicBezTo>
                  <a:pt x="5450057" y="4294117"/>
                  <a:pt x="5392711" y="4444822"/>
                  <a:pt x="5401018" y="4471418"/>
                </a:cubicBezTo>
                <a:cubicBezTo>
                  <a:pt x="5410631" y="4489726"/>
                  <a:pt x="5437675" y="4486835"/>
                  <a:pt x="5433113" y="4515743"/>
                </a:cubicBezTo>
                <a:cubicBezTo>
                  <a:pt x="5431647" y="4525379"/>
                  <a:pt x="5418289" y="4541759"/>
                  <a:pt x="5424152" y="4551780"/>
                </a:cubicBezTo>
                <a:cubicBezTo>
                  <a:pt x="5436249" y="4573751"/>
                  <a:pt x="5428826" y="4615016"/>
                  <a:pt x="5434049" y="4646634"/>
                </a:cubicBezTo>
                <a:lnTo>
                  <a:pt x="5434205" y="4647033"/>
                </a:lnTo>
                <a:lnTo>
                  <a:pt x="4070381" y="4647033"/>
                </a:lnTo>
                <a:lnTo>
                  <a:pt x="4070402" y="4641777"/>
                </a:lnTo>
                <a:cubicBezTo>
                  <a:pt x="4072917" y="4633867"/>
                  <a:pt x="4078283" y="4626796"/>
                  <a:pt x="4087610" y="4621159"/>
                </a:cubicBezTo>
                <a:cubicBezTo>
                  <a:pt x="4105204" y="4600924"/>
                  <a:pt x="4029123" y="4457734"/>
                  <a:pt x="4028472" y="4426707"/>
                </a:cubicBezTo>
                <a:lnTo>
                  <a:pt x="4034336" y="4426128"/>
                </a:lnTo>
                <a:cubicBezTo>
                  <a:pt x="4034663" y="4417649"/>
                  <a:pt x="4039712" y="4417071"/>
                  <a:pt x="4034663" y="4409363"/>
                </a:cubicBezTo>
                <a:lnTo>
                  <a:pt x="4023258" y="4419384"/>
                </a:lnTo>
                <a:cubicBezTo>
                  <a:pt x="4002079" y="4394523"/>
                  <a:pt x="3986440" y="4364651"/>
                  <a:pt x="3961841" y="4340948"/>
                </a:cubicBezTo>
                <a:cubicBezTo>
                  <a:pt x="3966238" y="4334973"/>
                  <a:pt x="3968356" y="4328614"/>
                  <a:pt x="3971614" y="4322061"/>
                </a:cubicBezTo>
                <a:cubicBezTo>
                  <a:pt x="3921437" y="4259429"/>
                  <a:pt x="3874844" y="4215296"/>
                  <a:pt x="3855784" y="4134354"/>
                </a:cubicBezTo>
                <a:cubicBezTo>
                  <a:pt x="3889996" y="4129922"/>
                  <a:pt x="3891462" y="4098701"/>
                  <a:pt x="3896512" y="4068637"/>
                </a:cubicBezTo>
                <a:cubicBezTo>
                  <a:pt x="3860018" y="4050521"/>
                  <a:pt x="3895860" y="4019301"/>
                  <a:pt x="3899444" y="3979023"/>
                </a:cubicBezTo>
                <a:lnTo>
                  <a:pt x="3902702" y="3979023"/>
                </a:lnTo>
                <a:cubicBezTo>
                  <a:pt x="3900910" y="3971508"/>
                  <a:pt x="3890485" y="3902900"/>
                  <a:pt x="3891788" y="3894228"/>
                </a:cubicBezTo>
                <a:cubicBezTo>
                  <a:pt x="3873704" y="3894998"/>
                  <a:pt x="3858715" y="3878233"/>
                  <a:pt x="3854969" y="3861851"/>
                </a:cubicBezTo>
                <a:cubicBezTo>
                  <a:pt x="3819128" y="3869753"/>
                  <a:pt x="3736856" y="3892494"/>
                  <a:pt x="3708998" y="3855299"/>
                </a:cubicBezTo>
                <a:cubicBezTo>
                  <a:pt x="3656866" y="3785728"/>
                  <a:pt x="3682932" y="3750460"/>
                  <a:pt x="3574106" y="3754122"/>
                </a:cubicBezTo>
                <a:lnTo>
                  <a:pt x="3574106" y="3755856"/>
                </a:lnTo>
                <a:cubicBezTo>
                  <a:pt x="3557652" y="3760866"/>
                  <a:pt x="3522950" y="3773008"/>
                  <a:pt x="3509592" y="3759325"/>
                </a:cubicBezTo>
                <a:cubicBezTo>
                  <a:pt x="3503891" y="3761060"/>
                  <a:pt x="3500144" y="3763179"/>
                  <a:pt x="3499165" y="3763757"/>
                </a:cubicBezTo>
                <a:cubicBezTo>
                  <a:pt x="3495744" y="3778212"/>
                  <a:pt x="3491998" y="3773972"/>
                  <a:pt x="3483200" y="3769925"/>
                </a:cubicBezTo>
                <a:cubicBezTo>
                  <a:pt x="3475544" y="3795941"/>
                  <a:pt x="3346679" y="3823500"/>
                  <a:pt x="3311815" y="3846820"/>
                </a:cubicBezTo>
                <a:cubicBezTo>
                  <a:pt x="3302367" y="3841423"/>
                  <a:pt x="3292592" y="3836412"/>
                  <a:pt x="3282490" y="3831787"/>
                </a:cubicBezTo>
                <a:cubicBezTo>
                  <a:pt x="3265386" y="3851829"/>
                  <a:pt x="3213253" y="3833521"/>
                  <a:pt x="3191096" y="3832558"/>
                </a:cubicBezTo>
                <a:cubicBezTo>
                  <a:pt x="3143036" y="3830823"/>
                  <a:pt x="3102309" y="3847975"/>
                  <a:pt x="3060277" y="3870331"/>
                </a:cubicBezTo>
                <a:lnTo>
                  <a:pt x="3060114" y="3872644"/>
                </a:lnTo>
                <a:lnTo>
                  <a:pt x="3057834" y="3871680"/>
                </a:lnTo>
                <a:cubicBezTo>
                  <a:pt x="3045125" y="3878425"/>
                  <a:pt x="3032581" y="3885941"/>
                  <a:pt x="3020363" y="3893456"/>
                </a:cubicBezTo>
                <a:cubicBezTo>
                  <a:pt x="3020688" y="3881508"/>
                  <a:pt x="3021178" y="3869366"/>
                  <a:pt x="3021829" y="3857419"/>
                </a:cubicBezTo>
                <a:cubicBezTo>
                  <a:pt x="2954708" y="3823500"/>
                  <a:pt x="2912351" y="3781488"/>
                  <a:pt x="2866573" y="3733115"/>
                </a:cubicBezTo>
                <a:cubicBezTo>
                  <a:pt x="2840832" y="3743714"/>
                  <a:pt x="2774689" y="3656992"/>
                  <a:pt x="2766706" y="3640033"/>
                </a:cubicBezTo>
                <a:lnTo>
                  <a:pt x="2759049" y="3640033"/>
                </a:lnTo>
                <a:cubicBezTo>
                  <a:pt x="2749763" y="3605150"/>
                  <a:pt x="2751393" y="3588385"/>
                  <a:pt x="2732332" y="3558899"/>
                </a:cubicBezTo>
                <a:cubicBezTo>
                  <a:pt x="2725001" y="3529991"/>
                  <a:pt x="2684598" y="3520932"/>
                  <a:pt x="2673194" y="3484317"/>
                </a:cubicBezTo>
                <a:cubicBezTo>
                  <a:pt x="2667818" y="3493952"/>
                  <a:pt x="2661301" y="3498771"/>
                  <a:pt x="2649734" y="3496650"/>
                </a:cubicBezTo>
                <a:cubicBezTo>
                  <a:pt x="2646151" y="3474296"/>
                  <a:pt x="2626926" y="3465045"/>
                  <a:pt x="2625622" y="3442496"/>
                </a:cubicBezTo>
                <a:cubicBezTo>
                  <a:pt x="2582614" y="3452133"/>
                  <a:pt x="2552638" y="3393161"/>
                  <a:pt x="2559318" y="3361556"/>
                </a:cubicBezTo>
                <a:cubicBezTo>
                  <a:pt x="2561108" y="3360977"/>
                  <a:pt x="2562249" y="3359628"/>
                  <a:pt x="2562738" y="3357316"/>
                </a:cubicBezTo>
                <a:lnTo>
                  <a:pt x="2564042" y="3357316"/>
                </a:lnTo>
                <a:cubicBezTo>
                  <a:pt x="2567788" y="3323205"/>
                  <a:pt x="2559643" y="3279650"/>
                  <a:pt x="2519077" y="3275410"/>
                </a:cubicBezTo>
                <a:cubicBezTo>
                  <a:pt x="2544166" y="3253826"/>
                  <a:pt x="2589131" y="3216439"/>
                  <a:pt x="2567463" y="3183099"/>
                </a:cubicBezTo>
                <a:cubicBezTo>
                  <a:pt x="2575282" y="3178859"/>
                  <a:pt x="2584406" y="3177125"/>
                  <a:pt x="2592713" y="3178667"/>
                </a:cubicBezTo>
                <a:cubicBezTo>
                  <a:pt x="2613894" y="3114684"/>
                  <a:pt x="2643544" y="3058410"/>
                  <a:pt x="2593365" y="2999631"/>
                </a:cubicBezTo>
                <a:lnTo>
                  <a:pt x="2607540" y="2993849"/>
                </a:lnTo>
                <a:cubicBezTo>
                  <a:pt x="2618781" y="2993849"/>
                  <a:pt x="2612753" y="2953572"/>
                  <a:pt x="2609984" y="2947019"/>
                </a:cubicBezTo>
                <a:cubicBezTo>
                  <a:pt x="2586848" y="2949717"/>
                  <a:pt x="2595158" y="2904043"/>
                  <a:pt x="2582776" y="2904043"/>
                </a:cubicBezTo>
                <a:lnTo>
                  <a:pt x="2574305" y="2904043"/>
                </a:lnTo>
                <a:cubicBezTo>
                  <a:pt x="2547260" y="2856634"/>
                  <a:pt x="2601837" y="2781281"/>
                  <a:pt x="2628230" y="2738113"/>
                </a:cubicBezTo>
                <a:lnTo>
                  <a:pt x="2623505" y="2731175"/>
                </a:lnTo>
                <a:cubicBezTo>
                  <a:pt x="2668633" y="2687042"/>
                  <a:pt x="2686064" y="2656979"/>
                  <a:pt x="2703495" y="2597430"/>
                </a:cubicBezTo>
                <a:cubicBezTo>
                  <a:pt x="2714411" y="2559849"/>
                  <a:pt x="2764589" y="2551948"/>
                  <a:pt x="2770942" y="2502419"/>
                </a:cubicBezTo>
                <a:cubicBezTo>
                  <a:pt x="2830732" y="2504732"/>
                  <a:pt x="2880257" y="2476403"/>
                  <a:pt x="2924407" y="2438823"/>
                </a:cubicBezTo>
                <a:cubicBezTo>
                  <a:pt x="2961877" y="2407024"/>
                  <a:pt x="2964483" y="2377539"/>
                  <a:pt x="2961714" y="2330901"/>
                </a:cubicBezTo>
                <a:cubicBezTo>
                  <a:pt x="2959596" y="2295825"/>
                  <a:pt x="2991365" y="2274628"/>
                  <a:pt x="2997229" y="2241094"/>
                </a:cubicBezTo>
                <a:cubicBezTo>
                  <a:pt x="3030463" y="2193107"/>
                  <a:pt x="3083248" y="2192721"/>
                  <a:pt x="3120554" y="2154371"/>
                </a:cubicBezTo>
                <a:cubicBezTo>
                  <a:pt x="3159490" y="2114478"/>
                  <a:pt x="3144503" y="2041438"/>
                  <a:pt x="3216185" y="2038355"/>
                </a:cubicBezTo>
                <a:cubicBezTo>
                  <a:pt x="3217325" y="2049148"/>
                  <a:pt x="3216674" y="2059939"/>
                  <a:pt x="3215860" y="2070924"/>
                </a:cubicBezTo>
                <a:cubicBezTo>
                  <a:pt x="3243228" y="2089040"/>
                  <a:pt x="3290799" y="2090389"/>
                  <a:pt x="3318168" y="2074008"/>
                </a:cubicBezTo>
                <a:lnTo>
                  <a:pt x="3320287" y="2080368"/>
                </a:lnTo>
                <a:lnTo>
                  <a:pt x="3325500" y="2079212"/>
                </a:lnTo>
                <a:cubicBezTo>
                  <a:pt x="3326640" y="2083259"/>
                  <a:pt x="3328432" y="2086535"/>
                  <a:pt x="3331202" y="2089618"/>
                </a:cubicBezTo>
                <a:cubicBezTo>
                  <a:pt x="3391806" y="2068226"/>
                  <a:pt x="3461044" y="2015229"/>
                  <a:pt x="3526209" y="2015229"/>
                </a:cubicBezTo>
                <a:cubicBezTo>
                  <a:pt x="3574106" y="2002895"/>
                  <a:pt x="3656214" y="1970904"/>
                  <a:pt x="3705740" y="2000004"/>
                </a:cubicBezTo>
                <a:cubicBezTo>
                  <a:pt x="3697920" y="1987092"/>
                  <a:pt x="3782472" y="1984780"/>
                  <a:pt x="3787523" y="1984780"/>
                </a:cubicBezTo>
                <a:cubicBezTo>
                  <a:pt x="3794854" y="1981986"/>
                  <a:pt x="3808212" y="1980023"/>
                  <a:pt x="3824234" y="1979065"/>
                </a:cubicBezTo>
                <a:cubicBezTo>
                  <a:pt x="3872300" y="1976191"/>
                  <a:pt x="3944326" y="1982370"/>
                  <a:pt x="3949459" y="2002317"/>
                </a:cubicBezTo>
                <a:cubicBezTo>
                  <a:pt x="4018698" y="1961075"/>
                  <a:pt x="3955976" y="2053388"/>
                  <a:pt x="3969172" y="2065143"/>
                </a:cubicBezTo>
                <a:cubicBezTo>
                  <a:pt x="3967542" y="2078440"/>
                  <a:pt x="3994423" y="2078055"/>
                  <a:pt x="3987906" y="2109276"/>
                </a:cubicBezTo>
                <a:cubicBezTo>
                  <a:pt x="3984323" y="2126235"/>
                  <a:pt x="3938056" y="2164199"/>
                  <a:pt x="3938056" y="2168439"/>
                </a:cubicBezTo>
                <a:cubicBezTo>
                  <a:pt x="3934797" y="2181544"/>
                  <a:pt x="3960538" y="2185591"/>
                  <a:pt x="3967704" y="2184821"/>
                </a:cubicBezTo>
                <a:lnTo>
                  <a:pt x="3967704" y="2185591"/>
                </a:lnTo>
                <a:cubicBezTo>
                  <a:pt x="3981716" y="2187133"/>
                  <a:pt x="3988232" y="2195227"/>
                  <a:pt x="3990024" y="2208332"/>
                </a:cubicBezTo>
                <a:cubicBezTo>
                  <a:pt x="4031730" y="2212187"/>
                  <a:pt x="4177700" y="2232999"/>
                  <a:pt x="4185520" y="2283492"/>
                </a:cubicBezTo>
                <a:cubicBezTo>
                  <a:pt x="4190572" y="2316254"/>
                  <a:pt x="4378084" y="2388715"/>
                  <a:pt x="4391444" y="2352292"/>
                </a:cubicBezTo>
                <a:cubicBezTo>
                  <a:pt x="4400078" y="2328587"/>
                  <a:pt x="4377107" y="2306811"/>
                  <a:pt x="4387370" y="2279252"/>
                </a:cubicBezTo>
                <a:cubicBezTo>
                  <a:pt x="4406431" y="2227989"/>
                  <a:pt x="4483490" y="2221823"/>
                  <a:pt x="4524706" y="2231844"/>
                </a:cubicBezTo>
                <a:cubicBezTo>
                  <a:pt x="4533016" y="2233771"/>
                  <a:pt x="4655526" y="2292742"/>
                  <a:pt x="4657481" y="2299488"/>
                </a:cubicBezTo>
                <a:cubicBezTo>
                  <a:pt x="4697232" y="2286576"/>
                  <a:pt x="4757022" y="2298716"/>
                  <a:pt x="4791559" y="2320687"/>
                </a:cubicBezTo>
                <a:cubicBezTo>
                  <a:pt x="4834568" y="2347475"/>
                  <a:pt x="4851022" y="2320494"/>
                  <a:pt x="4889145" y="2314905"/>
                </a:cubicBezTo>
                <a:cubicBezTo>
                  <a:pt x="4888004" y="2314905"/>
                  <a:pt x="4894194" y="2294091"/>
                  <a:pt x="4894846" y="2292742"/>
                </a:cubicBezTo>
                <a:cubicBezTo>
                  <a:pt x="4898268" y="2294476"/>
                  <a:pt x="4905599" y="2299488"/>
                  <a:pt x="4909509" y="2299488"/>
                </a:cubicBezTo>
                <a:cubicBezTo>
                  <a:pt x="4914396" y="2301222"/>
                  <a:pt x="4942743" y="2295633"/>
                  <a:pt x="4952843" y="2296789"/>
                </a:cubicBezTo>
                <a:cubicBezTo>
                  <a:pt x="4963433" y="2300837"/>
                  <a:pt x="5005465" y="2323770"/>
                  <a:pt x="5014914" y="2323770"/>
                </a:cubicBezTo>
                <a:cubicBezTo>
                  <a:pt x="5042120" y="2318566"/>
                  <a:pt x="5070794" y="2320687"/>
                  <a:pt x="5097673" y="2311435"/>
                </a:cubicBezTo>
                <a:lnTo>
                  <a:pt x="5098285" y="2313296"/>
                </a:lnTo>
                <a:lnTo>
                  <a:pt x="5104291" y="2301103"/>
                </a:lnTo>
                <a:cubicBezTo>
                  <a:pt x="5115147" y="2268466"/>
                  <a:pt x="5121698" y="2222135"/>
                  <a:pt x="5138808" y="2216307"/>
                </a:cubicBezTo>
                <a:cubicBezTo>
                  <a:pt x="5145738" y="2187276"/>
                  <a:pt x="5149492" y="2161446"/>
                  <a:pt x="5172883" y="2139959"/>
                </a:cubicBezTo>
                <a:cubicBezTo>
                  <a:pt x="5164796" y="2127844"/>
                  <a:pt x="5168551" y="2113444"/>
                  <a:pt x="5167106" y="2100187"/>
                </a:cubicBezTo>
                <a:cubicBezTo>
                  <a:pt x="5166240" y="2099958"/>
                  <a:pt x="5155267" y="2096300"/>
                  <a:pt x="5155267" y="2096300"/>
                </a:cubicBezTo>
                <a:cubicBezTo>
                  <a:pt x="5157866" y="2077785"/>
                  <a:pt x="5144583" y="2062470"/>
                  <a:pt x="5148048" y="2046470"/>
                </a:cubicBezTo>
                <a:cubicBezTo>
                  <a:pt x="5130723" y="2055155"/>
                  <a:pt x="5117728" y="2035955"/>
                  <a:pt x="5102134" y="2035955"/>
                </a:cubicBezTo>
                <a:cubicBezTo>
                  <a:pt x="5072103" y="2039841"/>
                  <a:pt x="5045247" y="2095843"/>
                  <a:pt x="5001643" y="2075270"/>
                </a:cubicBezTo>
                <a:cubicBezTo>
                  <a:pt x="5000200" y="2074585"/>
                  <a:pt x="4920501" y="2011724"/>
                  <a:pt x="4919923" y="2037097"/>
                </a:cubicBezTo>
                <a:cubicBezTo>
                  <a:pt x="4919346" y="2104300"/>
                  <a:pt x="4827806" y="2039384"/>
                  <a:pt x="4809038" y="2038240"/>
                </a:cubicBezTo>
                <a:cubicBezTo>
                  <a:pt x="4738289" y="2039384"/>
                  <a:pt x="4708547" y="1940179"/>
                  <a:pt x="4703926" y="1881204"/>
                </a:cubicBezTo>
                <a:cubicBezTo>
                  <a:pt x="4670429" y="1880062"/>
                  <a:pt x="4654259" y="1842345"/>
                  <a:pt x="4677360" y="1814457"/>
                </a:cubicBezTo>
                <a:cubicBezTo>
                  <a:pt x="4656280" y="1806229"/>
                  <a:pt x="4681402" y="1760285"/>
                  <a:pt x="4690642" y="1753885"/>
                </a:cubicBezTo>
                <a:lnTo>
                  <a:pt x="4693462" y="1727508"/>
                </a:lnTo>
                <a:lnTo>
                  <a:pt x="4685534" y="1729620"/>
                </a:lnTo>
                <a:lnTo>
                  <a:pt x="4684260" y="1725733"/>
                </a:lnTo>
                <a:cubicBezTo>
                  <a:pt x="4683618" y="1725569"/>
                  <a:pt x="4682776" y="1726937"/>
                  <a:pt x="4681666" y="1730650"/>
                </a:cubicBezTo>
                <a:lnTo>
                  <a:pt x="4685534" y="1729620"/>
                </a:lnTo>
                <a:lnTo>
                  <a:pt x="4685662" y="1730008"/>
                </a:lnTo>
                <a:cubicBezTo>
                  <a:pt x="4686294" y="1734838"/>
                  <a:pt x="4686418" y="1742544"/>
                  <a:pt x="4686603" y="1746622"/>
                </a:cubicBezTo>
                <a:cubicBezTo>
                  <a:pt x="4679690" y="1765272"/>
                  <a:pt x="4665370" y="1779120"/>
                  <a:pt x="4650926" y="1784705"/>
                </a:cubicBezTo>
                <a:cubicBezTo>
                  <a:pt x="4606609" y="1772978"/>
                  <a:pt x="4592908" y="1787497"/>
                  <a:pt x="4555998" y="1784592"/>
                </a:cubicBezTo>
                <a:cubicBezTo>
                  <a:pt x="4582661" y="1811062"/>
                  <a:pt x="4504891" y="1817763"/>
                  <a:pt x="4504891" y="1796320"/>
                </a:cubicBezTo>
                <a:cubicBezTo>
                  <a:pt x="4476744" y="1812401"/>
                  <a:pt x="4591796" y="1912916"/>
                  <a:pt x="4600684" y="1928887"/>
                </a:cubicBezTo>
                <a:cubicBezTo>
                  <a:pt x="4595499" y="1935030"/>
                  <a:pt x="4587846" y="1938939"/>
                  <a:pt x="4579822" y="1939944"/>
                </a:cubicBezTo>
                <a:cubicBezTo>
                  <a:pt x="4588957" y="1958148"/>
                  <a:pt x="4565132" y="1958483"/>
                  <a:pt x="4554022" y="1955914"/>
                </a:cubicBezTo>
                <a:cubicBezTo>
                  <a:pt x="4552912" y="1970210"/>
                  <a:pt x="4540072" y="1974565"/>
                  <a:pt x="4527482" y="1972554"/>
                </a:cubicBezTo>
                <a:cubicBezTo>
                  <a:pt x="4538467" y="1991207"/>
                  <a:pt x="4542418" y="2015106"/>
                  <a:pt x="4543035" y="2036550"/>
                </a:cubicBezTo>
                <a:cubicBezTo>
                  <a:pt x="4539826" y="2031746"/>
                  <a:pt x="4518840" y="2010973"/>
                  <a:pt x="4515013" y="2010973"/>
                </a:cubicBezTo>
                <a:cubicBezTo>
                  <a:pt x="4509458" y="2010973"/>
                  <a:pt x="4504891" y="2028509"/>
                  <a:pt x="4503286" y="2033534"/>
                </a:cubicBezTo>
                <a:cubicBezTo>
                  <a:pt x="4495138" y="2023371"/>
                  <a:pt x="4495138" y="2001927"/>
                  <a:pt x="4486868" y="1995228"/>
                </a:cubicBezTo>
                <a:cubicBezTo>
                  <a:pt x="4479214" y="1993774"/>
                  <a:pt x="4474893" y="2008963"/>
                  <a:pt x="4474646" y="2014659"/>
                </a:cubicBezTo>
                <a:cubicBezTo>
                  <a:pt x="4436007" y="1991429"/>
                  <a:pt x="4462178" y="1968088"/>
                  <a:pt x="4426502" y="1943183"/>
                </a:cubicBezTo>
                <a:cubicBezTo>
                  <a:pt x="4432674" y="1932574"/>
                  <a:pt x="4441069" y="1923862"/>
                  <a:pt x="4451932" y="1917048"/>
                </a:cubicBezTo>
                <a:cubicBezTo>
                  <a:pt x="4436995" y="1907221"/>
                  <a:pt x="4419712" y="1900744"/>
                  <a:pt x="4402060" y="1899180"/>
                </a:cubicBezTo>
                <a:cubicBezTo>
                  <a:pt x="4402677" y="1877178"/>
                  <a:pt x="4395516" y="1859644"/>
                  <a:pt x="4382185" y="1843226"/>
                </a:cubicBezTo>
                <a:cubicBezTo>
                  <a:pt x="4371074" y="1853725"/>
                  <a:pt x="4342436" y="1821559"/>
                  <a:pt x="4370828" y="1814412"/>
                </a:cubicBezTo>
                <a:cubicBezTo>
                  <a:pt x="4337990" y="1773536"/>
                  <a:pt x="4351076" y="1762367"/>
                  <a:pt x="4349966" y="1710659"/>
                </a:cubicBezTo>
                <a:cubicBezTo>
                  <a:pt x="4335523" y="1707198"/>
                  <a:pt x="4327374" y="1696476"/>
                  <a:pt x="4315524" y="1686647"/>
                </a:cubicBezTo>
                <a:cubicBezTo>
                  <a:pt x="4313672" y="1690445"/>
                  <a:pt x="4311080" y="1695693"/>
                  <a:pt x="4311080" y="1695693"/>
                </a:cubicBezTo>
                <a:cubicBezTo>
                  <a:pt x="4302932" y="1690779"/>
                  <a:pt x="4294909" y="1685642"/>
                  <a:pt x="4287008" y="1680282"/>
                </a:cubicBezTo>
                <a:lnTo>
                  <a:pt x="4286886" y="1680616"/>
                </a:lnTo>
                <a:cubicBezTo>
                  <a:pt x="4258616" y="1665763"/>
                  <a:pt x="4232444" y="1638735"/>
                  <a:pt x="4201706" y="1631923"/>
                </a:cubicBezTo>
                <a:cubicBezTo>
                  <a:pt x="4171834" y="1625444"/>
                  <a:pt x="4121221" y="1543693"/>
                  <a:pt x="4121590" y="1543693"/>
                </a:cubicBezTo>
                <a:cubicBezTo>
                  <a:pt x="4118134" y="1543693"/>
                  <a:pt x="4112332" y="1556984"/>
                  <a:pt x="4110357" y="1559999"/>
                </a:cubicBezTo>
                <a:cubicBezTo>
                  <a:pt x="4101346" y="1551958"/>
                  <a:pt x="4091717" y="1552293"/>
                  <a:pt x="4081964" y="1559441"/>
                </a:cubicBezTo>
                <a:cubicBezTo>
                  <a:pt x="4073076" y="1548272"/>
                  <a:pt x="4061348" y="1526940"/>
                  <a:pt x="4064312" y="1511752"/>
                </a:cubicBezTo>
                <a:cubicBezTo>
                  <a:pt x="4045918" y="1527499"/>
                  <a:pt x="4018636" y="1528392"/>
                  <a:pt x="4034685" y="1564020"/>
                </a:cubicBezTo>
                <a:cubicBezTo>
                  <a:pt x="4043080" y="1597635"/>
                  <a:pt x="4079248" y="1604783"/>
                  <a:pt x="4099740" y="1629465"/>
                </a:cubicBezTo>
                <a:cubicBezTo>
                  <a:pt x="4123814" y="1658615"/>
                  <a:pt x="4125541" y="1711440"/>
                  <a:pt x="4178130" y="1711440"/>
                </a:cubicBezTo>
                <a:cubicBezTo>
                  <a:pt x="4202078" y="1711440"/>
                  <a:pt x="4222570" y="1706303"/>
                  <a:pt x="4207386" y="1736569"/>
                </a:cubicBezTo>
                <a:cubicBezTo>
                  <a:pt x="4205781" y="1742936"/>
                  <a:pt x="4400208" y="1811508"/>
                  <a:pt x="4301574" y="1840657"/>
                </a:cubicBezTo>
                <a:cubicBezTo>
                  <a:pt x="4294168" y="1827256"/>
                  <a:pt x="4274417" y="1803355"/>
                  <a:pt x="4256764" y="1803355"/>
                </a:cubicBezTo>
                <a:cubicBezTo>
                  <a:pt x="4243185" y="1810950"/>
                  <a:pt x="4236766" y="1822677"/>
                  <a:pt x="4237506" y="1838424"/>
                </a:cubicBezTo>
                <a:cubicBezTo>
                  <a:pt x="4316388" y="1867909"/>
                  <a:pt x="4196646" y="1956919"/>
                  <a:pt x="4187264" y="1942178"/>
                </a:cubicBezTo>
                <a:cubicBezTo>
                  <a:pt x="4175784" y="1955691"/>
                  <a:pt x="4188621" y="2021807"/>
                  <a:pt x="4160353" y="2021807"/>
                </a:cubicBezTo>
                <a:cubicBezTo>
                  <a:pt x="4142700" y="2021807"/>
                  <a:pt x="4025180" y="1962950"/>
                  <a:pt x="4037647" y="1936147"/>
                </a:cubicBezTo>
                <a:cubicBezTo>
                  <a:pt x="4050116" y="1909007"/>
                  <a:pt x="4122701" y="1939832"/>
                  <a:pt x="4147144" y="1939832"/>
                </a:cubicBezTo>
                <a:cubicBezTo>
                  <a:pt x="4156772" y="1939832"/>
                  <a:pt x="4168748" y="1917048"/>
                  <a:pt x="4186522" y="1918054"/>
                </a:cubicBezTo>
                <a:cubicBezTo>
                  <a:pt x="4225780" y="1916043"/>
                  <a:pt x="4199608" y="1831164"/>
                  <a:pt x="4175537" y="1826809"/>
                </a:cubicBezTo>
                <a:cubicBezTo>
                  <a:pt x="4167018" y="1825245"/>
                  <a:pt x="4105666" y="1778786"/>
                  <a:pt x="4102580" y="1771638"/>
                </a:cubicBezTo>
                <a:cubicBezTo>
                  <a:pt x="4102086" y="1770521"/>
                  <a:pt x="4051103" y="1749525"/>
                  <a:pt x="4044066" y="1746509"/>
                </a:cubicBezTo>
                <a:cubicBezTo>
                  <a:pt x="4014070" y="1733665"/>
                  <a:pt x="3989626" y="1691562"/>
                  <a:pt x="3960494" y="1672129"/>
                </a:cubicBezTo>
                <a:cubicBezTo>
                  <a:pt x="3919262" y="1644654"/>
                  <a:pt x="3936668" y="1581219"/>
                  <a:pt x="3869884" y="1578426"/>
                </a:cubicBezTo>
                <a:cubicBezTo>
                  <a:pt x="3841738" y="1578426"/>
                  <a:pt x="3840628" y="1623434"/>
                  <a:pt x="3799397" y="1610368"/>
                </a:cubicBezTo>
                <a:cubicBezTo>
                  <a:pt x="3745820" y="1649123"/>
                  <a:pt x="3747056" y="1626786"/>
                  <a:pt x="3686690" y="1626786"/>
                </a:cubicBezTo>
                <a:cubicBezTo>
                  <a:pt x="3660272" y="1626786"/>
                  <a:pt x="3583119" y="1619414"/>
                  <a:pt x="3610770" y="1674139"/>
                </a:cubicBezTo>
                <a:cubicBezTo>
                  <a:pt x="3600031" y="1721492"/>
                  <a:pt x="3491646" y="1743382"/>
                  <a:pt x="3489917" y="1765383"/>
                </a:cubicBezTo>
                <a:cubicBezTo>
                  <a:pt x="3486584" y="1808717"/>
                  <a:pt x="3404863" y="1825021"/>
                  <a:pt x="3456710" y="1870924"/>
                </a:cubicBezTo>
                <a:cubicBezTo>
                  <a:pt x="3463006" y="1876509"/>
                  <a:pt x="3404000" y="1929893"/>
                  <a:pt x="3402024" y="1949772"/>
                </a:cubicBezTo>
                <a:cubicBezTo>
                  <a:pt x="3375853" y="1952788"/>
                  <a:pt x="3343882" y="2010416"/>
                  <a:pt x="3330425" y="2004050"/>
                </a:cubicBezTo>
                <a:cubicBezTo>
                  <a:pt x="3328450" y="2003156"/>
                  <a:pt x="3292652" y="1998801"/>
                  <a:pt x="3283146" y="1999136"/>
                </a:cubicBezTo>
                <a:cubicBezTo>
                  <a:pt x="3238952" y="1995785"/>
                  <a:pt x="3214017" y="2009411"/>
                  <a:pt x="3187722" y="2038336"/>
                </a:cubicBezTo>
                <a:cubicBezTo>
                  <a:pt x="3158836" y="2070277"/>
                  <a:pt x="3130072" y="1980708"/>
                  <a:pt x="3106248" y="1974565"/>
                </a:cubicBezTo>
                <a:cubicBezTo>
                  <a:pt x="3106495" y="1978921"/>
                  <a:pt x="3105754" y="1983164"/>
                  <a:pt x="3104149" y="1987186"/>
                </a:cubicBezTo>
                <a:cubicBezTo>
                  <a:pt x="3078225" y="1996232"/>
                  <a:pt x="3048352" y="1994557"/>
                  <a:pt x="3020699" y="1994222"/>
                </a:cubicBezTo>
                <a:cubicBezTo>
                  <a:pt x="3023169" y="1981602"/>
                  <a:pt x="3041315" y="1925537"/>
                  <a:pt x="3031192" y="1912805"/>
                </a:cubicBezTo>
                <a:cubicBezTo>
                  <a:pt x="2978110" y="1900408"/>
                  <a:pt x="3050574" y="1765048"/>
                  <a:pt x="3043290" y="1713116"/>
                </a:cubicBezTo>
                <a:cubicBezTo>
                  <a:pt x="3050326" y="1707532"/>
                  <a:pt x="3059585" y="1700719"/>
                  <a:pt x="3067363" y="1697593"/>
                </a:cubicBezTo>
                <a:cubicBezTo>
                  <a:pt x="3067115" y="1696252"/>
                  <a:pt x="3066744" y="1694912"/>
                  <a:pt x="3066744" y="1693460"/>
                </a:cubicBezTo>
                <a:cubicBezTo>
                  <a:pt x="3057610" y="1695583"/>
                  <a:pt x="3044030" y="1706527"/>
                  <a:pt x="3036006" y="1712892"/>
                </a:cubicBezTo>
                <a:cubicBezTo>
                  <a:pt x="3046006" y="1683632"/>
                  <a:pt x="3035389" y="1672575"/>
                  <a:pt x="3025390" y="1648340"/>
                </a:cubicBezTo>
                <a:cubicBezTo>
                  <a:pt x="3016502" y="1626786"/>
                  <a:pt x="3060943" y="1625334"/>
                  <a:pt x="3071313" y="1611038"/>
                </a:cubicBezTo>
                <a:cubicBezTo>
                  <a:pt x="3082670" y="1553298"/>
                  <a:pt x="3230188" y="1626115"/>
                  <a:pt x="3251545" y="1626115"/>
                </a:cubicBezTo>
                <a:cubicBezTo>
                  <a:pt x="3265122" y="1626115"/>
                  <a:pt x="3297096" y="1611261"/>
                  <a:pt x="3313760" y="1608804"/>
                </a:cubicBezTo>
                <a:cubicBezTo>
                  <a:pt x="3318821" y="1608357"/>
                  <a:pt x="3385358" y="1616845"/>
                  <a:pt x="3383508" y="1615840"/>
                </a:cubicBezTo>
                <a:cubicBezTo>
                  <a:pt x="3397704" y="1606459"/>
                  <a:pt x="3430170" y="1466186"/>
                  <a:pt x="3403012" y="1461718"/>
                </a:cubicBezTo>
                <a:cubicBezTo>
                  <a:pt x="3388444" y="1451890"/>
                  <a:pt x="3379804" y="1441392"/>
                  <a:pt x="3371779" y="1424862"/>
                </a:cubicBezTo>
                <a:cubicBezTo>
                  <a:pt x="3351658" y="1384099"/>
                  <a:pt x="3327586" y="1400405"/>
                  <a:pt x="3294503" y="1379854"/>
                </a:cubicBezTo>
                <a:cubicBezTo>
                  <a:pt x="3231175" y="1376839"/>
                  <a:pt x="3263888" y="1329039"/>
                  <a:pt x="3299934" y="1319546"/>
                </a:cubicBezTo>
                <a:cubicBezTo>
                  <a:pt x="3327710" y="1319546"/>
                  <a:pt x="3332153" y="1313850"/>
                  <a:pt x="3359312" y="1327141"/>
                </a:cubicBezTo>
                <a:cubicBezTo>
                  <a:pt x="3404369" y="1297656"/>
                  <a:pt x="3400666" y="1329263"/>
                  <a:pt x="3389678" y="1261694"/>
                </a:cubicBezTo>
                <a:cubicBezTo>
                  <a:pt x="3414616" y="1267614"/>
                  <a:pt x="3444120" y="1288722"/>
                  <a:pt x="3470043" y="1288722"/>
                </a:cubicBezTo>
                <a:cubicBezTo>
                  <a:pt x="3463994" y="1288944"/>
                  <a:pt x="3536332" y="1246058"/>
                  <a:pt x="3538556" y="1243490"/>
                </a:cubicBezTo>
                <a:cubicBezTo>
                  <a:pt x="3559912" y="1219254"/>
                  <a:pt x="3542012" y="1184634"/>
                  <a:pt x="3597316" y="1188989"/>
                </a:cubicBezTo>
                <a:lnTo>
                  <a:pt x="3598056" y="1189771"/>
                </a:lnTo>
                <a:cubicBezTo>
                  <a:pt x="3627930" y="1173577"/>
                  <a:pt x="3656446" y="1150458"/>
                  <a:pt x="3676074" y="1120304"/>
                </a:cubicBezTo>
                <a:cubicBezTo>
                  <a:pt x="3706566" y="1073285"/>
                  <a:pt x="3672988" y="1077194"/>
                  <a:pt x="3711008" y="1112821"/>
                </a:cubicBezTo>
                <a:cubicBezTo>
                  <a:pt x="3683728" y="1056422"/>
                  <a:pt x="3810136" y="1062229"/>
                  <a:pt x="3834578" y="1064015"/>
                </a:cubicBezTo>
                <a:cubicBezTo>
                  <a:pt x="3830874" y="1051954"/>
                  <a:pt x="3841986" y="1045030"/>
                  <a:pt x="3852726" y="1044695"/>
                </a:cubicBezTo>
                <a:cubicBezTo>
                  <a:pt x="3853342" y="1042907"/>
                  <a:pt x="3839394" y="1018226"/>
                  <a:pt x="3840010" y="1019901"/>
                </a:cubicBezTo>
                <a:cubicBezTo>
                  <a:pt x="3845565" y="1018114"/>
                  <a:pt x="3843097" y="1015993"/>
                  <a:pt x="3854207" y="1015993"/>
                </a:cubicBezTo>
                <a:cubicBezTo>
                  <a:pt x="3842232" y="1015993"/>
                  <a:pt x="3837541" y="984720"/>
                  <a:pt x="3831368" y="978021"/>
                </a:cubicBezTo>
                <a:cubicBezTo>
                  <a:pt x="3836060" y="979584"/>
                  <a:pt x="3840628" y="981483"/>
                  <a:pt x="3845196" y="983381"/>
                </a:cubicBezTo>
                <a:cubicBezTo>
                  <a:pt x="3845196" y="976791"/>
                  <a:pt x="3851120" y="971878"/>
                  <a:pt x="3852478" y="965735"/>
                </a:cubicBezTo>
                <a:cubicBezTo>
                  <a:pt x="3820012" y="956465"/>
                  <a:pt x="3829518" y="881749"/>
                  <a:pt x="3856429" y="868907"/>
                </a:cubicBezTo>
                <a:cubicBezTo>
                  <a:pt x="3885932" y="854833"/>
                  <a:pt x="3917410" y="837858"/>
                  <a:pt x="3949384" y="830488"/>
                </a:cubicBezTo>
                <a:cubicBezTo>
                  <a:pt x="3938767" y="856063"/>
                  <a:pt x="3940618" y="930332"/>
                  <a:pt x="3939384" y="930332"/>
                </a:cubicBezTo>
                <a:cubicBezTo>
                  <a:pt x="3935434" y="930108"/>
                  <a:pt x="3932842" y="928545"/>
                  <a:pt x="3930990" y="927428"/>
                </a:cubicBezTo>
                <a:cubicBezTo>
                  <a:pt x="3930990" y="928209"/>
                  <a:pt x="3909758" y="971431"/>
                  <a:pt x="3906054" y="976121"/>
                </a:cubicBezTo>
                <a:cubicBezTo>
                  <a:pt x="3909758" y="976233"/>
                  <a:pt x="3913584" y="976791"/>
                  <a:pt x="3917287" y="977909"/>
                </a:cubicBezTo>
                <a:cubicBezTo>
                  <a:pt x="3897536" y="940495"/>
                  <a:pt x="3990120" y="966852"/>
                  <a:pt x="3951976" y="1001585"/>
                </a:cubicBezTo>
                <a:cubicBezTo>
                  <a:pt x="3953210" y="1000468"/>
                  <a:pt x="3929385" y="985503"/>
                  <a:pt x="3922226" y="982488"/>
                </a:cubicBezTo>
                <a:cubicBezTo>
                  <a:pt x="3925804" y="988965"/>
                  <a:pt x="3920374" y="1010409"/>
                  <a:pt x="3918398" y="1017555"/>
                </a:cubicBezTo>
                <a:cubicBezTo>
                  <a:pt x="3926916" y="1024927"/>
                  <a:pt x="3949754" y="1018784"/>
                  <a:pt x="3959012" y="1015993"/>
                </a:cubicBezTo>
                <a:cubicBezTo>
                  <a:pt x="3956790" y="980812"/>
                  <a:pt x="3976542" y="1015322"/>
                  <a:pt x="3983330" y="995330"/>
                </a:cubicBezTo>
                <a:cubicBezTo>
                  <a:pt x="3989257" y="978467"/>
                  <a:pt x="3934324" y="972436"/>
                  <a:pt x="3969628" y="953562"/>
                </a:cubicBezTo>
                <a:cubicBezTo>
                  <a:pt x="3975924" y="950099"/>
                  <a:pt x="4005798" y="932788"/>
                  <a:pt x="4013082" y="936697"/>
                </a:cubicBezTo>
                <a:cubicBezTo>
                  <a:pt x="4002341" y="925418"/>
                  <a:pt x="4005675" y="911681"/>
                  <a:pt x="4018884" y="905426"/>
                </a:cubicBezTo>
                <a:cubicBezTo>
                  <a:pt x="3979875" y="866672"/>
                  <a:pt x="3958024" y="824009"/>
                  <a:pt x="3936421" y="774533"/>
                </a:cubicBezTo>
                <a:cubicBezTo>
                  <a:pt x="3940495" y="772859"/>
                  <a:pt x="3943829" y="770625"/>
                  <a:pt x="3947408" y="768168"/>
                </a:cubicBezTo>
                <a:cubicBezTo>
                  <a:pt x="3932842" y="760350"/>
                  <a:pt x="3934941" y="758452"/>
                  <a:pt x="3930002" y="747507"/>
                </a:cubicBezTo>
                <a:cubicBezTo>
                  <a:pt x="3926546" y="773975"/>
                  <a:pt x="3848158" y="818983"/>
                  <a:pt x="3820752" y="824903"/>
                </a:cubicBezTo>
                <a:cubicBezTo>
                  <a:pt x="3752610" y="839868"/>
                  <a:pt x="3735946" y="793297"/>
                  <a:pt x="3709528" y="751081"/>
                </a:cubicBezTo>
                <a:cubicBezTo>
                  <a:pt x="3695332" y="728410"/>
                  <a:pt x="3708910" y="662294"/>
                  <a:pt x="3704344" y="635824"/>
                </a:cubicBezTo>
                <a:cubicBezTo>
                  <a:pt x="3697431" y="596623"/>
                  <a:pt x="3732982" y="604553"/>
                  <a:pt x="3751253" y="591040"/>
                </a:cubicBezTo>
                <a:cubicBezTo>
                  <a:pt x="3751747" y="590145"/>
                  <a:pt x="3754215" y="583446"/>
                  <a:pt x="3754338" y="581658"/>
                </a:cubicBezTo>
                <a:cubicBezTo>
                  <a:pt x="3759771" y="583222"/>
                  <a:pt x="3761745" y="580877"/>
                  <a:pt x="3760264" y="574734"/>
                </a:cubicBezTo>
                <a:cubicBezTo>
                  <a:pt x="3772238" y="575403"/>
                  <a:pt x="3831862" y="550499"/>
                  <a:pt x="3837664" y="535645"/>
                </a:cubicBezTo>
                <a:cubicBezTo>
                  <a:pt x="3849885" y="503144"/>
                  <a:pt x="3856306" y="526598"/>
                  <a:pt x="3881118" y="526598"/>
                </a:cubicBezTo>
                <a:cubicBezTo>
                  <a:pt x="3902968" y="525817"/>
                  <a:pt x="3924942" y="487174"/>
                  <a:pt x="3953086" y="482595"/>
                </a:cubicBezTo>
                <a:cubicBezTo>
                  <a:pt x="3959260" y="441609"/>
                  <a:pt x="4068138" y="311832"/>
                  <a:pt x="4110357" y="304350"/>
                </a:cubicBezTo>
                <a:cubicBezTo>
                  <a:pt x="4082212" y="307924"/>
                  <a:pt x="4053819" y="313620"/>
                  <a:pt x="4025549" y="315406"/>
                </a:cubicBezTo>
                <a:cubicBezTo>
                  <a:pt x="4029130" y="288826"/>
                  <a:pt x="4108258" y="250408"/>
                  <a:pt x="4137762" y="252642"/>
                </a:cubicBezTo>
                <a:cubicBezTo>
                  <a:pt x="4137391" y="267048"/>
                  <a:pt x="4157760" y="290725"/>
                  <a:pt x="4173068" y="268500"/>
                </a:cubicBezTo>
                <a:cubicBezTo>
                  <a:pt x="4102580" y="261576"/>
                  <a:pt x="4222816" y="216902"/>
                  <a:pt x="4230964" y="211877"/>
                </a:cubicBezTo>
                <a:cubicBezTo>
                  <a:pt x="4250469" y="199591"/>
                  <a:pt x="4271824" y="218800"/>
                  <a:pt x="4291452" y="222040"/>
                </a:cubicBezTo>
                <a:cubicBezTo>
                  <a:pt x="4294538" y="222040"/>
                  <a:pt x="4307994" y="215116"/>
                  <a:pt x="4309106" y="213999"/>
                </a:cubicBezTo>
                <a:cubicBezTo>
                  <a:pt x="4291700" y="200708"/>
                  <a:pt x="4343424" y="199034"/>
                  <a:pt x="4345274" y="197134"/>
                </a:cubicBezTo>
                <a:cubicBezTo>
                  <a:pt x="4341694" y="195460"/>
                  <a:pt x="4338116" y="193672"/>
                  <a:pt x="4334658" y="191774"/>
                </a:cubicBezTo>
                <a:lnTo>
                  <a:pt x="4337744" y="180605"/>
                </a:lnTo>
                <a:cubicBezTo>
                  <a:pt x="4384900" y="171001"/>
                  <a:pt x="4441438" y="159051"/>
                  <a:pt x="4489953" y="161508"/>
                </a:cubicBezTo>
                <a:lnTo>
                  <a:pt x="4489953" y="167985"/>
                </a:lnTo>
                <a:lnTo>
                  <a:pt x="4497184" y="165536"/>
                </a:lnTo>
                <a:lnTo>
                  <a:pt x="4510693" y="186636"/>
                </a:lnTo>
                <a:cubicBezTo>
                  <a:pt x="4517915" y="177843"/>
                  <a:pt x="4552772" y="154095"/>
                  <a:pt x="4569176" y="159074"/>
                </a:cubicBezTo>
                <a:cubicBezTo>
                  <a:pt x="4574646" y="160733"/>
                  <a:pt x="4578063" y="165584"/>
                  <a:pt x="4577724" y="175245"/>
                </a:cubicBezTo>
                <a:cubicBezTo>
                  <a:pt x="4587352" y="168097"/>
                  <a:pt x="4672036" y="180605"/>
                  <a:pt x="4674999" y="195012"/>
                </a:cubicBezTo>
                <a:lnTo>
                  <a:pt x="4675864" y="199034"/>
                </a:lnTo>
                <a:cubicBezTo>
                  <a:pt x="4662655" y="205065"/>
                  <a:pt x="4648828" y="208080"/>
                  <a:pt x="4634385" y="211542"/>
                </a:cubicBezTo>
                <a:cubicBezTo>
                  <a:pt x="4646606" y="214892"/>
                  <a:pt x="4658827" y="217907"/>
                  <a:pt x="4671172" y="220811"/>
                </a:cubicBezTo>
                <a:lnTo>
                  <a:pt x="4670788" y="225428"/>
                </a:lnTo>
                <a:lnTo>
                  <a:pt x="4677070" y="219182"/>
                </a:lnTo>
                <a:cubicBezTo>
                  <a:pt x="4694685" y="219182"/>
                  <a:pt x="4717787" y="214154"/>
                  <a:pt x="4733668" y="217125"/>
                </a:cubicBezTo>
                <a:cubicBezTo>
                  <a:pt x="4743775" y="218953"/>
                  <a:pt x="4779294" y="243182"/>
                  <a:pt x="4769188" y="243182"/>
                </a:cubicBezTo>
                <a:cubicBezTo>
                  <a:pt x="4773518" y="241353"/>
                  <a:pt x="4776695" y="242269"/>
                  <a:pt x="4778428" y="245697"/>
                </a:cubicBezTo>
                <a:cubicBezTo>
                  <a:pt x="4848020" y="236326"/>
                  <a:pt x="5019837" y="277928"/>
                  <a:pt x="5073836" y="324558"/>
                </a:cubicBezTo>
                <a:cubicBezTo>
                  <a:pt x="5202913" y="436107"/>
                  <a:pt x="4918480" y="418049"/>
                  <a:pt x="4868234" y="408448"/>
                </a:cubicBezTo>
                <a:cubicBezTo>
                  <a:pt x="4883827" y="423076"/>
                  <a:pt x="4875453" y="437478"/>
                  <a:pt x="4867657" y="451422"/>
                </a:cubicBezTo>
                <a:cubicBezTo>
                  <a:pt x="4890469" y="466280"/>
                  <a:pt x="4951109" y="542625"/>
                  <a:pt x="4993847" y="514739"/>
                </a:cubicBezTo>
                <a:cubicBezTo>
                  <a:pt x="4961506" y="503539"/>
                  <a:pt x="4936094" y="494623"/>
                  <a:pt x="4913860" y="465137"/>
                </a:cubicBezTo>
                <a:cubicBezTo>
                  <a:pt x="4933784" y="456451"/>
                  <a:pt x="4964682" y="445249"/>
                  <a:pt x="4985184" y="453936"/>
                </a:cubicBezTo>
                <a:cubicBezTo>
                  <a:pt x="4993847" y="457593"/>
                  <a:pt x="5067483" y="488908"/>
                  <a:pt x="5075280" y="476108"/>
                </a:cubicBezTo>
                <a:cubicBezTo>
                  <a:pt x="5055065" y="455307"/>
                  <a:pt x="5015505" y="440449"/>
                  <a:pt x="5069216" y="416676"/>
                </a:cubicBezTo>
                <a:cubicBezTo>
                  <a:pt x="5120039" y="393819"/>
                  <a:pt x="5150936" y="373475"/>
                  <a:pt x="5204935" y="402734"/>
                </a:cubicBezTo>
                <a:cubicBezTo>
                  <a:pt x="5205512" y="394276"/>
                  <a:pt x="5206956" y="386048"/>
                  <a:pt x="5208689" y="377817"/>
                </a:cubicBezTo>
                <a:cubicBezTo>
                  <a:pt x="5181257" y="408677"/>
                  <a:pt x="5173171" y="313814"/>
                  <a:pt x="5175770" y="317245"/>
                </a:cubicBezTo>
                <a:cubicBezTo>
                  <a:pt x="5157866" y="303300"/>
                  <a:pt x="5141695" y="303529"/>
                  <a:pt x="5139385" y="277241"/>
                </a:cubicBezTo>
                <a:cubicBezTo>
                  <a:pt x="5186166" y="277928"/>
                  <a:pt x="5230636" y="276328"/>
                  <a:pt x="5273951" y="298728"/>
                </a:cubicBezTo>
                <a:cubicBezTo>
                  <a:pt x="5334303" y="330045"/>
                  <a:pt x="5268752" y="333929"/>
                  <a:pt x="5247095" y="345816"/>
                </a:cubicBezTo>
                <a:cubicBezTo>
                  <a:pt x="5250849" y="348560"/>
                  <a:pt x="5328528" y="387648"/>
                  <a:pt x="5325640" y="358617"/>
                </a:cubicBezTo>
                <a:cubicBezTo>
                  <a:pt x="5321307" y="318845"/>
                  <a:pt x="5392056" y="307414"/>
                  <a:pt x="5419199" y="298956"/>
                </a:cubicBezTo>
                <a:cubicBezTo>
                  <a:pt x="5470311" y="283185"/>
                  <a:pt x="5518535" y="256213"/>
                  <a:pt x="5573400" y="261697"/>
                </a:cubicBezTo>
                <a:cubicBezTo>
                  <a:pt x="5570224" y="272899"/>
                  <a:pt x="5555497" y="291643"/>
                  <a:pt x="5556075" y="301700"/>
                </a:cubicBezTo>
                <a:cubicBezTo>
                  <a:pt x="5613539" y="295756"/>
                  <a:pt x="5694683" y="250497"/>
                  <a:pt x="5756190" y="272670"/>
                </a:cubicBezTo>
                <a:lnTo>
                  <a:pt x="5754746" y="278613"/>
                </a:lnTo>
                <a:cubicBezTo>
                  <a:pt x="5761387" y="277699"/>
                  <a:pt x="5767740" y="276556"/>
                  <a:pt x="5774093" y="275184"/>
                </a:cubicBezTo>
                <a:cubicBezTo>
                  <a:pt x="5769184" y="270841"/>
                  <a:pt x="5614116" y="194038"/>
                  <a:pt x="5691507" y="194038"/>
                </a:cubicBezTo>
                <a:cubicBezTo>
                  <a:pt x="5741752" y="194038"/>
                  <a:pt x="5801237" y="224211"/>
                  <a:pt x="5852927" y="230153"/>
                </a:cubicBezTo>
                <a:cubicBezTo>
                  <a:pt x="5899129" y="237697"/>
                  <a:pt x="5943309" y="246155"/>
                  <a:pt x="5987779" y="260555"/>
                </a:cubicBezTo>
                <a:cubicBezTo>
                  <a:pt x="5975363" y="239069"/>
                  <a:pt x="5981138" y="222154"/>
                  <a:pt x="5971898" y="203638"/>
                </a:cubicBezTo>
                <a:cubicBezTo>
                  <a:pt x="5968144" y="192665"/>
                  <a:pt x="5936379" y="197696"/>
                  <a:pt x="5941865" y="169352"/>
                </a:cubicBezTo>
                <a:cubicBezTo>
                  <a:pt x="5947063" y="143522"/>
                  <a:pt x="5978539" y="156550"/>
                  <a:pt x="5986336" y="135293"/>
                </a:cubicBezTo>
                <a:cubicBezTo>
                  <a:pt x="5996153" y="108549"/>
                  <a:pt x="5978539" y="76546"/>
                  <a:pt x="6022721" y="76546"/>
                </a:cubicBezTo>
                <a:cubicBezTo>
                  <a:pt x="6043511" y="76546"/>
                  <a:pt x="6065170" y="76546"/>
                  <a:pt x="6086249" y="77690"/>
                </a:cubicBezTo>
                <a:cubicBezTo>
                  <a:pt x="6156709" y="81803"/>
                  <a:pt x="6131008" y="116091"/>
                  <a:pt x="6148044" y="156779"/>
                </a:cubicBezTo>
                <a:cubicBezTo>
                  <a:pt x="6152376" y="157693"/>
                  <a:pt x="6156709" y="158379"/>
                  <a:pt x="6161040" y="158837"/>
                </a:cubicBezTo>
                <a:cubicBezTo>
                  <a:pt x="6167104" y="129120"/>
                  <a:pt x="6189338" y="132777"/>
                  <a:pt x="6209553" y="119062"/>
                </a:cubicBezTo>
                <a:cubicBezTo>
                  <a:pt x="6208975" y="114491"/>
                  <a:pt x="6204642" y="109233"/>
                  <a:pt x="6202621" y="109005"/>
                </a:cubicBezTo>
                <a:lnTo>
                  <a:pt x="6197424" y="108776"/>
                </a:lnTo>
                <a:lnTo>
                  <a:pt x="6195980" y="86376"/>
                </a:lnTo>
                <a:cubicBezTo>
                  <a:pt x="6229188" y="82490"/>
                  <a:pt x="6246225" y="103747"/>
                  <a:pt x="6259219" y="132093"/>
                </a:cubicBezTo>
                <a:cubicBezTo>
                  <a:pt x="6302246" y="100776"/>
                  <a:pt x="6355090" y="103976"/>
                  <a:pt x="6404180" y="113349"/>
                </a:cubicBezTo>
                <a:cubicBezTo>
                  <a:pt x="6295604" y="40430"/>
                  <a:pt x="6486768" y="48430"/>
                  <a:pt x="6521420" y="44546"/>
                </a:cubicBezTo>
                <a:lnTo>
                  <a:pt x="6516221" y="25802"/>
                </a:lnTo>
                <a:close/>
                <a:moveTo>
                  <a:pt x="5506072" y="0"/>
                </a:moveTo>
                <a:lnTo>
                  <a:pt x="5682031" y="0"/>
                </a:lnTo>
                <a:lnTo>
                  <a:pt x="5648367" y="13253"/>
                </a:lnTo>
                <a:cubicBezTo>
                  <a:pt x="5636880" y="18804"/>
                  <a:pt x="5625631" y="25401"/>
                  <a:pt x="5614694" y="33344"/>
                </a:cubicBezTo>
                <a:cubicBezTo>
                  <a:pt x="5525754" y="98034"/>
                  <a:pt x="5557807" y="163179"/>
                  <a:pt x="5648769" y="193352"/>
                </a:cubicBezTo>
                <a:cubicBezTo>
                  <a:pt x="5649346" y="195181"/>
                  <a:pt x="5649346" y="198838"/>
                  <a:pt x="5648769" y="200667"/>
                </a:cubicBezTo>
                <a:cubicBezTo>
                  <a:pt x="5576865" y="228554"/>
                  <a:pt x="5523444" y="166379"/>
                  <a:pt x="5462803" y="163637"/>
                </a:cubicBezTo>
                <a:cubicBezTo>
                  <a:pt x="5376752" y="159750"/>
                  <a:pt x="5439414" y="130720"/>
                  <a:pt x="5450964" y="90262"/>
                </a:cubicBezTo>
                <a:cubicBezTo>
                  <a:pt x="5456450" y="70603"/>
                  <a:pt x="5460204" y="33344"/>
                  <a:pt x="5478107" y="18258"/>
                </a:cubicBezTo>
                <a:close/>
                <a:moveTo>
                  <a:pt x="1610409" y="0"/>
                </a:moveTo>
                <a:lnTo>
                  <a:pt x="2893456" y="0"/>
                </a:lnTo>
                <a:lnTo>
                  <a:pt x="2894719" y="3305"/>
                </a:lnTo>
                <a:cubicBezTo>
                  <a:pt x="2900139" y="7936"/>
                  <a:pt x="2910347" y="12497"/>
                  <a:pt x="2912087" y="21338"/>
                </a:cubicBezTo>
                <a:cubicBezTo>
                  <a:pt x="2917153" y="46351"/>
                  <a:pt x="2833275" y="38827"/>
                  <a:pt x="2822514" y="40896"/>
                </a:cubicBezTo>
                <a:cubicBezTo>
                  <a:pt x="2835807" y="44282"/>
                  <a:pt x="2849100" y="49360"/>
                  <a:pt x="2863027" y="48795"/>
                </a:cubicBezTo>
                <a:cubicBezTo>
                  <a:pt x="2857330" y="95624"/>
                  <a:pt x="2689893" y="69671"/>
                  <a:pt x="2661089" y="81521"/>
                </a:cubicBezTo>
                <a:cubicBezTo>
                  <a:pt x="2692108" y="93933"/>
                  <a:pt x="2774086" y="142267"/>
                  <a:pt x="2773769" y="179694"/>
                </a:cubicBezTo>
                <a:cubicBezTo>
                  <a:pt x="2773136" y="232728"/>
                  <a:pt x="2707617" y="202262"/>
                  <a:pt x="2687677" y="188344"/>
                </a:cubicBezTo>
                <a:cubicBezTo>
                  <a:pt x="2649695" y="161638"/>
                  <a:pt x="2624058" y="176307"/>
                  <a:pt x="2601901" y="214674"/>
                </a:cubicBezTo>
                <a:cubicBezTo>
                  <a:pt x="2613611" y="194174"/>
                  <a:pt x="2727874" y="224454"/>
                  <a:pt x="2746233" y="224079"/>
                </a:cubicBezTo>
                <a:cubicBezTo>
                  <a:pt x="2701287" y="225207"/>
                  <a:pt x="2639249" y="260000"/>
                  <a:pt x="2600002" y="279747"/>
                </a:cubicBezTo>
                <a:cubicBezTo>
                  <a:pt x="2554423" y="302693"/>
                  <a:pt x="2496499" y="301563"/>
                  <a:pt x="2447123" y="313601"/>
                </a:cubicBezTo>
                <a:cubicBezTo>
                  <a:pt x="2365777" y="333349"/>
                  <a:pt x="2335393" y="301188"/>
                  <a:pt x="2266075" y="365132"/>
                </a:cubicBezTo>
                <a:cubicBezTo>
                  <a:pt x="2193908" y="431334"/>
                  <a:pt x="2085026" y="398232"/>
                  <a:pt x="2012545" y="446191"/>
                </a:cubicBezTo>
                <a:cubicBezTo>
                  <a:pt x="1972979" y="472333"/>
                  <a:pt x="1962851" y="447320"/>
                  <a:pt x="1967916" y="490388"/>
                </a:cubicBezTo>
                <a:cubicBezTo>
                  <a:pt x="1969181" y="499228"/>
                  <a:pt x="1933099" y="493208"/>
                  <a:pt x="1928034" y="507690"/>
                </a:cubicBezTo>
                <a:cubicBezTo>
                  <a:pt x="1969814" y="513521"/>
                  <a:pt x="1887204" y="568626"/>
                  <a:pt x="1878023" y="574832"/>
                </a:cubicBezTo>
                <a:cubicBezTo>
                  <a:pt x="1846372" y="596460"/>
                  <a:pt x="1803960" y="661345"/>
                  <a:pt x="1781803" y="693129"/>
                </a:cubicBezTo>
                <a:cubicBezTo>
                  <a:pt x="1724513" y="776257"/>
                  <a:pt x="1656146" y="665670"/>
                  <a:pt x="1573850" y="686923"/>
                </a:cubicBezTo>
                <a:cubicBezTo>
                  <a:pt x="1574167" y="636332"/>
                  <a:pt x="1523842" y="561290"/>
                  <a:pt x="1508965" y="510699"/>
                </a:cubicBezTo>
                <a:cubicBezTo>
                  <a:pt x="1497886" y="474213"/>
                  <a:pt x="1527955" y="465562"/>
                  <a:pt x="1502002" y="426444"/>
                </a:cubicBezTo>
                <a:cubicBezTo>
                  <a:pt x="1476364" y="388265"/>
                  <a:pt x="1530805" y="395976"/>
                  <a:pt x="1531755" y="373219"/>
                </a:cubicBezTo>
                <a:cubicBezTo>
                  <a:pt x="1461170" y="359867"/>
                  <a:pt x="1662792" y="266583"/>
                  <a:pt x="1664060" y="263761"/>
                </a:cubicBezTo>
                <a:cubicBezTo>
                  <a:pt x="1677986" y="229721"/>
                  <a:pt x="1661527" y="206023"/>
                  <a:pt x="1637787" y="241757"/>
                </a:cubicBezTo>
                <a:cubicBezTo>
                  <a:pt x="1614682" y="276550"/>
                  <a:pt x="1564039" y="250785"/>
                  <a:pt x="1535236" y="241757"/>
                </a:cubicBezTo>
                <a:cubicBezTo>
                  <a:pt x="1548530" y="220129"/>
                  <a:pt x="1559608" y="206400"/>
                  <a:pt x="1586511" y="205647"/>
                </a:cubicBezTo>
                <a:cubicBezTo>
                  <a:pt x="1582081" y="199629"/>
                  <a:pt x="1577650" y="193423"/>
                  <a:pt x="1572902" y="187217"/>
                </a:cubicBezTo>
                <a:cubicBezTo>
                  <a:pt x="1572584" y="186652"/>
                  <a:pt x="1689063" y="200757"/>
                  <a:pt x="1692861" y="200192"/>
                </a:cubicBezTo>
                <a:cubicBezTo>
                  <a:pt x="1694443" y="200004"/>
                  <a:pt x="1670389" y="160699"/>
                  <a:pt x="1640637" y="167092"/>
                </a:cubicBezTo>
                <a:cubicBezTo>
                  <a:pt x="1639687" y="156372"/>
                  <a:pt x="1657728" y="162202"/>
                  <a:pt x="1661527" y="154868"/>
                </a:cubicBezTo>
                <a:cubicBezTo>
                  <a:pt x="1640319" y="143207"/>
                  <a:pt x="1569420" y="177060"/>
                  <a:pt x="1561823" y="146029"/>
                </a:cubicBezTo>
                <a:cubicBezTo>
                  <a:pt x="1569737" y="178941"/>
                  <a:pt x="1682100" y="7607"/>
                  <a:pt x="1604236" y="28672"/>
                </a:cubicBezTo>
                <a:cubicBezTo>
                  <a:pt x="1631774" y="21243"/>
                  <a:pt x="1628055" y="12122"/>
                  <a:pt x="1616700" y="3729"/>
                </a:cubicBezTo>
                <a:close/>
                <a:moveTo>
                  <a:pt x="747952" y="0"/>
                </a:moveTo>
                <a:lnTo>
                  <a:pt x="754858" y="0"/>
                </a:lnTo>
                <a:lnTo>
                  <a:pt x="750174" y="202"/>
                </a:lnTo>
                <a:close/>
                <a:moveTo>
                  <a:pt x="487107" y="0"/>
                </a:moveTo>
                <a:lnTo>
                  <a:pt x="553767" y="0"/>
                </a:lnTo>
                <a:lnTo>
                  <a:pt x="518265" y="3094"/>
                </a:lnTo>
                <a:cubicBezTo>
                  <a:pt x="525229" y="2718"/>
                  <a:pt x="522321" y="2330"/>
                  <a:pt x="514046" y="176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49" name="Shape 6506">
            <a:extLst>
              <a:ext uri="{FF2B5EF4-FFF2-40B4-BE49-F238E27FC236}">
                <a16:creationId xmlns:a16="http://schemas.microsoft.com/office/drawing/2014/main" id="{BBBBC2E1-5821-C04D-A67F-073C93081212}"/>
              </a:ext>
            </a:extLst>
          </p:cNvPr>
          <p:cNvSpPr/>
          <p:nvPr/>
        </p:nvSpPr>
        <p:spPr>
          <a:xfrm>
            <a:off x="9682790" y="5368647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0" name="Shape 6506">
            <a:extLst>
              <a:ext uri="{FF2B5EF4-FFF2-40B4-BE49-F238E27FC236}">
                <a16:creationId xmlns:a16="http://schemas.microsoft.com/office/drawing/2014/main" id="{D166F241-29C8-5842-BD93-35E9C0A8060B}"/>
              </a:ext>
            </a:extLst>
          </p:cNvPr>
          <p:cNvSpPr/>
          <p:nvPr/>
        </p:nvSpPr>
        <p:spPr>
          <a:xfrm>
            <a:off x="10613566" y="4203333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1" name="Shape 6506">
            <a:extLst>
              <a:ext uri="{FF2B5EF4-FFF2-40B4-BE49-F238E27FC236}">
                <a16:creationId xmlns:a16="http://schemas.microsoft.com/office/drawing/2014/main" id="{007DEF81-8648-A44C-BE5B-965155D53535}"/>
              </a:ext>
            </a:extLst>
          </p:cNvPr>
          <p:cNvSpPr/>
          <p:nvPr/>
        </p:nvSpPr>
        <p:spPr>
          <a:xfrm>
            <a:off x="8853452" y="3026642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6506">
            <a:extLst>
              <a:ext uri="{FF2B5EF4-FFF2-40B4-BE49-F238E27FC236}">
                <a16:creationId xmlns:a16="http://schemas.microsoft.com/office/drawing/2014/main" id="{2A3F03FF-55BC-6C49-A1A3-F2E89F2BD74C}"/>
              </a:ext>
            </a:extLst>
          </p:cNvPr>
          <p:cNvSpPr/>
          <p:nvPr/>
        </p:nvSpPr>
        <p:spPr>
          <a:xfrm>
            <a:off x="11939864" y="2430476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C35154-CDC3-4540-B68A-E0DC79A1A908}"/>
              </a:ext>
            </a:extLst>
          </p:cNvPr>
          <p:cNvCxnSpPr>
            <a:cxnSpLocks/>
          </p:cNvCxnSpPr>
          <p:nvPr/>
        </p:nvCxnSpPr>
        <p:spPr>
          <a:xfrm>
            <a:off x="5080454" y="2003641"/>
            <a:ext cx="0" cy="46470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F501A8-F4A2-4245-828B-1814C4F9ECA1}"/>
              </a:ext>
            </a:extLst>
          </p:cNvPr>
          <p:cNvSpPr txBox="1"/>
          <p:nvPr/>
        </p:nvSpPr>
        <p:spPr>
          <a:xfrm>
            <a:off x="2008308" y="2483533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6A287B-F9A7-EB45-8024-93289BFA2352}"/>
              </a:ext>
            </a:extLst>
          </p:cNvPr>
          <p:cNvSpPr txBox="1"/>
          <p:nvPr/>
        </p:nvSpPr>
        <p:spPr>
          <a:xfrm>
            <a:off x="2008308" y="2921577"/>
            <a:ext cx="252184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17,290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CC67CF-6868-A243-B69C-306D0F994F20}"/>
              </a:ext>
            </a:extLst>
          </p:cNvPr>
          <p:cNvSpPr txBox="1"/>
          <p:nvPr/>
        </p:nvSpPr>
        <p:spPr>
          <a:xfrm>
            <a:off x="2008308" y="4487222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6B88E2-BEE6-A24C-A805-5C15F40DB268}"/>
              </a:ext>
            </a:extLst>
          </p:cNvPr>
          <p:cNvSpPr txBox="1"/>
          <p:nvPr/>
        </p:nvSpPr>
        <p:spPr>
          <a:xfrm>
            <a:off x="2008308" y="4925266"/>
            <a:ext cx="261642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12,665</a:t>
            </a:r>
          </a:p>
        </p:txBody>
      </p:sp>
    </p:spTree>
    <p:extLst>
      <p:ext uri="{BB962C8B-B14F-4D97-AF65-F5344CB8AC3E}">
        <p14:creationId xmlns:p14="http://schemas.microsoft.com/office/powerpoint/2010/main" val="17271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5FA3EF-6C07-B04E-809C-42E1A7484883}"/>
              </a:ext>
            </a:extLst>
          </p:cNvPr>
          <p:cNvGrpSpPr/>
          <p:nvPr/>
        </p:nvGrpSpPr>
        <p:grpSpPr>
          <a:xfrm>
            <a:off x="1520826" y="1600794"/>
            <a:ext cx="9761436" cy="4830635"/>
            <a:chOff x="2027055" y="2813405"/>
            <a:chExt cx="20346537" cy="10068878"/>
          </a:xfrm>
          <a:solidFill>
            <a:schemeClr val="bg1">
              <a:lumMod val="95000"/>
            </a:schemeClr>
          </a:solidFill>
        </p:grpSpPr>
        <p:sp>
          <p:nvSpPr>
            <p:cNvPr id="2" name="Shape 2797">
              <a:extLst>
                <a:ext uri="{FF2B5EF4-FFF2-40B4-BE49-F238E27FC236}">
                  <a16:creationId xmlns:a16="http://schemas.microsoft.com/office/drawing/2014/main" id="{B4EE75D0-063C-8E42-9079-CB86F5DF16B1}"/>
                </a:ext>
              </a:extLst>
            </p:cNvPr>
            <p:cNvSpPr/>
            <p:nvPr/>
          </p:nvSpPr>
          <p:spPr>
            <a:xfrm>
              <a:off x="10162602" y="2928528"/>
              <a:ext cx="3509087" cy="315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4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" name="Shape 2798">
              <a:extLst>
                <a:ext uri="{FF2B5EF4-FFF2-40B4-BE49-F238E27FC236}">
                  <a16:creationId xmlns:a16="http://schemas.microsoft.com/office/drawing/2014/main" id="{A9C88EEE-7FD3-F340-9552-4DDE9C466A33}"/>
                </a:ext>
              </a:extLst>
            </p:cNvPr>
            <p:cNvSpPr/>
            <p:nvPr/>
          </p:nvSpPr>
          <p:spPr>
            <a:xfrm>
              <a:off x="5781924" y="7740650"/>
              <a:ext cx="3155324" cy="514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" name="Shape 2799">
              <a:extLst>
                <a:ext uri="{FF2B5EF4-FFF2-40B4-BE49-F238E27FC236}">
                  <a16:creationId xmlns:a16="http://schemas.microsoft.com/office/drawing/2014/main" id="{0BBC1985-0F29-3044-B310-C81C5E25E231}"/>
                </a:ext>
              </a:extLst>
            </p:cNvPr>
            <p:cNvSpPr/>
            <p:nvPr/>
          </p:nvSpPr>
          <p:spPr>
            <a:xfrm>
              <a:off x="2027055" y="2813405"/>
              <a:ext cx="8966833" cy="533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7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2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" name="Shape 2800">
              <a:extLst>
                <a:ext uri="{FF2B5EF4-FFF2-40B4-BE49-F238E27FC236}">
                  <a16:creationId xmlns:a16="http://schemas.microsoft.com/office/drawing/2014/main" id="{87F4DC87-7D63-4349-A42F-EDE236688F16}"/>
                </a:ext>
              </a:extLst>
            </p:cNvPr>
            <p:cNvSpPr/>
            <p:nvPr/>
          </p:nvSpPr>
          <p:spPr>
            <a:xfrm>
              <a:off x="10056202" y="5875667"/>
              <a:ext cx="4625615" cy="545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" name="Shape 2801">
              <a:extLst>
                <a:ext uri="{FF2B5EF4-FFF2-40B4-BE49-F238E27FC236}">
                  <a16:creationId xmlns:a16="http://schemas.microsoft.com/office/drawing/2014/main" id="{AF5304CF-8350-BE45-9C67-A80BC5DB4101}"/>
                </a:ext>
              </a:extLst>
            </p:cNvPr>
            <p:cNvSpPr/>
            <p:nvPr/>
          </p:nvSpPr>
          <p:spPr>
            <a:xfrm>
              <a:off x="12781742" y="2928528"/>
              <a:ext cx="8235952" cy="65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8C52C94-7791-6B4F-9B3A-44AC29AC0905}"/>
                </a:ext>
              </a:extLst>
            </p:cNvPr>
            <p:cNvSpPr/>
            <p:nvPr/>
          </p:nvSpPr>
          <p:spPr>
            <a:xfrm>
              <a:off x="18599379" y="8868850"/>
              <a:ext cx="3774213" cy="3312961"/>
            </a:xfrm>
            <a:custGeom>
              <a:avLst/>
              <a:gdLst>
                <a:gd name="connsiteX0" fmla="*/ 1847097 w 3774213"/>
                <a:gd name="connsiteY0" fmla="*/ 2904922 h 3312961"/>
                <a:gd name="connsiteX1" fmla="*/ 1620779 w 3774213"/>
                <a:gd name="connsiteY1" fmla="*/ 3107081 h 3312961"/>
                <a:gd name="connsiteX2" fmla="*/ 1615255 w 3774213"/>
                <a:gd name="connsiteY2" fmla="*/ 2956376 h 3312961"/>
                <a:gd name="connsiteX3" fmla="*/ 1789793 w 3774213"/>
                <a:gd name="connsiteY3" fmla="*/ 2921440 h 3312961"/>
                <a:gd name="connsiteX4" fmla="*/ 1789793 w 3774213"/>
                <a:gd name="connsiteY4" fmla="*/ 2921440 h 3312961"/>
                <a:gd name="connsiteX5" fmla="*/ 1847097 w 3774213"/>
                <a:gd name="connsiteY5" fmla="*/ 2904922 h 3312961"/>
                <a:gd name="connsiteX6" fmla="*/ 3258361 w 3774213"/>
                <a:gd name="connsiteY6" fmla="*/ 2825429 h 3312961"/>
                <a:gd name="connsiteX7" fmla="*/ 3258361 w 3774213"/>
                <a:gd name="connsiteY7" fmla="*/ 2825429 h 3312961"/>
                <a:gd name="connsiteX8" fmla="*/ 3544517 w 3774213"/>
                <a:gd name="connsiteY8" fmla="*/ 2321740 h 3312961"/>
                <a:gd name="connsiteX9" fmla="*/ 3553743 w 3774213"/>
                <a:gd name="connsiteY9" fmla="*/ 2333804 h 3312961"/>
                <a:gd name="connsiteX10" fmla="*/ 3566235 w 3774213"/>
                <a:gd name="connsiteY10" fmla="*/ 2364055 h 3312961"/>
                <a:gd name="connsiteX11" fmla="*/ 3608387 w 3774213"/>
                <a:gd name="connsiteY11" fmla="*/ 2409513 h 3312961"/>
                <a:gd name="connsiteX12" fmla="*/ 3583277 w 3774213"/>
                <a:gd name="connsiteY12" fmla="*/ 2482453 h 3312961"/>
                <a:gd name="connsiteX13" fmla="*/ 3581761 w 3774213"/>
                <a:gd name="connsiteY13" fmla="*/ 2515341 h 3312961"/>
                <a:gd name="connsiteX14" fmla="*/ 3607945 w 3774213"/>
                <a:gd name="connsiteY14" fmla="*/ 2519042 h 3312961"/>
                <a:gd name="connsiteX15" fmla="*/ 3607945 w 3774213"/>
                <a:gd name="connsiteY15" fmla="*/ 2519042 h 3312961"/>
                <a:gd name="connsiteX16" fmla="*/ 3621405 w 3774213"/>
                <a:gd name="connsiteY16" fmla="*/ 2486980 h 3312961"/>
                <a:gd name="connsiteX17" fmla="*/ 3631917 w 3774213"/>
                <a:gd name="connsiteY17" fmla="*/ 2518563 h 3312961"/>
                <a:gd name="connsiteX18" fmla="*/ 3617403 w 3774213"/>
                <a:gd name="connsiteY18" fmla="*/ 2562929 h 3312961"/>
                <a:gd name="connsiteX19" fmla="*/ 3640681 w 3774213"/>
                <a:gd name="connsiteY19" fmla="*/ 2596589 h 3312961"/>
                <a:gd name="connsiteX20" fmla="*/ 3712135 w 3774213"/>
                <a:gd name="connsiteY20" fmla="*/ 2592062 h 3312961"/>
                <a:gd name="connsiteX21" fmla="*/ 3774213 w 3774213"/>
                <a:gd name="connsiteY21" fmla="*/ 2586550 h 3312961"/>
                <a:gd name="connsiteX22" fmla="*/ 3737117 w 3774213"/>
                <a:gd name="connsiteY22" fmla="*/ 2627613 h 3312961"/>
                <a:gd name="connsiteX23" fmla="*/ 3694187 w 3774213"/>
                <a:gd name="connsiteY23" fmla="*/ 2668118 h 3312961"/>
                <a:gd name="connsiteX24" fmla="*/ 3593305 w 3774213"/>
                <a:gd name="connsiteY24" fmla="*/ 2713042 h 3312961"/>
                <a:gd name="connsiteX25" fmla="*/ 3577169 w 3774213"/>
                <a:gd name="connsiteY25" fmla="*/ 2726091 h 3312961"/>
                <a:gd name="connsiteX26" fmla="*/ 3573439 w 3774213"/>
                <a:gd name="connsiteY26" fmla="*/ 2747475 h 3312961"/>
                <a:gd name="connsiteX27" fmla="*/ 3534827 w 3774213"/>
                <a:gd name="connsiteY27" fmla="*/ 2777088 h 3312961"/>
                <a:gd name="connsiteX28" fmla="*/ 3495393 w 3774213"/>
                <a:gd name="connsiteY28" fmla="*/ 2812772 h 3312961"/>
                <a:gd name="connsiteX29" fmla="*/ 3442497 w 3774213"/>
                <a:gd name="connsiteY29" fmla="*/ 2843770 h 3312961"/>
                <a:gd name="connsiteX30" fmla="*/ 3362533 w 3774213"/>
                <a:gd name="connsiteY30" fmla="*/ 2890692 h 3312961"/>
                <a:gd name="connsiteX31" fmla="*/ 3322993 w 3774213"/>
                <a:gd name="connsiteY31" fmla="*/ 2875885 h 3312961"/>
                <a:gd name="connsiteX32" fmla="*/ 3327533 w 3774213"/>
                <a:gd name="connsiteY32" fmla="*/ 2866843 h 3312961"/>
                <a:gd name="connsiteX33" fmla="*/ 3304353 w 3774213"/>
                <a:gd name="connsiteY33" fmla="*/ 2887171 h 3312961"/>
                <a:gd name="connsiteX34" fmla="*/ 3289805 w 3774213"/>
                <a:gd name="connsiteY34" fmla="*/ 2913617 h 3312961"/>
                <a:gd name="connsiteX35" fmla="*/ 3278739 w 3774213"/>
                <a:gd name="connsiteY35" fmla="*/ 2927595 h 3312961"/>
                <a:gd name="connsiteX36" fmla="*/ 3216077 w 3774213"/>
                <a:gd name="connsiteY36" fmla="*/ 2971393 h 3312961"/>
                <a:gd name="connsiteX37" fmla="*/ 3089189 w 3774213"/>
                <a:gd name="connsiteY37" fmla="*/ 3060059 h 3312961"/>
                <a:gd name="connsiteX38" fmla="*/ 3101147 w 3774213"/>
                <a:gd name="connsiteY38" fmla="*/ 3074401 h 3312961"/>
                <a:gd name="connsiteX39" fmla="*/ 3087809 w 3774213"/>
                <a:gd name="connsiteY39" fmla="*/ 3087740 h 3312961"/>
                <a:gd name="connsiteX40" fmla="*/ 3057633 w 3774213"/>
                <a:gd name="connsiteY40" fmla="*/ 3092680 h 3312961"/>
                <a:gd name="connsiteX41" fmla="*/ 3013747 w 3774213"/>
                <a:gd name="connsiteY41" fmla="*/ 3103835 h 3312961"/>
                <a:gd name="connsiteX42" fmla="*/ 2941995 w 3774213"/>
                <a:gd name="connsiteY42" fmla="*/ 3131539 h 3312961"/>
                <a:gd name="connsiteX43" fmla="*/ 2879407 w 3774213"/>
                <a:gd name="connsiteY43" fmla="*/ 3192683 h 3312961"/>
                <a:gd name="connsiteX44" fmla="*/ 2715263 w 3774213"/>
                <a:gd name="connsiteY44" fmla="*/ 3298377 h 3312961"/>
                <a:gd name="connsiteX45" fmla="*/ 2629875 w 3774213"/>
                <a:gd name="connsiteY45" fmla="*/ 3308644 h 3312961"/>
                <a:gd name="connsiteX46" fmla="*/ 2596197 w 3774213"/>
                <a:gd name="connsiteY46" fmla="*/ 3290706 h 3312961"/>
                <a:gd name="connsiteX47" fmla="*/ 2596197 w 3774213"/>
                <a:gd name="connsiteY47" fmla="*/ 3274702 h 3312961"/>
                <a:gd name="connsiteX48" fmla="*/ 2522917 w 3774213"/>
                <a:gd name="connsiteY48" fmla="*/ 3277389 h 3312961"/>
                <a:gd name="connsiteX49" fmla="*/ 2540911 w 3774213"/>
                <a:gd name="connsiteY49" fmla="*/ 3254807 h 3312961"/>
                <a:gd name="connsiteX50" fmla="*/ 2578165 w 3774213"/>
                <a:gd name="connsiteY50" fmla="*/ 3225304 h 3312961"/>
                <a:gd name="connsiteX51" fmla="*/ 2630695 w 3774213"/>
                <a:gd name="connsiteY51" fmla="*/ 3192137 h 3312961"/>
                <a:gd name="connsiteX52" fmla="*/ 2695295 w 3774213"/>
                <a:gd name="connsiteY52" fmla="*/ 3153278 h 3312961"/>
                <a:gd name="connsiteX53" fmla="*/ 2746781 w 3774213"/>
                <a:gd name="connsiteY53" fmla="*/ 3121431 h 3312961"/>
                <a:gd name="connsiteX54" fmla="*/ 2805867 w 3774213"/>
                <a:gd name="connsiteY54" fmla="*/ 3099327 h 3312961"/>
                <a:gd name="connsiteX55" fmla="*/ 2943187 w 3774213"/>
                <a:gd name="connsiteY55" fmla="*/ 3040345 h 3312961"/>
                <a:gd name="connsiteX56" fmla="*/ 2990799 w 3774213"/>
                <a:gd name="connsiteY56" fmla="*/ 3016147 h 3312961"/>
                <a:gd name="connsiteX57" fmla="*/ 3031071 w 3774213"/>
                <a:gd name="connsiteY57" fmla="*/ 2997913 h 3312961"/>
                <a:gd name="connsiteX58" fmla="*/ 3050629 w 3774213"/>
                <a:gd name="connsiteY58" fmla="*/ 2982137 h 3312961"/>
                <a:gd name="connsiteX59" fmla="*/ 3084717 w 3774213"/>
                <a:gd name="connsiteY59" fmla="*/ 2943234 h 3312961"/>
                <a:gd name="connsiteX60" fmla="*/ 3131211 w 3774213"/>
                <a:gd name="connsiteY60" fmla="*/ 2919081 h 3312961"/>
                <a:gd name="connsiteX61" fmla="*/ 3171261 w 3774213"/>
                <a:gd name="connsiteY61" fmla="*/ 2891195 h 3312961"/>
                <a:gd name="connsiteX62" fmla="*/ 3198493 w 3774213"/>
                <a:gd name="connsiteY62" fmla="*/ 2855045 h 3312961"/>
                <a:gd name="connsiteX63" fmla="*/ 3258361 w 3774213"/>
                <a:gd name="connsiteY63" fmla="*/ 2825429 h 3312961"/>
                <a:gd name="connsiteX64" fmla="*/ 3243645 w 3774213"/>
                <a:gd name="connsiteY64" fmla="*/ 2886801 h 3312961"/>
                <a:gd name="connsiteX65" fmla="*/ 3291033 w 3774213"/>
                <a:gd name="connsiteY65" fmla="*/ 2866245 h 3312961"/>
                <a:gd name="connsiteX66" fmla="*/ 3310373 w 3774213"/>
                <a:gd name="connsiteY66" fmla="*/ 2858457 h 3312961"/>
                <a:gd name="connsiteX67" fmla="*/ 3327579 w 3774213"/>
                <a:gd name="connsiteY67" fmla="*/ 2866751 h 3312961"/>
                <a:gd name="connsiteX68" fmla="*/ 3328755 w 3774213"/>
                <a:gd name="connsiteY68" fmla="*/ 2864408 h 3312961"/>
                <a:gd name="connsiteX69" fmla="*/ 3377615 w 3774213"/>
                <a:gd name="connsiteY69" fmla="*/ 2831866 h 3312961"/>
                <a:gd name="connsiteX70" fmla="*/ 3422589 w 3774213"/>
                <a:gd name="connsiteY70" fmla="*/ 2780923 h 3312961"/>
                <a:gd name="connsiteX71" fmla="*/ 3374835 w 3774213"/>
                <a:gd name="connsiteY71" fmla="*/ 2713362 h 3312961"/>
                <a:gd name="connsiteX72" fmla="*/ 3434449 w 3774213"/>
                <a:gd name="connsiteY72" fmla="*/ 2683936 h 3312961"/>
                <a:gd name="connsiteX73" fmla="*/ 3493559 w 3774213"/>
                <a:gd name="connsiteY73" fmla="*/ 2629610 h 3312961"/>
                <a:gd name="connsiteX74" fmla="*/ 3536091 w 3774213"/>
                <a:gd name="connsiteY74" fmla="*/ 2451083 h 3312961"/>
                <a:gd name="connsiteX75" fmla="*/ 3536765 w 3774213"/>
                <a:gd name="connsiteY75" fmla="*/ 2372737 h 3312961"/>
                <a:gd name="connsiteX76" fmla="*/ 3536659 w 3774213"/>
                <a:gd name="connsiteY76" fmla="*/ 2327812 h 3312961"/>
                <a:gd name="connsiteX77" fmla="*/ 3544517 w 3774213"/>
                <a:gd name="connsiteY77" fmla="*/ 2321740 h 3312961"/>
                <a:gd name="connsiteX78" fmla="*/ 51097 w 3774213"/>
                <a:gd name="connsiteY78" fmla="*/ 1767664 h 3312961"/>
                <a:gd name="connsiteX79" fmla="*/ 51161 w 3774213"/>
                <a:gd name="connsiteY79" fmla="*/ 1767783 h 3312961"/>
                <a:gd name="connsiteX80" fmla="*/ 51215 w 3774213"/>
                <a:gd name="connsiteY80" fmla="*/ 1768012 h 3312961"/>
                <a:gd name="connsiteX81" fmla="*/ 46207 w 3774213"/>
                <a:gd name="connsiteY81" fmla="*/ 1758477 h 3312961"/>
                <a:gd name="connsiteX82" fmla="*/ 49965 w 3774213"/>
                <a:gd name="connsiteY82" fmla="*/ 1764319 h 3312961"/>
                <a:gd name="connsiteX83" fmla="*/ 51097 w 3774213"/>
                <a:gd name="connsiteY83" fmla="*/ 1767664 h 3312961"/>
                <a:gd name="connsiteX84" fmla="*/ 2635381 w 3774213"/>
                <a:gd name="connsiteY84" fmla="*/ 1692529 h 3312961"/>
                <a:gd name="connsiteX85" fmla="*/ 2637905 w 3774213"/>
                <a:gd name="connsiteY85" fmla="*/ 1697668 h 3312961"/>
                <a:gd name="connsiteX86" fmla="*/ 2635381 w 3774213"/>
                <a:gd name="connsiteY86" fmla="*/ 1692529 h 3312961"/>
                <a:gd name="connsiteX87" fmla="*/ 155271 w 3774213"/>
                <a:gd name="connsiteY87" fmla="*/ 1487762 h 3312961"/>
                <a:gd name="connsiteX88" fmla="*/ 164959 w 3774213"/>
                <a:gd name="connsiteY88" fmla="*/ 1487762 h 3312961"/>
                <a:gd name="connsiteX89" fmla="*/ 155439 w 3774213"/>
                <a:gd name="connsiteY89" fmla="*/ 1490808 h 3312961"/>
                <a:gd name="connsiteX90" fmla="*/ 154789 w 3774213"/>
                <a:gd name="connsiteY90" fmla="*/ 1479085 h 3312961"/>
                <a:gd name="connsiteX91" fmla="*/ 155271 w 3774213"/>
                <a:gd name="connsiteY91" fmla="*/ 1487762 h 3312961"/>
                <a:gd name="connsiteX92" fmla="*/ 154465 w 3774213"/>
                <a:gd name="connsiteY92" fmla="*/ 1487762 h 3312961"/>
                <a:gd name="connsiteX93" fmla="*/ 154789 w 3774213"/>
                <a:gd name="connsiteY93" fmla="*/ 1479085 h 3312961"/>
                <a:gd name="connsiteX94" fmla="*/ 2175983 w 3774213"/>
                <a:gd name="connsiteY94" fmla="*/ 654522 h 3312961"/>
                <a:gd name="connsiteX95" fmla="*/ 2198935 w 3774213"/>
                <a:gd name="connsiteY95" fmla="*/ 733503 h 3312961"/>
                <a:gd name="connsiteX96" fmla="*/ 2220891 w 3774213"/>
                <a:gd name="connsiteY96" fmla="*/ 888740 h 3312961"/>
                <a:gd name="connsiteX97" fmla="*/ 2279025 w 3774213"/>
                <a:gd name="connsiteY97" fmla="*/ 902919 h 3312961"/>
                <a:gd name="connsiteX98" fmla="*/ 2345305 w 3774213"/>
                <a:gd name="connsiteY98" fmla="*/ 1274640 h 3312961"/>
                <a:gd name="connsiteX99" fmla="*/ 2473447 w 3774213"/>
                <a:gd name="connsiteY99" fmla="*/ 1376377 h 3312961"/>
                <a:gd name="connsiteX100" fmla="*/ 2516253 w 3774213"/>
                <a:gd name="connsiteY100" fmla="*/ 1523282 h 3312961"/>
                <a:gd name="connsiteX101" fmla="*/ 2522329 w 3774213"/>
                <a:gd name="connsiteY101" fmla="*/ 1497410 h 3312961"/>
                <a:gd name="connsiteX102" fmla="*/ 2565135 w 3774213"/>
                <a:gd name="connsiteY102" fmla="*/ 1605286 h 3312961"/>
                <a:gd name="connsiteX103" fmla="*/ 2637905 w 3774213"/>
                <a:gd name="connsiteY103" fmla="*/ 1697668 h 3312961"/>
                <a:gd name="connsiteX104" fmla="*/ 2632657 w 3774213"/>
                <a:gd name="connsiteY104" fmla="*/ 1878194 h 3312961"/>
                <a:gd name="connsiteX105" fmla="*/ 2635281 w 3774213"/>
                <a:gd name="connsiteY105" fmla="*/ 1982562 h 3312961"/>
                <a:gd name="connsiteX106" fmla="*/ 2527989 w 3774213"/>
                <a:gd name="connsiteY106" fmla="*/ 2155340 h 3312961"/>
                <a:gd name="connsiteX107" fmla="*/ 2408409 w 3774213"/>
                <a:gd name="connsiteY107" fmla="*/ 2302830 h 3312961"/>
                <a:gd name="connsiteX108" fmla="*/ 2101449 w 3774213"/>
                <a:gd name="connsiteY108" fmla="*/ 2647802 h 3312961"/>
                <a:gd name="connsiteX109" fmla="*/ 1929673 w 3774213"/>
                <a:gd name="connsiteY109" fmla="*/ 2709195 h 3312961"/>
                <a:gd name="connsiteX110" fmla="*/ 1803463 w 3774213"/>
                <a:gd name="connsiteY110" fmla="*/ 2780820 h 3312961"/>
                <a:gd name="connsiteX111" fmla="*/ 1768251 w 3774213"/>
                <a:gd name="connsiteY111" fmla="*/ 2702763 h 3312961"/>
                <a:gd name="connsiteX112" fmla="*/ 1640939 w 3774213"/>
                <a:gd name="connsiteY112" fmla="*/ 2759625 h 3312961"/>
                <a:gd name="connsiteX113" fmla="*/ 1490565 w 3774213"/>
                <a:gd name="connsiteY113" fmla="*/ 2697939 h 3312961"/>
                <a:gd name="connsiteX114" fmla="*/ 1496227 w 3774213"/>
                <a:gd name="connsiteY114" fmla="*/ 2546064 h 3312961"/>
                <a:gd name="connsiteX115" fmla="*/ 1429947 w 3774213"/>
                <a:gd name="connsiteY115" fmla="*/ 2516683 h 3312961"/>
                <a:gd name="connsiteX116" fmla="*/ 1464329 w 3774213"/>
                <a:gd name="connsiteY116" fmla="*/ 2415384 h 3312961"/>
                <a:gd name="connsiteX117" fmla="*/ 1352343 w 3774213"/>
                <a:gd name="connsiteY117" fmla="*/ 2492857 h 3312961"/>
                <a:gd name="connsiteX118" fmla="*/ 1443065 w 3774213"/>
                <a:gd name="connsiteY118" fmla="*/ 2394335 h 3312961"/>
                <a:gd name="connsiteX119" fmla="*/ 1490151 w 3774213"/>
                <a:gd name="connsiteY119" fmla="*/ 2301222 h 3312961"/>
                <a:gd name="connsiteX120" fmla="*/ 1283439 w 3774213"/>
                <a:gd name="connsiteY120" fmla="*/ 2469615 h 3312961"/>
                <a:gd name="connsiteX121" fmla="*/ 1272531 w 3774213"/>
                <a:gd name="connsiteY121" fmla="*/ 2337181 h 3312961"/>
                <a:gd name="connsiteX122" fmla="*/ 1248503 w 3774213"/>
                <a:gd name="connsiteY122" fmla="*/ 2266579 h 3312961"/>
                <a:gd name="connsiteX123" fmla="*/ 990701 w 3774213"/>
                <a:gd name="connsiteY123" fmla="*/ 2214833 h 3312961"/>
                <a:gd name="connsiteX124" fmla="*/ 643281 w 3774213"/>
                <a:gd name="connsiteY124" fmla="*/ 2308385 h 3312961"/>
                <a:gd name="connsiteX125" fmla="*/ 517625 w 3774213"/>
                <a:gd name="connsiteY125" fmla="*/ 2388196 h 3312961"/>
                <a:gd name="connsiteX126" fmla="*/ 356619 w 3774213"/>
                <a:gd name="connsiteY126" fmla="*/ 2384249 h 3312961"/>
                <a:gd name="connsiteX127" fmla="*/ 105997 w 3774213"/>
                <a:gd name="connsiteY127" fmla="*/ 2477508 h 3312961"/>
                <a:gd name="connsiteX128" fmla="*/ 1053 w 3774213"/>
                <a:gd name="connsiteY128" fmla="*/ 2379279 h 3312961"/>
                <a:gd name="connsiteX129" fmla="*/ 63329 w 3774213"/>
                <a:gd name="connsiteY129" fmla="*/ 2331626 h 3312961"/>
                <a:gd name="connsiteX130" fmla="*/ 88461 w 3774213"/>
                <a:gd name="connsiteY130" fmla="*/ 2139992 h 3312961"/>
                <a:gd name="connsiteX131" fmla="*/ 88461 w 3774213"/>
                <a:gd name="connsiteY131" fmla="*/ 1983001 h 3312961"/>
                <a:gd name="connsiteX132" fmla="*/ 56577 w 3774213"/>
                <a:gd name="connsiteY132" fmla="*/ 1790578 h 3312961"/>
                <a:gd name="connsiteX133" fmla="*/ 51215 w 3774213"/>
                <a:gd name="connsiteY133" fmla="*/ 1768012 h 3312961"/>
                <a:gd name="connsiteX134" fmla="*/ 54009 w 3774213"/>
                <a:gd name="connsiteY134" fmla="*/ 1776274 h 3312961"/>
                <a:gd name="connsiteX135" fmla="*/ 64297 w 3774213"/>
                <a:gd name="connsiteY135" fmla="*/ 1796921 h 3312961"/>
                <a:gd name="connsiteX136" fmla="*/ 70925 w 3774213"/>
                <a:gd name="connsiteY136" fmla="*/ 1763739 h 3312961"/>
                <a:gd name="connsiteX137" fmla="*/ 113315 w 3774213"/>
                <a:gd name="connsiteY137" fmla="*/ 1812415 h 3312961"/>
                <a:gd name="connsiteX138" fmla="*/ 118287 w 3774213"/>
                <a:gd name="connsiteY138" fmla="*/ 1609672 h 3312961"/>
                <a:gd name="connsiteX139" fmla="*/ 151531 w 3774213"/>
                <a:gd name="connsiteY139" fmla="*/ 1492059 h 3312961"/>
                <a:gd name="connsiteX140" fmla="*/ 155439 w 3774213"/>
                <a:gd name="connsiteY140" fmla="*/ 1490808 h 3312961"/>
                <a:gd name="connsiteX141" fmla="*/ 155501 w 3774213"/>
                <a:gd name="connsiteY141" fmla="*/ 1491910 h 3312961"/>
                <a:gd name="connsiteX142" fmla="*/ 167721 w 3774213"/>
                <a:gd name="connsiteY142" fmla="*/ 1517874 h 3312961"/>
                <a:gd name="connsiteX143" fmla="*/ 324585 w 3774213"/>
                <a:gd name="connsiteY143" fmla="*/ 1397865 h 3312961"/>
                <a:gd name="connsiteX144" fmla="*/ 443613 w 3774213"/>
                <a:gd name="connsiteY144" fmla="*/ 1371700 h 3312961"/>
                <a:gd name="connsiteX145" fmla="*/ 527567 w 3774213"/>
                <a:gd name="connsiteY145" fmla="*/ 1335010 h 3312961"/>
                <a:gd name="connsiteX146" fmla="*/ 711771 w 3774213"/>
                <a:gd name="connsiteY146" fmla="*/ 1230642 h 3312961"/>
                <a:gd name="connsiteX147" fmla="*/ 816715 w 3774213"/>
                <a:gd name="connsiteY147" fmla="*/ 1069265 h 3312961"/>
                <a:gd name="connsiteX148" fmla="*/ 847233 w 3774213"/>
                <a:gd name="connsiteY148" fmla="*/ 1143814 h 3312961"/>
                <a:gd name="connsiteX149" fmla="*/ 857313 w 3774213"/>
                <a:gd name="connsiteY149" fmla="*/ 1101423 h 3312961"/>
                <a:gd name="connsiteX150" fmla="*/ 887967 w 3774213"/>
                <a:gd name="connsiteY150" fmla="*/ 1053771 h 3312961"/>
                <a:gd name="connsiteX151" fmla="*/ 945547 w 3774213"/>
                <a:gd name="connsiteY151" fmla="*/ 980391 h 3312961"/>
                <a:gd name="connsiteX152" fmla="*/ 1182913 w 3774213"/>
                <a:gd name="connsiteY152" fmla="*/ 954372 h 3312961"/>
                <a:gd name="connsiteX153" fmla="*/ 1286201 w 3774213"/>
                <a:gd name="connsiteY153" fmla="*/ 935223 h 3312961"/>
                <a:gd name="connsiteX154" fmla="*/ 1387417 w 3774213"/>
                <a:gd name="connsiteY154" fmla="*/ 761422 h 3312961"/>
                <a:gd name="connsiteX155" fmla="*/ 1461291 w 3774213"/>
                <a:gd name="connsiteY155" fmla="*/ 686435 h 3312961"/>
                <a:gd name="connsiteX156" fmla="*/ 1510173 w 3774213"/>
                <a:gd name="connsiteY156" fmla="*/ 677956 h 3312961"/>
                <a:gd name="connsiteX157" fmla="*/ 1581977 w 3774213"/>
                <a:gd name="connsiteY157" fmla="*/ 724440 h 3312961"/>
                <a:gd name="connsiteX158" fmla="*/ 1673389 w 3774213"/>
                <a:gd name="connsiteY158" fmla="*/ 755283 h 3312961"/>
                <a:gd name="connsiteX159" fmla="*/ 1780403 w 3774213"/>
                <a:gd name="connsiteY159" fmla="*/ 751628 h 3312961"/>
                <a:gd name="connsiteX160" fmla="*/ 1709429 w 3774213"/>
                <a:gd name="connsiteY160" fmla="*/ 861990 h 3312961"/>
                <a:gd name="connsiteX161" fmla="*/ 1706391 w 3774213"/>
                <a:gd name="connsiteY161" fmla="*/ 1000417 h 3312961"/>
                <a:gd name="connsiteX162" fmla="*/ 1832599 w 3774213"/>
                <a:gd name="connsiteY162" fmla="*/ 1086806 h 3312961"/>
                <a:gd name="connsiteX163" fmla="*/ 1985043 w 3774213"/>
                <a:gd name="connsiteY163" fmla="*/ 1152731 h 3312961"/>
                <a:gd name="connsiteX164" fmla="*/ 2076041 w 3774213"/>
                <a:gd name="connsiteY164" fmla="*/ 878946 h 3312961"/>
                <a:gd name="connsiteX165" fmla="*/ 2115119 w 3774213"/>
                <a:gd name="connsiteY165" fmla="*/ 737011 h 3312961"/>
                <a:gd name="connsiteX166" fmla="*/ 2175983 w 3774213"/>
                <a:gd name="connsiteY166" fmla="*/ 654522 h 3312961"/>
                <a:gd name="connsiteX167" fmla="*/ 2676983 w 3774213"/>
                <a:gd name="connsiteY167" fmla="*/ 280947 h 3312961"/>
                <a:gd name="connsiteX168" fmla="*/ 2676983 w 3774213"/>
                <a:gd name="connsiteY168" fmla="*/ 280947 h 3312961"/>
                <a:gd name="connsiteX169" fmla="*/ 2745057 w 3774213"/>
                <a:gd name="connsiteY169" fmla="*/ 27919 h 3312961"/>
                <a:gd name="connsiteX170" fmla="*/ 2897227 w 3774213"/>
                <a:gd name="connsiteY170" fmla="*/ 205813 h 3312961"/>
                <a:gd name="connsiteX171" fmla="*/ 2884523 w 3774213"/>
                <a:gd name="connsiteY171" fmla="*/ 168539 h 3312961"/>
                <a:gd name="connsiteX172" fmla="*/ 2676983 w 3774213"/>
                <a:gd name="connsiteY172" fmla="*/ 280947 h 3312961"/>
                <a:gd name="connsiteX173" fmla="*/ 2605179 w 3774213"/>
                <a:gd name="connsiteY173" fmla="*/ 241041 h 3312961"/>
                <a:gd name="connsiteX174" fmla="*/ 2813547 w 3774213"/>
                <a:gd name="connsiteY174" fmla="*/ 198505 h 3312961"/>
                <a:gd name="connsiteX175" fmla="*/ 2879827 w 3774213"/>
                <a:gd name="connsiteY175" fmla="*/ 154506 h 3312961"/>
                <a:gd name="connsiteX176" fmla="*/ 2745057 w 3774213"/>
                <a:gd name="connsiteY176" fmla="*/ 27919 h 3312961"/>
                <a:gd name="connsiteX177" fmla="*/ 2107663 w 3774213"/>
                <a:gd name="connsiteY177" fmla="*/ 0 h 3312961"/>
                <a:gd name="connsiteX178" fmla="*/ 2373059 w 3774213"/>
                <a:gd name="connsiteY178" fmla="*/ 113285 h 3312961"/>
                <a:gd name="connsiteX179" fmla="*/ 2451353 w 3774213"/>
                <a:gd name="connsiteY179" fmla="*/ 216484 h 3312961"/>
                <a:gd name="connsiteX180" fmla="*/ 2580323 w 3774213"/>
                <a:gd name="connsiteY180" fmla="*/ 337078 h 3312961"/>
                <a:gd name="connsiteX181" fmla="*/ 2520119 w 3774213"/>
                <a:gd name="connsiteY181" fmla="*/ 340001 h 3312961"/>
                <a:gd name="connsiteX182" fmla="*/ 2613601 w 3774213"/>
                <a:gd name="connsiteY182" fmla="*/ 483545 h 3312961"/>
                <a:gd name="connsiteX183" fmla="*/ 2650609 w 3774213"/>
                <a:gd name="connsiteY183" fmla="*/ 524620 h 3312961"/>
                <a:gd name="connsiteX184" fmla="*/ 2705981 w 3774213"/>
                <a:gd name="connsiteY184" fmla="*/ 640244 h 3312961"/>
                <a:gd name="connsiteX185" fmla="*/ 2468889 w 3774213"/>
                <a:gd name="connsiteY185" fmla="*/ 522135 h 3312961"/>
                <a:gd name="connsiteX186" fmla="*/ 2253755 w 3774213"/>
                <a:gd name="connsiteY186" fmla="*/ 455041 h 3312961"/>
                <a:gd name="connsiteX187" fmla="*/ 2078389 w 3774213"/>
                <a:gd name="connsiteY187" fmla="*/ 510879 h 3312961"/>
                <a:gd name="connsiteX188" fmla="*/ 2072451 w 3774213"/>
                <a:gd name="connsiteY188" fmla="*/ 324799 h 3312961"/>
                <a:gd name="connsiteX189" fmla="*/ 2107663 w 3774213"/>
                <a:gd name="connsiteY189" fmla="*/ 0 h 331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3774213" h="3312961">
                  <a:moveTo>
                    <a:pt x="1847097" y="2904922"/>
                  </a:moveTo>
                  <a:cubicBezTo>
                    <a:pt x="1817685" y="2901560"/>
                    <a:pt x="1724617" y="3157365"/>
                    <a:pt x="1620779" y="3107081"/>
                  </a:cubicBezTo>
                  <a:cubicBezTo>
                    <a:pt x="1574105" y="3084570"/>
                    <a:pt x="1609317" y="2991165"/>
                    <a:pt x="1615255" y="2956376"/>
                  </a:cubicBezTo>
                  <a:cubicBezTo>
                    <a:pt x="1631411" y="2863847"/>
                    <a:pt x="1726413" y="2929041"/>
                    <a:pt x="1789793" y="2921440"/>
                  </a:cubicBezTo>
                  <a:cubicBezTo>
                    <a:pt x="1771981" y="2923632"/>
                    <a:pt x="1809953" y="2919101"/>
                    <a:pt x="1789793" y="2921440"/>
                  </a:cubicBezTo>
                  <a:cubicBezTo>
                    <a:pt x="1808297" y="2913839"/>
                    <a:pt x="1827351" y="2908284"/>
                    <a:pt x="1847097" y="2904922"/>
                  </a:cubicBezTo>
                  <a:close/>
                  <a:moveTo>
                    <a:pt x="3258361" y="2825429"/>
                  </a:moveTo>
                  <a:cubicBezTo>
                    <a:pt x="3258361" y="2825429"/>
                    <a:pt x="3243683" y="2832463"/>
                    <a:pt x="3258361" y="2825429"/>
                  </a:cubicBezTo>
                  <a:close/>
                  <a:moveTo>
                    <a:pt x="3544517" y="2321740"/>
                  </a:moveTo>
                  <a:cubicBezTo>
                    <a:pt x="3556313" y="2320382"/>
                    <a:pt x="3553891" y="2324430"/>
                    <a:pt x="3553743" y="2333804"/>
                  </a:cubicBezTo>
                  <a:cubicBezTo>
                    <a:pt x="3553511" y="2346373"/>
                    <a:pt x="3554691" y="2356919"/>
                    <a:pt x="3566235" y="2364055"/>
                  </a:cubicBezTo>
                  <a:cubicBezTo>
                    <a:pt x="3586543" y="2376598"/>
                    <a:pt x="3608703" y="2380513"/>
                    <a:pt x="3608387" y="2409513"/>
                  </a:cubicBezTo>
                  <a:cubicBezTo>
                    <a:pt x="3608071" y="2436463"/>
                    <a:pt x="3593873" y="2458752"/>
                    <a:pt x="3583277" y="2482453"/>
                  </a:cubicBezTo>
                  <a:cubicBezTo>
                    <a:pt x="3578537" y="2493078"/>
                    <a:pt x="3575061" y="2504715"/>
                    <a:pt x="3581761" y="2515341"/>
                  </a:cubicBezTo>
                  <a:cubicBezTo>
                    <a:pt x="3587911" y="2525061"/>
                    <a:pt x="3599729" y="2528363"/>
                    <a:pt x="3607945" y="2519042"/>
                  </a:cubicBezTo>
                  <a:cubicBezTo>
                    <a:pt x="3594337" y="2534461"/>
                    <a:pt x="3613591" y="2512731"/>
                    <a:pt x="3607945" y="2519042"/>
                  </a:cubicBezTo>
                  <a:cubicBezTo>
                    <a:pt x="3614727" y="2511426"/>
                    <a:pt x="3622395" y="2497525"/>
                    <a:pt x="3621405" y="2486980"/>
                  </a:cubicBezTo>
                  <a:cubicBezTo>
                    <a:pt x="3636447" y="2482506"/>
                    <a:pt x="3633203" y="2510175"/>
                    <a:pt x="3631917" y="2518563"/>
                  </a:cubicBezTo>
                  <a:cubicBezTo>
                    <a:pt x="3629515" y="2534488"/>
                    <a:pt x="3621237" y="2547643"/>
                    <a:pt x="3617403" y="2562929"/>
                  </a:cubicBezTo>
                  <a:cubicBezTo>
                    <a:pt x="3613359" y="2579280"/>
                    <a:pt x="3627851" y="2590012"/>
                    <a:pt x="3640681" y="2596589"/>
                  </a:cubicBezTo>
                  <a:cubicBezTo>
                    <a:pt x="3666949" y="2610064"/>
                    <a:pt x="3687635" y="2606522"/>
                    <a:pt x="3712135" y="2592062"/>
                  </a:cubicBezTo>
                  <a:cubicBezTo>
                    <a:pt x="3732147" y="2580265"/>
                    <a:pt x="3753971" y="2567722"/>
                    <a:pt x="3774213" y="2586550"/>
                  </a:cubicBezTo>
                  <a:cubicBezTo>
                    <a:pt x="3758709" y="2596776"/>
                    <a:pt x="3748429" y="2613340"/>
                    <a:pt x="3737117" y="2627613"/>
                  </a:cubicBezTo>
                  <a:cubicBezTo>
                    <a:pt x="3724921" y="2643059"/>
                    <a:pt x="3710069" y="2656587"/>
                    <a:pt x="3694187" y="2668118"/>
                  </a:cubicBezTo>
                  <a:cubicBezTo>
                    <a:pt x="3663389" y="2690487"/>
                    <a:pt x="3627367" y="2697544"/>
                    <a:pt x="3593305" y="2713042"/>
                  </a:cubicBezTo>
                  <a:cubicBezTo>
                    <a:pt x="3587217" y="2715785"/>
                    <a:pt x="3579043" y="2718715"/>
                    <a:pt x="3577169" y="2726091"/>
                  </a:cubicBezTo>
                  <a:cubicBezTo>
                    <a:pt x="3575293" y="2733441"/>
                    <a:pt x="3578959" y="2741004"/>
                    <a:pt x="3573439" y="2747475"/>
                  </a:cubicBezTo>
                  <a:cubicBezTo>
                    <a:pt x="3563623" y="2758953"/>
                    <a:pt x="3546181" y="2766383"/>
                    <a:pt x="3534827" y="2777088"/>
                  </a:cubicBezTo>
                  <a:cubicBezTo>
                    <a:pt x="3521913" y="2789258"/>
                    <a:pt x="3509737" y="2802280"/>
                    <a:pt x="3495393" y="2812772"/>
                  </a:cubicBezTo>
                  <a:cubicBezTo>
                    <a:pt x="3478961" y="2824729"/>
                    <a:pt x="3459771" y="2833011"/>
                    <a:pt x="3442497" y="2843770"/>
                  </a:cubicBezTo>
                  <a:cubicBezTo>
                    <a:pt x="3416607" y="2859934"/>
                    <a:pt x="3390549" y="2878282"/>
                    <a:pt x="3362533" y="2890692"/>
                  </a:cubicBezTo>
                  <a:cubicBezTo>
                    <a:pt x="3351515" y="2895592"/>
                    <a:pt x="3327079" y="2889840"/>
                    <a:pt x="3322993" y="2875885"/>
                  </a:cubicBezTo>
                  <a:lnTo>
                    <a:pt x="3327533" y="2866843"/>
                  </a:lnTo>
                  <a:lnTo>
                    <a:pt x="3304353" y="2887171"/>
                  </a:lnTo>
                  <a:cubicBezTo>
                    <a:pt x="3298075" y="2893927"/>
                    <a:pt x="3293251" y="2901689"/>
                    <a:pt x="3289805" y="2913617"/>
                  </a:cubicBezTo>
                  <a:cubicBezTo>
                    <a:pt x="3287495" y="2921608"/>
                    <a:pt x="3284925" y="2923269"/>
                    <a:pt x="3278739" y="2927595"/>
                  </a:cubicBezTo>
                  <a:cubicBezTo>
                    <a:pt x="3257803" y="2942186"/>
                    <a:pt x="3236977" y="2956778"/>
                    <a:pt x="3216077" y="2971393"/>
                  </a:cubicBezTo>
                  <a:cubicBezTo>
                    <a:pt x="3173757" y="3000918"/>
                    <a:pt x="3131473" y="3030489"/>
                    <a:pt x="3089189" y="3060059"/>
                  </a:cubicBezTo>
                  <a:cubicBezTo>
                    <a:pt x="3089487" y="3059854"/>
                    <a:pt x="3099991" y="3073035"/>
                    <a:pt x="3101147" y="3074401"/>
                  </a:cubicBezTo>
                  <a:cubicBezTo>
                    <a:pt x="3105767" y="3079932"/>
                    <a:pt x="3090901" y="3086352"/>
                    <a:pt x="3087809" y="3087740"/>
                  </a:cubicBezTo>
                  <a:cubicBezTo>
                    <a:pt x="3078197" y="3092020"/>
                    <a:pt x="3068027" y="3091861"/>
                    <a:pt x="3057633" y="3092680"/>
                  </a:cubicBezTo>
                  <a:cubicBezTo>
                    <a:pt x="3042285" y="3094001"/>
                    <a:pt x="3028239" y="3098940"/>
                    <a:pt x="3013747" y="3103835"/>
                  </a:cubicBezTo>
                  <a:cubicBezTo>
                    <a:pt x="2990613" y="3111688"/>
                    <a:pt x="2961181" y="3115444"/>
                    <a:pt x="2941995" y="3131539"/>
                  </a:cubicBezTo>
                  <a:cubicBezTo>
                    <a:pt x="2919791" y="3150205"/>
                    <a:pt x="2901835" y="3173926"/>
                    <a:pt x="2879407" y="3192683"/>
                  </a:cubicBezTo>
                  <a:cubicBezTo>
                    <a:pt x="2828777" y="3234979"/>
                    <a:pt x="2772487" y="3266325"/>
                    <a:pt x="2715263" y="3298377"/>
                  </a:cubicBezTo>
                  <a:cubicBezTo>
                    <a:pt x="2689483" y="3312787"/>
                    <a:pt x="2658785" y="3317135"/>
                    <a:pt x="2629875" y="3308644"/>
                  </a:cubicBezTo>
                  <a:cubicBezTo>
                    <a:pt x="2617543" y="3305024"/>
                    <a:pt x="2606591" y="3298150"/>
                    <a:pt x="2596197" y="3290706"/>
                  </a:cubicBezTo>
                  <a:cubicBezTo>
                    <a:pt x="2594445" y="3287200"/>
                    <a:pt x="2596197" y="3278754"/>
                    <a:pt x="2596197" y="3274702"/>
                  </a:cubicBezTo>
                  <a:cubicBezTo>
                    <a:pt x="2570155" y="3279278"/>
                    <a:pt x="2549479" y="3279073"/>
                    <a:pt x="2522917" y="3277389"/>
                  </a:cubicBezTo>
                  <a:cubicBezTo>
                    <a:pt x="2523849" y="3277434"/>
                    <a:pt x="2535845" y="3256924"/>
                    <a:pt x="2540911" y="3254807"/>
                  </a:cubicBezTo>
                  <a:cubicBezTo>
                    <a:pt x="2558197" y="3247590"/>
                    <a:pt x="2565611" y="3238416"/>
                    <a:pt x="2578165" y="3225304"/>
                  </a:cubicBezTo>
                  <a:cubicBezTo>
                    <a:pt x="2592359" y="3210485"/>
                    <a:pt x="2613371" y="3202608"/>
                    <a:pt x="2630695" y="3192137"/>
                  </a:cubicBezTo>
                  <a:cubicBezTo>
                    <a:pt x="2652191" y="3179093"/>
                    <a:pt x="2673687" y="3166163"/>
                    <a:pt x="2695295" y="3153278"/>
                  </a:cubicBezTo>
                  <a:cubicBezTo>
                    <a:pt x="2712693" y="3142944"/>
                    <a:pt x="2730053" y="3132813"/>
                    <a:pt x="2746781" y="3121431"/>
                  </a:cubicBezTo>
                  <a:cubicBezTo>
                    <a:pt x="2764551" y="3109389"/>
                    <a:pt x="2786047" y="3106430"/>
                    <a:pt x="2805867" y="3099327"/>
                  </a:cubicBezTo>
                  <a:cubicBezTo>
                    <a:pt x="2852509" y="3082664"/>
                    <a:pt x="2897737" y="3060014"/>
                    <a:pt x="2943187" y="3040345"/>
                  </a:cubicBezTo>
                  <a:cubicBezTo>
                    <a:pt x="2959579" y="3033266"/>
                    <a:pt x="2975337" y="3025093"/>
                    <a:pt x="2990799" y="3016147"/>
                  </a:cubicBezTo>
                  <a:cubicBezTo>
                    <a:pt x="3003317" y="3008908"/>
                    <a:pt x="3019521" y="3005926"/>
                    <a:pt x="3031071" y="2997913"/>
                  </a:cubicBezTo>
                  <a:cubicBezTo>
                    <a:pt x="3037739" y="2993269"/>
                    <a:pt x="3044483" y="2986599"/>
                    <a:pt x="3050629" y="2982137"/>
                  </a:cubicBezTo>
                  <a:cubicBezTo>
                    <a:pt x="3064675" y="2972030"/>
                    <a:pt x="3072163" y="2954775"/>
                    <a:pt x="3084717" y="2943234"/>
                  </a:cubicBezTo>
                  <a:cubicBezTo>
                    <a:pt x="3097421" y="2931464"/>
                    <a:pt x="3114931" y="2924430"/>
                    <a:pt x="3131211" y="2919081"/>
                  </a:cubicBezTo>
                  <a:cubicBezTo>
                    <a:pt x="3147379" y="2913754"/>
                    <a:pt x="3158183" y="2902167"/>
                    <a:pt x="3171261" y="2891195"/>
                  </a:cubicBezTo>
                  <a:cubicBezTo>
                    <a:pt x="3183293" y="2881042"/>
                    <a:pt x="3184523" y="2864401"/>
                    <a:pt x="3198493" y="2855045"/>
                  </a:cubicBezTo>
                  <a:cubicBezTo>
                    <a:pt x="3216673" y="2842866"/>
                    <a:pt x="3238617" y="2834899"/>
                    <a:pt x="3258361" y="2825429"/>
                  </a:cubicBezTo>
                  <a:cubicBezTo>
                    <a:pt x="3253481" y="2845894"/>
                    <a:pt x="3248563" y="2866336"/>
                    <a:pt x="3243645" y="2886801"/>
                  </a:cubicBezTo>
                  <a:cubicBezTo>
                    <a:pt x="3259479" y="2879949"/>
                    <a:pt x="3275237" y="2873074"/>
                    <a:pt x="3291033" y="2866245"/>
                  </a:cubicBezTo>
                  <a:cubicBezTo>
                    <a:pt x="3300607" y="2862068"/>
                    <a:pt x="3305665" y="2858921"/>
                    <a:pt x="3310373" y="2858457"/>
                  </a:cubicBezTo>
                  <a:lnTo>
                    <a:pt x="3327579" y="2866751"/>
                  </a:lnTo>
                  <a:lnTo>
                    <a:pt x="3328755" y="2864408"/>
                  </a:lnTo>
                  <a:cubicBezTo>
                    <a:pt x="3341629" y="2851718"/>
                    <a:pt x="3371359" y="2836759"/>
                    <a:pt x="3377615" y="2831866"/>
                  </a:cubicBezTo>
                  <a:cubicBezTo>
                    <a:pt x="3393919" y="2819137"/>
                    <a:pt x="3422021" y="2804916"/>
                    <a:pt x="3422589" y="2780923"/>
                  </a:cubicBezTo>
                  <a:cubicBezTo>
                    <a:pt x="3423349" y="2752615"/>
                    <a:pt x="3369357" y="2740152"/>
                    <a:pt x="3374835" y="2713362"/>
                  </a:cubicBezTo>
                  <a:cubicBezTo>
                    <a:pt x="3379195" y="2692484"/>
                    <a:pt x="3419557" y="2691872"/>
                    <a:pt x="3434449" y="2683936"/>
                  </a:cubicBezTo>
                  <a:cubicBezTo>
                    <a:pt x="3459833" y="2670381"/>
                    <a:pt x="3473843" y="2649636"/>
                    <a:pt x="3493559" y="2629610"/>
                  </a:cubicBezTo>
                  <a:cubicBezTo>
                    <a:pt x="3543063" y="2579226"/>
                    <a:pt x="3545381" y="2517418"/>
                    <a:pt x="3536091" y="2451083"/>
                  </a:cubicBezTo>
                  <a:cubicBezTo>
                    <a:pt x="3532783" y="2427621"/>
                    <a:pt x="3519659" y="2391644"/>
                    <a:pt x="3536765" y="2372737"/>
                  </a:cubicBezTo>
                  <a:cubicBezTo>
                    <a:pt x="3545633" y="2362884"/>
                    <a:pt x="3538197" y="2339556"/>
                    <a:pt x="3536659" y="2327812"/>
                  </a:cubicBezTo>
                  <a:cubicBezTo>
                    <a:pt x="3535795" y="2321101"/>
                    <a:pt x="3534827" y="2322912"/>
                    <a:pt x="3544517" y="2321740"/>
                  </a:cubicBezTo>
                  <a:close/>
                  <a:moveTo>
                    <a:pt x="51097" y="1767664"/>
                  </a:moveTo>
                  <a:lnTo>
                    <a:pt x="51161" y="1767783"/>
                  </a:lnTo>
                  <a:lnTo>
                    <a:pt x="51215" y="1768012"/>
                  </a:lnTo>
                  <a:close/>
                  <a:moveTo>
                    <a:pt x="46207" y="1758477"/>
                  </a:moveTo>
                  <a:cubicBezTo>
                    <a:pt x="47451" y="1758806"/>
                    <a:pt x="48685" y="1761053"/>
                    <a:pt x="49965" y="1764319"/>
                  </a:cubicBezTo>
                  <a:lnTo>
                    <a:pt x="51097" y="1767664"/>
                  </a:lnTo>
                  <a:close/>
                  <a:moveTo>
                    <a:pt x="2635381" y="1692529"/>
                  </a:moveTo>
                  <a:cubicBezTo>
                    <a:pt x="2635755" y="1693256"/>
                    <a:pt x="2642773" y="1707426"/>
                    <a:pt x="2637905" y="1697668"/>
                  </a:cubicBezTo>
                  <a:cubicBezTo>
                    <a:pt x="2635867" y="1693539"/>
                    <a:pt x="2635255" y="1692287"/>
                    <a:pt x="2635381" y="1692529"/>
                  </a:cubicBezTo>
                  <a:close/>
                  <a:moveTo>
                    <a:pt x="155271" y="1487762"/>
                  </a:moveTo>
                  <a:lnTo>
                    <a:pt x="164959" y="1487762"/>
                  </a:lnTo>
                  <a:lnTo>
                    <a:pt x="155439" y="1490808"/>
                  </a:lnTo>
                  <a:close/>
                  <a:moveTo>
                    <a:pt x="154789" y="1479085"/>
                  </a:moveTo>
                  <a:lnTo>
                    <a:pt x="155271" y="1487762"/>
                  </a:lnTo>
                  <a:lnTo>
                    <a:pt x="154465" y="1487762"/>
                  </a:lnTo>
                  <a:cubicBezTo>
                    <a:pt x="154775" y="1479503"/>
                    <a:pt x="154749" y="1477503"/>
                    <a:pt x="154789" y="1479085"/>
                  </a:cubicBezTo>
                  <a:close/>
                  <a:moveTo>
                    <a:pt x="2175983" y="654522"/>
                  </a:moveTo>
                  <a:cubicBezTo>
                    <a:pt x="2183711" y="659111"/>
                    <a:pt x="2190391" y="682031"/>
                    <a:pt x="2198935" y="733503"/>
                  </a:cubicBezTo>
                  <a:cubicBezTo>
                    <a:pt x="2207359" y="785102"/>
                    <a:pt x="2212469" y="837286"/>
                    <a:pt x="2220891" y="888740"/>
                  </a:cubicBezTo>
                  <a:cubicBezTo>
                    <a:pt x="2230557" y="947794"/>
                    <a:pt x="2247127" y="900288"/>
                    <a:pt x="2279025" y="902919"/>
                  </a:cubicBezTo>
                  <a:cubicBezTo>
                    <a:pt x="2356765" y="908912"/>
                    <a:pt x="2306641" y="1224502"/>
                    <a:pt x="2345305" y="1274640"/>
                  </a:cubicBezTo>
                  <a:cubicBezTo>
                    <a:pt x="2365603" y="1301098"/>
                    <a:pt x="2490293" y="1326386"/>
                    <a:pt x="2473447" y="1376377"/>
                  </a:cubicBezTo>
                  <a:cubicBezTo>
                    <a:pt x="2465437" y="1399619"/>
                    <a:pt x="2519705" y="1519628"/>
                    <a:pt x="2516253" y="1523282"/>
                  </a:cubicBezTo>
                  <a:cubicBezTo>
                    <a:pt x="2518323" y="1514658"/>
                    <a:pt x="2520257" y="1506034"/>
                    <a:pt x="2522329" y="1497410"/>
                  </a:cubicBezTo>
                  <a:cubicBezTo>
                    <a:pt x="2583361" y="1495071"/>
                    <a:pt x="2557263" y="1573859"/>
                    <a:pt x="2565135" y="1605286"/>
                  </a:cubicBezTo>
                  <a:cubicBezTo>
                    <a:pt x="2575767" y="1647531"/>
                    <a:pt x="2620229" y="1661856"/>
                    <a:pt x="2637905" y="1697668"/>
                  </a:cubicBezTo>
                  <a:cubicBezTo>
                    <a:pt x="2663727" y="1749853"/>
                    <a:pt x="2667869" y="1828641"/>
                    <a:pt x="2632657" y="1878194"/>
                  </a:cubicBezTo>
                  <a:cubicBezTo>
                    <a:pt x="2620781" y="1895004"/>
                    <a:pt x="2637629" y="1959613"/>
                    <a:pt x="2635281" y="1982562"/>
                  </a:cubicBezTo>
                  <a:cubicBezTo>
                    <a:pt x="2628239" y="2048925"/>
                    <a:pt x="2537655" y="2088977"/>
                    <a:pt x="2527989" y="2155340"/>
                  </a:cubicBezTo>
                  <a:cubicBezTo>
                    <a:pt x="2520533" y="2206794"/>
                    <a:pt x="2451215" y="2276957"/>
                    <a:pt x="2408409" y="2302830"/>
                  </a:cubicBezTo>
                  <a:cubicBezTo>
                    <a:pt x="2279163" y="2381326"/>
                    <a:pt x="2195897" y="2534224"/>
                    <a:pt x="2101449" y="2647802"/>
                  </a:cubicBezTo>
                  <a:cubicBezTo>
                    <a:pt x="2058505" y="2699401"/>
                    <a:pt x="1989049" y="2683760"/>
                    <a:pt x="1929673" y="2709195"/>
                  </a:cubicBezTo>
                  <a:cubicBezTo>
                    <a:pt x="1907579" y="2718696"/>
                    <a:pt x="1821415" y="2782574"/>
                    <a:pt x="1803463" y="2780820"/>
                  </a:cubicBezTo>
                  <a:cubicBezTo>
                    <a:pt x="1764799" y="2777458"/>
                    <a:pt x="1771841" y="2717088"/>
                    <a:pt x="1768251" y="2702763"/>
                  </a:cubicBezTo>
                  <a:cubicBezTo>
                    <a:pt x="1765629" y="2692238"/>
                    <a:pt x="1656127" y="2762256"/>
                    <a:pt x="1640939" y="2759625"/>
                  </a:cubicBezTo>
                  <a:cubicBezTo>
                    <a:pt x="1601585" y="2752755"/>
                    <a:pt x="1524257" y="2721327"/>
                    <a:pt x="1490565" y="2697939"/>
                  </a:cubicBezTo>
                  <a:cubicBezTo>
                    <a:pt x="1440303" y="2662858"/>
                    <a:pt x="1508517" y="2592402"/>
                    <a:pt x="1496227" y="2546064"/>
                  </a:cubicBezTo>
                  <a:cubicBezTo>
                    <a:pt x="1488355" y="2515514"/>
                    <a:pt x="1431189" y="2525454"/>
                    <a:pt x="1429947" y="2516683"/>
                  </a:cubicBezTo>
                  <a:cubicBezTo>
                    <a:pt x="1428289" y="2505135"/>
                    <a:pt x="1510035" y="2435702"/>
                    <a:pt x="1464329" y="2415384"/>
                  </a:cubicBezTo>
                  <a:cubicBezTo>
                    <a:pt x="1470681" y="2418162"/>
                    <a:pt x="1384103" y="2495049"/>
                    <a:pt x="1352343" y="2492857"/>
                  </a:cubicBezTo>
                  <a:cubicBezTo>
                    <a:pt x="1376645" y="2457482"/>
                    <a:pt x="1414757" y="2434972"/>
                    <a:pt x="1443065" y="2394335"/>
                  </a:cubicBezTo>
                  <a:cubicBezTo>
                    <a:pt x="1465019" y="2363054"/>
                    <a:pt x="1473719" y="2329288"/>
                    <a:pt x="1490151" y="2301222"/>
                  </a:cubicBezTo>
                  <a:cubicBezTo>
                    <a:pt x="1447345" y="2374894"/>
                    <a:pt x="1345577" y="2413484"/>
                    <a:pt x="1283439" y="2469615"/>
                  </a:cubicBezTo>
                  <a:cubicBezTo>
                    <a:pt x="1281505" y="2441696"/>
                    <a:pt x="1294347" y="2363054"/>
                    <a:pt x="1272531" y="2337181"/>
                  </a:cubicBezTo>
                  <a:cubicBezTo>
                    <a:pt x="1257065" y="2318617"/>
                    <a:pt x="1263693" y="2273303"/>
                    <a:pt x="1248503" y="2266579"/>
                  </a:cubicBezTo>
                  <a:cubicBezTo>
                    <a:pt x="1163169" y="2228720"/>
                    <a:pt x="1082941" y="2209863"/>
                    <a:pt x="990701" y="2214833"/>
                  </a:cubicBezTo>
                  <a:cubicBezTo>
                    <a:pt x="874159" y="2220826"/>
                    <a:pt x="757339" y="2288213"/>
                    <a:pt x="643281" y="2308385"/>
                  </a:cubicBezTo>
                  <a:cubicBezTo>
                    <a:pt x="586115" y="2318617"/>
                    <a:pt x="580315" y="2385857"/>
                    <a:pt x="517625" y="2388196"/>
                  </a:cubicBezTo>
                  <a:cubicBezTo>
                    <a:pt x="464187" y="2390388"/>
                    <a:pt x="410197" y="2381910"/>
                    <a:pt x="356619" y="2384249"/>
                  </a:cubicBezTo>
                  <a:cubicBezTo>
                    <a:pt x="270041" y="2387904"/>
                    <a:pt x="198375" y="2467568"/>
                    <a:pt x="105997" y="2477508"/>
                  </a:cubicBezTo>
                  <a:cubicBezTo>
                    <a:pt x="70647" y="2481309"/>
                    <a:pt x="-10131" y="2416700"/>
                    <a:pt x="1053" y="2379279"/>
                  </a:cubicBezTo>
                  <a:cubicBezTo>
                    <a:pt x="7819" y="2357061"/>
                    <a:pt x="46207" y="2365100"/>
                    <a:pt x="63329" y="2331626"/>
                  </a:cubicBezTo>
                  <a:cubicBezTo>
                    <a:pt x="99783" y="2261024"/>
                    <a:pt x="103235" y="2214248"/>
                    <a:pt x="88461" y="2139992"/>
                  </a:cubicBezTo>
                  <a:cubicBezTo>
                    <a:pt x="77553" y="2085907"/>
                    <a:pt x="107241" y="2038839"/>
                    <a:pt x="88461" y="1983001"/>
                  </a:cubicBezTo>
                  <a:cubicBezTo>
                    <a:pt x="80591" y="1959869"/>
                    <a:pt x="67749" y="1846949"/>
                    <a:pt x="56577" y="1790578"/>
                  </a:cubicBezTo>
                  <a:lnTo>
                    <a:pt x="51215" y="1768012"/>
                  </a:lnTo>
                  <a:lnTo>
                    <a:pt x="54009" y="1776274"/>
                  </a:lnTo>
                  <a:cubicBezTo>
                    <a:pt x="56875" y="1785081"/>
                    <a:pt x="60155" y="1794363"/>
                    <a:pt x="64297" y="1796921"/>
                  </a:cubicBezTo>
                  <a:cubicBezTo>
                    <a:pt x="75895" y="1804083"/>
                    <a:pt x="71063" y="1763154"/>
                    <a:pt x="70925" y="1763739"/>
                  </a:cubicBezTo>
                  <a:cubicBezTo>
                    <a:pt x="74099" y="1748245"/>
                    <a:pt x="96607" y="1832441"/>
                    <a:pt x="113315" y="1812415"/>
                  </a:cubicBezTo>
                  <a:cubicBezTo>
                    <a:pt x="159573" y="1756723"/>
                    <a:pt x="49935" y="1680566"/>
                    <a:pt x="118287" y="1609672"/>
                  </a:cubicBezTo>
                  <a:cubicBezTo>
                    <a:pt x="137619" y="1589591"/>
                    <a:pt x="125975" y="1511314"/>
                    <a:pt x="151531" y="1492059"/>
                  </a:cubicBezTo>
                  <a:lnTo>
                    <a:pt x="155439" y="1490808"/>
                  </a:lnTo>
                  <a:lnTo>
                    <a:pt x="155501" y="1491910"/>
                  </a:lnTo>
                  <a:cubicBezTo>
                    <a:pt x="156639" y="1504061"/>
                    <a:pt x="159643" y="1519848"/>
                    <a:pt x="167721" y="1517874"/>
                  </a:cubicBezTo>
                  <a:cubicBezTo>
                    <a:pt x="209285" y="1507350"/>
                    <a:pt x="286473" y="1425346"/>
                    <a:pt x="324585" y="1397865"/>
                  </a:cubicBezTo>
                  <a:cubicBezTo>
                    <a:pt x="360901" y="1371846"/>
                    <a:pt x="401083" y="1392603"/>
                    <a:pt x="443613" y="1371700"/>
                  </a:cubicBezTo>
                  <a:cubicBezTo>
                    <a:pt x="457973" y="1364683"/>
                    <a:pt x="511689" y="1333841"/>
                    <a:pt x="527567" y="1335010"/>
                  </a:cubicBezTo>
                  <a:cubicBezTo>
                    <a:pt x="645215" y="1343342"/>
                    <a:pt x="648391" y="1289842"/>
                    <a:pt x="711771" y="1230642"/>
                  </a:cubicBezTo>
                  <a:cubicBezTo>
                    <a:pt x="719229" y="1223625"/>
                    <a:pt x="811053" y="1058010"/>
                    <a:pt x="816715" y="1069265"/>
                  </a:cubicBezTo>
                  <a:cubicBezTo>
                    <a:pt x="826519" y="1094407"/>
                    <a:pt x="836047" y="1119257"/>
                    <a:pt x="847233" y="1143814"/>
                  </a:cubicBezTo>
                  <a:cubicBezTo>
                    <a:pt x="850685" y="1129781"/>
                    <a:pt x="853999" y="1115602"/>
                    <a:pt x="857313" y="1101423"/>
                  </a:cubicBezTo>
                  <a:cubicBezTo>
                    <a:pt x="875815" y="1139283"/>
                    <a:pt x="819891" y="1034476"/>
                    <a:pt x="887967" y="1053771"/>
                  </a:cubicBezTo>
                  <a:cubicBezTo>
                    <a:pt x="933535" y="1066634"/>
                    <a:pt x="907299" y="1000856"/>
                    <a:pt x="945547" y="980391"/>
                  </a:cubicBezTo>
                  <a:cubicBezTo>
                    <a:pt x="994429" y="954226"/>
                    <a:pt x="1178081" y="765076"/>
                    <a:pt x="1182913" y="954372"/>
                  </a:cubicBezTo>
                  <a:cubicBezTo>
                    <a:pt x="1182913" y="934785"/>
                    <a:pt x="1294071" y="958611"/>
                    <a:pt x="1286201" y="935223"/>
                  </a:cubicBezTo>
                  <a:cubicBezTo>
                    <a:pt x="1267559" y="879238"/>
                    <a:pt x="1334531" y="796504"/>
                    <a:pt x="1387417" y="761422"/>
                  </a:cubicBezTo>
                  <a:cubicBezTo>
                    <a:pt x="1442373" y="725171"/>
                    <a:pt x="1558641" y="765222"/>
                    <a:pt x="1461291" y="686435"/>
                  </a:cubicBezTo>
                  <a:cubicBezTo>
                    <a:pt x="1447897" y="675618"/>
                    <a:pt x="1492499" y="660123"/>
                    <a:pt x="1510173" y="677956"/>
                  </a:cubicBezTo>
                  <a:cubicBezTo>
                    <a:pt x="1530747" y="698275"/>
                    <a:pt x="1554637" y="713769"/>
                    <a:pt x="1581977" y="724440"/>
                  </a:cubicBezTo>
                  <a:cubicBezTo>
                    <a:pt x="1589019" y="727802"/>
                    <a:pt x="1667175" y="756598"/>
                    <a:pt x="1673389" y="755283"/>
                  </a:cubicBezTo>
                  <a:cubicBezTo>
                    <a:pt x="1713709" y="746074"/>
                    <a:pt x="1745191" y="705437"/>
                    <a:pt x="1780403" y="751628"/>
                  </a:cubicBezTo>
                  <a:cubicBezTo>
                    <a:pt x="1800839" y="778671"/>
                    <a:pt x="1709429" y="826908"/>
                    <a:pt x="1709429" y="861990"/>
                  </a:cubicBezTo>
                  <a:cubicBezTo>
                    <a:pt x="1709429" y="933469"/>
                    <a:pt x="1644529" y="929815"/>
                    <a:pt x="1706391" y="1000417"/>
                  </a:cubicBezTo>
                  <a:cubicBezTo>
                    <a:pt x="1725445" y="1022197"/>
                    <a:pt x="1806087" y="1073650"/>
                    <a:pt x="1832599" y="1086806"/>
                  </a:cubicBezTo>
                  <a:cubicBezTo>
                    <a:pt x="1886037" y="1113410"/>
                    <a:pt x="1911997" y="1188105"/>
                    <a:pt x="1985043" y="1152731"/>
                  </a:cubicBezTo>
                  <a:cubicBezTo>
                    <a:pt x="2063061" y="1115018"/>
                    <a:pt x="2069137" y="950425"/>
                    <a:pt x="2076041" y="878946"/>
                  </a:cubicBezTo>
                  <a:cubicBezTo>
                    <a:pt x="2079355" y="844157"/>
                    <a:pt x="2096615" y="764053"/>
                    <a:pt x="2115119" y="737011"/>
                  </a:cubicBezTo>
                  <a:cubicBezTo>
                    <a:pt x="2147311" y="690144"/>
                    <a:pt x="2163103" y="646874"/>
                    <a:pt x="2175983" y="654522"/>
                  </a:cubicBezTo>
                  <a:close/>
                  <a:moveTo>
                    <a:pt x="2676983" y="280947"/>
                  </a:moveTo>
                  <a:cubicBezTo>
                    <a:pt x="2665797" y="276562"/>
                    <a:pt x="2711917" y="294541"/>
                    <a:pt x="2676983" y="280947"/>
                  </a:cubicBezTo>
                  <a:close/>
                  <a:moveTo>
                    <a:pt x="2745057" y="27919"/>
                  </a:moveTo>
                  <a:cubicBezTo>
                    <a:pt x="2788139" y="47507"/>
                    <a:pt x="2972481" y="139158"/>
                    <a:pt x="2897227" y="205813"/>
                  </a:cubicBezTo>
                  <a:cubicBezTo>
                    <a:pt x="2887699" y="196020"/>
                    <a:pt x="2883417" y="183595"/>
                    <a:pt x="2884523" y="168539"/>
                  </a:cubicBezTo>
                  <a:cubicBezTo>
                    <a:pt x="2886869" y="246158"/>
                    <a:pt x="2736083" y="303896"/>
                    <a:pt x="2676983" y="280947"/>
                  </a:cubicBezTo>
                  <a:cubicBezTo>
                    <a:pt x="2665797" y="276562"/>
                    <a:pt x="2600621" y="253905"/>
                    <a:pt x="2605179" y="241041"/>
                  </a:cubicBezTo>
                  <a:cubicBezTo>
                    <a:pt x="2692309" y="233148"/>
                    <a:pt x="2737877" y="231540"/>
                    <a:pt x="2813547" y="198505"/>
                  </a:cubicBezTo>
                  <a:cubicBezTo>
                    <a:pt x="2826527" y="192804"/>
                    <a:pt x="2832465" y="85950"/>
                    <a:pt x="2879827" y="154506"/>
                  </a:cubicBezTo>
                  <a:cubicBezTo>
                    <a:pt x="2854697" y="87851"/>
                    <a:pt x="2770465" y="88289"/>
                    <a:pt x="2745057" y="27919"/>
                  </a:cubicBezTo>
                  <a:close/>
                  <a:moveTo>
                    <a:pt x="2107663" y="0"/>
                  </a:moveTo>
                  <a:cubicBezTo>
                    <a:pt x="2148811" y="4970"/>
                    <a:pt x="2364637" y="75134"/>
                    <a:pt x="2373059" y="113285"/>
                  </a:cubicBezTo>
                  <a:cubicBezTo>
                    <a:pt x="2407995" y="103638"/>
                    <a:pt x="2469305" y="184472"/>
                    <a:pt x="2451353" y="216484"/>
                  </a:cubicBezTo>
                  <a:cubicBezTo>
                    <a:pt x="2508105" y="210783"/>
                    <a:pt x="2595375" y="276708"/>
                    <a:pt x="2580323" y="337078"/>
                  </a:cubicBezTo>
                  <a:cubicBezTo>
                    <a:pt x="2560301" y="340001"/>
                    <a:pt x="2539727" y="336639"/>
                    <a:pt x="2520119" y="340001"/>
                  </a:cubicBezTo>
                  <a:cubicBezTo>
                    <a:pt x="2527713" y="361343"/>
                    <a:pt x="2605317" y="481498"/>
                    <a:pt x="2613601" y="483545"/>
                  </a:cubicBezTo>
                  <a:cubicBezTo>
                    <a:pt x="2639009" y="480621"/>
                    <a:pt x="2663865" y="493192"/>
                    <a:pt x="2650609" y="524620"/>
                  </a:cubicBezTo>
                  <a:cubicBezTo>
                    <a:pt x="2688995" y="525204"/>
                    <a:pt x="2787173" y="640244"/>
                    <a:pt x="2705981" y="640244"/>
                  </a:cubicBezTo>
                  <a:cubicBezTo>
                    <a:pt x="2632381" y="640244"/>
                    <a:pt x="2503963" y="576804"/>
                    <a:pt x="2468889" y="522135"/>
                  </a:cubicBezTo>
                  <a:cubicBezTo>
                    <a:pt x="2403023" y="439692"/>
                    <a:pt x="2362013" y="379468"/>
                    <a:pt x="2253755" y="455041"/>
                  </a:cubicBezTo>
                  <a:cubicBezTo>
                    <a:pt x="2298909" y="545522"/>
                    <a:pt x="2126993" y="541137"/>
                    <a:pt x="2078389" y="510879"/>
                  </a:cubicBezTo>
                  <a:cubicBezTo>
                    <a:pt x="2089849" y="463519"/>
                    <a:pt x="2112495" y="359296"/>
                    <a:pt x="2072451" y="324799"/>
                  </a:cubicBezTo>
                  <a:cubicBezTo>
                    <a:pt x="2126855" y="245719"/>
                    <a:pt x="2101725" y="94429"/>
                    <a:pt x="210766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pPr defTabSz="821560">
                <a:spcBef>
                  <a:spcPts val="1406"/>
                </a:spcBef>
                <a:defRPr sz="2000">
                  <a:solidFill>
                    <a:srgbClr val="FFFFFF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  <a:endParaRPr sz="2813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1DEFDF-6E6A-C34E-BB72-D518CC2D8C15}"/>
              </a:ext>
            </a:extLst>
          </p:cNvPr>
          <p:cNvSpPr txBox="1"/>
          <p:nvPr/>
        </p:nvSpPr>
        <p:spPr>
          <a:xfrm>
            <a:off x="1447674" y="636200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10" name="Shape 6506">
            <a:extLst>
              <a:ext uri="{FF2B5EF4-FFF2-40B4-BE49-F238E27FC236}">
                <a16:creationId xmlns:a16="http://schemas.microsoft.com/office/drawing/2014/main" id="{66F7600B-46AA-1B46-95A5-E6D5C85908AE}"/>
              </a:ext>
            </a:extLst>
          </p:cNvPr>
          <p:cNvSpPr/>
          <p:nvPr/>
        </p:nvSpPr>
        <p:spPr>
          <a:xfrm>
            <a:off x="2531313" y="2618441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1" name="Shape 6506">
            <a:extLst>
              <a:ext uri="{FF2B5EF4-FFF2-40B4-BE49-F238E27FC236}">
                <a16:creationId xmlns:a16="http://schemas.microsoft.com/office/drawing/2014/main" id="{5819C520-6E13-B644-947F-9179192BED5D}"/>
              </a:ext>
            </a:extLst>
          </p:cNvPr>
          <p:cNvSpPr/>
          <p:nvPr/>
        </p:nvSpPr>
        <p:spPr>
          <a:xfrm>
            <a:off x="5086416" y="1401041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2" name="Shape 6506">
            <a:extLst>
              <a:ext uri="{FF2B5EF4-FFF2-40B4-BE49-F238E27FC236}">
                <a16:creationId xmlns:a16="http://schemas.microsoft.com/office/drawing/2014/main" id="{50D60A7E-D7DC-0F43-8C1B-AA3AF2674497}"/>
              </a:ext>
            </a:extLst>
          </p:cNvPr>
          <p:cNvSpPr/>
          <p:nvPr/>
        </p:nvSpPr>
        <p:spPr>
          <a:xfrm>
            <a:off x="7020532" y="2099441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3" name="Shape 6506">
            <a:extLst>
              <a:ext uri="{FF2B5EF4-FFF2-40B4-BE49-F238E27FC236}">
                <a16:creationId xmlns:a16="http://schemas.microsoft.com/office/drawing/2014/main" id="{B418219F-7469-C146-8257-67151BA8664D}"/>
              </a:ext>
            </a:extLst>
          </p:cNvPr>
          <p:cNvSpPr/>
          <p:nvPr/>
        </p:nvSpPr>
        <p:spPr>
          <a:xfrm>
            <a:off x="10333845" y="5085818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4" name="Shape 6506">
            <a:extLst>
              <a:ext uri="{FF2B5EF4-FFF2-40B4-BE49-F238E27FC236}">
                <a16:creationId xmlns:a16="http://schemas.microsoft.com/office/drawing/2014/main" id="{F2C61FF2-DEBA-0C49-A014-30684F621B88}"/>
              </a:ext>
            </a:extLst>
          </p:cNvPr>
          <p:cNvSpPr/>
          <p:nvPr/>
        </p:nvSpPr>
        <p:spPr>
          <a:xfrm>
            <a:off x="8711721" y="2785446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5" name="Shape 6506">
            <a:extLst>
              <a:ext uri="{FF2B5EF4-FFF2-40B4-BE49-F238E27FC236}">
                <a16:creationId xmlns:a16="http://schemas.microsoft.com/office/drawing/2014/main" id="{BCA41BB1-A76D-894A-AB2C-C76F0FAEC1A2}"/>
              </a:ext>
            </a:extLst>
          </p:cNvPr>
          <p:cNvSpPr/>
          <p:nvPr/>
        </p:nvSpPr>
        <p:spPr>
          <a:xfrm>
            <a:off x="6636843" y="3983814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6" name="Shape 6506">
            <a:extLst>
              <a:ext uri="{FF2B5EF4-FFF2-40B4-BE49-F238E27FC236}">
                <a16:creationId xmlns:a16="http://schemas.microsoft.com/office/drawing/2014/main" id="{0B006400-AA54-CE44-9F88-223A845ACDAB}"/>
              </a:ext>
            </a:extLst>
          </p:cNvPr>
          <p:cNvSpPr/>
          <p:nvPr/>
        </p:nvSpPr>
        <p:spPr>
          <a:xfrm>
            <a:off x="4113099" y="4587318"/>
            <a:ext cx="351206" cy="51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616"/>
                </a:moveTo>
                <a:cubicBezTo>
                  <a:pt x="8171" y="10616"/>
                  <a:pt x="6041" y="9162"/>
                  <a:pt x="6041" y="7369"/>
                </a:cubicBezTo>
                <a:cubicBezTo>
                  <a:pt x="6041" y="5576"/>
                  <a:pt x="8171" y="4122"/>
                  <a:pt x="10800" y="4122"/>
                </a:cubicBezTo>
                <a:cubicBezTo>
                  <a:pt x="13429" y="4122"/>
                  <a:pt x="15559" y="5576"/>
                  <a:pt x="15559" y="7369"/>
                </a:cubicBezTo>
                <a:cubicBezTo>
                  <a:pt x="15559" y="9162"/>
                  <a:pt x="13429" y="10616"/>
                  <a:pt x="10800" y="10616"/>
                </a:cubicBezTo>
                <a:close/>
                <a:moveTo>
                  <a:pt x="10800" y="0"/>
                </a:moveTo>
                <a:cubicBezTo>
                  <a:pt x="4836" y="0"/>
                  <a:pt x="0" y="3299"/>
                  <a:pt x="0" y="7369"/>
                </a:cubicBezTo>
                <a:cubicBezTo>
                  <a:pt x="0" y="11439"/>
                  <a:pt x="2090" y="15742"/>
                  <a:pt x="10800" y="21600"/>
                </a:cubicBezTo>
                <a:cubicBezTo>
                  <a:pt x="19510" y="15742"/>
                  <a:pt x="21600" y="11439"/>
                  <a:pt x="21600" y="7369"/>
                </a:cubicBezTo>
                <a:cubicBezTo>
                  <a:pt x="21600" y="3299"/>
                  <a:pt x="16764" y="0"/>
                  <a:pt x="10800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>
                <a:solidFill>
                  <a:srgbClr val="4C4C4C"/>
                </a:solidFill>
              </a:defRPr>
            </a:pPr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C8946-2870-1C47-BBCF-A8ADE7733D84}"/>
              </a:ext>
            </a:extLst>
          </p:cNvPr>
          <p:cNvSpPr txBox="1"/>
          <p:nvPr/>
        </p:nvSpPr>
        <p:spPr>
          <a:xfrm>
            <a:off x="1852306" y="3125112"/>
            <a:ext cx="1704051" cy="7698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E578A-08E5-FE4C-9B7B-81BBBDE6C6DA}"/>
              </a:ext>
            </a:extLst>
          </p:cNvPr>
          <p:cNvSpPr txBox="1"/>
          <p:nvPr/>
        </p:nvSpPr>
        <p:spPr>
          <a:xfrm>
            <a:off x="3436676" y="5052303"/>
            <a:ext cx="1704051" cy="7698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20A8F-6278-6942-AEF1-8ACEF962376A}"/>
              </a:ext>
            </a:extLst>
          </p:cNvPr>
          <p:cNvSpPr txBox="1"/>
          <p:nvPr/>
        </p:nvSpPr>
        <p:spPr>
          <a:xfrm>
            <a:off x="4405448" y="1920518"/>
            <a:ext cx="1704051" cy="7698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DF634-29BC-594E-A99C-796D36B4BC24}"/>
              </a:ext>
            </a:extLst>
          </p:cNvPr>
          <p:cNvSpPr txBox="1"/>
          <p:nvPr/>
        </p:nvSpPr>
        <p:spPr>
          <a:xfrm>
            <a:off x="5960420" y="4479249"/>
            <a:ext cx="1704051" cy="7698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F8EA3-91D5-7449-B42C-D03ACE394E0F}"/>
              </a:ext>
            </a:extLst>
          </p:cNvPr>
          <p:cNvSpPr txBox="1"/>
          <p:nvPr/>
        </p:nvSpPr>
        <p:spPr>
          <a:xfrm>
            <a:off x="6339347" y="2590777"/>
            <a:ext cx="1704051" cy="7698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9B4847-DE68-F449-AB37-982F196C9EFA}"/>
              </a:ext>
            </a:extLst>
          </p:cNvPr>
          <p:cNvSpPr txBox="1"/>
          <p:nvPr/>
        </p:nvSpPr>
        <p:spPr>
          <a:xfrm>
            <a:off x="8035298" y="3324531"/>
            <a:ext cx="1704051" cy="7698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2CE612-A6CA-9E41-8722-0E3ACA663CE3}"/>
              </a:ext>
            </a:extLst>
          </p:cNvPr>
          <p:cNvSpPr txBox="1"/>
          <p:nvPr/>
        </p:nvSpPr>
        <p:spPr>
          <a:xfrm>
            <a:off x="9651674" y="5643936"/>
            <a:ext cx="1704051" cy="7698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7CF56F25-683E-DE44-A60C-2CF31B0A8858}"/>
              </a:ext>
            </a:extLst>
          </p:cNvPr>
          <p:cNvSpPr/>
          <p:nvPr/>
        </p:nvSpPr>
        <p:spPr>
          <a:xfrm>
            <a:off x="1524635" y="6917633"/>
            <a:ext cx="2186609" cy="2186609"/>
          </a:xfrm>
          <a:prstGeom prst="round2DiagRect">
            <a:avLst>
              <a:gd name="adj1" fmla="val 2193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6FB88004-3F90-164B-AE63-7F856324E0FC}"/>
              </a:ext>
            </a:extLst>
          </p:cNvPr>
          <p:cNvSpPr/>
          <p:nvPr/>
        </p:nvSpPr>
        <p:spPr>
          <a:xfrm>
            <a:off x="4046679" y="6917633"/>
            <a:ext cx="2186609" cy="2186609"/>
          </a:xfrm>
          <a:prstGeom prst="round2DiagRect">
            <a:avLst>
              <a:gd name="adj1" fmla="val 2193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A687EE49-E691-414A-8146-023A690A4EEE}"/>
              </a:ext>
            </a:extLst>
          </p:cNvPr>
          <p:cNvSpPr/>
          <p:nvPr/>
        </p:nvSpPr>
        <p:spPr>
          <a:xfrm>
            <a:off x="6571166" y="6917633"/>
            <a:ext cx="2186609" cy="2186609"/>
          </a:xfrm>
          <a:prstGeom prst="round2DiagRect">
            <a:avLst>
              <a:gd name="adj1" fmla="val 2193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127C8360-A79F-4348-A991-2C2F57D5B7DB}"/>
              </a:ext>
            </a:extLst>
          </p:cNvPr>
          <p:cNvSpPr/>
          <p:nvPr/>
        </p:nvSpPr>
        <p:spPr>
          <a:xfrm>
            <a:off x="9095653" y="6917633"/>
            <a:ext cx="2186609" cy="2186609"/>
          </a:xfrm>
          <a:prstGeom prst="round2DiagRect">
            <a:avLst>
              <a:gd name="adj1" fmla="val 2193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DC2894-CB7F-6D4F-A566-686A476EB11F}"/>
              </a:ext>
            </a:extLst>
          </p:cNvPr>
          <p:cNvSpPr txBox="1"/>
          <p:nvPr/>
        </p:nvSpPr>
        <p:spPr>
          <a:xfrm>
            <a:off x="2104016" y="7194416"/>
            <a:ext cx="102784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144E0-C98D-3549-92C8-9870C4812EBE}"/>
              </a:ext>
            </a:extLst>
          </p:cNvPr>
          <p:cNvSpPr txBox="1"/>
          <p:nvPr/>
        </p:nvSpPr>
        <p:spPr>
          <a:xfrm>
            <a:off x="4614036" y="7194416"/>
            <a:ext cx="10518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6D474-6342-9846-ADAA-BB90C5B8B689}"/>
              </a:ext>
            </a:extLst>
          </p:cNvPr>
          <p:cNvSpPr txBox="1"/>
          <p:nvPr/>
        </p:nvSpPr>
        <p:spPr>
          <a:xfrm>
            <a:off x="7137722" y="7194416"/>
            <a:ext cx="105349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24%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2AD75F-182E-FD46-B174-F5AF4891A5E7}"/>
              </a:ext>
            </a:extLst>
          </p:cNvPr>
          <p:cNvSpPr txBox="1"/>
          <p:nvPr/>
        </p:nvSpPr>
        <p:spPr>
          <a:xfrm>
            <a:off x="9707895" y="7194416"/>
            <a:ext cx="96212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18%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E9D62-60CD-2747-ABCA-5E5CFCD880CF}"/>
              </a:ext>
            </a:extLst>
          </p:cNvPr>
          <p:cNvSpPr txBox="1"/>
          <p:nvPr/>
        </p:nvSpPr>
        <p:spPr>
          <a:xfrm>
            <a:off x="1765912" y="7814455"/>
            <a:ext cx="1704051" cy="11288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A33A0D-BC32-D347-A551-363F21D9F0D7}"/>
              </a:ext>
            </a:extLst>
          </p:cNvPr>
          <p:cNvSpPr txBox="1"/>
          <p:nvPr/>
        </p:nvSpPr>
        <p:spPr>
          <a:xfrm>
            <a:off x="4287955" y="7814455"/>
            <a:ext cx="1704051" cy="11288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D74225-3B28-4743-AB58-DB53D10810F6}"/>
              </a:ext>
            </a:extLst>
          </p:cNvPr>
          <p:cNvSpPr txBox="1"/>
          <p:nvPr/>
        </p:nvSpPr>
        <p:spPr>
          <a:xfrm>
            <a:off x="6812443" y="7814455"/>
            <a:ext cx="1704051" cy="11288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F3D95-E0F9-CF4A-9340-7F7027E34529}"/>
              </a:ext>
            </a:extLst>
          </p:cNvPr>
          <p:cNvSpPr txBox="1"/>
          <p:nvPr/>
        </p:nvSpPr>
        <p:spPr>
          <a:xfrm>
            <a:off x="9336930" y="7814455"/>
            <a:ext cx="1704051" cy="11288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DFA3DD-FC10-AF48-8A9B-192881EDCE41}"/>
              </a:ext>
            </a:extLst>
          </p:cNvPr>
          <p:cNvSpPr txBox="1"/>
          <p:nvPr/>
        </p:nvSpPr>
        <p:spPr>
          <a:xfrm>
            <a:off x="11907709" y="636200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ABB679F5-4BE4-A341-9FBA-7D869DC53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805910"/>
              </p:ext>
            </p:extLst>
          </p:nvPr>
        </p:nvGraphicFramePr>
        <p:xfrm>
          <a:off x="14115104" y="1362007"/>
          <a:ext cx="4221170" cy="279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7596B67-0A8B-B644-8BEA-F0636F4B203C}"/>
              </a:ext>
            </a:extLst>
          </p:cNvPr>
          <p:cNvSpPr txBox="1"/>
          <p:nvPr/>
        </p:nvSpPr>
        <p:spPr>
          <a:xfrm>
            <a:off x="11907709" y="2277991"/>
            <a:ext cx="2056945" cy="6970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A56270-D151-AF49-9033-4DB9D9A4FFD6}"/>
              </a:ext>
            </a:extLst>
          </p:cNvPr>
          <p:cNvSpPr txBox="1"/>
          <p:nvPr/>
        </p:nvSpPr>
        <p:spPr>
          <a:xfrm>
            <a:off x="11907709" y="3417423"/>
            <a:ext cx="2056945" cy="6970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A86C89-AD47-1E4C-9EE3-29FB28BF4358}"/>
              </a:ext>
            </a:extLst>
          </p:cNvPr>
          <p:cNvSpPr txBox="1"/>
          <p:nvPr/>
        </p:nvSpPr>
        <p:spPr>
          <a:xfrm>
            <a:off x="11907709" y="4630964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E570B5-2C98-FC41-B913-8EF5964C30BF}"/>
              </a:ext>
            </a:extLst>
          </p:cNvPr>
          <p:cNvSpPr txBox="1"/>
          <p:nvPr/>
        </p:nvSpPr>
        <p:spPr>
          <a:xfrm>
            <a:off x="11907709" y="5264895"/>
            <a:ext cx="6428564" cy="41075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DEC280-0D6F-3F43-9CA9-2BDE8F556EFE}"/>
              </a:ext>
            </a:extLst>
          </p:cNvPr>
          <p:cNvSpPr txBox="1"/>
          <p:nvPr/>
        </p:nvSpPr>
        <p:spPr>
          <a:xfrm>
            <a:off x="11907709" y="1448812"/>
            <a:ext cx="205694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8C3BEE22-BAFE-074E-8F52-77622F620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284067"/>
              </p:ext>
            </p:extLst>
          </p:nvPr>
        </p:nvGraphicFramePr>
        <p:xfrm>
          <a:off x="11970418" y="5850607"/>
          <a:ext cx="6365855" cy="340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C3C44BEC-13FD-DE41-B80A-A046995D10F5}"/>
              </a:ext>
            </a:extLst>
          </p:cNvPr>
          <p:cNvSpPr txBox="1"/>
          <p:nvPr/>
        </p:nvSpPr>
        <p:spPr>
          <a:xfrm>
            <a:off x="18760929" y="636200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AA945-14CB-E540-9190-ED9784B7D9B1}"/>
              </a:ext>
            </a:extLst>
          </p:cNvPr>
          <p:cNvSpPr txBox="1"/>
          <p:nvPr/>
        </p:nvSpPr>
        <p:spPr>
          <a:xfrm>
            <a:off x="18760929" y="1982265"/>
            <a:ext cx="4208189" cy="6970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B9ADB1-5B3B-844C-BFAB-4E6496252C7E}"/>
              </a:ext>
            </a:extLst>
          </p:cNvPr>
          <p:cNvSpPr txBox="1"/>
          <p:nvPr/>
        </p:nvSpPr>
        <p:spPr>
          <a:xfrm>
            <a:off x="18760929" y="1448812"/>
            <a:ext cx="2517036" cy="41075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CE41896E-ED36-9E43-B3AC-D36144483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143285"/>
              </p:ext>
            </p:extLst>
          </p:nvPr>
        </p:nvGraphicFramePr>
        <p:xfrm>
          <a:off x="18772496" y="3036616"/>
          <a:ext cx="4121306" cy="6253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1B6D8512-9726-A341-80BC-ADD72451B1DB}"/>
              </a:ext>
            </a:extLst>
          </p:cNvPr>
          <p:cNvSpPr txBox="1"/>
          <p:nvPr/>
        </p:nvSpPr>
        <p:spPr>
          <a:xfrm>
            <a:off x="1447674" y="9792820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FA9D86-0368-7D40-A788-02CEAE9E7084}"/>
              </a:ext>
            </a:extLst>
          </p:cNvPr>
          <p:cNvSpPr txBox="1"/>
          <p:nvPr/>
        </p:nvSpPr>
        <p:spPr>
          <a:xfrm>
            <a:off x="1452263" y="11127785"/>
            <a:ext cx="3539972" cy="6970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4CD72E-4D8B-A746-851F-8CA39748117E}"/>
              </a:ext>
            </a:extLst>
          </p:cNvPr>
          <p:cNvSpPr txBox="1"/>
          <p:nvPr/>
        </p:nvSpPr>
        <p:spPr>
          <a:xfrm>
            <a:off x="1452262" y="10594332"/>
            <a:ext cx="2517036" cy="41075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0A19189E-D095-F246-836F-08024C652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59203"/>
              </p:ext>
            </p:extLst>
          </p:nvPr>
        </p:nvGraphicFramePr>
        <p:xfrm>
          <a:off x="6947668" y="9785060"/>
          <a:ext cx="2538322" cy="230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2FA9888D-F14F-924B-BF3F-563367560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200470"/>
              </p:ext>
            </p:extLst>
          </p:nvPr>
        </p:nvGraphicFramePr>
        <p:xfrm>
          <a:off x="10575659" y="9785060"/>
          <a:ext cx="2538322" cy="230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A7F23FB0-BEF6-9348-B370-03219D76C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576145"/>
              </p:ext>
            </p:extLst>
          </p:nvPr>
        </p:nvGraphicFramePr>
        <p:xfrm>
          <a:off x="14199625" y="9785060"/>
          <a:ext cx="2538322" cy="230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FBFD5941-0D01-6B43-90F4-AB8B25E40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153199"/>
              </p:ext>
            </p:extLst>
          </p:nvPr>
        </p:nvGraphicFramePr>
        <p:xfrm>
          <a:off x="17823591" y="9785060"/>
          <a:ext cx="2538322" cy="230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FA7F8378-8F59-4640-8E7E-2AFE9C03DB56}"/>
              </a:ext>
            </a:extLst>
          </p:cNvPr>
          <p:cNvSpPr txBox="1"/>
          <p:nvPr/>
        </p:nvSpPr>
        <p:spPr>
          <a:xfrm>
            <a:off x="6481101" y="12284579"/>
            <a:ext cx="3344924" cy="6970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F6A4D3-ECC8-ED4F-95E2-2A9C42152CB3}"/>
              </a:ext>
            </a:extLst>
          </p:cNvPr>
          <p:cNvSpPr txBox="1"/>
          <p:nvPr/>
        </p:nvSpPr>
        <p:spPr>
          <a:xfrm>
            <a:off x="10172358" y="12284579"/>
            <a:ext cx="3344924" cy="6970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712B89-9B63-D649-9F63-46A16D099692}"/>
              </a:ext>
            </a:extLst>
          </p:cNvPr>
          <p:cNvSpPr txBox="1"/>
          <p:nvPr/>
        </p:nvSpPr>
        <p:spPr>
          <a:xfrm>
            <a:off x="13796324" y="12284579"/>
            <a:ext cx="3344924" cy="6970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910A61-845F-BC40-B604-AE13255A8FC2}"/>
              </a:ext>
            </a:extLst>
          </p:cNvPr>
          <p:cNvSpPr txBox="1"/>
          <p:nvPr/>
        </p:nvSpPr>
        <p:spPr>
          <a:xfrm>
            <a:off x="17420290" y="12284579"/>
            <a:ext cx="3344924" cy="6970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</p:spTree>
    <p:extLst>
      <p:ext uri="{BB962C8B-B14F-4D97-AF65-F5344CB8AC3E}">
        <p14:creationId xmlns:p14="http://schemas.microsoft.com/office/powerpoint/2010/main" val="279103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0166D-F435-3B40-AC15-71650F260D70}"/>
              </a:ext>
            </a:extLst>
          </p:cNvPr>
          <p:cNvSpPr/>
          <p:nvPr/>
        </p:nvSpPr>
        <p:spPr>
          <a:xfrm>
            <a:off x="1520825" y="8783782"/>
            <a:ext cx="12361430" cy="41702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88720-396A-9442-B9A9-BAFD3298CB17}"/>
              </a:ext>
            </a:extLst>
          </p:cNvPr>
          <p:cNvSpPr/>
          <p:nvPr/>
        </p:nvSpPr>
        <p:spPr>
          <a:xfrm>
            <a:off x="14267007" y="8783782"/>
            <a:ext cx="8589818" cy="41702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7C0B0-A7DB-164D-9787-A7E56883C3A7}"/>
              </a:ext>
            </a:extLst>
          </p:cNvPr>
          <p:cNvSpPr/>
          <p:nvPr/>
        </p:nvSpPr>
        <p:spPr>
          <a:xfrm>
            <a:off x="1520826" y="5271655"/>
            <a:ext cx="6835054" cy="317269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BD2696-CC7C-0D45-9BAC-8C6609D1FF9C}"/>
              </a:ext>
            </a:extLst>
          </p:cNvPr>
          <p:cNvSpPr/>
          <p:nvPr/>
        </p:nvSpPr>
        <p:spPr>
          <a:xfrm>
            <a:off x="1520825" y="762000"/>
            <a:ext cx="8232775" cy="41702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83FE9-15F3-EE4F-A68F-8508CAC80641}"/>
              </a:ext>
            </a:extLst>
          </p:cNvPr>
          <p:cNvSpPr/>
          <p:nvPr/>
        </p:nvSpPr>
        <p:spPr>
          <a:xfrm>
            <a:off x="8771298" y="5271655"/>
            <a:ext cx="6835054" cy="317269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C6325-27F3-5040-9062-486AB26F0671}"/>
              </a:ext>
            </a:extLst>
          </p:cNvPr>
          <p:cNvSpPr/>
          <p:nvPr/>
        </p:nvSpPr>
        <p:spPr>
          <a:xfrm>
            <a:off x="16021772" y="5271655"/>
            <a:ext cx="6835054" cy="317269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681CF-FC6A-5744-B178-31F61F2E9549}"/>
              </a:ext>
            </a:extLst>
          </p:cNvPr>
          <p:cNvSpPr/>
          <p:nvPr/>
        </p:nvSpPr>
        <p:spPr>
          <a:xfrm>
            <a:off x="14624050" y="762000"/>
            <a:ext cx="8232775" cy="41702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D7729-B1ED-9C4D-A8AD-93669E532CB1}"/>
              </a:ext>
            </a:extLst>
          </p:cNvPr>
          <p:cNvSpPr/>
          <p:nvPr/>
        </p:nvSpPr>
        <p:spPr>
          <a:xfrm>
            <a:off x="9753601" y="762000"/>
            <a:ext cx="4870450" cy="417021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82630FF-FA75-974D-97A1-CE69347E6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020896"/>
              </p:ext>
            </p:extLst>
          </p:nvPr>
        </p:nvGraphicFramePr>
        <p:xfrm>
          <a:off x="1750716" y="9736659"/>
          <a:ext cx="8755553" cy="304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5F81E5-4852-CF4E-8EE6-45A127D8F49F}"/>
              </a:ext>
            </a:extLst>
          </p:cNvPr>
          <p:cNvSpPr txBox="1"/>
          <p:nvPr/>
        </p:nvSpPr>
        <p:spPr>
          <a:xfrm>
            <a:off x="1750716" y="8967833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65C6535D-189E-9440-8B80-C88AEC56DB03}"/>
              </a:ext>
            </a:extLst>
          </p:cNvPr>
          <p:cNvSpPr/>
          <p:nvPr/>
        </p:nvSpPr>
        <p:spPr>
          <a:xfrm>
            <a:off x="11178072" y="10226350"/>
            <a:ext cx="634482" cy="93306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9FAA52E8-B285-0047-9B66-631C12FDA059}"/>
              </a:ext>
            </a:extLst>
          </p:cNvPr>
          <p:cNvSpPr/>
          <p:nvPr/>
        </p:nvSpPr>
        <p:spPr>
          <a:xfrm>
            <a:off x="12596326" y="10226350"/>
            <a:ext cx="634482" cy="93306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C75C3D-6D82-9647-B0C9-3C79A5265D3E}"/>
              </a:ext>
            </a:extLst>
          </p:cNvPr>
          <p:cNvSpPr txBox="1"/>
          <p:nvPr/>
        </p:nvSpPr>
        <p:spPr>
          <a:xfrm>
            <a:off x="11483970" y="9187514"/>
            <a:ext cx="142058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35857C-4FCA-4344-AF6C-C2E3F6A8C60E}"/>
              </a:ext>
            </a:extLst>
          </p:cNvPr>
          <p:cNvSpPr txBox="1"/>
          <p:nvPr/>
        </p:nvSpPr>
        <p:spPr>
          <a:xfrm>
            <a:off x="11093600" y="11367250"/>
            <a:ext cx="8034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9CF547-40C9-7342-BC98-5ACCC41AAD8D}"/>
              </a:ext>
            </a:extLst>
          </p:cNvPr>
          <p:cNvSpPr txBox="1"/>
          <p:nvPr/>
        </p:nvSpPr>
        <p:spPr>
          <a:xfrm>
            <a:off x="12511854" y="11367250"/>
            <a:ext cx="8034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B3391-C5A8-474D-9AAA-CE45749AEBF3}"/>
              </a:ext>
            </a:extLst>
          </p:cNvPr>
          <p:cNvSpPr txBox="1"/>
          <p:nvPr/>
        </p:nvSpPr>
        <p:spPr>
          <a:xfrm>
            <a:off x="10790456" y="11862578"/>
            <a:ext cx="1387028" cy="702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08B6E2-2D46-B344-A362-1B2A7E89EDFD}"/>
              </a:ext>
            </a:extLst>
          </p:cNvPr>
          <p:cNvSpPr txBox="1"/>
          <p:nvPr/>
        </p:nvSpPr>
        <p:spPr>
          <a:xfrm>
            <a:off x="12220052" y="11862578"/>
            <a:ext cx="1387028" cy="702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ABFD64D-BBAB-CB47-B2AC-DD6692AED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542373"/>
              </p:ext>
            </p:extLst>
          </p:nvPr>
        </p:nvGraphicFramePr>
        <p:xfrm>
          <a:off x="14425915" y="9165219"/>
          <a:ext cx="4430410" cy="340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Up Arrow 27">
            <a:extLst>
              <a:ext uri="{FF2B5EF4-FFF2-40B4-BE49-F238E27FC236}">
                <a16:creationId xmlns:a16="http://schemas.microsoft.com/office/drawing/2014/main" id="{5A22800F-B0B5-4643-836D-BE61D92E773F}"/>
              </a:ext>
            </a:extLst>
          </p:cNvPr>
          <p:cNvSpPr/>
          <p:nvPr/>
        </p:nvSpPr>
        <p:spPr>
          <a:xfrm>
            <a:off x="19994725" y="9182412"/>
            <a:ext cx="634482" cy="93306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7A72607B-6A5B-7A4D-A88E-41B819839735}"/>
              </a:ext>
            </a:extLst>
          </p:cNvPr>
          <p:cNvSpPr/>
          <p:nvPr/>
        </p:nvSpPr>
        <p:spPr>
          <a:xfrm>
            <a:off x="21412979" y="9182412"/>
            <a:ext cx="634482" cy="93306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5C9FBD-9FB7-1246-93E2-5CAD45CF6B9F}"/>
              </a:ext>
            </a:extLst>
          </p:cNvPr>
          <p:cNvSpPr txBox="1"/>
          <p:nvPr/>
        </p:nvSpPr>
        <p:spPr>
          <a:xfrm>
            <a:off x="19910253" y="10323312"/>
            <a:ext cx="8034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BA04C-13D8-C34D-A7C4-B14135E2075D}"/>
              </a:ext>
            </a:extLst>
          </p:cNvPr>
          <p:cNvSpPr txBox="1"/>
          <p:nvPr/>
        </p:nvSpPr>
        <p:spPr>
          <a:xfrm>
            <a:off x="21328507" y="10323312"/>
            <a:ext cx="8034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2F67D0-305C-FA41-8553-43AA20F5B97D}"/>
              </a:ext>
            </a:extLst>
          </p:cNvPr>
          <p:cNvSpPr txBox="1"/>
          <p:nvPr/>
        </p:nvSpPr>
        <p:spPr>
          <a:xfrm>
            <a:off x="19607109" y="10818640"/>
            <a:ext cx="1387028" cy="702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9ACE75-12BF-9C46-A6F2-C06A21143E8E}"/>
              </a:ext>
            </a:extLst>
          </p:cNvPr>
          <p:cNvSpPr txBox="1"/>
          <p:nvPr/>
        </p:nvSpPr>
        <p:spPr>
          <a:xfrm>
            <a:off x="21036705" y="10818640"/>
            <a:ext cx="1387028" cy="702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57212-18C0-CF4F-9941-AFD71DCB450F}"/>
              </a:ext>
            </a:extLst>
          </p:cNvPr>
          <p:cNvSpPr txBox="1"/>
          <p:nvPr/>
        </p:nvSpPr>
        <p:spPr>
          <a:xfrm>
            <a:off x="19241078" y="11838257"/>
            <a:ext cx="3182656" cy="76437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information.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EACCD3FB-3BD8-984C-8515-79BA905A4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158826"/>
              </p:ext>
            </p:extLst>
          </p:nvPr>
        </p:nvGraphicFramePr>
        <p:xfrm>
          <a:off x="4795519" y="5443350"/>
          <a:ext cx="3352165" cy="278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ACD06B0-2BBF-814B-A9C6-6D4A069FCE2E}"/>
              </a:ext>
            </a:extLst>
          </p:cNvPr>
          <p:cNvSpPr txBox="1"/>
          <p:nvPr/>
        </p:nvSpPr>
        <p:spPr>
          <a:xfrm>
            <a:off x="1750936" y="6299756"/>
            <a:ext cx="142058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FA4D8-1148-EC4A-AC01-5F0F06E1D970}"/>
              </a:ext>
            </a:extLst>
          </p:cNvPr>
          <p:cNvSpPr txBox="1"/>
          <p:nvPr/>
        </p:nvSpPr>
        <p:spPr>
          <a:xfrm>
            <a:off x="1750716" y="5493318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3BDE01-4BBF-9048-982F-D0FA8512DD66}"/>
              </a:ext>
            </a:extLst>
          </p:cNvPr>
          <p:cNvSpPr txBox="1"/>
          <p:nvPr/>
        </p:nvSpPr>
        <p:spPr>
          <a:xfrm>
            <a:off x="1750716" y="7252105"/>
            <a:ext cx="2836607" cy="76982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information.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1858FDAE-75AE-E346-8D1F-566D566C2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298795"/>
              </p:ext>
            </p:extLst>
          </p:nvPr>
        </p:nvGraphicFramePr>
        <p:xfrm>
          <a:off x="12443401" y="5502596"/>
          <a:ext cx="2877708" cy="2667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A24233E-80B5-5744-9419-13A4BF9236F2}"/>
              </a:ext>
            </a:extLst>
          </p:cNvPr>
          <p:cNvSpPr txBox="1"/>
          <p:nvPr/>
        </p:nvSpPr>
        <p:spPr>
          <a:xfrm>
            <a:off x="8976167" y="7280836"/>
            <a:ext cx="142058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5CBAB-4484-9941-8B58-CCFDCCF24D1F}"/>
              </a:ext>
            </a:extLst>
          </p:cNvPr>
          <p:cNvSpPr txBox="1"/>
          <p:nvPr/>
        </p:nvSpPr>
        <p:spPr>
          <a:xfrm>
            <a:off x="8975947" y="5493318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35FC72-26A7-F146-AC3D-4E295F7DC06A}"/>
              </a:ext>
            </a:extLst>
          </p:cNvPr>
          <p:cNvSpPr txBox="1"/>
          <p:nvPr/>
        </p:nvSpPr>
        <p:spPr>
          <a:xfrm>
            <a:off x="8975947" y="6297621"/>
            <a:ext cx="2836607" cy="76982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information.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900E5D35-67F1-A440-818D-B8C585FD6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908597"/>
              </p:ext>
            </p:extLst>
          </p:nvPr>
        </p:nvGraphicFramePr>
        <p:xfrm>
          <a:off x="16201795" y="5443350"/>
          <a:ext cx="3380336" cy="279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0A7C79A-52C5-8D4B-816C-8E2989F26E06}"/>
              </a:ext>
            </a:extLst>
          </p:cNvPr>
          <p:cNvSpPr txBox="1"/>
          <p:nvPr/>
        </p:nvSpPr>
        <p:spPr>
          <a:xfrm>
            <a:off x="21083454" y="7280836"/>
            <a:ext cx="142058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A91835-72C2-9540-8A1E-AAE11893FDA8}"/>
              </a:ext>
            </a:extLst>
          </p:cNvPr>
          <p:cNvSpPr txBox="1"/>
          <p:nvPr/>
        </p:nvSpPr>
        <p:spPr>
          <a:xfrm>
            <a:off x="19667429" y="6297621"/>
            <a:ext cx="2836607" cy="76982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879187-990A-F34F-B3DA-9D4A611E87D4}"/>
              </a:ext>
            </a:extLst>
          </p:cNvPr>
          <p:cNvSpPr txBox="1"/>
          <p:nvPr/>
        </p:nvSpPr>
        <p:spPr>
          <a:xfrm>
            <a:off x="2997148" y="1723448"/>
            <a:ext cx="173156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EBE0A2-A85F-674D-95A0-0DF60FB6DBEA}"/>
              </a:ext>
            </a:extLst>
          </p:cNvPr>
          <p:cNvSpPr txBox="1"/>
          <p:nvPr/>
        </p:nvSpPr>
        <p:spPr>
          <a:xfrm>
            <a:off x="1834494" y="2885740"/>
            <a:ext cx="4056873" cy="11288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on the type of template that’s being made..</a:t>
            </a: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8ABF1B7A-024E-F147-B2EF-04C4BA2F2DDF}"/>
              </a:ext>
            </a:extLst>
          </p:cNvPr>
          <p:cNvSpPr/>
          <p:nvPr/>
        </p:nvSpPr>
        <p:spPr>
          <a:xfrm>
            <a:off x="6981475" y="2216839"/>
            <a:ext cx="634482" cy="93306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4CF8EC1-37DB-6948-893C-298EBEDCC3EB}"/>
              </a:ext>
            </a:extLst>
          </p:cNvPr>
          <p:cNvSpPr/>
          <p:nvPr/>
        </p:nvSpPr>
        <p:spPr>
          <a:xfrm>
            <a:off x="8399729" y="2216839"/>
            <a:ext cx="634482" cy="93306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F07053-80F6-9242-A502-D2AD3FE709FE}"/>
              </a:ext>
            </a:extLst>
          </p:cNvPr>
          <p:cNvSpPr txBox="1"/>
          <p:nvPr/>
        </p:nvSpPr>
        <p:spPr>
          <a:xfrm>
            <a:off x="7287373" y="1178003"/>
            <a:ext cx="142058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07E512-63F5-F149-8087-A13DB4C9C0FB}"/>
              </a:ext>
            </a:extLst>
          </p:cNvPr>
          <p:cNvSpPr txBox="1"/>
          <p:nvPr/>
        </p:nvSpPr>
        <p:spPr>
          <a:xfrm>
            <a:off x="6897003" y="3357739"/>
            <a:ext cx="8034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F3E7B-2C4B-4847-8BCB-AF2D4E307D6C}"/>
              </a:ext>
            </a:extLst>
          </p:cNvPr>
          <p:cNvSpPr txBox="1"/>
          <p:nvPr/>
        </p:nvSpPr>
        <p:spPr>
          <a:xfrm>
            <a:off x="8315257" y="3357739"/>
            <a:ext cx="8034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8ED201-7A35-8842-AFA3-492A54A834A7}"/>
              </a:ext>
            </a:extLst>
          </p:cNvPr>
          <p:cNvSpPr txBox="1"/>
          <p:nvPr/>
        </p:nvSpPr>
        <p:spPr>
          <a:xfrm>
            <a:off x="6593859" y="3853067"/>
            <a:ext cx="1387028" cy="702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500EEE-6B39-874A-B8BC-1415019DF5C8}"/>
              </a:ext>
            </a:extLst>
          </p:cNvPr>
          <p:cNvSpPr txBox="1"/>
          <p:nvPr/>
        </p:nvSpPr>
        <p:spPr>
          <a:xfrm>
            <a:off x="8023455" y="3853067"/>
            <a:ext cx="1387028" cy="702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text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7E740F-18F8-934B-A70B-CBCC72FCE5C6}"/>
              </a:ext>
            </a:extLst>
          </p:cNvPr>
          <p:cNvSpPr txBox="1"/>
          <p:nvPr/>
        </p:nvSpPr>
        <p:spPr>
          <a:xfrm>
            <a:off x="10964772" y="2131246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39FB13-78A6-1240-B722-E9417FCF13F8}"/>
              </a:ext>
            </a:extLst>
          </p:cNvPr>
          <p:cNvSpPr txBox="1"/>
          <p:nvPr/>
        </p:nvSpPr>
        <p:spPr>
          <a:xfrm>
            <a:off x="10147526" y="2885740"/>
            <a:ext cx="4056873" cy="11288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on the type of template that’s being made..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3FF41606-974B-504B-B606-C09BDFE75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495160"/>
              </p:ext>
            </p:extLst>
          </p:nvPr>
        </p:nvGraphicFramePr>
        <p:xfrm>
          <a:off x="15093426" y="1113368"/>
          <a:ext cx="7349458" cy="344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3509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6D3A24-7E88-5C49-8894-3CAEB7D88A2C}"/>
              </a:ext>
            </a:extLst>
          </p:cNvPr>
          <p:cNvSpPr/>
          <p:nvPr/>
        </p:nvSpPr>
        <p:spPr>
          <a:xfrm>
            <a:off x="1520824" y="9022080"/>
            <a:ext cx="5159375" cy="39319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B5D52E-D2C8-4241-B9D5-F5F12B86B954}"/>
              </a:ext>
            </a:extLst>
          </p:cNvPr>
          <p:cNvSpPr/>
          <p:nvPr/>
        </p:nvSpPr>
        <p:spPr>
          <a:xfrm>
            <a:off x="1520824" y="4892039"/>
            <a:ext cx="10564969" cy="39319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AF18C0-ED20-C74D-A517-AD6CD7C7856A}"/>
              </a:ext>
            </a:extLst>
          </p:cNvPr>
          <p:cNvSpPr/>
          <p:nvPr/>
        </p:nvSpPr>
        <p:spPr>
          <a:xfrm>
            <a:off x="1520825" y="761998"/>
            <a:ext cx="5159374" cy="39319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EDC4B1-F47E-5640-A67C-8B1AD3B0E9CC}"/>
              </a:ext>
            </a:extLst>
          </p:cNvPr>
          <p:cNvSpPr/>
          <p:nvPr/>
        </p:nvSpPr>
        <p:spPr>
          <a:xfrm>
            <a:off x="6926419" y="9022080"/>
            <a:ext cx="5159375" cy="39319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0A4A0-F776-764D-85CD-15624AC471D2}"/>
              </a:ext>
            </a:extLst>
          </p:cNvPr>
          <p:cNvSpPr/>
          <p:nvPr/>
        </p:nvSpPr>
        <p:spPr>
          <a:xfrm>
            <a:off x="12332014" y="9022080"/>
            <a:ext cx="5159375" cy="39319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B9D235-902E-4B41-9C7B-1B319460352A}"/>
              </a:ext>
            </a:extLst>
          </p:cNvPr>
          <p:cNvSpPr/>
          <p:nvPr/>
        </p:nvSpPr>
        <p:spPr>
          <a:xfrm>
            <a:off x="17737609" y="9022080"/>
            <a:ext cx="5159375" cy="39319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E909E-1F43-5646-B9CB-5F6AC29697E4}"/>
              </a:ext>
            </a:extLst>
          </p:cNvPr>
          <p:cNvSpPr/>
          <p:nvPr/>
        </p:nvSpPr>
        <p:spPr>
          <a:xfrm>
            <a:off x="6926419" y="761998"/>
            <a:ext cx="5159375" cy="39319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E3E2D-0939-FB40-BB5D-EAE396115EFA}"/>
              </a:ext>
            </a:extLst>
          </p:cNvPr>
          <p:cNvSpPr/>
          <p:nvPr/>
        </p:nvSpPr>
        <p:spPr>
          <a:xfrm>
            <a:off x="12332015" y="761998"/>
            <a:ext cx="10564969" cy="806196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B937138-D0DF-CE43-BBCF-A2287C6B4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740968"/>
              </p:ext>
            </p:extLst>
          </p:nvPr>
        </p:nvGraphicFramePr>
        <p:xfrm>
          <a:off x="12801600" y="2152072"/>
          <a:ext cx="9626600" cy="6324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6CB4E2-F3F2-B04D-A8DB-3C96C94B901E}"/>
              </a:ext>
            </a:extLst>
          </p:cNvPr>
          <p:cNvSpPr txBox="1"/>
          <p:nvPr/>
        </p:nvSpPr>
        <p:spPr>
          <a:xfrm>
            <a:off x="12801600" y="1068556"/>
            <a:ext cx="39645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LATEST ACTIVITIES</a:t>
            </a: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B1CC1511-9F5A-5A41-935C-EF94241EB04E}"/>
              </a:ext>
            </a:extLst>
          </p:cNvPr>
          <p:cNvSpPr/>
          <p:nvPr/>
        </p:nvSpPr>
        <p:spPr>
          <a:xfrm>
            <a:off x="2441198" y="2181482"/>
            <a:ext cx="3345628" cy="3345628"/>
          </a:xfrm>
          <a:prstGeom prst="blockArc">
            <a:avLst>
              <a:gd name="adj1" fmla="val 10800000"/>
              <a:gd name="adj2" fmla="val 21587766"/>
              <a:gd name="adj3" fmla="val 1107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2054D-312D-8D45-8C65-DD4F52B8E636}"/>
              </a:ext>
            </a:extLst>
          </p:cNvPr>
          <p:cNvSpPr txBox="1"/>
          <p:nvPr/>
        </p:nvSpPr>
        <p:spPr>
          <a:xfrm>
            <a:off x="2042842" y="1068556"/>
            <a:ext cx="33922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FA8D3-3625-974B-A6B6-98C0684DFD06}"/>
              </a:ext>
            </a:extLst>
          </p:cNvPr>
          <p:cNvSpPr txBox="1"/>
          <p:nvPr/>
        </p:nvSpPr>
        <p:spPr>
          <a:xfrm>
            <a:off x="7448437" y="1068556"/>
            <a:ext cx="42546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INDUSTRY AVERAGE</a:t>
            </a: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4ACCA89F-0F76-1443-BB29-35526EC55543}"/>
              </a:ext>
            </a:extLst>
          </p:cNvPr>
          <p:cNvSpPr/>
          <p:nvPr/>
        </p:nvSpPr>
        <p:spPr>
          <a:xfrm>
            <a:off x="2441198" y="2181482"/>
            <a:ext cx="3345628" cy="3345628"/>
          </a:xfrm>
          <a:prstGeom prst="blockArc">
            <a:avLst>
              <a:gd name="adj1" fmla="val 10800000"/>
              <a:gd name="adj2" fmla="val 17558325"/>
              <a:gd name="adj3" fmla="val 112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FB202B-D900-2F41-B6DA-DE752DE47128}"/>
              </a:ext>
            </a:extLst>
          </p:cNvPr>
          <p:cNvCxnSpPr/>
          <p:nvPr/>
        </p:nvCxnSpPr>
        <p:spPr>
          <a:xfrm>
            <a:off x="1959715" y="3840849"/>
            <a:ext cx="42471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F86DFC52-216F-944A-B505-971FBE6DCC9F}"/>
              </a:ext>
            </a:extLst>
          </p:cNvPr>
          <p:cNvSpPr/>
          <p:nvPr/>
        </p:nvSpPr>
        <p:spPr>
          <a:xfrm rot="1633678">
            <a:off x="4222076" y="2181482"/>
            <a:ext cx="332511" cy="1866084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795F7-8659-F94E-9C65-F4F5052E1EE5}"/>
              </a:ext>
            </a:extLst>
          </p:cNvPr>
          <p:cNvSpPr txBox="1"/>
          <p:nvPr/>
        </p:nvSpPr>
        <p:spPr>
          <a:xfrm>
            <a:off x="5438399" y="1921239"/>
            <a:ext cx="83548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6/10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F20395-06C7-DC4B-90FC-4F053E759D1A}"/>
              </a:ext>
            </a:extLst>
          </p:cNvPr>
          <p:cNvSpPr txBox="1"/>
          <p:nvPr/>
        </p:nvSpPr>
        <p:spPr>
          <a:xfrm>
            <a:off x="2226119" y="3939990"/>
            <a:ext cx="74732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03BCA-707A-0B46-BE55-8FBA74B01241}"/>
              </a:ext>
            </a:extLst>
          </p:cNvPr>
          <p:cNvSpPr txBox="1"/>
          <p:nvPr/>
        </p:nvSpPr>
        <p:spPr>
          <a:xfrm>
            <a:off x="5197646" y="3939990"/>
            <a:ext cx="8130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134C8CED-2F89-224D-B348-0EB9A440A857}"/>
              </a:ext>
            </a:extLst>
          </p:cNvPr>
          <p:cNvSpPr/>
          <p:nvPr/>
        </p:nvSpPr>
        <p:spPr>
          <a:xfrm>
            <a:off x="7809598" y="2181482"/>
            <a:ext cx="3345628" cy="3345628"/>
          </a:xfrm>
          <a:prstGeom prst="blockArc">
            <a:avLst>
              <a:gd name="adj1" fmla="val 10800000"/>
              <a:gd name="adj2" fmla="val 21587766"/>
              <a:gd name="adj3" fmla="val 1107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7C8F1924-961B-AB48-8201-94FBBAEDDC4D}"/>
              </a:ext>
            </a:extLst>
          </p:cNvPr>
          <p:cNvSpPr/>
          <p:nvPr/>
        </p:nvSpPr>
        <p:spPr>
          <a:xfrm>
            <a:off x="7809598" y="2181482"/>
            <a:ext cx="3345628" cy="3345628"/>
          </a:xfrm>
          <a:prstGeom prst="blockArc">
            <a:avLst>
              <a:gd name="adj1" fmla="val 10800000"/>
              <a:gd name="adj2" fmla="val 19611527"/>
              <a:gd name="adj3" fmla="val 110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9DA050-50A7-EF42-8CFF-C1DD71C559DC}"/>
              </a:ext>
            </a:extLst>
          </p:cNvPr>
          <p:cNvCxnSpPr/>
          <p:nvPr/>
        </p:nvCxnSpPr>
        <p:spPr>
          <a:xfrm>
            <a:off x="7360199" y="3840849"/>
            <a:ext cx="42471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EB9BE7A7-A76D-5648-8DC6-6681EAB1B841}"/>
              </a:ext>
            </a:extLst>
          </p:cNvPr>
          <p:cNvSpPr/>
          <p:nvPr/>
        </p:nvSpPr>
        <p:spPr>
          <a:xfrm rot="3469016">
            <a:off x="10021624" y="2442339"/>
            <a:ext cx="332511" cy="1866084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171E00-42A4-5343-822D-4634AFE74F94}"/>
              </a:ext>
            </a:extLst>
          </p:cNvPr>
          <p:cNvSpPr txBox="1"/>
          <p:nvPr/>
        </p:nvSpPr>
        <p:spPr>
          <a:xfrm>
            <a:off x="10675256" y="1921239"/>
            <a:ext cx="83869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8/10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7B4888-8873-8D4A-8495-369E29ED43DF}"/>
              </a:ext>
            </a:extLst>
          </p:cNvPr>
          <p:cNvSpPr txBox="1"/>
          <p:nvPr/>
        </p:nvSpPr>
        <p:spPr>
          <a:xfrm>
            <a:off x="7642645" y="3939990"/>
            <a:ext cx="74732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F65EE-8BA1-C24B-B3B9-C83565617448}"/>
              </a:ext>
            </a:extLst>
          </p:cNvPr>
          <p:cNvSpPr txBox="1"/>
          <p:nvPr/>
        </p:nvSpPr>
        <p:spPr>
          <a:xfrm>
            <a:off x="10566046" y="3939990"/>
            <a:ext cx="8130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29" name="Freeform 946">
            <a:extLst>
              <a:ext uri="{FF2B5EF4-FFF2-40B4-BE49-F238E27FC236}">
                <a16:creationId xmlns:a16="http://schemas.microsoft.com/office/drawing/2014/main" id="{49C35B71-6510-4C44-B7A3-E900B3ECDD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5569" y="5659718"/>
            <a:ext cx="528637" cy="530225"/>
          </a:xfrm>
          <a:custGeom>
            <a:avLst/>
            <a:gdLst>
              <a:gd name="T0" fmla="*/ 751984 w 291740"/>
              <a:gd name="T1" fmla="*/ 822615 h 291739"/>
              <a:gd name="T2" fmla="*/ 840452 w 291740"/>
              <a:gd name="T3" fmla="*/ 660726 h 291739"/>
              <a:gd name="T4" fmla="*/ 751984 w 291740"/>
              <a:gd name="T5" fmla="*/ 616358 h 291739"/>
              <a:gd name="T6" fmla="*/ 245084 w 291740"/>
              <a:gd name="T7" fmla="*/ 940132 h 291739"/>
              <a:gd name="T8" fmla="*/ 723294 w 291740"/>
              <a:gd name="T9" fmla="*/ 616358 h 291739"/>
              <a:gd name="T10" fmla="*/ 170962 w 291740"/>
              <a:gd name="T11" fmla="*/ 616358 h 291739"/>
              <a:gd name="T12" fmla="*/ 127925 w 291740"/>
              <a:gd name="T13" fmla="*/ 822615 h 291739"/>
              <a:gd name="T14" fmla="*/ 215189 w 291740"/>
              <a:gd name="T15" fmla="*/ 616358 h 291739"/>
              <a:gd name="T16" fmla="*/ 29884 w 291740"/>
              <a:gd name="T17" fmla="*/ 498848 h 291739"/>
              <a:gd name="T18" fmla="*/ 54995 w 291740"/>
              <a:gd name="T19" fmla="*/ 822615 h 291739"/>
              <a:gd name="T20" fmla="*/ 98039 w 291740"/>
              <a:gd name="T21" fmla="*/ 660726 h 291739"/>
              <a:gd name="T22" fmla="*/ 797415 w 291740"/>
              <a:gd name="T23" fmla="*/ 587582 h 291739"/>
              <a:gd name="T24" fmla="*/ 870343 w 291740"/>
              <a:gd name="T25" fmla="*/ 822615 h 291739"/>
              <a:gd name="T26" fmla="*/ 938484 w 291740"/>
              <a:gd name="T27" fmla="*/ 798632 h 291739"/>
              <a:gd name="T28" fmla="*/ 29884 w 291740"/>
              <a:gd name="T29" fmla="*/ 498848 h 291739"/>
              <a:gd name="T30" fmla="*/ 267147 w 291740"/>
              <a:gd name="T31" fmla="*/ 406472 h 291739"/>
              <a:gd name="T32" fmla="*/ 236830 w 291740"/>
              <a:gd name="T33" fmla="*/ 406472 h 291739"/>
              <a:gd name="T34" fmla="*/ 173046 w 291740"/>
              <a:gd name="T35" fmla="*/ 390635 h 291739"/>
              <a:gd name="T36" fmla="*/ 173046 w 291740"/>
              <a:gd name="T37" fmla="*/ 421090 h 291739"/>
              <a:gd name="T38" fmla="*/ 173046 w 291740"/>
              <a:gd name="T39" fmla="*/ 390635 h 291739"/>
              <a:gd name="T40" fmla="*/ 109263 w 291740"/>
              <a:gd name="T41" fmla="*/ 406472 h 291739"/>
              <a:gd name="T42" fmla="*/ 78942 w 291740"/>
              <a:gd name="T43" fmla="*/ 406472 h 291739"/>
              <a:gd name="T44" fmla="*/ 54995 w 291740"/>
              <a:gd name="T45" fmla="*/ 342954 h 291739"/>
              <a:gd name="T46" fmla="*/ 29884 w 291740"/>
              <a:gd name="T47" fmla="*/ 470065 h 291739"/>
              <a:gd name="T48" fmla="*/ 938484 w 291740"/>
              <a:gd name="T49" fmla="*/ 366939 h 291739"/>
              <a:gd name="T50" fmla="*/ 54995 w 291740"/>
              <a:gd name="T51" fmla="*/ 342954 h 291739"/>
              <a:gd name="T52" fmla="*/ 751984 w 291740"/>
              <a:gd name="T53" fmla="*/ 312976 h 291739"/>
              <a:gd name="T54" fmla="*/ 840452 w 291740"/>
              <a:gd name="T55" fmla="*/ 185868 h 291739"/>
              <a:gd name="T56" fmla="*/ 127925 w 291740"/>
              <a:gd name="T57" fmla="*/ 185868 h 291739"/>
              <a:gd name="T58" fmla="*/ 215189 w 291740"/>
              <a:gd name="T59" fmla="*/ 312976 h 291739"/>
              <a:gd name="T60" fmla="*/ 127925 w 291740"/>
              <a:gd name="T61" fmla="*/ 185868 h 291739"/>
              <a:gd name="T62" fmla="*/ 245084 w 291740"/>
              <a:gd name="T63" fmla="*/ 312976 h 291739"/>
              <a:gd name="T64" fmla="*/ 723294 w 291740"/>
              <a:gd name="T65" fmla="*/ 28785 h 291739"/>
              <a:gd name="T66" fmla="*/ 230733 w 291740"/>
              <a:gd name="T67" fmla="*/ 0 h 291739"/>
              <a:gd name="T68" fmla="*/ 751984 w 291740"/>
              <a:gd name="T69" fmla="*/ 14382 h 291739"/>
              <a:gd name="T70" fmla="*/ 854796 w 291740"/>
              <a:gd name="T71" fmla="*/ 157092 h 291739"/>
              <a:gd name="T72" fmla="*/ 870343 w 291740"/>
              <a:gd name="T73" fmla="*/ 312976 h 291739"/>
              <a:gd name="T74" fmla="*/ 967177 w 291740"/>
              <a:gd name="T75" fmla="*/ 366939 h 291739"/>
              <a:gd name="T76" fmla="*/ 913378 w 291740"/>
              <a:gd name="T77" fmla="*/ 851393 h 291739"/>
              <a:gd name="T78" fmla="*/ 751984 w 291740"/>
              <a:gd name="T79" fmla="*/ 954519 h 291739"/>
              <a:gd name="T80" fmla="*/ 230733 w 291740"/>
              <a:gd name="T81" fmla="*/ 970106 h 291739"/>
              <a:gd name="T82" fmla="*/ 215189 w 291740"/>
              <a:gd name="T83" fmla="*/ 851393 h 291739"/>
              <a:gd name="T84" fmla="*/ 0 w 291740"/>
              <a:gd name="T85" fmla="*/ 798632 h 291739"/>
              <a:gd name="T86" fmla="*/ 54995 w 291740"/>
              <a:gd name="T87" fmla="*/ 312976 h 291739"/>
              <a:gd name="T88" fmla="*/ 98039 w 291740"/>
              <a:gd name="T89" fmla="*/ 170282 h 291739"/>
              <a:gd name="T90" fmla="*/ 215189 w 291740"/>
              <a:gd name="T91" fmla="*/ 157092 h 291739"/>
              <a:gd name="T92" fmla="*/ 230733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947">
            <a:extLst>
              <a:ext uri="{FF2B5EF4-FFF2-40B4-BE49-F238E27FC236}">
                <a16:creationId xmlns:a16="http://schemas.microsoft.com/office/drawing/2014/main" id="{1839C8AB-A8C6-7245-80F1-E25C0DE0A9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6681" y="6831423"/>
            <a:ext cx="506412" cy="530225"/>
          </a:xfrm>
          <a:custGeom>
            <a:avLst/>
            <a:gdLst>
              <a:gd name="T0" fmla="*/ 638334 w 279041"/>
              <a:gd name="T1" fmla="*/ 707368 h 291739"/>
              <a:gd name="T2" fmla="*/ 638334 w 279041"/>
              <a:gd name="T3" fmla="*/ 737774 h 291739"/>
              <a:gd name="T4" fmla="*/ 527303 w 279041"/>
              <a:gd name="T5" fmla="*/ 722571 h 291739"/>
              <a:gd name="T6" fmla="*/ 114626 w 279041"/>
              <a:gd name="T7" fmla="*/ 707368 h 291739"/>
              <a:gd name="T8" fmla="*/ 483914 w 279041"/>
              <a:gd name="T9" fmla="*/ 722571 h 291739"/>
              <a:gd name="T10" fmla="*/ 114626 w 279041"/>
              <a:gd name="T11" fmla="*/ 737774 h 291739"/>
              <a:gd name="T12" fmla="*/ 114626 w 279041"/>
              <a:gd name="T13" fmla="*/ 707368 h 291739"/>
              <a:gd name="T14" fmla="*/ 696479 w 279041"/>
              <a:gd name="T15" fmla="*/ 607064 h 291739"/>
              <a:gd name="T16" fmla="*/ 696479 w 279041"/>
              <a:gd name="T17" fmla="*/ 637523 h 291739"/>
              <a:gd name="T18" fmla="*/ 527303 w 279041"/>
              <a:gd name="T19" fmla="*/ 621682 h 291739"/>
              <a:gd name="T20" fmla="*/ 309693 w 279041"/>
              <a:gd name="T21" fmla="*/ 607064 h 291739"/>
              <a:gd name="T22" fmla="*/ 441733 w 279041"/>
              <a:gd name="T23" fmla="*/ 621682 h 291739"/>
              <a:gd name="T24" fmla="*/ 309693 w 279041"/>
              <a:gd name="T25" fmla="*/ 637523 h 291739"/>
              <a:gd name="T26" fmla="*/ 309693 w 279041"/>
              <a:gd name="T27" fmla="*/ 607064 h 291739"/>
              <a:gd name="T28" fmla="*/ 659339 w 279041"/>
              <a:gd name="T29" fmla="*/ 512047 h 291739"/>
              <a:gd name="T30" fmla="*/ 659339 w 279041"/>
              <a:gd name="T31" fmla="*/ 542502 h 291739"/>
              <a:gd name="T32" fmla="*/ 527303 w 279041"/>
              <a:gd name="T33" fmla="*/ 527884 h 291739"/>
              <a:gd name="T34" fmla="*/ 309483 w 279041"/>
              <a:gd name="T35" fmla="*/ 512047 h 291739"/>
              <a:gd name="T36" fmla="*/ 478663 w 279041"/>
              <a:gd name="T37" fmla="*/ 527884 h 291739"/>
              <a:gd name="T38" fmla="*/ 309483 w 279041"/>
              <a:gd name="T39" fmla="*/ 542502 h 291739"/>
              <a:gd name="T40" fmla="*/ 309483 w 279041"/>
              <a:gd name="T41" fmla="*/ 512047 h 291739"/>
              <a:gd name="T42" fmla="*/ 130151 w 279041"/>
              <a:gd name="T43" fmla="*/ 607513 h 291739"/>
              <a:gd name="T44" fmla="*/ 227217 w 279041"/>
              <a:gd name="T45" fmla="*/ 440575 h 291739"/>
              <a:gd name="T46" fmla="*/ 541498 w 279041"/>
              <a:gd name="T47" fmla="*/ 411750 h 291739"/>
              <a:gd name="T48" fmla="*/ 710675 w 279041"/>
              <a:gd name="T49" fmla="*/ 426953 h 291739"/>
              <a:gd name="T50" fmla="*/ 541498 w 279041"/>
              <a:gd name="T51" fmla="*/ 442158 h 291739"/>
              <a:gd name="T52" fmla="*/ 541498 w 279041"/>
              <a:gd name="T53" fmla="*/ 411750 h 291739"/>
              <a:gd name="T54" fmla="*/ 463283 w 279041"/>
              <a:gd name="T55" fmla="*/ 411750 h 291739"/>
              <a:gd name="T56" fmla="*/ 463283 w 279041"/>
              <a:gd name="T57" fmla="*/ 442158 h 291739"/>
              <a:gd name="T58" fmla="*/ 295291 w 279041"/>
              <a:gd name="T59" fmla="*/ 426953 h 291739"/>
              <a:gd name="T60" fmla="*/ 114570 w 279041"/>
              <a:gd name="T61" fmla="*/ 411750 h 291739"/>
              <a:gd name="T62" fmla="*/ 257181 w 279041"/>
              <a:gd name="T63" fmla="*/ 426164 h 291739"/>
              <a:gd name="T64" fmla="*/ 241605 w 279041"/>
              <a:gd name="T65" fmla="*/ 637539 h 291739"/>
              <a:gd name="T66" fmla="*/ 100190 w 279041"/>
              <a:gd name="T67" fmla="*/ 621927 h 291739"/>
              <a:gd name="T68" fmla="*/ 114570 w 279041"/>
              <a:gd name="T69" fmla="*/ 411750 h 291739"/>
              <a:gd name="T70" fmla="*/ 696479 w 279041"/>
              <a:gd name="T71" fmla="*/ 316729 h 291739"/>
              <a:gd name="T72" fmla="*/ 696479 w 279041"/>
              <a:gd name="T73" fmla="*/ 347188 h 291739"/>
              <a:gd name="T74" fmla="*/ 527303 w 279041"/>
              <a:gd name="T75" fmla="*/ 331349 h 291739"/>
              <a:gd name="T76" fmla="*/ 114626 w 279041"/>
              <a:gd name="T77" fmla="*/ 316729 h 291739"/>
              <a:gd name="T78" fmla="*/ 483914 w 279041"/>
              <a:gd name="T79" fmla="*/ 331349 h 291739"/>
              <a:gd name="T80" fmla="*/ 114626 w 279041"/>
              <a:gd name="T81" fmla="*/ 347188 h 291739"/>
              <a:gd name="T82" fmla="*/ 114626 w 279041"/>
              <a:gd name="T83" fmla="*/ 316729 h 291739"/>
              <a:gd name="T84" fmla="*/ 808763 w 279041"/>
              <a:gd name="T85" fmla="*/ 837002 h 291739"/>
              <a:gd name="T86" fmla="*/ 146724 w 279041"/>
              <a:gd name="T87" fmla="*/ 851393 h 291739"/>
              <a:gd name="T88" fmla="*/ 897034 w 279041"/>
              <a:gd name="T89" fmla="*/ 940132 h 291739"/>
              <a:gd name="T90" fmla="*/ 808763 w 279041"/>
              <a:gd name="T91" fmla="*/ 146299 h 291739"/>
              <a:gd name="T92" fmla="*/ 130082 w 279041"/>
              <a:gd name="T93" fmla="*/ 218303 h 291739"/>
              <a:gd name="T94" fmla="*/ 686040 w 279041"/>
              <a:gd name="T95" fmla="*/ 130099 h 291739"/>
              <a:gd name="T96" fmla="*/ 114538 w 279041"/>
              <a:gd name="T97" fmla="*/ 100295 h 291739"/>
              <a:gd name="T98" fmla="*/ 715932 w 279041"/>
              <a:gd name="T99" fmla="*/ 115787 h 291739"/>
              <a:gd name="T100" fmla="*/ 701584 w 279041"/>
              <a:gd name="T101" fmla="*/ 246908 h 291739"/>
              <a:gd name="T102" fmla="*/ 100190 w 279041"/>
              <a:gd name="T103" fmla="*/ 232612 h 291739"/>
              <a:gd name="T104" fmla="*/ 114538 w 279041"/>
              <a:gd name="T105" fmla="*/ 100295 h 291739"/>
              <a:gd name="T106" fmla="*/ 29829 w 279041"/>
              <a:gd name="T107" fmla="*/ 822615 h 291739"/>
              <a:gd name="T108" fmla="*/ 780136 w 279041"/>
              <a:gd name="T109" fmla="*/ 28785 h 291739"/>
              <a:gd name="T110" fmla="*/ 14321 w 279041"/>
              <a:gd name="T111" fmla="*/ 0 h 291739"/>
              <a:gd name="T112" fmla="*/ 808763 w 279041"/>
              <a:gd name="T113" fmla="*/ 14382 h 291739"/>
              <a:gd name="T114" fmla="*/ 911346 w 279041"/>
              <a:gd name="T115" fmla="*/ 117517 h 291739"/>
              <a:gd name="T116" fmla="*/ 926854 w 279041"/>
              <a:gd name="T117" fmla="*/ 954519 h 291739"/>
              <a:gd name="T118" fmla="*/ 131216 w 279041"/>
              <a:gd name="T119" fmla="*/ 970106 h 291739"/>
              <a:gd name="T120" fmla="*/ 116899 w 279041"/>
              <a:gd name="T121" fmla="*/ 851393 h 291739"/>
              <a:gd name="T122" fmla="*/ 0 w 279041"/>
              <a:gd name="T123" fmla="*/ 837002 h 291739"/>
              <a:gd name="T124" fmla="*/ 14321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948">
            <a:extLst>
              <a:ext uri="{FF2B5EF4-FFF2-40B4-BE49-F238E27FC236}">
                <a16:creationId xmlns:a16="http://schemas.microsoft.com/office/drawing/2014/main" id="{CF8F4DEB-C526-5942-8B0A-E347EDEE1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5569" y="8003128"/>
            <a:ext cx="527050" cy="530225"/>
          </a:xfrm>
          <a:custGeom>
            <a:avLst/>
            <a:gdLst>
              <a:gd name="T0" fmla="*/ 751375 w 290404"/>
              <a:gd name="T1" fmla="*/ 661544 h 291739"/>
              <a:gd name="T2" fmla="*/ 652967 w 290404"/>
              <a:gd name="T3" fmla="*/ 760000 h 291739"/>
              <a:gd name="T4" fmla="*/ 823689 w 290404"/>
              <a:gd name="T5" fmla="*/ 935289 h 291739"/>
              <a:gd name="T6" fmla="*/ 858074 w 290404"/>
              <a:gd name="T7" fmla="*/ 935289 h 291739"/>
              <a:gd name="T8" fmla="*/ 922092 w 290404"/>
              <a:gd name="T9" fmla="*/ 869253 h 291739"/>
              <a:gd name="T10" fmla="*/ 929209 w 290404"/>
              <a:gd name="T11" fmla="*/ 852445 h 291739"/>
              <a:gd name="T12" fmla="*/ 922092 w 290404"/>
              <a:gd name="T13" fmla="*/ 834438 h 291739"/>
              <a:gd name="T14" fmla="*/ 647039 w 290404"/>
              <a:gd name="T15" fmla="*/ 606317 h 291739"/>
              <a:gd name="T16" fmla="*/ 624500 w 290404"/>
              <a:gd name="T17" fmla="*/ 632730 h 291739"/>
              <a:gd name="T18" fmla="*/ 598422 w 290404"/>
              <a:gd name="T19" fmla="*/ 655545 h 291739"/>
              <a:gd name="T20" fmla="*/ 656520 w 290404"/>
              <a:gd name="T21" fmla="*/ 714372 h 291739"/>
              <a:gd name="T22" fmla="*/ 706319 w 290404"/>
              <a:gd name="T23" fmla="*/ 665148 h 291739"/>
              <a:gd name="T24" fmla="*/ 366797 w 290404"/>
              <a:gd name="T25" fmla="*/ 190274 h 291739"/>
              <a:gd name="T26" fmla="*/ 382273 w 290404"/>
              <a:gd name="T27" fmla="*/ 205777 h 291739"/>
              <a:gd name="T28" fmla="*/ 366797 w 290404"/>
              <a:gd name="T29" fmla="*/ 220082 h 291739"/>
              <a:gd name="T30" fmla="*/ 218089 w 290404"/>
              <a:gd name="T31" fmla="*/ 369138 h 291739"/>
              <a:gd name="T32" fmla="*/ 203801 w 290404"/>
              <a:gd name="T33" fmla="*/ 384637 h 291739"/>
              <a:gd name="T34" fmla="*/ 189521 w 290404"/>
              <a:gd name="T35" fmla="*/ 369138 h 291739"/>
              <a:gd name="T36" fmla="*/ 366797 w 290404"/>
              <a:gd name="T37" fmla="*/ 190274 h 291739"/>
              <a:gd name="T38" fmla="*/ 369130 w 290404"/>
              <a:gd name="T39" fmla="*/ 135565 h 291739"/>
              <a:gd name="T40" fmla="*/ 202921 w 290404"/>
              <a:gd name="T41" fmla="*/ 204830 h 291739"/>
              <a:gd name="T42" fmla="*/ 202921 w 290404"/>
              <a:gd name="T43" fmla="*/ 539214 h 291739"/>
              <a:gd name="T44" fmla="*/ 369130 w 290404"/>
              <a:gd name="T45" fmla="*/ 609674 h 291739"/>
              <a:gd name="T46" fmla="*/ 536511 w 290404"/>
              <a:gd name="T47" fmla="*/ 539214 h 291739"/>
              <a:gd name="T48" fmla="*/ 605370 w 290404"/>
              <a:gd name="T49" fmla="*/ 372018 h 291739"/>
              <a:gd name="T50" fmla="*/ 536511 w 290404"/>
              <a:gd name="T51" fmla="*/ 204830 h 291739"/>
              <a:gd name="T52" fmla="*/ 369130 w 290404"/>
              <a:gd name="T53" fmla="*/ 135565 h 291739"/>
              <a:gd name="T54" fmla="*/ 369130 w 290404"/>
              <a:gd name="T55" fmla="*/ 105704 h 291739"/>
              <a:gd name="T56" fmla="*/ 556702 w 290404"/>
              <a:gd name="T57" fmla="*/ 184531 h 291739"/>
              <a:gd name="T58" fmla="*/ 633863 w 290404"/>
              <a:gd name="T59" fmla="*/ 372018 h 291739"/>
              <a:gd name="T60" fmla="*/ 556702 w 290404"/>
              <a:gd name="T61" fmla="*/ 560709 h 291739"/>
              <a:gd name="T62" fmla="*/ 369130 w 290404"/>
              <a:gd name="T63" fmla="*/ 638335 h 291739"/>
              <a:gd name="T64" fmla="*/ 182744 w 290404"/>
              <a:gd name="T65" fmla="*/ 560709 h 291739"/>
              <a:gd name="T66" fmla="*/ 182744 w 290404"/>
              <a:gd name="T67" fmla="*/ 184531 h 291739"/>
              <a:gd name="T68" fmla="*/ 369130 w 290404"/>
              <a:gd name="T69" fmla="*/ 105704 h 291739"/>
              <a:gd name="T70" fmla="*/ 364865 w 290404"/>
              <a:gd name="T71" fmla="*/ 28821 h 291739"/>
              <a:gd name="T72" fmla="*/ 127744 w 290404"/>
              <a:gd name="T73" fmla="*/ 128469 h 291739"/>
              <a:gd name="T74" fmla="*/ 127744 w 290404"/>
              <a:gd name="T75" fmla="*/ 611120 h 291739"/>
              <a:gd name="T76" fmla="*/ 604353 w 290404"/>
              <a:gd name="T77" fmla="*/ 611120 h 291739"/>
              <a:gd name="T78" fmla="*/ 702753 w 290404"/>
              <a:gd name="T79" fmla="*/ 369792 h 291739"/>
              <a:gd name="T80" fmla="*/ 604353 w 290404"/>
              <a:gd name="T81" fmla="*/ 128469 h 291739"/>
              <a:gd name="T82" fmla="*/ 364865 w 290404"/>
              <a:gd name="T83" fmla="*/ 28821 h 291739"/>
              <a:gd name="T84" fmla="*/ 364865 w 290404"/>
              <a:gd name="T85" fmla="*/ 0 h 291739"/>
              <a:gd name="T86" fmla="*/ 624500 w 290404"/>
              <a:gd name="T87" fmla="*/ 108048 h 291739"/>
              <a:gd name="T88" fmla="*/ 731201 w 290404"/>
              <a:gd name="T89" fmla="*/ 369792 h 291739"/>
              <a:gd name="T90" fmla="*/ 664822 w 290404"/>
              <a:gd name="T91" fmla="*/ 582303 h 291739"/>
              <a:gd name="T92" fmla="*/ 726473 w 290404"/>
              <a:gd name="T93" fmla="*/ 644742 h 291739"/>
              <a:gd name="T94" fmla="*/ 740693 w 290404"/>
              <a:gd name="T95" fmla="*/ 630331 h 291739"/>
              <a:gd name="T96" fmla="*/ 762040 w 290404"/>
              <a:gd name="T97" fmla="*/ 630331 h 291739"/>
              <a:gd name="T98" fmla="*/ 943423 w 290404"/>
              <a:gd name="T99" fmla="*/ 814029 h 291739"/>
              <a:gd name="T100" fmla="*/ 958840 w 290404"/>
              <a:gd name="T101" fmla="*/ 852445 h 291739"/>
              <a:gd name="T102" fmla="*/ 943423 w 290404"/>
              <a:gd name="T103" fmla="*/ 889665 h 291739"/>
              <a:gd name="T104" fmla="*/ 878225 w 290404"/>
              <a:gd name="T105" fmla="*/ 955700 h 291739"/>
              <a:gd name="T106" fmla="*/ 841473 w 290404"/>
              <a:gd name="T107" fmla="*/ 971307 h 291739"/>
              <a:gd name="T108" fmla="*/ 804726 w 290404"/>
              <a:gd name="T109" fmla="*/ 955700 h 291739"/>
              <a:gd name="T110" fmla="*/ 622135 w 290404"/>
              <a:gd name="T111" fmla="*/ 770803 h 291739"/>
              <a:gd name="T112" fmla="*/ 618582 w 290404"/>
              <a:gd name="T113" fmla="*/ 760000 h 291739"/>
              <a:gd name="T114" fmla="*/ 622135 w 290404"/>
              <a:gd name="T115" fmla="*/ 750396 h 291739"/>
              <a:gd name="T116" fmla="*/ 637555 w 290404"/>
              <a:gd name="T117" fmla="*/ 735987 h 291739"/>
              <a:gd name="T118" fmla="*/ 574714 w 290404"/>
              <a:gd name="T119" fmla="*/ 673552 h 291739"/>
              <a:gd name="T120" fmla="*/ 364865 w 290404"/>
              <a:gd name="T121" fmla="*/ 740787 h 291739"/>
              <a:gd name="T122" fmla="*/ 107586 w 290404"/>
              <a:gd name="T123" fmla="*/ 632730 h 291739"/>
              <a:gd name="T124" fmla="*/ 107586 w 290404"/>
              <a:gd name="T125" fmla="*/ 108048 h 291739"/>
              <a:gd name="T126" fmla="*/ 36486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AE6D9-602A-B040-B9F1-9A1FAD1E9AAD}"/>
              </a:ext>
            </a:extLst>
          </p:cNvPr>
          <p:cNvSpPr txBox="1"/>
          <p:nvPr/>
        </p:nvSpPr>
        <p:spPr>
          <a:xfrm>
            <a:off x="2736888" y="5701094"/>
            <a:ext cx="2201885" cy="461665"/>
          </a:xfrm>
          <a:prstGeom prst="rect">
            <a:avLst/>
          </a:prstGeom>
          <a:noFill/>
        </p:spPr>
        <p:txBody>
          <a:bodyPr wrap="none" lIns="0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TECHNOLOGY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0258C-5DEF-7340-A5E5-7C1A95720607}"/>
              </a:ext>
            </a:extLst>
          </p:cNvPr>
          <p:cNvSpPr txBox="1"/>
          <p:nvPr/>
        </p:nvSpPr>
        <p:spPr>
          <a:xfrm>
            <a:off x="2736888" y="6865702"/>
            <a:ext cx="2346155" cy="461665"/>
          </a:xfrm>
          <a:prstGeom prst="rect">
            <a:avLst/>
          </a:prstGeom>
          <a:noFill/>
        </p:spPr>
        <p:txBody>
          <a:bodyPr wrap="none" lIns="0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ACCESSIBILITY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B62BB-B594-0D47-A6A0-E4AA847CA3D9}"/>
              </a:ext>
            </a:extLst>
          </p:cNvPr>
          <p:cNvSpPr txBox="1"/>
          <p:nvPr/>
        </p:nvSpPr>
        <p:spPr>
          <a:xfrm>
            <a:off x="2736888" y="8036324"/>
            <a:ext cx="1578317" cy="461665"/>
          </a:xfrm>
          <a:prstGeom prst="rect">
            <a:avLst/>
          </a:prstGeom>
          <a:noFill/>
        </p:spPr>
        <p:txBody>
          <a:bodyPr wrap="none" lIns="0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SECURITY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791D92-E80E-E94D-95DF-BF20D71AC6F9}"/>
              </a:ext>
            </a:extLst>
          </p:cNvPr>
          <p:cNvSpPr/>
          <p:nvPr/>
        </p:nvSpPr>
        <p:spPr>
          <a:xfrm>
            <a:off x="5604167" y="5816510"/>
            <a:ext cx="585216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D0ADC2-61F2-6E40-BAB4-D6043BDBF72A}"/>
              </a:ext>
            </a:extLst>
          </p:cNvPr>
          <p:cNvSpPr/>
          <p:nvPr/>
        </p:nvSpPr>
        <p:spPr>
          <a:xfrm>
            <a:off x="5604167" y="6976490"/>
            <a:ext cx="585216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33B1ED-CC9B-7342-A655-5B7115C4471D}"/>
              </a:ext>
            </a:extLst>
          </p:cNvPr>
          <p:cNvSpPr/>
          <p:nvPr/>
        </p:nvSpPr>
        <p:spPr>
          <a:xfrm>
            <a:off x="5604167" y="8151740"/>
            <a:ext cx="585216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073B3F-94C4-6241-ABED-769C913933B3}"/>
              </a:ext>
            </a:extLst>
          </p:cNvPr>
          <p:cNvSpPr/>
          <p:nvPr/>
        </p:nvSpPr>
        <p:spPr>
          <a:xfrm>
            <a:off x="5604167" y="5816510"/>
            <a:ext cx="2921766" cy="2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A73BE2-40B6-1A48-8D3F-9416DB61FA77}"/>
              </a:ext>
            </a:extLst>
          </p:cNvPr>
          <p:cNvSpPr/>
          <p:nvPr/>
        </p:nvSpPr>
        <p:spPr>
          <a:xfrm>
            <a:off x="5604167" y="6976490"/>
            <a:ext cx="4242566" cy="230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A98B05-FB9A-4C49-8CAF-3DA5808B5EAB}"/>
              </a:ext>
            </a:extLst>
          </p:cNvPr>
          <p:cNvSpPr/>
          <p:nvPr/>
        </p:nvSpPr>
        <p:spPr>
          <a:xfrm>
            <a:off x="5604167" y="8151740"/>
            <a:ext cx="516182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F00B50-80E4-4244-967F-4FAAE4B77ACC}"/>
              </a:ext>
            </a:extLst>
          </p:cNvPr>
          <p:cNvSpPr txBox="1"/>
          <p:nvPr/>
        </p:nvSpPr>
        <p:spPr>
          <a:xfrm>
            <a:off x="10777208" y="7644653"/>
            <a:ext cx="736740" cy="461665"/>
          </a:xfrm>
          <a:prstGeom prst="rect">
            <a:avLst/>
          </a:prstGeom>
          <a:noFill/>
        </p:spPr>
        <p:txBody>
          <a:bodyPr wrap="none" lIns="0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9/10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1CDB6D-EFF5-C849-958A-41371D8E68FF}"/>
              </a:ext>
            </a:extLst>
          </p:cNvPr>
          <p:cNvSpPr txBox="1"/>
          <p:nvPr/>
        </p:nvSpPr>
        <p:spPr>
          <a:xfrm>
            <a:off x="10801252" y="6469402"/>
            <a:ext cx="712696" cy="461665"/>
          </a:xfrm>
          <a:prstGeom prst="rect">
            <a:avLst/>
          </a:prstGeom>
          <a:noFill/>
        </p:spPr>
        <p:txBody>
          <a:bodyPr wrap="none" lIns="0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7/10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E533B0-18FF-5946-BC1F-5C877D7184C8}"/>
              </a:ext>
            </a:extLst>
          </p:cNvPr>
          <p:cNvSpPr txBox="1"/>
          <p:nvPr/>
        </p:nvSpPr>
        <p:spPr>
          <a:xfrm>
            <a:off x="10765986" y="5306319"/>
            <a:ext cx="747962" cy="461665"/>
          </a:xfrm>
          <a:prstGeom prst="rect">
            <a:avLst/>
          </a:prstGeom>
          <a:noFill/>
        </p:spPr>
        <p:txBody>
          <a:bodyPr wrap="none" lIns="0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5/10</a:t>
            </a:r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84741468-7948-944E-971A-277ABD27C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112312"/>
              </p:ext>
            </p:extLst>
          </p:nvPr>
        </p:nvGraphicFramePr>
        <p:xfrm>
          <a:off x="17958856" y="9866248"/>
          <a:ext cx="4716880" cy="2872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6ACFA4C-D52A-4547-A8E1-0179B6D46A57}"/>
              </a:ext>
            </a:extLst>
          </p:cNvPr>
          <p:cNvSpPr txBox="1"/>
          <p:nvPr/>
        </p:nvSpPr>
        <p:spPr>
          <a:xfrm>
            <a:off x="12801600" y="9281473"/>
            <a:ext cx="1433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C98E08-5FAE-0C41-9A1C-907A02015EB1}"/>
              </a:ext>
            </a:extLst>
          </p:cNvPr>
          <p:cNvSpPr txBox="1"/>
          <p:nvPr/>
        </p:nvSpPr>
        <p:spPr>
          <a:xfrm>
            <a:off x="18080776" y="9281473"/>
            <a:ext cx="33714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SEARCHABILITY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3AACF-98B3-6843-B443-3CF09065DCAC}"/>
              </a:ext>
            </a:extLst>
          </p:cNvPr>
          <p:cNvSpPr txBox="1"/>
          <p:nvPr/>
        </p:nvSpPr>
        <p:spPr>
          <a:xfrm>
            <a:off x="2042842" y="9279867"/>
            <a:ext cx="26516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AESTHETICS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1B2372-35BA-9443-B6B8-F9948D2D5A8D}"/>
              </a:ext>
            </a:extLst>
          </p:cNvPr>
          <p:cNvSpPr txBox="1"/>
          <p:nvPr/>
        </p:nvSpPr>
        <p:spPr>
          <a:xfrm>
            <a:off x="7448437" y="9279867"/>
            <a:ext cx="282962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NAVIGATION</a:t>
            </a: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BAA088CE-D2D7-5647-80C4-4D82175BB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629602"/>
              </p:ext>
            </p:extLst>
          </p:nvPr>
        </p:nvGraphicFramePr>
        <p:xfrm>
          <a:off x="1868071" y="9917397"/>
          <a:ext cx="4430410" cy="2821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6D201D47-5000-5D49-8792-D4D51A409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069871"/>
              </p:ext>
            </p:extLst>
          </p:nvPr>
        </p:nvGraphicFramePr>
        <p:xfrm>
          <a:off x="7725450" y="9917396"/>
          <a:ext cx="3498273" cy="282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418BD4B-1B71-9346-92CD-833789A96085}"/>
              </a:ext>
            </a:extLst>
          </p:cNvPr>
          <p:cNvSpPr txBox="1"/>
          <p:nvPr/>
        </p:nvSpPr>
        <p:spPr>
          <a:xfrm>
            <a:off x="8959862" y="11035580"/>
            <a:ext cx="102944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70%</a:t>
            </a: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8600A023-EF0B-F84E-B858-E1965AE0B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02762"/>
              </p:ext>
            </p:extLst>
          </p:nvPr>
        </p:nvGraphicFramePr>
        <p:xfrm>
          <a:off x="12678507" y="9944100"/>
          <a:ext cx="4519247" cy="279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046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69EAD3-B0B2-7340-8DD8-E390C6187ED4}"/>
              </a:ext>
            </a:extLst>
          </p:cNvPr>
          <p:cNvSpPr/>
          <p:nvPr/>
        </p:nvSpPr>
        <p:spPr>
          <a:xfrm>
            <a:off x="1520826" y="2929466"/>
            <a:ext cx="6949440" cy="42502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AC541-28D2-5043-AF0F-9CE1578BFADB}"/>
              </a:ext>
            </a:extLst>
          </p:cNvPr>
          <p:cNvSpPr/>
          <p:nvPr/>
        </p:nvSpPr>
        <p:spPr>
          <a:xfrm>
            <a:off x="8714105" y="2929466"/>
            <a:ext cx="6949440" cy="42502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D8E62-0257-3742-B87C-82C4174190D0}"/>
              </a:ext>
            </a:extLst>
          </p:cNvPr>
          <p:cNvSpPr/>
          <p:nvPr/>
        </p:nvSpPr>
        <p:spPr>
          <a:xfrm>
            <a:off x="15907384" y="2929466"/>
            <a:ext cx="6949440" cy="42502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B6C32-F415-C047-8480-4D518271AB5D}"/>
              </a:ext>
            </a:extLst>
          </p:cNvPr>
          <p:cNvSpPr txBox="1"/>
          <p:nvPr/>
        </p:nvSpPr>
        <p:spPr>
          <a:xfrm>
            <a:off x="8541850" y="612372"/>
            <a:ext cx="7293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DASHBOARD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65C98-AE71-F747-8E44-C4E6F8BFD2E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D40FD0-3ECC-9449-BE8E-807B7C329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279552"/>
              </p:ext>
            </p:extLst>
          </p:nvPr>
        </p:nvGraphicFramePr>
        <p:xfrm>
          <a:off x="2037205" y="3812234"/>
          <a:ext cx="5916681" cy="3140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8099E4-3CBD-8844-A976-73C04F7098C2}"/>
              </a:ext>
            </a:extLst>
          </p:cNvPr>
          <p:cNvSpPr txBox="1"/>
          <p:nvPr/>
        </p:nvSpPr>
        <p:spPr>
          <a:xfrm>
            <a:off x="2042842" y="3179959"/>
            <a:ext cx="28729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WEEKLY SALE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267CC-D61C-3144-94AA-F2FBB5CA6420}"/>
              </a:ext>
            </a:extLst>
          </p:cNvPr>
          <p:cNvSpPr txBox="1"/>
          <p:nvPr/>
        </p:nvSpPr>
        <p:spPr>
          <a:xfrm>
            <a:off x="9315922" y="3179959"/>
            <a:ext cx="217239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SHARE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EFD4940-9D18-274A-9386-A9F61C296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176802"/>
              </p:ext>
            </p:extLst>
          </p:nvPr>
        </p:nvGraphicFramePr>
        <p:xfrm>
          <a:off x="9483725" y="3286284"/>
          <a:ext cx="5912219" cy="377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74895-76A7-3046-A719-577BC3D8D44D}"/>
              </a:ext>
            </a:extLst>
          </p:cNvPr>
          <p:cNvSpPr txBox="1"/>
          <p:nvPr/>
        </p:nvSpPr>
        <p:spPr>
          <a:xfrm>
            <a:off x="16433165" y="3179959"/>
            <a:ext cx="363913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AVERAGE GRAPH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8B89A6F-31DE-8F44-AEE7-BC18C227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072152"/>
              </p:ext>
            </p:extLst>
          </p:nvPr>
        </p:nvGraphicFramePr>
        <p:xfrm>
          <a:off x="16165564" y="3812234"/>
          <a:ext cx="6481785" cy="324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BCABC50-43CA-5D4E-9BE1-399D96AB681F}"/>
              </a:ext>
            </a:extLst>
          </p:cNvPr>
          <p:cNvSpPr/>
          <p:nvPr/>
        </p:nvSpPr>
        <p:spPr>
          <a:xfrm>
            <a:off x="15907384" y="8062501"/>
            <a:ext cx="6949440" cy="1188720"/>
          </a:xfrm>
          <a:prstGeom prst="roundRect">
            <a:avLst>
              <a:gd name="adj" fmla="val 128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F19347-DD49-3043-8CB7-1CDD876E029F}"/>
              </a:ext>
            </a:extLst>
          </p:cNvPr>
          <p:cNvSpPr/>
          <p:nvPr/>
        </p:nvSpPr>
        <p:spPr>
          <a:xfrm>
            <a:off x="15907384" y="9687510"/>
            <a:ext cx="6949440" cy="1188720"/>
          </a:xfrm>
          <a:prstGeom prst="roundRect">
            <a:avLst>
              <a:gd name="adj" fmla="val 128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0FC1D9-6AF8-A141-9C56-537F71FA9684}"/>
              </a:ext>
            </a:extLst>
          </p:cNvPr>
          <p:cNvSpPr/>
          <p:nvPr/>
        </p:nvSpPr>
        <p:spPr>
          <a:xfrm>
            <a:off x="15907384" y="11312519"/>
            <a:ext cx="6949440" cy="1188720"/>
          </a:xfrm>
          <a:prstGeom prst="roundRect">
            <a:avLst>
              <a:gd name="adj" fmla="val 128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CFD09-1685-8D48-95F1-8CA8A6CAAA68}"/>
              </a:ext>
            </a:extLst>
          </p:cNvPr>
          <p:cNvSpPr txBox="1"/>
          <p:nvPr/>
        </p:nvSpPr>
        <p:spPr>
          <a:xfrm>
            <a:off x="17356298" y="8364473"/>
            <a:ext cx="353975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NAME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FA953-2BB3-2042-9BDE-C73690EC542C}"/>
              </a:ext>
            </a:extLst>
          </p:cNvPr>
          <p:cNvSpPr txBox="1"/>
          <p:nvPr/>
        </p:nvSpPr>
        <p:spPr>
          <a:xfrm>
            <a:off x="17356298" y="9989482"/>
            <a:ext cx="353975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NAME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3A59E-5E94-AF41-89DF-BEE428A47FB5}"/>
              </a:ext>
            </a:extLst>
          </p:cNvPr>
          <p:cNvSpPr txBox="1"/>
          <p:nvPr/>
        </p:nvSpPr>
        <p:spPr>
          <a:xfrm>
            <a:off x="17356298" y="11614491"/>
            <a:ext cx="353975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ITEM NAME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6C48AD-9502-2A4C-A9E1-00A6C3D166AA}"/>
              </a:ext>
            </a:extLst>
          </p:cNvPr>
          <p:cNvSpPr/>
          <p:nvPr/>
        </p:nvSpPr>
        <p:spPr>
          <a:xfrm>
            <a:off x="16214992" y="8236161"/>
            <a:ext cx="833698" cy="8336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C6A57E-054B-6246-8739-92BED233BA27}"/>
              </a:ext>
            </a:extLst>
          </p:cNvPr>
          <p:cNvSpPr/>
          <p:nvPr/>
        </p:nvSpPr>
        <p:spPr>
          <a:xfrm>
            <a:off x="16214992" y="9865020"/>
            <a:ext cx="833698" cy="8336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CCDA12-9266-2446-B308-59643BB83EEB}"/>
              </a:ext>
            </a:extLst>
          </p:cNvPr>
          <p:cNvSpPr/>
          <p:nvPr/>
        </p:nvSpPr>
        <p:spPr>
          <a:xfrm>
            <a:off x="16214992" y="11490029"/>
            <a:ext cx="833698" cy="8336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949">
            <a:extLst>
              <a:ext uri="{FF2B5EF4-FFF2-40B4-BE49-F238E27FC236}">
                <a16:creationId xmlns:a16="http://schemas.microsoft.com/office/drawing/2014/main" id="{C6619310-72E4-2648-B245-16B3A86D6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78428" y="8394317"/>
            <a:ext cx="506824" cy="508346"/>
          </a:xfrm>
          <a:custGeom>
            <a:avLst/>
            <a:gdLst>
              <a:gd name="T0" fmla="*/ 265083 w 291288"/>
              <a:gd name="T1" fmla="*/ 846445 h 291739"/>
              <a:gd name="T2" fmla="*/ 250528 w 291288"/>
              <a:gd name="T3" fmla="*/ 941293 h 291739"/>
              <a:gd name="T4" fmla="*/ 476025 w 291288"/>
              <a:gd name="T5" fmla="*/ 941293 h 291739"/>
              <a:gd name="T6" fmla="*/ 476025 w 291288"/>
              <a:gd name="T7" fmla="*/ 846445 h 291739"/>
              <a:gd name="T8" fmla="*/ 283267 w 291288"/>
              <a:gd name="T9" fmla="*/ 734782 h 291739"/>
              <a:gd name="T10" fmla="*/ 269928 w 291288"/>
              <a:gd name="T11" fmla="*/ 816428 h 291739"/>
              <a:gd name="T12" fmla="*/ 490573 w 291288"/>
              <a:gd name="T13" fmla="*/ 816428 h 291739"/>
              <a:gd name="T14" fmla="*/ 505117 w 291288"/>
              <a:gd name="T15" fmla="*/ 832038 h 291739"/>
              <a:gd name="T16" fmla="*/ 505117 w 291288"/>
              <a:gd name="T17" fmla="*/ 941293 h 291739"/>
              <a:gd name="T18" fmla="*/ 902763 w 291288"/>
              <a:gd name="T19" fmla="*/ 941293 h 291739"/>
              <a:gd name="T20" fmla="*/ 486940 w 291288"/>
              <a:gd name="T21" fmla="*/ 734782 h 291739"/>
              <a:gd name="T22" fmla="*/ 97779 w 291288"/>
              <a:gd name="T23" fmla="*/ 734782 h 291739"/>
              <a:gd name="T24" fmla="*/ 34739 w 291288"/>
              <a:gd name="T25" fmla="*/ 941293 h 291739"/>
              <a:gd name="T26" fmla="*/ 220218 w 291288"/>
              <a:gd name="T27" fmla="*/ 941293 h 291739"/>
              <a:gd name="T28" fmla="*/ 254166 w 291288"/>
              <a:gd name="T29" fmla="*/ 734782 h 291739"/>
              <a:gd name="T30" fmla="*/ 868826 w 291288"/>
              <a:gd name="T31" fmla="*/ 686761 h 291739"/>
              <a:gd name="T32" fmla="*/ 661508 w 291288"/>
              <a:gd name="T33" fmla="*/ 790013 h 291739"/>
              <a:gd name="T34" fmla="*/ 941557 w 291288"/>
              <a:gd name="T35" fmla="*/ 928088 h 291739"/>
              <a:gd name="T36" fmla="*/ 634842 w 291288"/>
              <a:gd name="T37" fmla="*/ 578704 h 291739"/>
              <a:gd name="T38" fmla="*/ 514823 w 291288"/>
              <a:gd name="T39" fmla="*/ 716775 h 291739"/>
              <a:gd name="T40" fmla="*/ 628783 w 291288"/>
              <a:gd name="T41" fmla="*/ 772006 h 291739"/>
              <a:gd name="T42" fmla="*/ 860329 w 291288"/>
              <a:gd name="T43" fmla="*/ 657944 h 291739"/>
              <a:gd name="T44" fmla="*/ 836078 w 291288"/>
              <a:gd name="T45" fmla="*/ 578704 h 291739"/>
              <a:gd name="T46" fmla="*/ 309936 w 291288"/>
              <a:gd name="T47" fmla="*/ 578704 h 291739"/>
              <a:gd name="T48" fmla="*/ 289329 w 291288"/>
              <a:gd name="T49" fmla="*/ 705968 h 291739"/>
              <a:gd name="T50" fmla="*/ 454196 w 291288"/>
              <a:gd name="T51" fmla="*/ 705968 h 291739"/>
              <a:gd name="T52" fmla="*/ 346307 w 291288"/>
              <a:gd name="T53" fmla="*/ 578704 h 291739"/>
              <a:gd name="T54" fmla="*/ 145055 w 291288"/>
              <a:gd name="T55" fmla="*/ 578704 h 291739"/>
              <a:gd name="T56" fmla="*/ 106262 w 291288"/>
              <a:gd name="T57" fmla="*/ 705968 h 291739"/>
              <a:gd name="T58" fmla="*/ 259023 w 291288"/>
              <a:gd name="T59" fmla="*/ 705968 h 291739"/>
              <a:gd name="T60" fmla="*/ 279630 w 291288"/>
              <a:gd name="T61" fmla="*/ 578704 h 291739"/>
              <a:gd name="T62" fmla="*/ 490573 w 291288"/>
              <a:gd name="T63" fmla="*/ 171532 h 291739"/>
              <a:gd name="T64" fmla="*/ 387817 w 291288"/>
              <a:gd name="T65" fmla="*/ 274840 h 291739"/>
              <a:gd name="T66" fmla="*/ 490573 w 291288"/>
              <a:gd name="T67" fmla="*/ 376940 h 291739"/>
              <a:gd name="T68" fmla="*/ 593334 w 291288"/>
              <a:gd name="T69" fmla="*/ 274840 h 291739"/>
              <a:gd name="T70" fmla="*/ 490573 w 291288"/>
              <a:gd name="T71" fmla="*/ 171532 h 291739"/>
              <a:gd name="T72" fmla="*/ 490573 w 291288"/>
              <a:gd name="T73" fmla="*/ 142698 h 291739"/>
              <a:gd name="T74" fmla="*/ 623554 w 291288"/>
              <a:gd name="T75" fmla="*/ 274840 h 291739"/>
              <a:gd name="T76" fmla="*/ 490573 w 291288"/>
              <a:gd name="T77" fmla="*/ 405772 h 291739"/>
              <a:gd name="T78" fmla="*/ 357590 w 291288"/>
              <a:gd name="T79" fmla="*/ 274840 h 291739"/>
              <a:gd name="T80" fmla="*/ 490573 w 291288"/>
              <a:gd name="T81" fmla="*/ 142698 h 291739"/>
              <a:gd name="T82" fmla="*/ 490573 w 291288"/>
              <a:gd name="T83" fmla="*/ 28821 h 291739"/>
              <a:gd name="T84" fmla="*/ 245682 w 291288"/>
              <a:gd name="T85" fmla="*/ 271342 h 291739"/>
              <a:gd name="T86" fmla="*/ 490573 w 291288"/>
              <a:gd name="T87" fmla="*/ 699965 h 291739"/>
              <a:gd name="T88" fmla="*/ 734250 w 291288"/>
              <a:gd name="T89" fmla="*/ 271342 h 291739"/>
              <a:gd name="T90" fmla="*/ 490573 w 291288"/>
              <a:gd name="T91" fmla="*/ 28821 h 291739"/>
              <a:gd name="T92" fmla="*/ 490573 w 291288"/>
              <a:gd name="T93" fmla="*/ 0 h 291739"/>
              <a:gd name="T94" fmla="*/ 763343 w 291288"/>
              <a:gd name="T95" fmla="*/ 271342 h 291739"/>
              <a:gd name="T96" fmla="*/ 654232 w 291288"/>
              <a:gd name="T97" fmla="*/ 548685 h 291739"/>
              <a:gd name="T98" fmla="*/ 846988 w 291288"/>
              <a:gd name="T99" fmla="*/ 548685 h 291739"/>
              <a:gd name="T100" fmla="*/ 860329 w 291288"/>
              <a:gd name="T101" fmla="*/ 559492 h 291739"/>
              <a:gd name="T102" fmla="*/ 979138 w 291288"/>
              <a:gd name="T103" fmla="*/ 950899 h 291739"/>
              <a:gd name="T104" fmla="*/ 977928 w 291288"/>
              <a:gd name="T105" fmla="*/ 965306 h 291739"/>
              <a:gd name="T106" fmla="*/ 965803 w 291288"/>
              <a:gd name="T107" fmla="*/ 971307 h 291739"/>
              <a:gd name="T108" fmla="*/ 14136 w 291288"/>
              <a:gd name="T109" fmla="*/ 971307 h 291739"/>
              <a:gd name="T110" fmla="*/ 2014 w 291288"/>
              <a:gd name="T111" fmla="*/ 965306 h 291739"/>
              <a:gd name="T112" fmla="*/ 802 w 291288"/>
              <a:gd name="T113" fmla="*/ 950899 h 291739"/>
              <a:gd name="T114" fmla="*/ 119601 w 291288"/>
              <a:gd name="T115" fmla="*/ 559492 h 291739"/>
              <a:gd name="T116" fmla="*/ 134148 w 291288"/>
              <a:gd name="T117" fmla="*/ 548685 h 291739"/>
              <a:gd name="T118" fmla="*/ 324480 w 291288"/>
              <a:gd name="T119" fmla="*/ 548685 h 291739"/>
              <a:gd name="T120" fmla="*/ 216585 w 291288"/>
              <a:gd name="T121" fmla="*/ 271342 h 291739"/>
              <a:gd name="T122" fmla="*/ 490573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957">
            <a:extLst>
              <a:ext uri="{FF2B5EF4-FFF2-40B4-BE49-F238E27FC236}">
                <a16:creationId xmlns:a16="http://schemas.microsoft.com/office/drawing/2014/main" id="{885343F6-4B75-E745-AEC4-853029E2DC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78429" y="10027696"/>
            <a:ext cx="506824" cy="508346"/>
          </a:xfrm>
          <a:custGeom>
            <a:avLst/>
            <a:gdLst>
              <a:gd name="T0" fmla="*/ 401695 w 291740"/>
              <a:gd name="T1" fmla="*/ 905330 h 291740"/>
              <a:gd name="T2" fmla="*/ 569068 w 291740"/>
              <a:gd name="T3" fmla="*/ 905330 h 291740"/>
              <a:gd name="T4" fmla="*/ 436362 w 291740"/>
              <a:gd name="T5" fmla="*/ 852569 h 291740"/>
              <a:gd name="T6" fmla="*/ 493497 w 291740"/>
              <a:gd name="T7" fmla="*/ 589945 h 291740"/>
              <a:gd name="T8" fmla="*/ 878905 w 291740"/>
              <a:gd name="T9" fmla="*/ 448690 h 291740"/>
              <a:gd name="T10" fmla="*/ 878905 w 291740"/>
              <a:gd name="T11" fmla="*/ 595290 h 291740"/>
              <a:gd name="T12" fmla="*/ 878905 w 291740"/>
              <a:gd name="T13" fmla="*/ 448690 h 291740"/>
              <a:gd name="T14" fmla="*/ 109306 w 291740"/>
              <a:gd name="T15" fmla="*/ 580872 h 291740"/>
              <a:gd name="T16" fmla="*/ 78939 w 291740"/>
              <a:gd name="T17" fmla="*/ 463108 h 291740"/>
              <a:gd name="T18" fmla="*/ 818934 w 291740"/>
              <a:gd name="T19" fmla="*/ 406498 h 291740"/>
              <a:gd name="T20" fmla="*/ 854800 w 291740"/>
              <a:gd name="T21" fmla="*/ 665507 h 291740"/>
              <a:gd name="T22" fmla="*/ 854800 w 291740"/>
              <a:gd name="T23" fmla="*/ 381317 h 291740"/>
              <a:gd name="T24" fmla="*/ 29884 w 291740"/>
              <a:gd name="T25" fmla="*/ 465256 h 291740"/>
              <a:gd name="T26" fmla="*/ 132703 w 291740"/>
              <a:gd name="T27" fmla="*/ 665507 h 291740"/>
              <a:gd name="T28" fmla="*/ 132703 w 291740"/>
              <a:gd name="T29" fmla="*/ 381317 h 291740"/>
              <a:gd name="T30" fmla="*/ 574597 w 291740"/>
              <a:gd name="T31" fmla="*/ 366287 h 291740"/>
              <a:gd name="T32" fmla="*/ 508723 w 291740"/>
              <a:gd name="T33" fmla="*/ 501851 h 291740"/>
              <a:gd name="T34" fmla="*/ 478774 w 291740"/>
              <a:gd name="T35" fmla="*/ 489965 h 291740"/>
              <a:gd name="T36" fmla="*/ 506324 w 291740"/>
              <a:gd name="T37" fmla="*/ 334178 h 291740"/>
              <a:gd name="T38" fmla="*/ 424877 w 291740"/>
              <a:gd name="T39" fmla="*/ 400775 h 291740"/>
              <a:gd name="T40" fmla="*/ 513510 w 291740"/>
              <a:gd name="T41" fmla="*/ 305640 h 291740"/>
              <a:gd name="T42" fmla="*/ 386106 w 291740"/>
              <a:gd name="T43" fmla="*/ 621552 h 291740"/>
              <a:gd name="T44" fmla="*/ 570310 w 291740"/>
              <a:gd name="T45" fmla="*/ 625136 h 291740"/>
              <a:gd name="T46" fmla="*/ 664797 w 291740"/>
              <a:gd name="T47" fmla="*/ 239863 h 291740"/>
              <a:gd name="T48" fmla="*/ 679152 w 291740"/>
              <a:gd name="T49" fmla="*/ 211149 h 291740"/>
              <a:gd name="T50" fmla="*/ 679152 w 291740"/>
              <a:gd name="T51" fmla="*/ 651464 h 291740"/>
              <a:gd name="T52" fmla="*/ 484185 w 291740"/>
              <a:gd name="T53" fmla="*/ 748376 h 291740"/>
              <a:gd name="T54" fmla="*/ 288021 w 291740"/>
              <a:gd name="T55" fmla="*/ 651464 h 291740"/>
              <a:gd name="T56" fmla="*/ 288021 w 291740"/>
              <a:gd name="T57" fmla="*/ 211149 h 291740"/>
              <a:gd name="T58" fmla="*/ 893051 w 291740"/>
              <a:gd name="T59" fmla="*/ 288988 h 291740"/>
              <a:gd name="T60" fmla="*/ 967177 w 291740"/>
              <a:gd name="T61" fmla="*/ 582770 h 291740"/>
              <a:gd name="T62" fmla="*/ 436362 w 291740"/>
              <a:gd name="T63" fmla="*/ 970082 h 291740"/>
              <a:gd name="T64" fmla="*/ 436362 w 291740"/>
              <a:gd name="T65" fmla="*/ 822592 h 291740"/>
              <a:gd name="T66" fmla="*/ 598956 w 291740"/>
              <a:gd name="T67" fmla="*/ 905330 h 291740"/>
              <a:gd name="T68" fmla="*/ 863166 w 291740"/>
              <a:gd name="T69" fmla="*/ 695485 h 291740"/>
              <a:gd name="T70" fmla="*/ 790241 w 291740"/>
              <a:gd name="T71" fmla="*/ 641524 h 291740"/>
              <a:gd name="T72" fmla="*/ 854800 w 291740"/>
              <a:gd name="T73" fmla="*/ 352536 h 291740"/>
              <a:gd name="T74" fmla="*/ 602544 w 291740"/>
              <a:gd name="T75" fmla="*/ 28785 h 291740"/>
              <a:gd name="T76" fmla="*/ 102810 w 291740"/>
              <a:gd name="T77" fmla="*/ 353737 h 291740"/>
              <a:gd name="T78" fmla="*/ 185300 w 291740"/>
              <a:gd name="T79" fmla="*/ 406498 h 291740"/>
              <a:gd name="T80" fmla="*/ 112379 w 291740"/>
              <a:gd name="T81" fmla="*/ 695485 h 291740"/>
              <a:gd name="T82" fmla="*/ 74128 w 291740"/>
              <a:gd name="T83" fmla="*/ 359731 h 2917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1740" h="291740">
                <a:moveTo>
                  <a:pt x="131625" y="256399"/>
                </a:moveTo>
                <a:cubicBezTo>
                  <a:pt x="125855" y="256399"/>
                  <a:pt x="121167" y="261087"/>
                  <a:pt x="121167" y="266496"/>
                </a:cubicBezTo>
                <a:lnTo>
                  <a:pt x="121167" y="272266"/>
                </a:lnTo>
                <a:cubicBezTo>
                  <a:pt x="121167" y="278036"/>
                  <a:pt x="125855" y="282724"/>
                  <a:pt x="131625" y="282724"/>
                </a:cubicBezTo>
                <a:lnTo>
                  <a:pt x="161557" y="282724"/>
                </a:lnTo>
                <a:cubicBezTo>
                  <a:pt x="167327" y="282724"/>
                  <a:pt x="171654" y="278036"/>
                  <a:pt x="171654" y="272266"/>
                </a:cubicBezTo>
                <a:lnTo>
                  <a:pt x="171654" y="266496"/>
                </a:lnTo>
                <a:cubicBezTo>
                  <a:pt x="171654" y="261087"/>
                  <a:pt x="167327" y="256399"/>
                  <a:pt x="161557" y="256399"/>
                </a:cubicBezTo>
                <a:lnTo>
                  <a:pt x="131625" y="256399"/>
                </a:lnTo>
                <a:close/>
                <a:moveTo>
                  <a:pt x="148858" y="168275"/>
                </a:moveTo>
                <a:cubicBezTo>
                  <a:pt x="151423" y="168275"/>
                  <a:pt x="153621" y="170180"/>
                  <a:pt x="153621" y="172847"/>
                </a:cubicBezTo>
                <a:cubicBezTo>
                  <a:pt x="153621" y="175514"/>
                  <a:pt x="151423" y="177419"/>
                  <a:pt x="148858" y="177419"/>
                </a:cubicBezTo>
                <a:cubicBezTo>
                  <a:pt x="146660" y="177419"/>
                  <a:pt x="144462" y="175514"/>
                  <a:pt x="144462" y="172847"/>
                </a:cubicBezTo>
                <a:cubicBezTo>
                  <a:pt x="144462" y="170180"/>
                  <a:pt x="146660" y="168275"/>
                  <a:pt x="148858" y="168275"/>
                </a:cubicBezTo>
                <a:close/>
                <a:moveTo>
                  <a:pt x="265113" y="134937"/>
                </a:moveTo>
                <a:cubicBezTo>
                  <a:pt x="267311" y="134937"/>
                  <a:pt x="269509" y="136744"/>
                  <a:pt x="269509" y="139274"/>
                </a:cubicBezTo>
                <a:lnTo>
                  <a:pt x="269509" y="174689"/>
                </a:lnTo>
                <a:cubicBezTo>
                  <a:pt x="269509" y="177219"/>
                  <a:pt x="267311" y="179026"/>
                  <a:pt x="265113" y="179026"/>
                </a:cubicBezTo>
                <a:cubicBezTo>
                  <a:pt x="262548" y="179026"/>
                  <a:pt x="260350" y="177219"/>
                  <a:pt x="260350" y="174689"/>
                </a:cubicBezTo>
                <a:lnTo>
                  <a:pt x="260350" y="139274"/>
                </a:lnTo>
                <a:cubicBezTo>
                  <a:pt x="260350" y="136744"/>
                  <a:pt x="262548" y="134937"/>
                  <a:pt x="265113" y="134937"/>
                </a:cubicBezTo>
                <a:close/>
                <a:moveTo>
                  <a:pt x="28574" y="134937"/>
                </a:moveTo>
                <a:cubicBezTo>
                  <a:pt x="31139" y="134937"/>
                  <a:pt x="32970" y="136744"/>
                  <a:pt x="32970" y="139274"/>
                </a:cubicBezTo>
                <a:lnTo>
                  <a:pt x="32970" y="174689"/>
                </a:lnTo>
                <a:cubicBezTo>
                  <a:pt x="32970" y="177219"/>
                  <a:pt x="31139" y="179026"/>
                  <a:pt x="28574" y="179026"/>
                </a:cubicBezTo>
                <a:cubicBezTo>
                  <a:pt x="26010" y="179026"/>
                  <a:pt x="23812" y="177219"/>
                  <a:pt x="23812" y="174689"/>
                </a:cubicBezTo>
                <a:lnTo>
                  <a:pt x="23812" y="139274"/>
                </a:lnTo>
                <a:cubicBezTo>
                  <a:pt x="23812" y="136744"/>
                  <a:pt x="26010" y="134937"/>
                  <a:pt x="28574" y="134937"/>
                </a:cubicBezTo>
                <a:close/>
                <a:moveTo>
                  <a:pt x="254596" y="114676"/>
                </a:moveTo>
                <a:cubicBezTo>
                  <a:pt x="250269" y="114676"/>
                  <a:pt x="247023" y="118282"/>
                  <a:pt x="247023" y="122249"/>
                </a:cubicBezTo>
                <a:lnTo>
                  <a:pt x="247023" y="192930"/>
                </a:lnTo>
                <a:cubicBezTo>
                  <a:pt x="247023" y="196897"/>
                  <a:pt x="250269" y="200143"/>
                  <a:pt x="254596" y="200143"/>
                </a:cubicBezTo>
                <a:lnTo>
                  <a:pt x="257842" y="200143"/>
                </a:lnTo>
                <a:cubicBezTo>
                  <a:pt x="271545" y="200143"/>
                  <a:pt x="282724" y="188964"/>
                  <a:pt x="282724" y="175260"/>
                </a:cubicBezTo>
                <a:lnTo>
                  <a:pt x="282724" y="139919"/>
                </a:lnTo>
                <a:cubicBezTo>
                  <a:pt x="282724" y="126216"/>
                  <a:pt x="271545" y="114676"/>
                  <a:pt x="257842" y="114676"/>
                </a:cubicBezTo>
                <a:lnTo>
                  <a:pt x="254596" y="114676"/>
                </a:lnTo>
                <a:close/>
                <a:moveTo>
                  <a:pt x="33898" y="114676"/>
                </a:moveTo>
                <a:cubicBezTo>
                  <a:pt x="20194" y="114676"/>
                  <a:pt x="9015" y="126216"/>
                  <a:pt x="9015" y="139919"/>
                </a:cubicBezTo>
                <a:lnTo>
                  <a:pt x="9015" y="175260"/>
                </a:lnTo>
                <a:cubicBezTo>
                  <a:pt x="9015" y="188964"/>
                  <a:pt x="20194" y="200143"/>
                  <a:pt x="33898" y="200143"/>
                </a:cubicBezTo>
                <a:lnTo>
                  <a:pt x="40028" y="200143"/>
                </a:lnTo>
                <a:cubicBezTo>
                  <a:pt x="43995" y="200143"/>
                  <a:pt x="47241" y="196897"/>
                  <a:pt x="47241" y="192930"/>
                </a:cubicBezTo>
                <a:lnTo>
                  <a:pt x="47241" y="122249"/>
                </a:lnTo>
                <a:cubicBezTo>
                  <a:pt x="47241" y="118282"/>
                  <a:pt x="43995" y="114676"/>
                  <a:pt x="40028" y="114676"/>
                </a:cubicBezTo>
                <a:lnTo>
                  <a:pt x="33898" y="114676"/>
                </a:lnTo>
                <a:close/>
                <a:moveTo>
                  <a:pt x="154896" y="91917"/>
                </a:moveTo>
                <a:cubicBezTo>
                  <a:pt x="163928" y="94063"/>
                  <a:pt x="171515" y="101216"/>
                  <a:pt x="173322" y="110156"/>
                </a:cubicBezTo>
                <a:cubicBezTo>
                  <a:pt x="175851" y="122316"/>
                  <a:pt x="169709" y="134475"/>
                  <a:pt x="158509" y="139124"/>
                </a:cubicBezTo>
                <a:cubicBezTo>
                  <a:pt x="155257" y="140197"/>
                  <a:pt x="153451" y="143773"/>
                  <a:pt x="153451" y="147350"/>
                </a:cubicBezTo>
                <a:lnTo>
                  <a:pt x="153451" y="150926"/>
                </a:lnTo>
                <a:cubicBezTo>
                  <a:pt x="153451" y="153429"/>
                  <a:pt x="151283" y="155217"/>
                  <a:pt x="148754" y="155217"/>
                </a:cubicBezTo>
                <a:cubicBezTo>
                  <a:pt x="146586" y="155217"/>
                  <a:pt x="144418" y="153429"/>
                  <a:pt x="144418" y="150926"/>
                </a:cubicBezTo>
                <a:lnTo>
                  <a:pt x="144418" y="147350"/>
                </a:lnTo>
                <a:cubicBezTo>
                  <a:pt x="144418" y="140197"/>
                  <a:pt x="148754" y="133760"/>
                  <a:pt x="155257" y="130899"/>
                </a:cubicBezTo>
                <a:cubicBezTo>
                  <a:pt x="162483" y="128038"/>
                  <a:pt x="166457" y="120170"/>
                  <a:pt x="164651" y="112302"/>
                </a:cubicBezTo>
                <a:cubicBezTo>
                  <a:pt x="163206" y="106580"/>
                  <a:pt x="158509" y="101931"/>
                  <a:pt x="152728" y="100500"/>
                </a:cubicBezTo>
                <a:cubicBezTo>
                  <a:pt x="147670" y="99428"/>
                  <a:pt x="142612" y="100500"/>
                  <a:pt x="138999" y="103361"/>
                </a:cubicBezTo>
                <a:cubicBezTo>
                  <a:pt x="135025" y="106580"/>
                  <a:pt x="132857" y="111229"/>
                  <a:pt x="132857" y="116236"/>
                </a:cubicBezTo>
                <a:cubicBezTo>
                  <a:pt x="132857" y="118739"/>
                  <a:pt x="130689" y="120528"/>
                  <a:pt x="128160" y="120528"/>
                </a:cubicBezTo>
                <a:cubicBezTo>
                  <a:pt x="125631" y="120528"/>
                  <a:pt x="123825" y="118739"/>
                  <a:pt x="123825" y="116236"/>
                </a:cubicBezTo>
                <a:cubicBezTo>
                  <a:pt x="123825" y="108726"/>
                  <a:pt x="127076" y="101573"/>
                  <a:pt x="133218" y="96924"/>
                </a:cubicBezTo>
                <a:cubicBezTo>
                  <a:pt x="139360" y="91917"/>
                  <a:pt x="147309" y="90487"/>
                  <a:pt x="154896" y="91917"/>
                </a:cubicBezTo>
                <a:close/>
                <a:moveTo>
                  <a:pt x="91209" y="72136"/>
                </a:moveTo>
                <a:lnTo>
                  <a:pt x="91209" y="186923"/>
                </a:lnTo>
                <a:lnTo>
                  <a:pt x="116465" y="186923"/>
                </a:lnTo>
                <a:cubicBezTo>
                  <a:pt x="117547" y="186923"/>
                  <a:pt x="118629" y="187283"/>
                  <a:pt x="119351" y="188002"/>
                </a:cubicBezTo>
                <a:lnTo>
                  <a:pt x="146050" y="214270"/>
                </a:lnTo>
                <a:lnTo>
                  <a:pt x="172028" y="188002"/>
                </a:lnTo>
                <a:cubicBezTo>
                  <a:pt x="173110" y="187283"/>
                  <a:pt x="174192" y="186923"/>
                  <a:pt x="175275" y="186923"/>
                </a:cubicBezTo>
                <a:lnTo>
                  <a:pt x="200530" y="186923"/>
                </a:lnTo>
                <a:lnTo>
                  <a:pt x="200530" y="72136"/>
                </a:lnTo>
                <a:lnTo>
                  <a:pt x="91209" y="72136"/>
                </a:lnTo>
                <a:close/>
                <a:moveTo>
                  <a:pt x="86879" y="63500"/>
                </a:moveTo>
                <a:lnTo>
                  <a:pt x="204860" y="63500"/>
                </a:lnTo>
                <a:cubicBezTo>
                  <a:pt x="207025" y="63500"/>
                  <a:pt x="209189" y="65299"/>
                  <a:pt x="209189" y="67818"/>
                </a:cubicBezTo>
                <a:lnTo>
                  <a:pt x="209189" y="191241"/>
                </a:lnTo>
                <a:cubicBezTo>
                  <a:pt x="209189" y="193760"/>
                  <a:pt x="207025" y="195919"/>
                  <a:pt x="204860" y="195919"/>
                </a:cubicBezTo>
                <a:lnTo>
                  <a:pt x="177079" y="195919"/>
                </a:lnTo>
                <a:lnTo>
                  <a:pt x="148937" y="223986"/>
                </a:lnTo>
                <a:cubicBezTo>
                  <a:pt x="148215" y="224705"/>
                  <a:pt x="146772" y="225065"/>
                  <a:pt x="146050" y="225065"/>
                </a:cubicBezTo>
                <a:cubicBezTo>
                  <a:pt x="144607" y="225065"/>
                  <a:pt x="143524" y="224705"/>
                  <a:pt x="142803" y="223986"/>
                </a:cubicBezTo>
                <a:lnTo>
                  <a:pt x="114661" y="195919"/>
                </a:lnTo>
                <a:lnTo>
                  <a:pt x="86879" y="195919"/>
                </a:lnTo>
                <a:cubicBezTo>
                  <a:pt x="84354" y="195919"/>
                  <a:pt x="82550" y="193760"/>
                  <a:pt x="82550" y="191241"/>
                </a:cubicBezTo>
                <a:lnTo>
                  <a:pt x="82550" y="67818"/>
                </a:lnTo>
                <a:cubicBezTo>
                  <a:pt x="82550" y="65299"/>
                  <a:pt x="84354" y="63500"/>
                  <a:pt x="86879" y="63500"/>
                </a:cubicBezTo>
                <a:close/>
                <a:moveTo>
                  <a:pt x="110349" y="0"/>
                </a:moveTo>
                <a:lnTo>
                  <a:pt x="181751" y="0"/>
                </a:lnTo>
                <a:cubicBezTo>
                  <a:pt x="230074" y="0"/>
                  <a:pt x="269381" y="38947"/>
                  <a:pt x="269381" y="86909"/>
                </a:cubicBezTo>
                <a:lnTo>
                  <a:pt x="269381" y="108185"/>
                </a:lnTo>
                <a:cubicBezTo>
                  <a:pt x="282364" y="112873"/>
                  <a:pt x="291740" y="125134"/>
                  <a:pt x="291740" y="139919"/>
                </a:cubicBezTo>
                <a:lnTo>
                  <a:pt x="291740" y="175260"/>
                </a:lnTo>
                <a:cubicBezTo>
                  <a:pt x="291740" y="190045"/>
                  <a:pt x="282364" y="202306"/>
                  <a:pt x="269381" y="206994"/>
                </a:cubicBezTo>
                <a:cubicBezTo>
                  <a:pt x="267939" y="253875"/>
                  <a:pt x="229353" y="291740"/>
                  <a:pt x="181751" y="291740"/>
                </a:cubicBezTo>
                <a:lnTo>
                  <a:pt x="131625" y="291740"/>
                </a:lnTo>
                <a:cubicBezTo>
                  <a:pt x="120807" y="291740"/>
                  <a:pt x="112512" y="283085"/>
                  <a:pt x="112512" y="272266"/>
                </a:cubicBezTo>
                <a:lnTo>
                  <a:pt x="112512" y="266496"/>
                </a:lnTo>
                <a:cubicBezTo>
                  <a:pt x="112512" y="256038"/>
                  <a:pt x="120807" y="247384"/>
                  <a:pt x="131625" y="247384"/>
                </a:cubicBezTo>
                <a:lnTo>
                  <a:pt x="161557" y="247384"/>
                </a:lnTo>
                <a:cubicBezTo>
                  <a:pt x="172015" y="247384"/>
                  <a:pt x="180670" y="256038"/>
                  <a:pt x="180670" y="266496"/>
                </a:cubicBezTo>
                <a:lnTo>
                  <a:pt x="180670" y="272266"/>
                </a:lnTo>
                <a:cubicBezTo>
                  <a:pt x="180670" y="276233"/>
                  <a:pt x="179588" y="279839"/>
                  <a:pt x="177785" y="282724"/>
                </a:cubicBezTo>
                <a:lnTo>
                  <a:pt x="181751" y="282724"/>
                </a:lnTo>
                <a:cubicBezTo>
                  <a:pt x="223583" y="282724"/>
                  <a:pt x="258202" y="249908"/>
                  <a:pt x="260366" y="209158"/>
                </a:cubicBezTo>
                <a:cubicBezTo>
                  <a:pt x="259645" y="209158"/>
                  <a:pt x="258563" y="209158"/>
                  <a:pt x="257842" y="209158"/>
                </a:cubicBezTo>
                <a:lnTo>
                  <a:pt x="254596" y="209158"/>
                </a:lnTo>
                <a:cubicBezTo>
                  <a:pt x="245581" y="209158"/>
                  <a:pt x="238368" y="201946"/>
                  <a:pt x="238368" y="192930"/>
                </a:cubicBezTo>
                <a:lnTo>
                  <a:pt x="238368" y="122249"/>
                </a:lnTo>
                <a:cubicBezTo>
                  <a:pt x="238368" y="113234"/>
                  <a:pt x="245581" y="106021"/>
                  <a:pt x="254596" y="106021"/>
                </a:cubicBezTo>
                <a:lnTo>
                  <a:pt x="257842" y="106021"/>
                </a:lnTo>
                <a:cubicBezTo>
                  <a:pt x="258923" y="106021"/>
                  <a:pt x="259645" y="106382"/>
                  <a:pt x="260366" y="106382"/>
                </a:cubicBezTo>
                <a:lnTo>
                  <a:pt x="260366" y="86909"/>
                </a:lnTo>
                <a:cubicBezTo>
                  <a:pt x="260366" y="43995"/>
                  <a:pt x="225386" y="8655"/>
                  <a:pt x="181751" y="8655"/>
                </a:cubicBezTo>
                <a:lnTo>
                  <a:pt x="110349" y="8655"/>
                </a:lnTo>
                <a:cubicBezTo>
                  <a:pt x="66714" y="8655"/>
                  <a:pt x="31013" y="43995"/>
                  <a:pt x="31013" y="86909"/>
                </a:cubicBezTo>
                <a:lnTo>
                  <a:pt x="31013" y="106382"/>
                </a:lnTo>
                <a:cubicBezTo>
                  <a:pt x="32455" y="106382"/>
                  <a:pt x="33177" y="106021"/>
                  <a:pt x="33898" y="106021"/>
                </a:cubicBezTo>
                <a:lnTo>
                  <a:pt x="40028" y="106021"/>
                </a:lnTo>
                <a:cubicBezTo>
                  <a:pt x="48683" y="106021"/>
                  <a:pt x="55895" y="113234"/>
                  <a:pt x="55895" y="122249"/>
                </a:cubicBezTo>
                <a:lnTo>
                  <a:pt x="55895" y="192930"/>
                </a:lnTo>
                <a:cubicBezTo>
                  <a:pt x="55895" y="201946"/>
                  <a:pt x="48683" y="209158"/>
                  <a:pt x="40028" y="209158"/>
                </a:cubicBezTo>
                <a:lnTo>
                  <a:pt x="33898" y="209158"/>
                </a:lnTo>
                <a:cubicBezTo>
                  <a:pt x="15146" y="209158"/>
                  <a:pt x="0" y="194012"/>
                  <a:pt x="0" y="175260"/>
                </a:cubicBezTo>
                <a:lnTo>
                  <a:pt x="0" y="139919"/>
                </a:lnTo>
                <a:cubicBezTo>
                  <a:pt x="0" y="125134"/>
                  <a:pt x="9376" y="112873"/>
                  <a:pt x="22358" y="108185"/>
                </a:cubicBezTo>
                <a:lnTo>
                  <a:pt x="22358" y="86909"/>
                </a:lnTo>
                <a:cubicBezTo>
                  <a:pt x="22358" y="38947"/>
                  <a:pt x="62026" y="0"/>
                  <a:pt x="110349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964">
            <a:extLst>
              <a:ext uri="{FF2B5EF4-FFF2-40B4-BE49-F238E27FC236}">
                <a16:creationId xmlns:a16="http://schemas.microsoft.com/office/drawing/2014/main" id="{FE757428-BBE9-1042-BA2A-F4D5EE20DE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78429" y="11653183"/>
            <a:ext cx="506824" cy="506824"/>
          </a:xfrm>
          <a:custGeom>
            <a:avLst/>
            <a:gdLst>
              <a:gd name="T0" fmla="*/ 328367 w 291216"/>
              <a:gd name="T1" fmla="*/ 377065 h 291338"/>
              <a:gd name="T2" fmla="*/ 402550 w 291216"/>
              <a:gd name="T3" fmla="*/ 472480 h 291338"/>
              <a:gd name="T4" fmla="*/ 378223 w 291216"/>
              <a:gd name="T5" fmla="*/ 594442 h 291338"/>
              <a:gd name="T6" fmla="*/ 462129 w 291216"/>
              <a:gd name="T7" fmla="*/ 515952 h 291338"/>
              <a:gd name="T8" fmla="*/ 546038 w 291216"/>
              <a:gd name="T9" fmla="*/ 594442 h 291338"/>
              <a:gd name="T10" fmla="*/ 521719 w 291216"/>
              <a:gd name="T11" fmla="*/ 472480 h 291338"/>
              <a:gd name="T12" fmla="*/ 595895 w 291216"/>
              <a:gd name="T13" fmla="*/ 377065 h 291338"/>
              <a:gd name="T14" fmla="*/ 473081 w 291216"/>
              <a:gd name="T15" fmla="*/ 402425 h 291338"/>
              <a:gd name="T16" fmla="*/ 378223 w 291216"/>
              <a:gd name="T17" fmla="*/ 328761 h 291338"/>
              <a:gd name="T18" fmla="*/ 389171 w 291216"/>
              <a:gd name="T19" fmla="*/ 297359 h 291338"/>
              <a:gd name="T20" fmla="*/ 536310 w 291216"/>
              <a:gd name="T21" fmla="*/ 297359 h 291338"/>
              <a:gd name="T22" fmla="*/ 627511 w 291216"/>
              <a:gd name="T23" fmla="*/ 367403 h 291338"/>
              <a:gd name="T24" fmla="*/ 553334 w 291216"/>
              <a:gd name="T25" fmla="*/ 461600 h 291338"/>
              <a:gd name="T26" fmla="*/ 627511 w 291216"/>
              <a:gd name="T27" fmla="*/ 555798 h 291338"/>
              <a:gd name="T28" fmla="*/ 546038 w 291216"/>
              <a:gd name="T29" fmla="*/ 630674 h 291338"/>
              <a:gd name="T30" fmla="*/ 462129 w 291216"/>
              <a:gd name="T31" fmla="*/ 552175 h 291338"/>
              <a:gd name="T32" fmla="*/ 378223 w 291216"/>
              <a:gd name="T33" fmla="*/ 630674 h 291338"/>
              <a:gd name="T34" fmla="*/ 296754 w 291216"/>
              <a:gd name="T35" fmla="*/ 555798 h 291338"/>
              <a:gd name="T36" fmla="*/ 370933 w 291216"/>
              <a:gd name="T37" fmla="*/ 461600 h 291338"/>
              <a:gd name="T38" fmla="*/ 296754 w 291216"/>
              <a:gd name="T39" fmla="*/ 367403 h 291338"/>
              <a:gd name="T40" fmla="*/ 459758 w 291216"/>
              <a:gd name="T41" fmla="*/ 197853 h 291338"/>
              <a:gd name="T42" fmla="*/ 459758 w 291216"/>
              <a:gd name="T43" fmla="*/ 719404 h 291338"/>
              <a:gd name="T44" fmla="*/ 459758 w 291216"/>
              <a:gd name="T45" fmla="*/ 197853 h 291338"/>
              <a:gd name="T46" fmla="*/ 261098 w 291216"/>
              <a:gd name="T47" fmla="*/ 189404 h 291338"/>
              <a:gd name="T48" fmla="*/ 242931 w 291216"/>
              <a:gd name="T49" fmla="*/ 212342 h 291338"/>
              <a:gd name="T50" fmla="*/ 236870 w 291216"/>
              <a:gd name="T51" fmla="*/ 271502 h 291338"/>
              <a:gd name="T52" fmla="*/ 751700 w 291216"/>
              <a:gd name="T53" fmla="*/ 458637 h 291338"/>
              <a:gd name="T54" fmla="*/ 844969 w 291216"/>
              <a:gd name="T55" fmla="*/ 645766 h 291338"/>
              <a:gd name="T56" fmla="*/ 969738 w 291216"/>
              <a:gd name="T57" fmla="*/ 533484 h 291338"/>
              <a:gd name="T58" fmla="*/ 979426 w 291216"/>
              <a:gd name="T59" fmla="*/ 962079 h 291338"/>
              <a:gd name="T60" fmla="*/ 549398 w 291216"/>
              <a:gd name="T61" fmla="*/ 976559 h 291338"/>
              <a:gd name="T62" fmla="*/ 538496 w 291216"/>
              <a:gd name="T63" fmla="*/ 951203 h 291338"/>
              <a:gd name="T64" fmla="*/ 590589 w 291216"/>
              <a:gd name="T65" fmla="*/ 768906 h 291338"/>
              <a:gd name="T66" fmla="*/ 614812 w 291216"/>
              <a:gd name="T67" fmla="*/ 750797 h 291338"/>
              <a:gd name="T68" fmla="*/ 677800 w 291216"/>
              <a:gd name="T69" fmla="*/ 853415 h 291338"/>
              <a:gd name="T70" fmla="*/ 949144 w 291216"/>
              <a:gd name="T71" fmla="*/ 946373 h 291338"/>
              <a:gd name="T72" fmla="*/ 855867 w 291216"/>
              <a:gd name="T73" fmla="*/ 675943 h 291338"/>
              <a:gd name="T74" fmla="*/ 721408 w 291216"/>
              <a:gd name="T75" fmla="*/ 587810 h 291338"/>
              <a:gd name="T76" fmla="*/ 167822 w 291216"/>
              <a:gd name="T77" fmla="*/ 458637 h 291338"/>
              <a:gd name="T78" fmla="*/ 3088 w 291216"/>
              <a:gd name="T79" fmla="*/ 24006 h 291338"/>
              <a:gd name="T80" fmla="*/ 23673 w 291216"/>
              <a:gd name="T81" fmla="*/ 3487 h 29133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91216" h="291338">
                <a:moveTo>
                  <a:pt x="112459" y="98079"/>
                </a:moveTo>
                <a:lnTo>
                  <a:pt x="97635" y="112490"/>
                </a:lnTo>
                <a:lnTo>
                  <a:pt x="119691" y="134468"/>
                </a:lnTo>
                <a:cubicBezTo>
                  <a:pt x="121499" y="136269"/>
                  <a:pt x="121499" y="139151"/>
                  <a:pt x="119691" y="140953"/>
                </a:cubicBezTo>
                <a:lnTo>
                  <a:pt x="97635" y="162570"/>
                </a:lnTo>
                <a:lnTo>
                  <a:pt x="112459" y="177341"/>
                </a:lnTo>
                <a:lnTo>
                  <a:pt x="134153" y="155364"/>
                </a:lnTo>
                <a:cubicBezTo>
                  <a:pt x="135238" y="154643"/>
                  <a:pt x="136323" y="153923"/>
                  <a:pt x="137407" y="153923"/>
                </a:cubicBezTo>
                <a:cubicBezTo>
                  <a:pt x="138854" y="153923"/>
                  <a:pt x="139938" y="154643"/>
                  <a:pt x="140662" y="155364"/>
                </a:cubicBezTo>
                <a:lnTo>
                  <a:pt x="162356" y="177341"/>
                </a:lnTo>
                <a:lnTo>
                  <a:pt x="177180" y="162570"/>
                </a:lnTo>
                <a:lnTo>
                  <a:pt x="155124" y="140953"/>
                </a:lnTo>
                <a:cubicBezTo>
                  <a:pt x="153316" y="139151"/>
                  <a:pt x="153316" y="136269"/>
                  <a:pt x="155124" y="134468"/>
                </a:cubicBezTo>
                <a:lnTo>
                  <a:pt x="177180" y="112490"/>
                </a:lnTo>
                <a:lnTo>
                  <a:pt x="162356" y="98079"/>
                </a:lnTo>
                <a:lnTo>
                  <a:pt x="140662" y="120056"/>
                </a:lnTo>
                <a:cubicBezTo>
                  <a:pt x="138854" y="121858"/>
                  <a:pt x="135961" y="121858"/>
                  <a:pt x="134153" y="120056"/>
                </a:cubicBezTo>
                <a:lnTo>
                  <a:pt x="112459" y="98079"/>
                </a:lnTo>
                <a:close/>
                <a:moveTo>
                  <a:pt x="109205" y="88712"/>
                </a:moveTo>
                <a:cubicBezTo>
                  <a:pt x="111013" y="86910"/>
                  <a:pt x="113906" y="86910"/>
                  <a:pt x="115714" y="88712"/>
                </a:cubicBezTo>
                <a:lnTo>
                  <a:pt x="137407" y="110689"/>
                </a:lnTo>
                <a:lnTo>
                  <a:pt x="159463" y="88712"/>
                </a:lnTo>
                <a:cubicBezTo>
                  <a:pt x="160909" y="86910"/>
                  <a:pt x="164163" y="86910"/>
                  <a:pt x="165610" y="88712"/>
                </a:cubicBezTo>
                <a:lnTo>
                  <a:pt x="186580" y="109608"/>
                </a:lnTo>
                <a:cubicBezTo>
                  <a:pt x="188027" y="111409"/>
                  <a:pt x="188027" y="114292"/>
                  <a:pt x="186580" y="115733"/>
                </a:cubicBezTo>
                <a:lnTo>
                  <a:pt x="164525" y="137710"/>
                </a:lnTo>
                <a:lnTo>
                  <a:pt x="186580" y="159687"/>
                </a:lnTo>
                <a:cubicBezTo>
                  <a:pt x="188027" y="161129"/>
                  <a:pt x="188027" y="164011"/>
                  <a:pt x="186580" y="165812"/>
                </a:cubicBezTo>
                <a:lnTo>
                  <a:pt x="165610" y="186709"/>
                </a:lnTo>
                <a:cubicBezTo>
                  <a:pt x="164886" y="187429"/>
                  <a:pt x="163802" y="188150"/>
                  <a:pt x="162356" y="188150"/>
                </a:cubicBezTo>
                <a:cubicBezTo>
                  <a:pt x="161632" y="188150"/>
                  <a:pt x="160186" y="187429"/>
                  <a:pt x="159463" y="186709"/>
                </a:cubicBezTo>
                <a:lnTo>
                  <a:pt x="137407" y="164731"/>
                </a:lnTo>
                <a:lnTo>
                  <a:pt x="115714" y="186709"/>
                </a:lnTo>
                <a:cubicBezTo>
                  <a:pt x="114629" y="187429"/>
                  <a:pt x="113544" y="188150"/>
                  <a:pt x="112459" y="188150"/>
                </a:cubicBezTo>
                <a:cubicBezTo>
                  <a:pt x="111013" y="188150"/>
                  <a:pt x="109928" y="187429"/>
                  <a:pt x="109205" y="186709"/>
                </a:cubicBezTo>
                <a:lnTo>
                  <a:pt x="88235" y="165812"/>
                </a:lnTo>
                <a:cubicBezTo>
                  <a:pt x="86788" y="164011"/>
                  <a:pt x="86788" y="161129"/>
                  <a:pt x="88235" y="159687"/>
                </a:cubicBezTo>
                <a:lnTo>
                  <a:pt x="110290" y="137710"/>
                </a:lnTo>
                <a:lnTo>
                  <a:pt x="88235" y="115733"/>
                </a:lnTo>
                <a:cubicBezTo>
                  <a:pt x="86788" y="114292"/>
                  <a:pt x="86788" y="111409"/>
                  <a:pt x="88235" y="109608"/>
                </a:cubicBezTo>
                <a:lnTo>
                  <a:pt x="109205" y="88712"/>
                </a:lnTo>
                <a:close/>
                <a:moveTo>
                  <a:pt x="136702" y="59026"/>
                </a:moveTo>
                <a:cubicBezTo>
                  <a:pt x="93841" y="59026"/>
                  <a:pt x="58544" y="93603"/>
                  <a:pt x="58544" y="136824"/>
                </a:cubicBezTo>
                <a:cubicBezTo>
                  <a:pt x="58544" y="180045"/>
                  <a:pt x="93841" y="214621"/>
                  <a:pt x="136702" y="214621"/>
                </a:cubicBezTo>
                <a:cubicBezTo>
                  <a:pt x="179563" y="214621"/>
                  <a:pt x="214859" y="180045"/>
                  <a:pt x="214859" y="136824"/>
                </a:cubicBezTo>
                <a:cubicBezTo>
                  <a:pt x="214859" y="93603"/>
                  <a:pt x="179563" y="59026"/>
                  <a:pt x="136702" y="59026"/>
                </a:cubicBezTo>
                <a:close/>
                <a:moveTo>
                  <a:pt x="7039" y="1039"/>
                </a:moveTo>
                <a:lnTo>
                  <a:pt x="77633" y="56505"/>
                </a:lnTo>
                <a:cubicBezTo>
                  <a:pt x="79434" y="57946"/>
                  <a:pt x="79794" y="60467"/>
                  <a:pt x="78354" y="62628"/>
                </a:cubicBezTo>
                <a:cubicBezTo>
                  <a:pt x="76553" y="64429"/>
                  <a:pt x="74031" y="64789"/>
                  <a:pt x="72231" y="63348"/>
                </a:cubicBezTo>
                <a:lnTo>
                  <a:pt x="30451" y="30573"/>
                </a:lnTo>
                <a:lnTo>
                  <a:pt x="70430" y="80997"/>
                </a:lnTo>
                <a:cubicBezTo>
                  <a:pt x="86277" y="61908"/>
                  <a:pt x="110049" y="50022"/>
                  <a:pt x="136702" y="50022"/>
                </a:cubicBezTo>
                <a:cubicBezTo>
                  <a:pt x="184605" y="50022"/>
                  <a:pt x="223504" y="88921"/>
                  <a:pt x="223504" y="136824"/>
                </a:cubicBezTo>
                <a:cubicBezTo>
                  <a:pt x="223504" y="147269"/>
                  <a:pt x="221703" y="157354"/>
                  <a:pt x="218101" y="166718"/>
                </a:cubicBezTo>
                <a:lnTo>
                  <a:pt x="251237" y="192651"/>
                </a:lnTo>
                <a:lnTo>
                  <a:pt x="283652" y="160235"/>
                </a:lnTo>
                <a:cubicBezTo>
                  <a:pt x="285093" y="158794"/>
                  <a:pt x="286894" y="158434"/>
                  <a:pt x="288335" y="159155"/>
                </a:cubicBezTo>
                <a:cubicBezTo>
                  <a:pt x="290136" y="159875"/>
                  <a:pt x="291216" y="161676"/>
                  <a:pt x="291216" y="163477"/>
                </a:cubicBezTo>
                <a:lnTo>
                  <a:pt x="291216" y="287016"/>
                </a:lnTo>
                <a:cubicBezTo>
                  <a:pt x="291216" y="289177"/>
                  <a:pt x="289055" y="291338"/>
                  <a:pt x="286894" y="291338"/>
                </a:cubicBezTo>
                <a:lnTo>
                  <a:pt x="163355" y="291338"/>
                </a:lnTo>
                <a:cubicBezTo>
                  <a:pt x="161554" y="291338"/>
                  <a:pt x="159753" y="290257"/>
                  <a:pt x="159033" y="288457"/>
                </a:cubicBezTo>
                <a:cubicBezTo>
                  <a:pt x="158673" y="287016"/>
                  <a:pt x="158673" y="284855"/>
                  <a:pt x="160113" y="283774"/>
                </a:cubicBezTo>
                <a:lnTo>
                  <a:pt x="192529" y="250999"/>
                </a:lnTo>
                <a:lnTo>
                  <a:pt x="175601" y="229388"/>
                </a:lnTo>
                <a:cubicBezTo>
                  <a:pt x="174160" y="227587"/>
                  <a:pt x="174520" y="225066"/>
                  <a:pt x="176321" y="223265"/>
                </a:cubicBezTo>
                <a:cubicBezTo>
                  <a:pt x="178122" y="221825"/>
                  <a:pt x="181003" y="222185"/>
                  <a:pt x="182804" y="223986"/>
                </a:cubicBezTo>
                <a:lnTo>
                  <a:pt x="201893" y="248838"/>
                </a:lnTo>
                <a:cubicBezTo>
                  <a:pt x="203334" y="250638"/>
                  <a:pt x="203334" y="253160"/>
                  <a:pt x="201533" y="254600"/>
                </a:cubicBezTo>
                <a:lnTo>
                  <a:pt x="174160" y="282334"/>
                </a:lnTo>
                <a:lnTo>
                  <a:pt x="282212" y="282334"/>
                </a:lnTo>
                <a:lnTo>
                  <a:pt x="282212" y="173922"/>
                </a:lnTo>
                <a:lnTo>
                  <a:pt x="254478" y="201655"/>
                </a:lnTo>
                <a:cubicBezTo>
                  <a:pt x="253038" y="203456"/>
                  <a:pt x="250517" y="203456"/>
                  <a:pt x="248716" y="202015"/>
                </a:cubicBezTo>
                <a:lnTo>
                  <a:pt x="214499" y="175362"/>
                </a:lnTo>
                <a:cubicBezTo>
                  <a:pt x="200092" y="203816"/>
                  <a:pt x="170918" y="223626"/>
                  <a:pt x="136702" y="223626"/>
                </a:cubicBezTo>
                <a:cubicBezTo>
                  <a:pt x="88799" y="223626"/>
                  <a:pt x="49900" y="184727"/>
                  <a:pt x="49900" y="136824"/>
                </a:cubicBezTo>
                <a:cubicBezTo>
                  <a:pt x="49900" y="118815"/>
                  <a:pt x="55303" y="102247"/>
                  <a:pt x="65027" y="88561"/>
                </a:cubicBezTo>
                <a:lnTo>
                  <a:pt x="917" y="7161"/>
                </a:lnTo>
                <a:cubicBezTo>
                  <a:pt x="-524" y="5361"/>
                  <a:pt x="-164" y="2839"/>
                  <a:pt x="1277" y="1399"/>
                </a:cubicBezTo>
                <a:cubicBezTo>
                  <a:pt x="3078" y="-402"/>
                  <a:pt x="5239" y="-402"/>
                  <a:pt x="7039" y="1039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4400AEC-5624-4845-B347-7B3849752FD2}"/>
              </a:ext>
            </a:extLst>
          </p:cNvPr>
          <p:cNvSpPr/>
          <p:nvPr/>
        </p:nvSpPr>
        <p:spPr>
          <a:xfrm>
            <a:off x="9134864" y="8072348"/>
            <a:ext cx="689414" cy="689414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CC85-089D-FF47-AD0D-25468E4E9E25}"/>
              </a:ext>
            </a:extLst>
          </p:cNvPr>
          <p:cNvSpPr txBox="1"/>
          <p:nvPr/>
        </p:nvSpPr>
        <p:spPr>
          <a:xfrm>
            <a:off x="9951765" y="8125207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30" name="Donut 29">
            <a:extLst>
              <a:ext uri="{FF2B5EF4-FFF2-40B4-BE49-F238E27FC236}">
                <a16:creationId xmlns:a16="http://schemas.microsoft.com/office/drawing/2014/main" id="{2FB11788-23C3-8C4D-BA4E-3D8C4F0EF24E}"/>
              </a:ext>
            </a:extLst>
          </p:cNvPr>
          <p:cNvSpPr/>
          <p:nvPr/>
        </p:nvSpPr>
        <p:spPr>
          <a:xfrm>
            <a:off x="11389081" y="8072348"/>
            <a:ext cx="689414" cy="689414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520C25-D996-5244-A5A2-1131BB0E7BE8}"/>
              </a:ext>
            </a:extLst>
          </p:cNvPr>
          <p:cNvSpPr txBox="1"/>
          <p:nvPr/>
        </p:nvSpPr>
        <p:spPr>
          <a:xfrm>
            <a:off x="12205982" y="8125207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DA36CB55-8347-5440-86EA-63ECAD50E0B0}"/>
              </a:ext>
            </a:extLst>
          </p:cNvPr>
          <p:cNvSpPr/>
          <p:nvPr/>
        </p:nvSpPr>
        <p:spPr>
          <a:xfrm>
            <a:off x="13643298" y="8072348"/>
            <a:ext cx="689414" cy="689414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377419-4113-2E4B-8542-24E571C6F264}"/>
              </a:ext>
            </a:extLst>
          </p:cNvPr>
          <p:cNvSpPr txBox="1"/>
          <p:nvPr/>
        </p:nvSpPr>
        <p:spPr>
          <a:xfrm>
            <a:off x="14460199" y="8125207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C0B9A41B-BBF0-A240-961F-4A00AF5802FC}"/>
              </a:ext>
            </a:extLst>
          </p:cNvPr>
          <p:cNvSpPr/>
          <p:nvPr/>
        </p:nvSpPr>
        <p:spPr>
          <a:xfrm>
            <a:off x="9134864" y="9292786"/>
            <a:ext cx="689414" cy="689414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FBE30-B334-874E-B387-04BB5F59D0AB}"/>
              </a:ext>
            </a:extLst>
          </p:cNvPr>
          <p:cNvSpPr txBox="1"/>
          <p:nvPr/>
        </p:nvSpPr>
        <p:spPr>
          <a:xfrm>
            <a:off x="9951765" y="9345645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36" name="Donut 35">
            <a:extLst>
              <a:ext uri="{FF2B5EF4-FFF2-40B4-BE49-F238E27FC236}">
                <a16:creationId xmlns:a16="http://schemas.microsoft.com/office/drawing/2014/main" id="{BE560D3A-3F34-E148-B44A-D5CAB66E1C4F}"/>
              </a:ext>
            </a:extLst>
          </p:cNvPr>
          <p:cNvSpPr/>
          <p:nvPr/>
        </p:nvSpPr>
        <p:spPr>
          <a:xfrm>
            <a:off x="11389081" y="9292786"/>
            <a:ext cx="689414" cy="689414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CCD2AD-E577-B741-8ABC-8338C203B6C3}"/>
              </a:ext>
            </a:extLst>
          </p:cNvPr>
          <p:cNvSpPr txBox="1"/>
          <p:nvPr/>
        </p:nvSpPr>
        <p:spPr>
          <a:xfrm>
            <a:off x="12205982" y="9345645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C16E8D1D-0E56-6F42-BFA0-242212E1478F}"/>
              </a:ext>
            </a:extLst>
          </p:cNvPr>
          <p:cNvSpPr/>
          <p:nvPr/>
        </p:nvSpPr>
        <p:spPr>
          <a:xfrm>
            <a:off x="13643298" y="9292786"/>
            <a:ext cx="689414" cy="689414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1D0EC2-BF73-8544-94F6-C2E35CE935F4}"/>
              </a:ext>
            </a:extLst>
          </p:cNvPr>
          <p:cNvSpPr txBox="1"/>
          <p:nvPr/>
        </p:nvSpPr>
        <p:spPr>
          <a:xfrm>
            <a:off x="14460199" y="9345645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A29F298C-52DE-FF4A-9C5B-22CD7E8639BF}"/>
              </a:ext>
            </a:extLst>
          </p:cNvPr>
          <p:cNvSpPr/>
          <p:nvPr/>
        </p:nvSpPr>
        <p:spPr>
          <a:xfrm>
            <a:off x="9134864" y="10617863"/>
            <a:ext cx="689414" cy="689414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C5C37A-767D-894E-BAF8-D72F67D635B6}"/>
              </a:ext>
            </a:extLst>
          </p:cNvPr>
          <p:cNvSpPr txBox="1"/>
          <p:nvPr/>
        </p:nvSpPr>
        <p:spPr>
          <a:xfrm>
            <a:off x="9951765" y="10670722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7862EB07-0EAE-334A-93E9-972BE4807923}"/>
              </a:ext>
            </a:extLst>
          </p:cNvPr>
          <p:cNvSpPr/>
          <p:nvPr/>
        </p:nvSpPr>
        <p:spPr>
          <a:xfrm>
            <a:off x="11389081" y="10617863"/>
            <a:ext cx="689414" cy="689414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80786D-E4C5-6B4A-B81B-F497847613CB}"/>
              </a:ext>
            </a:extLst>
          </p:cNvPr>
          <p:cNvSpPr txBox="1"/>
          <p:nvPr/>
        </p:nvSpPr>
        <p:spPr>
          <a:xfrm>
            <a:off x="12205982" y="10670722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3B821528-D363-8540-8763-013F880ED137}"/>
              </a:ext>
            </a:extLst>
          </p:cNvPr>
          <p:cNvSpPr/>
          <p:nvPr/>
        </p:nvSpPr>
        <p:spPr>
          <a:xfrm>
            <a:off x="13643298" y="10617863"/>
            <a:ext cx="689414" cy="689414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A9F98B-B58F-F045-B9A7-C1654BFBF14A}"/>
              </a:ext>
            </a:extLst>
          </p:cNvPr>
          <p:cNvSpPr txBox="1"/>
          <p:nvPr/>
        </p:nvSpPr>
        <p:spPr>
          <a:xfrm>
            <a:off x="14460199" y="10670722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B20407A1-268A-1F47-83E3-259DE752FA7B}"/>
              </a:ext>
            </a:extLst>
          </p:cNvPr>
          <p:cNvSpPr/>
          <p:nvPr/>
        </p:nvSpPr>
        <p:spPr>
          <a:xfrm>
            <a:off x="9134864" y="11838301"/>
            <a:ext cx="689414" cy="689414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3EE2B1-2F0B-8340-AE17-7E45D3B9589F}"/>
              </a:ext>
            </a:extLst>
          </p:cNvPr>
          <p:cNvSpPr txBox="1"/>
          <p:nvPr/>
        </p:nvSpPr>
        <p:spPr>
          <a:xfrm>
            <a:off x="9951765" y="11891160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48" name="Donut 47">
            <a:extLst>
              <a:ext uri="{FF2B5EF4-FFF2-40B4-BE49-F238E27FC236}">
                <a16:creationId xmlns:a16="http://schemas.microsoft.com/office/drawing/2014/main" id="{D7F93832-E34D-7F46-AC5F-ABDDFA6E4B7C}"/>
              </a:ext>
            </a:extLst>
          </p:cNvPr>
          <p:cNvSpPr/>
          <p:nvPr/>
        </p:nvSpPr>
        <p:spPr>
          <a:xfrm>
            <a:off x="11389081" y="11838301"/>
            <a:ext cx="689414" cy="689414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0715EB-6749-064F-AF76-4062C083779B}"/>
              </a:ext>
            </a:extLst>
          </p:cNvPr>
          <p:cNvSpPr txBox="1"/>
          <p:nvPr/>
        </p:nvSpPr>
        <p:spPr>
          <a:xfrm>
            <a:off x="12205982" y="11891160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sp>
        <p:nvSpPr>
          <p:cNvPr id="50" name="Donut 49">
            <a:extLst>
              <a:ext uri="{FF2B5EF4-FFF2-40B4-BE49-F238E27FC236}">
                <a16:creationId xmlns:a16="http://schemas.microsoft.com/office/drawing/2014/main" id="{6F09010B-1C4C-3647-A689-7A07D39D90F4}"/>
              </a:ext>
            </a:extLst>
          </p:cNvPr>
          <p:cNvSpPr/>
          <p:nvPr/>
        </p:nvSpPr>
        <p:spPr>
          <a:xfrm>
            <a:off x="13643298" y="11838301"/>
            <a:ext cx="689414" cy="689414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891A2D-EE0D-1646-B4F1-4CD9E1CC2C5A}"/>
              </a:ext>
            </a:extLst>
          </p:cNvPr>
          <p:cNvSpPr txBox="1"/>
          <p:nvPr/>
        </p:nvSpPr>
        <p:spPr>
          <a:xfrm>
            <a:off x="14460199" y="11891160"/>
            <a:ext cx="78258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3.2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C19376E-A179-D448-A985-487A4E1E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2907"/>
              </p:ext>
            </p:extLst>
          </p:nvPr>
        </p:nvGraphicFramePr>
        <p:xfrm>
          <a:off x="1530695" y="8072347"/>
          <a:ext cx="6939572" cy="4455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786">
                  <a:extLst>
                    <a:ext uri="{9D8B030D-6E8A-4147-A177-3AD203B41FA5}">
                      <a16:colId xmlns:a16="http://schemas.microsoft.com/office/drawing/2014/main" val="1108499557"/>
                    </a:ext>
                  </a:extLst>
                </a:gridCol>
                <a:gridCol w="3469786">
                  <a:extLst>
                    <a:ext uri="{9D8B030D-6E8A-4147-A177-3AD203B41FA5}">
                      <a16:colId xmlns:a16="http://schemas.microsoft.com/office/drawing/2014/main" val="1112602112"/>
                    </a:ext>
                  </a:extLst>
                </a:gridCol>
              </a:tblGrid>
              <a:tr h="124750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oppins" pitchFamily="2" charset="77"/>
                          <a:cs typeface="Poppins" pitchFamily="2" charset="77"/>
                        </a:rPr>
                        <a:t>PREDICTED </a:t>
                      </a:r>
                    </a:p>
                    <a:p>
                      <a:pPr algn="ctr"/>
                      <a:r>
                        <a:rPr lang="en-US" sz="3200" dirty="0">
                          <a:latin typeface="Poppins" pitchFamily="2" charset="77"/>
                          <a:cs typeface="Poppins" pitchFamily="2" charset="77"/>
                        </a:rPr>
                        <a:t>SALE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oppins" pitchFamily="2" charset="77"/>
                          <a:cs typeface="Poppins" pitchFamily="2" charset="77"/>
                        </a:rPr>
                        <a:t>ACTUAL </a:t>
                      </a:r>
                    </a:p>
                    <a:p>
                      <a:pPr algn="ctr"/>
                      <a:r>
                        <a:rPr lang="en-US" sz="3200" dirty="0">
                          <a:latin typeface="Poppins" pitchFamily="2" charset="77"/>
                          <a:cs typeface="Poppins" pitchFamily="2" charset="77"/>
                        </a:rPr>
                        <a:t>SALE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50950"/>
                  </a:ext>
                </a:extLst>
              </a:tr>
              <a:tr h="53464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500 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200 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760814"/>
                  </a:ext>
                </a:extLst>
              </a:tr>
              <a:tr h="53464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1600 Units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1300 Units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29703"/>
                  </a:ext>
                </a:extLst>
              </a:tr>
              <a:tr h="53464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1000 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1400 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10323"/>
                  </a:ext>
                </a:extLst>
              </a:tr>
              <a:tr h="53464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2300 Units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2600 Units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51767"/>
                  </a:ext>
                </a:extLst>
              </a:tr>
              <a:tr h="53464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2700 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3100 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795"/>
                  </a:ext>
                </a:extLst>
              </a:tr>
              <a:tr h="53464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3300 Units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84848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3900 Units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1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65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29F49C2-2098-A747-856E-A7F15B98F21B}"/>
              </a:ext>
            </a:extLst>
          </p:cNvPr>
          <p:cNvGrpSpPr/>
          <p:nvPr/>
        </p:nvGrpSpPr>
        <p:grpSpPr>
          <a:xfrm>
            <a:off x="1520825" y="1600794"/>
            <a:ext cx="21340435" cy="10560726"/>
            <a:chOff x="2027055" y="2813405"/>
            <a:chExt cx="20346537" cy="10068878"/>
          </a:xfrm>
          <a:solidFill>
            <a:schemeClr val="bg1">
              <a:lumMod val="95000"/>
            </a:schemeClr>
          </a:solidFill>
        </p:grpSpPr>
        <p:sp>
          <p:nvSpPr>
            <p:cNvPr id="3" name="Shape 2797">
              <a:extLst>
                <a:ext uri="{FF2B5EF4-FFF2-40B4-BE49-F238E27FC236}">
                  <a16:creationId xmlns:a16="http://schemas.microsoft.com/office/drawing/2014/main" id="{514E878B-8837-F442-897E-63537B71E01A}"/>
                </a:ext>
              </a:extLst>
            </p:cNvPr>
            <p:cNvSpPr/>
            <p:nvPr/>
          </p:nvSpPr>
          <p:spPr>
            <a:xfrm>
              <a:off x="10162602" y="2928528"/>
              <a:ext cx="3509087" cy="315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4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4" name="Shape 2798">
              <a:extLst>
                <a:ext uri="{FF2B5EF4-FFF2-40B4-BE49-F238E27FC236}">
                  <a16:creationId xmlns:a16="http://schemas.microsoft.com/office/drawing/2014/main" id="{B80CE261-03CE-C241-87C2-4D6FC0639C01}"/>
                </a:ext>
              </a:extLst>
            </p:cNvPr>
            <p:cNvSpPr/>
            <p:nvPr/>
          </p:nvSpPr>
          <p:spPr>
            <a:xfrm>
              <a:off x="5781924" y="7740650"/>
              <a:ext cx="3155324" cy="514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5" name="Shape 2799">
              <a:extLst>
                <a:ext uri="{FF2B5EF4-FFF2-40B4-BE49-F238E27FC236}">
                  <a16:creationId xmlns:a16="http://schemas.microsoft.com/office/drawing/2014/main" id="{85FFE2D0-AC5A-E641-B0A9-8B2AAF871A49}"/>
                </a:ext>
              </a:extLst>
            </p:cNvPr>
            <p:cNvSpPr/>
            <p:nvPr/>
          </p:nvSpPr>
          <p:spPr>
            <a:xfrm>
              <a:off x="2027055" y="2813405"/>
              <a:ext cx="8966833" cy="533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7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2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6" name="Shape 2800">
              <a:extLst>
                <a:ext uri="{FF2B5EF4-FFF2-40B4-BE49-F238E27FC236}">
                  <a16:creationId xmlns:a16="http://schemas.microsoft.com/office/drawing/2014/main" id="{1A863DE1-8B52-6440-AE92-AFEA7F893B53}"/>
                </a:ext>
              </a:extLst>
            </p:cNvPr>
            <p:cNvSpPr/>
            <p:nvPr/>
          </p:nvSpPr>
          <p:spPr>
            <a:xfrm>
              <a:off x="10056202" y="5875667"/>
              <a:ext cx="4625615" cy="545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7" name="Shape 2801">
              <a:extLst>
                <a:ext uri="{FF2B5EF4-FFF2-40B4-BE49-F238E27FC236}">
                  <a16:creationId xmlns:a16="http://schemas.microsoft.com/office/drawing/2014/main" id="{BB0F39FE-792A-8545-9D7A-EE49D25084E3}"/>
                </a:ext>
              </a:extLst>
            </p:cNvPr>
            <p:cNvSpPr/>
            <p:nvPr/>
          </p:nvSpPr>
          <p:spPr>
            <a:xfrm>
              <a:off x="12781742" y="2928528"/>
              <a:ext cx="8235952" cy="65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E424E20-9E6E-BD48-ADC2-C994614AB1EE}"/>
                </a:ext>
              </a:extLst>
            </p:cNvPr>
            <p:cNvSpPr/>
            <p:nvPr/>
          </p:nvSpPr>
          <p:spPr>
            <a:xfrm>
              <a:off x="18599379" y="8868850"/>
              <a:ext cx="3774213" cy="3312961"/>
            </a:xfrm>
            <a:custGeom>
              <a:avLst/>
              <a:gdLst>
                <a:gd name="connsiteX0" fmla="*/ 1847097 w 3774213"/>
                <a:gd name="connsiteY0" fmla="*/ 2904922 h 3312961"/>
                <a:gd name="connsiteX1" fmla="*/ 1620779 w 3774213"/>
                <a:gd name="connsiteY1" fmla="*/ 3107081 h 3312961"/>
                <a:gd name="connsiteX2" fmla="*/ 1615255 w 3774213"/>
                <a:gd name="connsiteY2" fmla="*/ 2956376 h 3312961"/>
                <a:gd name="connsiteX3" fmla="*/ 1789793 w 3774213"/>
                <a:gd name="connsiteY3" fmla="*/ 2921440 h 3312961"/>
                <a:gd name="connsiteX4" fmla="*/ 1789793 w 3774213"/>
                <a:gd name="connsiteY4" fmla="*/ 2921440 h 3312961"/>
                <a:gd name="connsiteX5" fmla="*/ 1847097 w 3774213"/>
                <a:gd name="connsiteY5" fmla="*/ 2904922 h 3312961"/>
                <a:gd name="connsiteX6" fmla="*/ 3258361 w 3774213"/>
                <a:gd name="connsiteY6" fmla="*/ 2825429 h 3312961"/>
                <a:gd name="connsiteX7" fmla="*/ 3258361 w 3774213"/>
                <a:gd name="connsiteY7" fmla="*/ 2825429 h 3312961"/>
                <a:gd name="connsiteX8" fmla="*/ 3544517 w 3774213"/>
                <a:gd name="connsiteY8" fmla="*/ 2321740 h 3312961"/>
                <a:gd name="connsiteX9" fmla="*/ 3553743 w 3774213"/>
                <a:gd name="connsiteY9" fmla="*/ 2333804 h 3312961"/>
                <a:gd name="connsiteX10" fmla="*/ 3566235 w 3774213"/>
                <a:gd name="connsiteY10" fmla="*/ 2364055 h 3312961"/>
                <a:gd name="connsiteX11" fmla="*/ 3608387 w 3774213"/>
                <a:gd name="connsiteY11" fmla="*/ 2409513 h 3312961"/>
                <a:gd name="connsiteX12" fmla="*/ 3583277 w 3774213"/>
                <a:gd name="connsiteY12" fmla="*/ 2482453 h 3312961"/>
                <a:gd name="connsiteX13" fmla="*/ 3581761 w 3774213"/>
                <a:gd name="connsiteY13" fmla="*/ 2515341 h 3312961"/>
                <a:gd name="connsiteX14" fmla="*/ 3607945 w 3774213"/>
                <a:gd name="connsiteY14" fmla="*/ 2519042 h 3312961"/>
                <a:gd name="connsiteX15" fmla="*/ 3607945 w 3774213"/>
                <a:gd name="connsiteY15" fmla="*/ 2519042 h 3312961"/>
                <a:gd name="connsiteX16" fmla="*/ 3621405 w 3774213"/>
                <a:gd name="connsiteY16" fmla="*/ 2486980 h 3312961"/>
                <a:gd name="connsiteX17" fmla="*/ 3631917 w 3774213"/>
                <a:gd name="connsiteY17" fmla="*/ 2518563 h 3312961"/>
                <a:gd name="connsiteX18" fmla="*/ 3617403 w 3774213"/>
                <a:gd name="connsiteY18" fmla="*/ 2562929 h 3312961"/>
                <a:gd name="connsiteX19" fmla="*/ 3640681 w 3774213"/>
                <a:gd name="connsiteY19" fmla="*/ 2596589 h 3312961"/>
                <a:gd name="connsiteX20" fmla="*/ 3712135 w 3774213"/>
                <a:gd name="connsiteY20" fmla="*/ 2592062 h 3312961"/>
                <a:gd name="connsiteX21" fmla="*/ 3774213 w 3774213"/>
                <a:gd name="connsiteY21" fmla="*/ 2586550 h 3312961"/>
                <a:gd name="connsiteX22" fmla="*/ 3737117 w 3774213"/>
                <a:gd name="connsiteY22" fmla="*/ 2627613 h 3312961"/>
                <a:gd name="connsiteX23" fmla="*/ 3694187 w 3774213"/>
                <a:gd name="connsiteY23" fmla="*/ 2668118 h 3312961"/>
                <a:gd name="connsiteX24" fmla="*/ 3593305 w 3774213"/>
                <a:gd name="connsiteY24" fmla="*/ 2713042 h 3312961"/>
                <a:gd name="connsiteX25" fmla="*/ 3577169 w 3774213"/>
                <a:gd name="connsiteY25" fmla="*/ 2726091 h 3312961"/>
                <a:gd name="connsiteX26" fmla="*/ 3573439 w 3774213"/>
                <a:gd name="connsiteY26" fmla="*/ 2747475 h 3312961"/>
                <a:gd name="connsiteX27" fmla="*/ 3534827 w 3774213"/>
                <a:gd name="connsiteY27" fmla="*/ 2777088 h 3312961"/>
                <a:gd name="connsiteX28" fmla="*/ 3495393 w 3774213"/>
                <a:gd name="connsiteY28" fmla="*/ 2812772 h 3312961"/>
                <a:gd name="connsiteX29" fmla="*/ 3442497 w 3774213"/>
                <a:gd name="connsiteY29" fmla="*/ 2843770 h 3312961"/>
                <a:gd name="connsiteX30" fmla="*/ 3362533 w 3774213"/>
                <a:gd name="connsiteY30" fmla="*/ 2890692 h 3312961"/>
                <a:gd name="connsiteX31" fmla="*/ 3322993 w 3774213"/>
                <a:gd name="connsiteY31" fmla="*/ 2875885 h 3312961"/>
                <a:gd name="connsiteX32" fmla="*/ 3327533 w 3774213"/>
                <a:gd name="connsiteY32" fmla="*/ 2866843 h 3312961"/>
                <a:gd name="connsiteX33" fmla="*/ 3304353 w 3774213"/>
                <a:gd name="connsiteY33" fmla="*/ 2887171 h 3312961"/>
                <a:gd name="connsiteX34" fmla="*/ 3289805 w 3774213"/>
                <a:gd name="connsiteY34" fmla="*/ 2913617 h 3312961"/>
                <a:gd name="connsiteX35" fmla="*/ 3278739 w 3774213"/>
                <a:gd name="connsiteY35" fmla="*/ 2927595 h 3312961"/>
                <a:gd name="connsiteX36" fmla="*/ 3216077 w 3774213"/>
                <a:gd name="connsiteY36" fmla="*/ 2971393 h 3312961"/>
                <a:gd name="connsiteX37" fmla="*/ 3089189 w 3774213"/>
                <a:gd name="connsiteY37" fmla="*/ 3060059 h 3312961"/>
                <a:gd name="connsiteX38" fmla="*/ 3101147 w 3774213"/>
                <a:gd name="connsiteY38" fmla="*/ 3074401 h 3312961"/>
                <a:gd name="connsiteX39" fmla="*/ 3087809 w 3774213"/>
                <a:gd name="connsiteY39" fmla="*/ 3087740 h 3312961"/>
                <a:gd name="connsiteX40" fmla="*/ 3057633 w 3774213"/>
                <a:gd name="connsiteY40" fmla="*/ 3092680 h 3312961"/>
                <a:gd name="connsiteX41" fmla="*/ 3013747 w 3774213"/>
                <a:gd name="connsiteY41" fmla="*/ 3103835 h 3312961"/>
                <a:gd name="connsiteX42" fmla="*/ 2941995 w 3774213"/>
                <a:gd name="connsiteY42" fmla="*/ 3131539 h 3312961"/>
                <a:gd name="connsiteX43" fmla="*/ 2879407 w 3774213"/>
                <a:gd name="connsiteY43" fmla="*/ 3192683 h 3312961"/>
                <a:gd name="connsiteX44" fmla="*/ 2715263 w 3774213"/>
                <a:gd name="connsiteY44" fmla="*/ 3298377 h 3312961"/>
                <a:gd name="connsiteX45" fmla="*/ 2629875 w 3774213"/>
                <a:gd name="connsiteY45" fmla="*/ 3308644 h 3312961"/>
                <a:gd name="connsiteX46" fmla="*/ 2596197 w 3774213"/>
                <a:gd name="connsiteY46" fmla="*/ 3290706 h 3312961"/>
                <a:gd name="connsiteX47" fmla="*/ 2596197 w 3774213"/>
                <a:gd name="connsiteY47" fmla="*/ 3274702 h 3312961"/>
                <a:gd name="connsiteX48" fmla="*/ 2522917 w 3774213"/>
                <a:gd name="connsiteY48" fmla="*/ 3277389 h 3312961"/>
                <a:gd name="connsiteX49" fmla="*/ 2540911 w 3774213"/>
                <a:gd name="connsiteY49" fmla="*/ 3254807 h 3312961"/>
                <a:gd name="connsiteX50" fmla="*/ 2578165 w 3774213"/>
                <a:gd name="connsiteY50" fmla="*/ 3225304 h 3312961"/>
                <a:gd name="connsiteX51" fmla="*/ 2630695 w 3774213"/>
                <a:gd name="connsiteY51" fmla="*/ 3192137 h 3312961"/>
                <a:gd name="connsiteX52" fmla="*/ 2695295 w 3774213"/>
                <a:gd name="connsiteY52" fmla="*/ 3153278 h 3312961"/>
                <a:gd name="connsiteX53" fmla="*/ 2746781 w 3774213"/>
                <a:gd name="connsiteY53" fmla="*/ 3121431 h 3312961"/>
                <a:gd name="connsiteX54" fmla="*/ 2805867 w 3774213"/>
                <a:gd name="connsiteY54" fmla="*/ 3099327 h 3312961"/>
                <a:gd name="connsiteX55" fmla="*/ 2943187 w 3774213"/>
                <a:gd name="connsiteY55" fmla="*/ 3040345 h 3312961"/>
                <a:gd name="connsiteX56" fmla="*/ 2990799 w 3774213"/>
                <a:gd name="connsiteY56" fmla="*/ 3016147 h 3312961"/>
                <a:gd name="connsiteX57" fmla="*/ 3031071 w 3774213"/>
                <a:gd name="connsiteY57" fmla="*/ 2997913 h 3312961"/>
                <a:gd name="connsiteX58" fmla="*/ 3050629 w 3774213"/>
                <a:gd name="connsiteY58" fmla="*/ 2982137 h 3312961"/>
                <a:gd name="connsiteX59" fmla="*/ 3084717 w 3774213"/>
                <a:gd name="connsiteY59" fmla="*/ 2943234 h 3312961"/>
                <a:gd name="connsiteX60" fmla="*/ 3131211 w 3774213"/>
                <a:gd name="connsiteY60" fmla="*/ 2919081 h 3312961"/>
                <a:gd name="connsiteX61" fmla="*/ 3171261 w 3774213"/>
                <a:gd name="connsiteY61" fmla="*/ 2891195 h 3312961"/>
                <a:gd name="connsiteX62" fmla="*/ 3198493 w 3774213"/>
                <a:gd name="connsiteY62" fmla="*/ 2855045 h 3312961"/>
                <a:gd name="connsiteX63" fmla="*/ 3258361 w 3774213"/>
                <a:gd name="connsiteY63" fmla="*/ 2825429 h 3312961"/>
                <a:gd name="connsiteX64" fmla="*/ 3243645 w 3774213"/>
                <a:gd name="connsiteY64" fmla="*/ 2886801 h 3312961"/>
                <a:gd name="connsiteX65" fmla="*/ 3291033 w 3774213"/>
                <a:gd name="connsiteY65" fmla="*/ 2866245 h 3312961"/>
                <a:gd name="connsiteX66" fmla="*/ 3310373 w 3774213"/>
                <a:gd name="connsiteY66" fmla="*/ 2858457 h 3312961"/>
                <a:gd name="connsiteX67" fmla="*/ 3327579 w 3774213"/>
                <a:gd name="connsiteY67" fmla="*/ 2866751 h 3312961"/>
                <a:gd name="connsiteX68" fmla="*/ 3328755 w 3774213"/>
                <a:gd name="connsiteY68" fmla="*/ 2864408 h 3312961"/>
                <a:gd name="connsiteX69" fmla="*/ 3377615 w 3774213"/>
                <a:gd name="connsiteY69" fmla="*/ 2831866 h 3312961"/>
                <a:gd name="connsiteX70" fmla="*/ 3422589 w 3774213"/>
                <a:gd name="connsiteY70" fmla="*/ 2780923 h 3312961"/>
                <a:gd name="connsiteX71" fmla="*/ 3374835 w 3774213"/>
                <a:gd name="connsiteY71" fmla="*/ 2713362 h 3312961"/>
                <a:gd name="connsiteX72" fmla="*/ 3434449 w 3774213"/>
                <a:gd name="connsiteY72" fmla="*/ 2683936 h 3312961"/>
                <a:gd name="connsiteX73" fmla="*/ 3493559 w 3774213"/>
                <a:gd name="connsiteY73" fmla="*/ 2629610 h 3312961"/>
                <a:gd name="connsiteX74" fmla="*/ 3536091 w 3774213"/>
                <a:gd name="connsiteY74" fmla="*/ 2451083 h 3312961"/>
                <a:gd name="connsiteX75" fmla="*/ 3536765 w 3774213"/>
                <a:gd name="connsiteY75" fmla="*/ 2372737 h 3312961"/>
                <a:gd name="connsiteX76" fmla="*/ 3536659 w 3774213"/>
                <a:gd name="connsiteY76" fmla="*/ 2327812 h 3312961"/>
                <a:gd name="connsiteX77" fmla="*/ 3544517 w 3774213"/>
                <a:gd name="connsiteY77" fmla="*/ 2321740 h 3312961"/>
                <a:gd name="connsiteX78" fmla="*/ 51097 w 3774213"/>
                <a:gd name="connsiteY78" fmla="*/ 1767664 h 3312961"/>
                <a:gd name="connsiteX79" fmla="*/ 51161 w 3774213"/>
                <a:gd name="connsiteY79" fmla="*/ 1767783 h 3312961"/>
                <a:gd name="connsiteX80" fmla="*/ 51215 w 3774213"/>
                <a:gd name="connsiteY80" fmla="*/ 1768012 h 3312961"/>
                <a:gd name="connsiteX81" fmla="*/ 46207 w 3774213"/>
                <a:gd name="connsiteY81" fmla="*/ 1758477 h 3312961"/>
                <a:gd name="connsiteX82" fmla="*/ 49965 w 3774213"/>
                <a:gd name="connsiteY82" fmla="*/ 1764319 h 3312961"/>
                <a:gd name="connsiteX83" fmla="*/ 51097 w 3774213"/>
                <a:gd name="connsiteY83" fmla="*/ 1767664 h 3312961"/>
                <a:gd name="connsiteX84" fmla="*/ 2635381 w 3774213"/>
                <a:gd name="connsiteY84" fmla="*/ 1692529 h 3312961"/>
                <a:gd name="connsiteX85" fmla="*/ 2637905 w 3774213"/>
                <a:gd name="connsiteY85" fmla="*/ 1697668 h 3312961"/>
                <a:gd name="connsiteX86" fmla="*/ 2635381 w 3774213"/>
                <a:gd name="connsiteY86" fmla="*/ 1692529 h 3312961"/>
                <a:gd name="connsiteX87" fmla="*/ 155271 w 3774213"/>
                <a:gd name="connsiteY87" fmla="*/ 1487762 h 3312961"/>
                <a:gd name="connsiteX88" fmla="*/ 164959 w 3774213"/>
                <a:gd name="connsiteY88" fmla="*/ 1487762 h 3312961"/>
                <a:gd name="connsiteX89" fmla="*/ 155439 w 3774213"/>
                <a:gd name="connsiteY89" fmla="*/ 1490808 h 3312961"/>
                <a:gd name="connsiteX90" fmla="*/ 154789 w 3774213"/>
                <a:gd name="connsiteY90" fmla="*/ 1479085 h 3312961"/>
                <a:gd name="connsiteX91" fmla="*/ 155271 w 3774213"/>
                <a:gd name="connsiteY91" fmla="*/ 1487762 h 3312961"/>
                <a:gd name="connsiteX92" fmla="*/ 154465 w 3774213"/>
                <a:gd name="connsiteY92" fmla="*/ 1487762 h 3312961"/>
                <a:gd name="connsiteX93" fmla="*/ 154789 w 3774213"/>
                <a:gd name="connsiteY93" fmla="*/ 1479085 h 3312961"/>
                <a:gd name="connsiteX94" fmla="*/ 2175983 w 3774213"/>
                <a:gd name="connsiteY94" fmla="*/ 654522 h 3312961"/>
                <a:gd name="connsiteX95" fmla="*/ 2198935 w 3774213"/>
                <a:gd name="connsiteY95" fmla="*/ 733503 h 3312961"/>
                <a:gd name="connsiteX96" fmla="*/ 2220891 w 3774213"/>
                <a:gd name="connsiteY96" fmla="*/ 888740 h 3312961"/>
                <a:gd name="connsiteX97" fmla="*/ 2279025 w 3774213"/>
                <a:gd name="connsiteY97" fmla="*/ 902919 h 3312961"/>
                <a:gd name="connsiteX98" fmla="*/ 2345305 w 3774213"/>
                <a:gd name="connsiteY98" fmla="*/ 1274640 h 3312961"/>
                <a:gd name="connsiteX99" fmla="*/ 2473447 w 3774213"/>
                <a:gd name="connsiteY99" fmla="*/ 1376377 h 3312961"/>
                <a:gd name="connsiteX100" fmla="*/ 2516253 w 3774213"/>
                <a:gd name="connsiteY100" fmla="*/ 1523282 h 3312961"/>
                <a:gd name="connsiteX101" fmla="*/ 2522329 w 3774213"/>
                <a:gd name="connsiteY101" fmla="*/ 1497410 h 3312961"/>
                <a:gd name="connsiteX102" fmla="*/ 2565135 w 3774213"/>
                <a:gd name="connsiteY102" fmla="*/ 1605286 h 3312961"/>
                <a:gd name="connsiteX103" fmla="*/ 2637905 w 3774213"/>
                <a:gd name="connsiteY103" fmla="*/ 1697668 h 3312961"/>
                <a:gd name="connsiteX104" fmla="*/ 2632657 w 3774213"/>
                <a:gd name="connsiteY104" fmla="*/ 1878194 h 3312961"/>
                <a:gd name="connsiteX105" fmla="*/ 2635281 w 3774213"/>
                <a:gd name="connsiteY105" fmla="*/ 1982562 h 3312961"/>
                <a:gd name="connsiteX106" fmla="*/ 2527989 w 3774213"/>
                <a:gd name="connsiteY106" fmla="*/ 2155340 h 3312961"/>
                <a:gd name="connsiteX107" fmla="*/ 2408409 w 3774213"/>
                <a:gd name="connsiteY107" fmla="*/ 2302830 h 3312961"/>
                <a:gd name="connsiteX108" fmla="*/ 2101449 w 3774213"/>
                <a:gd name="connsiteY108" fmla="*/ 2647802 h 3312961"/>
                <a:gd name="connsiteX109" fmla="*/ 1929673 w 3774213"/>
                <a:gd name="connsiteY109" fmla="*/ 2709195 h 3312961"/>
                <a:gd name="connsiteX110" fmla="*/ 1803463 w 3774213"/>
                <a:gd name="connsiteY110" fmla="*/ 2780820 h 3312961"/>
                <a:gd name="connsiteX111" fmla="*/ 1768251 w 3774213"/>
                <a:gd name="connsiteY111" fmla="*/ 2702763 h 3312961"/>
                <a:gd name="connsiteX112" fmla="*/ 1640939 w 3774213"/>
                <a:gd name="connsiteY112" fmla="*/ 2759625 h 3312961"/>
                <a:gd name="connsiteX113" fmla="*/ 1490565 w 3774213"/>
                <a:gd name="connsiteY113" fmla="*/ 2697939 h 3312961"/>
                <a:gd name="connsiteX114" fmla="*/ 1496227 w 3774213"/>
                <a:gd name="connsiteY114" fmla="*/ 2546064 h 3312961"/>
                <a:gd name="connsiteX115" fmla="*/ 1429947 w 3774213"/>
                <a:gd name="connsiteY115" fmla="*/ 2516683 h 3312961"/>
                <a:gd name="connsiteX116" fmla="*/ 1464329 w 3774213"/>
                <a:gd name="connsiteY116" fmla="*/ 2415384 h 3312961"/>
                <a:gd name="connsiteX117" fmla="*/ 1352343 w 3774213"/>
                <a:gd name="connsiteY117" fmla="*/ 2492857 h 3312961"/>
                <a:gd name="connsiteX118" fmla="*/ 1443065 w 3774213"/>
                <a:gd name="connsiteY118" fmla="*/ 2394335 h 3312961"/>
                <a:gd name="connsiteX119" fmla="*/ 1490151 w 3774213"/>
                <a:gd name="connsiteY119" fmla="*/ 2301222 h 3312961"/>
                <a:gd name="connsiteX120" fmla="*/ 1283439 w 3774213"/>
                <a:gd name="connsiteY120" fmla="*/ 2469615 h 3312961"/>
                <a:gd name="connsiteX121" fmla="*/ 1272531 w 3774213"/>
                <a:gd name="connsiteY121" fmla="*/ 2337181 h 3312961"/>
                <a:gd name="connsiteX122" fmla="*/ 1248503 w 3774213"/>
                <a:gd name="connsiteY122" fmla="*/ 2266579 h 3312961"/>
                <a:gd name="connsiteX123" fmla="*/ 990701 w 3774213"/>
                <a:gd name="connsiteY123" fmla="*/ 2214833 h 3312961"/>
                <a:gd name="connsiteX124" fmla="*/ 643281 w 3774213"/>
                <a:gd name="connsiteY124" fmla="*/ 2308385 h 3312961"/>
                <a:gd name="connsiteX125" fmla="*/ 517625 w 3774213"/>
                <a:gd name="connsiteY125" fmla="*/ 2388196 h 3312961"/>
                <a:gd name="connsiteX126" fmla="*/ 356619 w 3774213"/>
                <a:gd name="connsiteY126" fmla="*/ 2384249 h 3312961"/>
                <a:gd name="connsiteX127" fmla="*/ 105997 w 3774213"/>
                <a:gd name="connsiteY127" fmla="*/ 2477508 h 3312961"/>
                <a:gd name="connsiteX128" fmla="*/ 1053 w 3774213"/>
                <a:gd name="connsiteY128" fmla="*/ 2379279 h 3312961"/>
                <a:gd name="connsiteX129" fmla="*/ 63329 w 3774213"/>
                <a:gd name="connsiteY129" fmla="*/ 2331626 h 3312961"/>
                <a:gd name="connsiteX130" fmla="*/ 88461 w 3774213"/>
                <a:gd name="connsiteY130" fmla="*/ 2139992 h 3312961"/>
                <a:gd name="connsiteX131" fmla="*/ 88461 w 3774213"/>
                <a:gd name="connsiteY131" fmla="*/ 1983001 h 3312961"/>
                <a:gd name="connsiteX132" fmla="*/ 56577 w 3774213"/>
                <a:gd name="connsiteY132" fmla="*/ 1790578 h 3312961"/>
                <a:gd name="connsiteX133" fmla="*/ 51215 w 3774213"/>
                <a:gd name="connsiteY133" fmla="*/ 1768012 h 3312961"/>
                <a:gd name="connsiteX134" fmla="*/ 54009 w 3774213"/>
                <a:gd name="connsiteY134" fmla="*/ 1776274 h 3312961"/>
                <a:gd name="connsiteX135" fmla="*/ 64297 w 3774213"/>
                <a:gd name="connsiteY135" fmla="*/ 1796921 h 3312961"/>
                <a:gd name="connsiteX136" fmla="*/ 70925 w 3774213"/>
                <a:gd name="connsiteY136" fmla="*/ 1763739 h 3312961"/>
                <a:gd name="connsiteX137" fmla="*/ 113315 w 3774213"/>
                <a:gd name="connsiteY137" fmla="*/ 1812415 h 3312961"/>
                <a:gd name="connsiteX138" fmla="*/ 118287 w 3774213"/>
                <a:gd name="connsiteY138" fmla="*/ 1609672 h 3312961"/>
                <a:gd name="connsiteX139" fmla="*/ 151531 w 3774213"/>
                <a:gd name="connsiteY139" fmla="*/ 1492059 h 3312961"/>
                <a:gd name="connsiteX140" fmla="*/ 155439 w 3774213"/>
                <a:gd name="connsiteY140" fmla="*/ 1490808 h 3312961"/>
                <a:gd name="connsiteX141" fmla="*/ 155501 w 3774213"/>
                <a:gd name="connsiteY141" fmla="*/ 1491910 h 3312961"/>
                <a:gd name="connsiteX142" fmla="*/ 167721 w 3774213"/>
                <a:gd name="connsiteY142" fmla="*/ 1517874 h 3312961"/>
                <a:gd name="connsiteX143" fmla="*/ 324585 w 3774213"/>
                <a:gd name="connsiteY143" fmla="*/ 1397865 h 3312961"/>
                <a:gd name="connsiteX144" fmla="*/ 443613 w 3774213"/>
                <a:gd name="connsiteY144" fmla="*/ 1371700 h 3312961"/>
                <a:gd name="connsiteX145" fmla="*/ 527567 w 3774213"/>
                <a:gd name="connsiteY145" fmla="*/ 1335010 h 3312961"/>
                <a:gd name="connsiteX146" fmla="*/ 711771 w 3774213"/>
                <a:gd name="connsiteY146" fmla="*/ 1230642 h 3312961"/>
                <a:gd name="connsiteX147" fmla="*/ 816715 w 3774213"/>
                <a:gd name="connsiteY147" fmla="*/ 1069265 h 3312961"/>
                <a:gd name="connsiteX148" fmla="*/ 847233 w 3774213"/>
                <a:gd name="connsiteY148" fmla="*/ 1143814 h 3312961"/>
                <a:gd name="connsiteX149" fmla="*/ 857313 w 3774213"/>
                <a:gd name="connsiteY149" fmla="*/ 1101423 h 3312961"/>
                <a:gd name="connsiteX150" fmla="*/ 887967 w 3774213"/>
                <a:gd name="connsiteY150" fmla="*/ 1053771 h 3312961"/>
                <a:gd name="connsiteX151" fmla="*/ 945547 w 3774213"/>
                <a:gd name="connsiteY151" fmla="*/ 980391 h 3312961"/>
                <a:gd name="connsiteX152" fmla="*/ 1182913 w 3774213"/>
                <a:gd name="connsiteY152" fmla="*/ 954372 h 3312961"/>
                <a:gd name="connsiteX153" fmla="*/ 1286201 w 3774213"/>
                <a:gd name="connsiteY153" fmla="*/ 935223 h 3312961"/>
                <a:gd name="connsiteX154" fmla="*/ 1387417 w 3774213"/>
                <a:gd name="connsiteY154" fmla="*/ 761422 h 3312961"/>
                <a:gd name="connsiteX155" fmla="*/ 1461291 w 3774213"/>
                <a:gd name="connsiteY155" fmla="*/ 686435 h 3312961"/>
                <a:gd name="connsiteX156" fmla="*/ 1510173 w 3774213"/>
                <a:gd name="connsiteY156" fmla="*/ 677956 h 3312961"/>
                <a:gd name="connsiteX157" fmla="*/ 1581977 w 3774213"/>
                <a:gd name="connsiteY157" fmla="*/ 724440 h 3312961"/>
                <a:gd name="connsiteX158" fmla="*/ 1673389 w 3774213"/>
                <a:gd name="connsiteY158" fmla="*/ 755283 h 3312961"/>
                <a:gd name="connsiteX159" fmla="*/ 1780403 w 3774213"/>
                <a:gd name="connsiteY159" fmla="*/ 751628 h 3312961"/>
                <a:gd name="connsiteX160" fmla="*/ 1709429 w 3774213"/>
                <a:gd name="connsiteY160" fmla="*/ 861990 h 3312961"/>
                <a:gd name="connsiteX161" fmla="*/ 1706391 w 3774213"/>
                <a:gd name="connsiteY161" fmla="*/ 1000417 h 3312961"/>
                <a:gd name="connsiteX162" fmla="*/ 1832599 w 3774213"/>
                <a:gd name="connsiteY162" fmla="*/ 1086806 h 3312961"/>
                <a:gd name="connsiteX163" fmla="*/ 1985043 w 3774213"/>
                <a:gd name="connsiteY163" fmla="*/ 1152731 h 3312961"/>
                <a:gd name="connsiteX164" fmla="*/ 2076041 w 3774213"/>
                <a:gd name="connsiteY164" fmla="*/ 878946 h 3312961"/>
                <a:gd name="connsiteX165" fmla="*/ 2115119 w 3774213"/>
                <a:gd name="connsiteY165" fmla="*/ 737011 h 3312961"/>
                <a:gd name="connsiteX166" fmla="*/ 2175983 w 3774213"/>
                <a:gd name="connsiteY166" fmla="*/ 654522 h 3312961"/>
                <a:gd name="connsiteX167" fmla="*/ 2676983 w 3774213"/>
                <a:gd name="connsiteY167" fmla="*/ 280947 h 3312961"/>
                <a:gd name="connsiteX168" fmla="*/ 2676983 w 3774213"/>
                <a:gd name="connsiteY168" fmla="*/ 280947 h 3312961"/>
                <a:gd name="connsiteX169" fmla="*/ 2745057 w 3774213"/>
                <a:gd name="connsiteY169" fmla="*/ 27919 h 3312961"/>
                <a:gd name="connsiteX170" fmla="*/ 2897227 w 3774213"/>
                <a:gd name="connsiteY170" fmla="*/ 205813 h 3312961"/>
                <a:gd name="connsiteX171" fmla="*/ 2884523 w 3774213"/>
                <a:gd name="connsiteY171" fmla="*/ 168539 h 3312961"/>
                <a:gd name="connsiteX172" fmla="*/ 2676983 w 3774213"/>
                <a:gd name="connsiteY172" fmla="*/ 280947 h 3312961"/>
                <a:gd name="connsiteX173" fmla="*/ 2605179 w 3774213"/>
                <a:gd name="connsiteY173" fmla="*/ 241041 h 3312961"/>
                <a:gd name="connsiteX174" fmla="*/ 2813547 w 3774213"/>
                <a:gd name="connsiteY174" fmla="*/ 198505 h 3312961"/>
                <a:gd name="connsiteX175" fmla="*/ 2879827 w 3774213"/>
                <a:gd name="connsiteY175" fmla="*/ 154506 h 3312961"/>
                <a:gd name="connsiteX176" fmla="*/ 2745057 w 3774213"/>
                <a:gd name="connsiteY176" fmla="*/ 27919 h 3312961"/>
                <a:gd name="connsiteX177" fmla="*/ 2107663 w 3774213"/>
                <a:gd name="connsiteY177" fmla="*/ 0 h 3312961"/>
                <a:gd name="connsiteX178" fmla="*/ 2373059 w 3774213"/>
                <a:gd name="connsiteY178" fmla="*/ 113285 h 3312961"/>
                <a:gd name="connsiteX179" fmla="*/ 2451353 w 3774213"/>
                <a:gd name="connsiteY179" fmla="*/ 216484 h 3312961"/>
                <a:gd name="connsiteX180" fmla="*/ 2580323 w 3774213"/>
                <a:gd name="connsiteY180" fmla="*/ 337078 h 3312961"/>
                <a:gd name="connsiteX181" fmla="*/ 2520119 w 3774213"/>
                <a:gd name="connsiteY181" fmla="*/ 340001 h 3312961"/>
                <a:gd name="connsiteX182" fmla="*/ 2613601 w 3774213"/>
                <a:gd name="connsiteY182" fmla="*/ 483545 h 3312961"/>
                <a:gd name="connsiteX183" fmla="*/ 2650609 w 3774213"/>
                <a:gd name="connsiteY183" fmla="*/ 524620 h 3312961"/>
                <a:gd name="connsiteX184" fmla="*/ 2705981 w 3774213"/>
                <a:gd name="connsiteY184" fmla="*/ 640244 h 3312961"/>
                <a:gd name="connsiteX185" fmla="*/ 2468889 w 3774213"/>
                <a:gd name="connsiteY185" fmla="*/ 522135 h 3312961"/>
                <a:gd name="connsiteX186" fmla="*/ 2253755 w 3774213"/>
                <a:gd name="connsiteY186" fmla="*/ 455041 h 3312961"/>
                <a:gd name="connsiteX187" fmla="*/ 2078389 w 3774213"/>
                <a:gd name="connsiteY187" fmla="*/ 510879 h 3312961"/>
                <a:gd name="connsiteX188" fmla="*/ 2072451 w 3774213"/>
                <a:gd name="connsiteY188" fmla="*/ 324799 h 3312961"/>
                <a:gd name="connsiteX189" fmla="*/ 2107663 w 3774213"/>
                <a:gd name="connsiteY189" fmla="*/ 0 h 331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3774213" h="3312961">
                  <a:moveTo>
                    <a:pt x="1847097" y="2904922"/>
                  </a:moveTo>
                  <a:cubicBezTo>
                    <a:pt x="1817685" y="2901560"/>
                    <a:pt x="1724617" y="3157365"/>
                    <a:pt x="1620779" y="3107081"/>
                  </a:cubicBezTo>
                  <a:cubicBezTo>
                    <a:pt x="1574105" y="3084570"/>
                    <a:pt x="1609317" y="2991165"/>
                    <a:pt x="1615255" y="2956376"/>
                  </a:cubicBezTo>
                  <a:cubicBezTo>
                    <a:pt x="1631411" y="2863847"/>
                    <a:pt x="1726413" y="2929041"/>
                    <a:pt x="1789793" y="2921440"/>
                  </a:cubicBezTo>
                  <a:cubicBezTo>
                    <a:pt x="1771981" y="2923632"/>
                    <a:pt x="1809953" y="2919101"/>
                    <a:pt x="1789793" y="2921440"/>
                  </a:cubicBezTo>
                  <a:cubicBezTo>
                    <a:pt x="1808297" y="2913839"/>
                    <a:pt x="1827351" y="2908284"/>
                    <a:pt x="1847097" y="2904922"/>
                  </a:cubicBezTo>
                  <a:close/>
                  <a:moveTo>
                    <a:pt x="3258361" y="2825429"/>
                  </a:moveTo>
                  <a:cubicBezTo>
                    <a:pt x="3258361" y="2825429"/>
                    <a:pt x="3243683" y="2832463"/>
                    <a:pt x="3258361" y="2825429"/>
                  </a:cubicBezTo>
                  <a:close/>
                  <a:moveTo>
                    <a:pt x="3544517" y="2321740"/>
                  </a:moveTo>
                  <a:cubicBezTo>
                    <a:pt x="3556313" y="2320382"/>
                    <a:pt x="3553891" y="2324430"/>
                    <a:pt x="3553743" y="2333804"/>
                  </a:cubicBezTo>
                  <a:cubicBezTo>
                    <a:pt x="3553511" y="2346373"/>
                    <a:pt x="3554691" y="2356919"/>
                    <a:pt x="3566235" y="2364055"/>
                  </a:cubicBezTo>
                  <a:cubicBezTo>
                    <a:pt x="3586543" y="2376598"/>
                    <a:pt x="3608703" y="2380513"/>
                    <a:pt x="3608387" y="2409513"/>
                  </a:cubicBezTo>
                  <a:cubicBezTo>
                    <a:pt x="3608071" y="2436463"/>
                    <a:pt x="3593873" y="2458752"/>
                    <a:pt x="3583277" y="2482453"/>
                  </a:cubicBezTo>
                  <a:cubicBezTo>
                    <a:pt x="3578537" y="2493078"/>
                    <a:pt x="3575061" y="2504715"/>
                    <a:pt x="3581761" y="2515341"/>
                  </a:cubicBezTo>
                  <a:cubicBezTo>
                    <a:pt x="3587911" y="2525061"/>
                    <a:pt x="3599729" y="2528363"/>
                    <a:pt x="3607945" y="2519042"/>
                  </a:cubicBezTo>
                  <a:cubicBezTo>
                    <a:pt x="3594337" y="2534461"/>
                    <a:pt x="3613591" y="2512731"/>
                    <a:pt x="3607945" y="2519042"/>
                  </a:cubicBezTo>
                  <a:cubicBezTo>
                    <a:pt x="3614727" y="2511426"/>
                    <a:pt x="3622395" y="2497525"/>
                    <a:pt x="3621405" y="2486980"/>
                  </a:cubicBezTo>
                  <a:cubicBezTo>
                    <a:pt x="3636447" y="2482506"/>
                    <a:pt x="3633203" y="2510175"/>
                    <a:pt x="3631917" y="2518563"/>
                  </a:cubicBezTo>
                  <a:cubicBezTo>
                    <a:pt x="3629515" y="2534488"/>
                    <a:pt x="3621237" y="2547643"/>
                    <a:pt x="3617403" y="2562929"/>
                  </a:cubicBezTo>
                  <a:cubicBezTo>
                    <a:pt x="3613359" y="2579280"/>
                    <a:pt x="3627851" y="2590012"/>
                    <a:pt x="3640681" y="2596589"/>
                  </a:cubicBezTo>
                  <a:cubicBezTo>
                    <a:pt x="3666949" y="2610064"/>
                    <a:pt x="3687635" y="2606522"/>
                    <a:pt x="3712135" y="2592062"/>
                  </a:cubicBezTo>
                  <a:cubicBezTo>
                    <a:pt x="3732147" y="2580265"/>
                    <a:pt x="3753971" y="2567722"/>
                    <a:pt x="3774213" y="2586550"/>
                  </a:cubicBezTo>
                  <a:cubicBezTo>
                    <a:pt x="3758709" y="2596776"/>
                    <a:pt x="3748429" y="2613340"/>
                    <a:pt x="3737117" y="2627613"/>
                  </a:cubicBezTo>
                  <a:cubicBezTo>
                    <a:pt x="3724921" y="2643059"/>
                    <a:pt x="3710069" y="2656587"/>
                    <a:pt x="3694187" y="2668118"/>
                  </a:cubicBezTo>
                  <a:cubicBezTo>
                    <a:pt x="3663389" y="2690487"/>
                    <a:pt x="3627367" y="2697544"/>
                    <a:pt x="3593305" y="2713042"/>
                  </a:cubicBezTo>
                  <a:cubicBezTo>
                    <a:pt x="3587217" y="2715785"/>
                    <a:pt x="3579043" y="2718715"/>
                    <a:pt x="3577169" y="2726091"/>
                  </a:cubicBezTo>
                  <a:cubicBezTo>
                    <a:pt x="3575293" y="2733441"/>
                    <a:pt x="3578959" y="2741004"/>
                    <a:pt x="3573439" y="2747475"/>
                  </a:cubicBezTo>
                  <a:cubicBezTo>
                    <a:pt x="3563623" y="2758953"/>
                    <a:pt x="3546181" y="2766383"/>
                    <a:pt x="3534827" y="2777088"/>
                  </a:cubicBezTo>
                  <a:cubicBezTo>
                    <a:pt x="3521913" y="2789258"/>
                    <a:pt x="3509737" y="2802280"/>
                    <a:pt x="3495393" y="2812772"/>
                  </a:cubicBezTo>
                  <a:cubicBezTo>
                    <a:pt x="3478961" y="2824729"/>
                    <a:pt x="3459771" y="2833011"/>
                    <a:pt x="3442497" y="2843770"/>
                  </a:cubicBezTo>
                  <a:cubicBezTo>
                    <a:pt x="3416607" y="2859934"/>
                    <a:pt x="3390549" y="2878282"/>
                    <a:pt x="3362533" y="2890692"/>
                  </a:cubicBezTo>
                  <a:cubicBezTo>
                    <a:pt x="3351515" y="2895592"/>
                    <a:pt x="3327079" y="2889840"/>
                    <a:pt x="3322993" y="2875885"/>
                  </a:cubicBezTo>
                  <a:lnTo>
                    <a:pt x="3327533" y="2866843"/>
                  </a:lnTo>
                  <a:lnTo>
                    <a:pt x="3304353" y="2887171"/>
                  </a:lnTo>
                  <a:cubicBezTo>
                    <a:pt x="3298075" y="2893927"/>
                    <a:pt x="3293251" y="2901689"/>
                    <a:pt x="3289805" y="2913617"/>
                  </a:cubicBezTo>
                  <a:cubicBezTo>
                    <a:pt x="3287495" y="2921608"/>
                    <a:pt x="3284925" y="2923269"/>
                    <a:pt x="3278739" y="2927595"/>
                  </a:cubicBezTo>
                  <a:cubicBezTo>
                    <a:pt x="3257803" y="2942186"/>
                    <a:pt x="3236977" y="2956778"/>
                    <a:pt x="3216077" y="2971393"/>
                  </a:cubicBezTo>
                  <a:cubicBezTo>
                    <a:pt x="3173757" y="3000918"/>
                    <a:pt x="3131473" y="3030489"/>
                    <a:pt x="3089189" y="3060059"/>
                  </a:cubicBezTo>
                  <a:cubicBezTo>
                    <a:pt x="3089487" y="3059854"/>
                    <a:pt x="3099991" y="3073035"/>
                    <a:pt x="3101147" y="3074401"/>
                  </a:cubicBezTo>
                  <a:cubicBezTo>
                    <a:pt x="3105767" y="3079932"/>
                    <a:pt x="3090901" y="3086352"/>
                    <a:pt x="3087809" y="3087740"/>
                  </a:cubicBezTo>
                  <a:cubicBezTo>
                    <a:pt x="3078197" y="3092020"/>
                    <a:pt x="3068027" y="3091861"/>
                    <a:pt x="3057633" y="3092680"/>
                  </a:cubicBezTo>
                  <a:cubicBezTo>
                    <a:pt x="3042285" y="3094001"/>
                    <a:pt x="3028239" y="3098940"/>
                    <a:pt x="3013747" y="3103835"/>
                  </a:cubicBezTo>
                  <a:cubicBezTo>
                    <a:pt x="2990613" y="3111688"/>
                    <a:pt x="2961181" y="3115444"/>
                    <a:pt x="2941995" y="3131539"/>
                  </a:cubicBezTo>
                  <a:cubicBezTo>
                    <a:pt x="2919791" y="3150205"/>
                    <a:pt x="2901835" y="3173926"/>
                    <a:pt x="2879407" y="3192683"/>
                  </a:cubicBezTo>
                  <a:cubicBezTo>
                    <a:pt x="2828777" y="3234979"/>
                    <a:pt x="2772487" y="3266325"/>
                    <a:pt x="2715263" y="3298377"/>
                  </a:cubicBezTo>
                  <a:cubicBezTo>
                    <a:pt x="2689483" y="3312787"/>
                    <a:pt x="2658785" y="3317135"/>
                    <a:pt x="2629875" y="3308644"/>
                  </a:cubicBezTo>
                  <a:cubicBezTo>
                    <a:pt x="2617543" y="3305024"/>
                    <a:pt x="2606591" y="3298150"/>
                    <a:pt x="2596197" y="3290706"/>
                  </a:cubicBezTo>
                  <a:cubicBezTo>
                    <a:pt x="2594445" y="3287200"/>
                    <a:pt x="2596197" y="3278754"/>
                    <a:pt x="2596197" y="3274702"/>
                  </a:cubicBezTo>
                  <a:cubicBezTo>
                    <a:pt x="2570155" y="3279278"/>
                    <a:pt x="2549479" y="3279073"/>
                    <a:pt x="2522917" y="3277389"/>
                  </a:cubicBezTo>
                  <a:cubicBezTo>
                    <a:pt x="2523849" y="3277434"/>
                    <a:pt x="2535845" y="3256924"/>
                    <a:pt x="2540911" y="3254807"/>
                  </a:cubicBezTo>
                  <a:cubicBezTo>
                    <a:pt x="2558197" y="3247590"/>
                    <a:pt x="2565611" y="3238416"/>
                    <a:pt x="2578165" y="3225304"/>
                  </a:cubicBezTo>
                  <a:cubicBezTo>
                    <a:pt x="2592359" y="3210485"/>
                    <a:pt x="2613371" y="3202608"/>
                    <a:pt x="2630695" y="3192137"/>
                  </a:cubicBezTo>
                  <a:cubicBezTo>
                    <a:pt x="2652191" y="3179093"/>
                    <a:pt x="2673687" y="3166163"/>
                    <a:pt x="2695295" y="3153278"/>
                  </a:cubicBezTo>
                  <a:cubicBezTo>
                    <a:pt x="2712693" y="3142944"/>
                    <a:pt x="2730053" y="3132813"/>
                    <a:pt x="2746781" y="3121431"/>
                  </a:cubicBezTo>
                  <a:cubicBezTo>
                    <a:pt x="2764551" y="3109389"/>
                    <a:pt x="2786047" y="3106430"/>
                    <a:pt x="2805867" y="3099327"/>
                  </a:cubicBezTo>
                  <a:cubicBezTo>
                    <a:pt x="2852509" y="3082664"/>
                    <a:pt x="2897737" y="3060014"/>
                    <a:pt x="2943187" y="3040345"/>
                  </a:cubicBezTo>
                  <a:cubicBezTo>
                    <a:pt x="2959579" y="3033266"/>
                    <a:pt x="2975337" y="3025093"/>
                    <a:pt x="2990799" y="3016147"/>
                  </a:cubicBezTo>
                  <a:cubicBezTo>
                    <a:pt x="3003317" y="3008908"/>
                    <a:pt x="3019521" y="3005926"/>
                    <a:pt x="3031071" y="2997913"/>
                  </a:cubicBezTo>
                  <a:cubicBezTo>
                    <a:pt x="3037739" y="2993269"/>
                    <a:pt x="3044483" y="2986599"/>
                    <a:pt x="3050629" y="2982137"/>
                  </a:cubicBezTo>
                  <a:cubicBezTo>
                    <a:pt x="3064675" y="2972030"/>
                    <a:pt x="3072163" y="2954775"/>
                    <a:pt x="3084717" y="2943234"/>
                  </a:cubicBezTo>
                  <a:cubicBezTo>
                    <a:pt x="3097421" y="2931464"/>
                    <a:pt x="3114931" y="2924430"/>
                    <a:pt x="3131211" y="2919081"/>
                  </a:cubicBezTo>
                  <a:cubicBezTo>
                    <a:pt x="3147379" y="2913754"/>
                    <a:pt x="3158183" y="2902167"/>
                    <a:pt x="3171261" y="2891195"/>
                  </a:cubicBezTo>
                  <a:cubicBezTo>
                    <a:pt x="3183293" y="2881042"/>
                    <a:pt x="3184523" y="2864401"/>
                    <a:pt x="3198493" y="2855045"/>
                  </a:cubicBezTo>
                  <a:cubicBezTo>
                    <a:pt x="3216673" y="2842866"/>
                    <a:pt x="3238617" y="2834899"/>
                    <a:pt x="3258361" y="2825429"/>
                  </a:cubicBezTo>
                  <a:cubicBezTo>
                    <a:pt x="3253481" y="2845894"/>
                    <a:pt x="3248563" y="2866336"/>
                    <a:pt x="3243645" y="2886801"/>
                  </a:cubicBezTo>
                  <a:cubicBezTo>
                    <a:pt x="3259479" y="2879949"/>
                    <a:pt x="3275237" y="2873074"/>
                    <a:pt x="3291033" y="2866245"/>
                  </a:cubicBezTo>
                  <a:cubicBezTo>
                    <a:pt x="3300607" y="2862068"/>
                    <a:pt x="3305665" y="2858921"/>
                    <a:pt x="3310373" y="2858457"/>
                  </a:cubicBezTo>
                  <a:lnTo>
                    <a:pt x="3327579" y="2866751"/>
                  </a:lnTo>
                  <a:lnTo>
                    <a:pt x="3328755" y="2864408"/>
                  </a:lnTo>
                  <a:cubicBezTo>
                    <a:pt x="3341629" y="2851718"/>
                    <a:pt x="3371359" y="2836759"/>
                    <a:pt x="3377615" y="2831866"/>
                  </a:cubicBezTo>
                  <a:cubicBezTo>
                    <a:pt x="3393919" y="2819137"/>
                    <a:pt x="3422021" y="2804916"/>
                    <a:pt x="3422589" y="2780923"/>
                  </a:cubicBezTo>
                  <a:cubicBezTo>
                    <a:pt x="3423349" y="2752615"/>
                    <a:pt x="3369357" y="2740152"/>
                    <a:pt x="3374835" y="2713362"/>
                  </a:cubicBezTo>
                  <a:cubicBezTo>
                    <a:pt x="3379195" y="2692484"/>
                    <a:pt x="3419557" y="2691872"/>
                    <a:pt x="3434449" y="2683936"/>
                  </a:cubicBezTo>
                  <a:cubicBezTo>
                    <a:pt x="3459833" y="2670381"/>
                    <a:pt x="3473843" y="2649636"/>
                    <a:pt x="3493559" y="2629610"/>
                  </a:cubicBezTo>
                  <a:cubicBezTo>
                    <a:pt x="3543063" y="2579226"/>
                    <a:pt x="3545381" y="2517418"/>
                    <a:pt x="3536091" y="2451083"/>
                  </a:cubicBezTo>
                  <a:cubicBezTo>
                    <a:pt x="3532783" y="2427621"/>
                    <a:pt x="3519659" y="2391644"/>
                    <a:pt x="3536765" y="2372737"/>
                  </a:cubicBezTo>
                  <a:cubicBezTo>
                    <a:pt x="3545633" y="2362884"/>
                    <a:pt x="3538197" y="2339556"/>
                    <a:pt x="3536659" y="2327812"/>
                  </a:cubicBezTo>
                  <a:cubicBezTo>
                    <a:pt x="3535795" y="2321101"/>
                    <a:pt x="3534827" y="2322912"/>
                    <a:pt x="3544517" y="2321740"/>
                  </a:cubicBezTo>
                  <a:close/>
                  <a:moveTo>
                    <a:pt x="51097" y="1767664"/>
                  </a:moveTo>
                  <a:lnTo>
                    <a:pt x="51161" y="1767783"/>
                  </a:lnTo>
                  <a:lnTo>
                    <a:pt x="51215" y="1768012"/>
                  </a:lnTo>
                  <a:close/>
                  <a:moveTo>
                    <a:pt x="46207" y="1758477"/>
                  </a:moveTo>
                  <a:cubicBezTo>
                    <a:pt x="47451" y="1758806"/>
                    <a:pt x="48685" y="1761053"/>
                    <a:pt x="49965" y="1764319"/>
                  </a:cubicBezTo>
                  <a:lnTo>
                    <a:pt x="51097" y="1767664"/>
                  </a:lnTo>
                  <a:close/>
                  <a:moveTo>
                    <a:pt x="2635381" y="1692529"/>
                  </a:moveTo>
                  <a:cubicBezTo>
                    <a:pt x="2635755" y="1693256"/>
                    <a:pt x="2642773" y="1707426"/>
                    <a:pt x="2637905" y="1697668"/>
                  </a:cubicBezTo>
                  <a:cubicBezTo>
                    <a:pt x="2635867" y="1693539"/>
                    <a:pt x="2635255" y="1692287"/>
                    <a:pt x="2635381" y="1692529"/>
                  </a:cubicBezTo>
                  <a:close/>
                  <a:moveTo>
                    <a:pt x="155271" y="1487762"/>
                  </a:moveTo>
                  <a:lnTo>
                    <a:pt x="164959" y="1487762"/>
                  </a:lnTo>
                  <a:lnTo>
                    <a:pt x="155439" y="1490808"/>
                  </a:lnTo>
                  <a:close/>
                  <a:moveTo>
                    <a:pt x="154789" y="1479085"/>
                  </a:moveTo>
                  <a:lnTo>
                    <a:pt x="155271" y="1487762"/>
                  </a:lnTo>
                  <a:lnTo>
                    <a:pt x="154465" y="1487762"/>
                  </a:lnTo>
                  <a:cubicBezTo>
                    <a:pt x="154775" y="1479503"/>
                    <a:pt x="154749" y="1477503"/>
                    <a:pt x="154789" y="1479085"/>
                  </a:cubicBezTo>
                  <a:close/>
                  <a:moveTo>
                    <a:pt x="2175983" y="654522"/>
                  </a:moveTo>
                  <a:cubicBezTo>
                    <a:pt x="2183711" y="659111"/>
                    <a:pt x="2190391" y="682031"/>
                    <a:pt x="2198935" y="733503"/>
                  </a:cubicBezTo>
                  <a:cubicBezTo>
                    <a:pt x="2207359" y="785102"/>
                    <a:pt x="2212469" y="837286"/>
                    <a:pt x="2220891" y="888740"/>
                  </a:cubicBezTo>
                  <a:cubicBezTo>
                    <a:pt x="2230557" y="947794"/>
                    <a:pt x="2247127" y="900288"/>
                    <a:pt x="2279025" y="902919"/>
                  </a:cubicBezTo>
                  <a:cubicBezTo>
                    <a:pt x="2356765" y="908912"/>
                    <a:pt x="2306641" y="1224502"/>
                    <a:pt x="2345305" y="1274640"/>
                  </a:cubicBezTo>
                  <a:cubicBezTo>
                    <a:pt x="2365603" y="1301098"/>
                    <a:pt x="2490293" y="1326386"/>
                    <a:pt x="2473447" y="1376377"/>
                  </a:cubicBezTo>
                  <a:cubicBezTo>
                    <a:pt x="2465437" y="1399619"/>
                    <a:pt x="2519705" y="1519628"/>
                    <a:pt x="2516253" y="1523282"/>
                  </a:cubicBezTo>
                  <a:cubicBezTo>
                    <a:pt x="2518323" y="1514658"/>
                    <a:pt x="2520257" y="1506034"/>
                    <a:pt x="2522329" y="1497410"/>
                  </a:cubicBezTo>
                  <a:cubicBezTo>
                    <a:pt x="2583361" y="1495071"/>
                    <a:pt x="2557263" y="1573859"/>
                    <a:pt x="2565135" y="1605286"/>
                  </a:cubicBezTo>
                  <a:cubicBezTo>
                    <a:pt x="2575767" y="1647531"/>
                    <a:pt x="2620229" y="1661856"/>
                    <a:pt x="2637905" y="1697668"/>
                  </a:cubicBezTo>
                  <a:cubicBezTo>
                    <a:pt x="2663727" y="1749853"/>
                    <a:pt x="2667869" y="1828641"/>
                    <a:pt x="2632657" y="1878194"/>
                  </a:cubicBezTo>
                  <a:cubicBezTo>
                    <a:pt x="2620781" y="1895004"/>
                    <a:pt x="2637629" y="1959613"/>
                    <a:pt x="2635281" y="1982562"/>
                  </a:cubicBezTo>
                  <a:cubicBezTo>
                    <a:pt x="2628239" y="2048925"/>
                    <a:pt x="2537655" y="2088977"/>
                    <a:pt x="2527989" y="2155340"/>
                  </a:cubicBezTo>
                  <a:cubicBezTo>
                    <a:pt x="2520533" y="2206794"/>
                    <a:pt x="2451215" y="2276957"/>
                    <a:pt x="2408409" y="2302830"/>
                  </a:cubicBezTo>
                  <a:cubicBezTo>
                    <a:pt x="2279163" y="2381326"/>
                    <a:pt x="2195897" y="2534224"/>
                    <a:pt x="2101449" y="2647802"/>
                  </a:cubicBezTo>
                  <a:cubicBezTo>
                    <a:pt x="2058505" y="2699401"/>
                    <a:pt x="1989049" y="2683760"/>
                    <a:pt x="1929673" y="2709195"/>
                  </a:cubicBezTo>
                  <a:cubicBezTo>
                    <a:pt x="1907579" y="2718696"/>
                    <a:pt x="1821415" y="2782574"/>
                    <a:pt x="1803463" y="2780820"/>
                  </a:cubicBezTo>
                  <a:cubicBezTo>
                    <a:pt x="1764799" y="2777458"/>
                    <a:pt x="1771841" y="2717088"/>
                    <a:pt x="1768251" y="2702763"/>
                  </a:cubicBezTo>
                  <a:cubicBezTo>
                    <a:pt x="1765629" y="2692238"/>
                    <a:pt x="1656127" y="2762256"/>
                    <a:pt x="1640939" y="2759625"/>
                  </a:cubicBezTo>
                  <a:cubicBezTo>
                    <a:pt x="1601585" y="2752755"/>
                    <a:pt x="1524257" y="2721327"/>
                    <a:pt x="1490565" y="2697939"/>
                  </a:cubicBezTo>
                  <a:cubicBezTo>
                    <a:pt x="1440303" y="2662858"/>
                    <a:pt x="1508517" y="2592402"/>
                    <a:pt x="1496227" y="2546064"/>
                  </a:cubicBezTo>
                  <a:cubicBezTo>
                    <a:pt x="1488355" y="2515514"/>
                    <a:pt x="1431189" y="2525454"/>
                    <a:pt x="1429947" y="2516683"/>
                  </a:cubicBezTo>
                  <a:cubicBezTo>
                    <a:pt x="1428289" y="2505135"/>
                    <a:pt x="1510035" y="2435702"/>
                    <a:pt x="1464329" y="2415384"/>
                  </a:cubicBezTo>
                  <a:cubicBezTo>
                    <a:pt x="1470681" y="2418162"/>
                    <a:pt x="1384103" y="2495049"/>
                    <a:pt x="1352343" y="2492857"/>
                  </a:cubicBezTo>
                  <a:cubicBezTo>
                    <a:pt x="1376645" y="2457482"/>
                    <a:pt x="1414757" y="2434972"/>
                    <a:pt x="1443065" y="2394335"/>
                  </a:cubicBezTo>
                  <a:cubicBezTo>
                    <a:pt x="1465019" y="2363054"/>
                    <a:pt x="1473719" y="2329288"/>
                    <a:pt x="1490151" y="2301222"/>
                  </a:cubicBezTo>
                  <a:cubicBezTo>
                    <a:pt x="1447345" y="2374894"/>
                    <a:pt x="1345577" y="2413484"/>
                    <a:pt x="1283439" y="2469615"/>
                  </a:cubicBezTo>
                  <a:cubicBezTo>
                    <a:pt x="1281505" y="2441696"/>
                    <a:pt x="1294347" y="2363054"/>
                    <a:pt x="1272531" y="2337181"/>
                  </a:cubicBezTo>
                  <a:cubicBezTo>
                    <a:pt x="1257065" y="2318617"/>
                    <a:pt x="1263693" y="2273303"/>
                    <a:pt x="1248503" y="2266579"/>
                  </a:cubicBezTo>
                  <a:cubicBezTo>
                    <a:pt x="1163169" y="2228720"/>
                    <a:pt x="1082941" y="2209863"/>
                    <a:pt x="990701" y="2214833"/>
                  </a:cubicBezTo>
                  <a:cubicBezTo>
                    <a:pt x="874159" y="2220826"/>
                    <a:pt x="757339" y="2288213"/>
                    <a:pt x="643281" y="2308385"/>
                  </a:cubicBezTo>
                  <a:cubicBezTo>
                    <a:pt x="586115" y="2318617"/>
                    <a:pt x="580315" y="2385857"/>
                    <a:pt x="517625" y="2388196"/>
                  </a:cubicBezTo>
                  <a:cubicBezTo>
                    <a:pt x="464187" y="2390388"/>
                    <a:pt x="410197" y="2381910"/>
                    <a:pt x="356619" y="2384249"/>
                  </a:cubicBezTo>
                  <a:cubicBezTo>
                    <a:pt x="270041" y="2387904"/>
                    <a:pt x="198375" y="2467568"/>
                    <a:pt x="105997" y="2477508"/>
                  </a:cubicBezTo>
                  <a:cubicBezTo>
                    <a:pt x="70647" y="2481309"/>
                    <a:pt x="-10131" y="2416700"/>
                    <a:pt x="1053" y="2379279"/>
                  </a:cubicBezTo>
                  <a:cubicBezTo>
                    <a:pt x="7819" y="2357061"/>
                    <a:pt x="46207" y="2365100"/>
                    <a:pt x="63329" y="2331626"/>
                  </a:cubicBezTo>
                  <a:cubicBezTo>
                    <a:pt x="99783" y="2261024"/>
                    <a:pt x="103235" y="2214248"/>
                    <a:pt x="88461" y="2139992"/>
                  </a:cubicBezTo>
                  <a:cubicBezTo>
                    <a:pt x="77553" y="2085907"/>
                    <a:pt x="107241" y="2038839"/>
                    <a:pt x="88461" y="1983001"/>
                  </a:cubicBezTo>
                  <a:cubicBezTo>
                    <a:pt x="80591" y="1959869"/>
                    <a:pt x="67749" y="1846949"/>
                    <a:pt x="56577" y="1790578"/>
                  </a:cubicBezTo>
                  <a:lnTo>
                    <a:pt x="51215" y="1768012"/>
                  </a:lnTo>
                  <a:lnTo>
                    <a:pt x="54009" y="1776274"/>
                  </a:lnTo>
                  <a:cubicBezTo>
                    <a:pt x="56875" y="1785081"/>
                    <a:pt x="60155" y="1794363"/>
                    <a:pt x="64297" y="1796921"/>
                  </a:cubicBezTo>
                  <a:cubicBezTo>
                    <a:pt x="75895" y="1804083"/>
                    <a:pt x="71063" y="1763154"/>
                    <a:pt x="70925" y="1763739"/>
                  </a:cubicBezTo>
                  <a:cubicBezTo>
                    <a:pt x="74099" y="1748245"/>
                    <a:pt x="96607" y="1832441"/>
                    <a:pt x="113315" y="1812415"/>
                  </a:cubicBezTo>
                  <a:cubicBezTo>
                    <a:pt x="159573" y="1756723"/>
                    <a:pt x="49935" y="1680566"/>
                    <a:pt x="118287" y="1609672"/>
                  </a:cubicBezTo>
                  <a:cubicBezTo>
                    <a:pt x="137619" y="1589591"/>
                    <a:pt x="125975" y="1511314"/>
                    <a:pt x="151531" y="1492059"/>
                  </a:cubicBezTo>
                  <a:lnTo>
                    <a:pt x="155439" y="1490808"/>
                  </a:lnTo>
                  <a:lnTo>
                    <a:pt x="155501" y="1491910"/>
                  </a:lnTo>
                  <a:cubicBezTo>
                    <a:pt x="156639" y="1504061"/>
                    <a:pt x="159643" y="1519848"/>
                    <a:pt x="167721" y="1517874"/>
                  </a:cubicBezTo>
                  <a:cubicBezTo>
                    <a:pt x="209285" y="1507350"/>
                    <a:pt x="286473" y="1425346"/>
                    <a:pt x="324585" y="1397865"/>
                  </a:cubicBezTo>
                  <a:cubicBezTo>
                    <a:pt x="360901" y="1371846"/>
                    <a:pt x="401083" y="1392603"/>
                    <a:pt x="443613" y="1371700"/>
                  </a:cubicBezTo>
                  <a:cubicBezTo>
                    <a:pt x="457973" y="1364683"/>
                    <a:pt x="511689" y="1333841"/>
                    <a:pt x="527567" y="1335010"/>
                  </a:cubicBezTo>
                  <a:cubicBezTo>
                    <a:pt x="645215" y="1343342"/>
                    <a:pt x="648391" y="1289842"/>
                    <a:pt x="711771" y="1230642"/>
                  </a:cubicBezTo>
                  <a:cubicBezTo>
                    <a:pt x="719229" y="1223625"/>
                    <a:pt x="811053" y="1058010"/>
                    <a:pt x="816715" y="1069265"/>
                  </a:cubicBezTo>
                  <a:cubicBezTo>
                    <a:pt x="826519" y="1094407"/>
                    <a:pt x="836047" y="1119257"/>
                    <a:pt x="847233" y="1143814"/>
                  </a:cubicBezTo>
                  <a:cubicBezTo>
                    <a:pt x="850685" y="1129781"/>
                    <a:pt x="853999" y="1115602"/>
                    <a:pt x="857313" y="1101423"/>
                  </a:cubicBezTo>
                  <a:cubicBezTo>
                    <a:pt x="875815" y="1139283"/>
                    <a:pt x="819891" y="1034476"/>
                    <a:pt x="887967" y="1053771"/>
                  </a:cubicBezTo>
                  <a:cubicBezTo>
                    <a:pt x="933535" y="1066634"/>
                    <a:pt x="907299" y="1000856"/>
                    <a:pt x="945547" y="980391"/>
                  </a:cubicBezTo>
                  <a:cubicBezTo>
                    <a:pt x="994429" y="954226"/>
                    <a:pt x="1178081" y="765076"/>
                    <a:pt x="1182913" y="954372"/>
                  </a:cubicBezTo>
                  <a:cubicBezTo>
                    <a:pt x="1182913" y="934785"/>
                    <a:pt x="1294071" y="958611"/>
                    <a:pt x="1286201" y="935223"/>
                  </a:cubicBezTo>
                  <a:cubicBezTo>
                    <a:pt x="1267559" y="879238"/>
                    <a:pt x="1334531" y="796504"/>
                    <a:pt x="1387417" y="761422"/>
                  </a:cubicBezTo>
                  <a:cubicBezTo>
                    <a:pt x="1442373" y="725171"/>
                    <a:pt x="1558641" y="765222"/>
                    <a:pt x="1461291" y="686435"/>
                  </a:cubicBezTo>
                  <a:cubicBezTo>
                    <a:pt x="1447897" y="675618"/>
                    <a:pt x="1492499" y="660123"/>
                    <a:pt x="1510173" y="677956"/>
                  </a:cubicBezTo>
                  <a:cubicBezTo>
                    <a:pt x="1530747" y="698275"/>
                    <a:pt x="1554637" y="713769"/>
                    <a:pt x="1581977" y="724440"/>
                  </a:cubicBezTo>
                  <a:cubicBezTo>
                    <a:pt x="1589019" y="727802"/>
                    <a:pt x="1667175" y="756598"/>
                    <a:pt x="1673389" y="755283"/>
                  </a:cubicBezTo>
                  <a:cubicBezTo>
                    <a:pt x="1713709" y="746074"/>
                    <a:pt x="1745191" y="705437"/>
                    <a:pt x="1780403" y="751628"/>
                  </a:cubicBezTo>
                  <a:cubicBezTo>
                    <a:pt x="1800839" y="778671"/>
                    <a:pt x="1709429" y="826908"/>
                    <a:pt x="1709429" y="861990"/>
                  </a:cubicBezTo>
                  <a:cubicBezTo>
                    <a:pt x="1709429" y="933469"/>
                    <a:pt x="1644529" y="929815"/>
                    <a:pt x="1706391" y="1000417"/>
                  </a:cubicBezTo>
                  <a:cubicBezTo>
                    <a:pt x="1725445" y="1022197"/>
                    <a:pt x="1806087" y="1073650"/>
                    <a:pt x="1832599" y="1086806"/>
                  </a:cubicBezTo>
                  <a:cubicBezTo>
                    <a:pt x="1886037" y="1113410"/>
                    <a:pt x="1911997" y="1188105"/>
                    <a:pt x="1985043" y="1152731"/>
                  </a:cubicBezTo>
                  <a:cubicBezTo>
                    <a:pt x="2063061" y="1115018"/>
                    <a:pt x="2069137" y="950425"/>
                    <a:pt x="2076041" y="878946"/>
                  </a:cubicBezTo>
                  <a:cubicBezTo>
                    <a:pt x="2079355" y="844157"/>
                    <a:pt x="2096615" y="764053"/>
                    <a:pt x="2115119" y="737011"/>
                  </a:cubicBezTo>
                  <a:cubicBezTo>
                    <a:pt x="2147311" y="690144"/>
                    <a:pt x="2163103" y="646874"/>
                    <a:pt x="2175983" y="654522"/>
                  </a:cubicBezTo>
                  <a:close/>
                  <a:moveTo>
                    <a:pt x="2676983" y="280947"/>
                  </a:moveTo>
                  <a:cubicBezTo>
                    <a:pt x="2665797" y="276562"/>
                    <a:pt x="2711917" y="294541"/>
                    <a:pt x="2676983" y="280947"/>
                  </a:cubicBezTo>
                  <a:close/>
                  <a:moveTo>
                    <a:pt x="2745057" y="27919"/>
                  </a:moveTo>
                  <a:cubicBezTo>
                    <a:pt x="2788139" y="47507"/>
                    <a:pt x="2972481" y="139158"/>
                    <a:pt x="2897227" y="205813"/>
                  </a:cubicBezTo>
                  <a:cubicBezTo>
                    <a:pt x="2887699" y="196020"/>
                    <a:pt x="2883417" y="183595"/>
                    <a:pt x="2884523" y="168539"/>
                  </a:cubicBezTo>
                  <a:cubicBezTo>
                    <a:pt x="2886869" y="246158"/>
                    <a:pt x="2736083" y="303896"/>
                    <a:pt x="2676983" y="280947"/>
                  </a:cubicBezTo>
                  <a:cubicBezTo>
                    <a:pt x="2665797" y="276562"/>
                    <a:pt x="2600621" y="253905"/>
                    <a:pt x="2605179" y="241041"/>
                  </a:cubicBezTo>
                  <a:cubicBezTo>
                    <a:pt x="2692309" y="233148"/>
                    <a:pt x="2737877" y="231540"/>
                    <a:pt x="2813547" y="198505"/>
                  </a:cubicBezTo>
                  <a:cubicBezTo>
                    <a:pt x="2826527" y="192804"/>
                    <a:pt x="2832465" y="85950"/>
                    <a:pt x="2879827" y="154506"/>
                  </a:cubicBezTo>
                  <a:cubicBezTo>
                    <a:pt x="2854697" y="87851"/>
                    <a:pt x="2770465" y="88289"/>
                    <a:pt x="2745057" y="27919"/>
                  </a:cubicBezTo>
                  <a:close/>
                  <a:moveTo>
                    <a:pt x="2107663" y="0"/>
                  </a:moveTo>
                  <a:cubicBezTo>
                    <a:pt x="2148811" y="4970"/>
                    <a:pt x="2364637" y="75134"/>
                    <a:pt x="2373059" y="113285"/>
                  </a:cubicBezTo>
                  <a:cubicBezTo>
                    <a:pt x="2407995" y="103638"/>
                    <a:pt x="2469305" y="184472"/>
                    <a:pt x="2451353" y="216484"/>
                  </a:cubicBezTo>
                  <a:cubicBezTo>
                    <a:pt x="2508105" y="210783"/>
                    <a:pt x="2595375" y="276708"/>
                    <a:pt x="2580323" y="337078"/>
                  </a:cubicBezTo>
                  <a:cubicBezTo>
                    <a:pt x="2560301" y="340001"/>
                    <a:pt x="2539727" y="336639"/>
                    <a:pt x="2520119" y="340001"/>
                  </a:cubicBezTo>
                  <a:cubicBezTo>
                    <a:pt x="2527713" y="361343"/>
                    <a:pt x="2605317" y="481498"/>
                    <a:pt x="2613601" y="483545"/>
                  </a:cubicBezTo>
                  <a:cubicBezTo>
                    <a:pt x="2639009" y="480621"/>
                    <a:pt x="2663865" y="493192"/>
                    <a:pt x="2650609" y="524620"/>
                  </a:cubicBezTo>
                  <a:cubicBezTo>
                    <a:pt x="2688995" y="525204"/>
                    <a:pt x="2787173" y="640244"/>
                    <a:pt x="2705981" y="640244"/>
                  </a:cubicBezTo>
                  <a:cubicBezTo>
                    <a:pt x="2632381" y="640244"/>
                    <a:pt x="2503963" y="576804"/>
                    <a:pt x="2468889" y="522135"/>
                  </a:cubicBezTo>
                  <a:cubicBezTo>
                    <a:pt x="2403023" y="439692"/>
                    <a:pt x="2362013" y="379468"/>
                    <a:pt x="2253755" y="455041"/>
                  </a:cubicBezTo>
                  <a:cubicBezTo>
                    <a:pt x="2298909" y="545522"/>
                    <a:pt x="2126993" y="541137"/>
                    <a:pt x="2078389" y="510879"/>
                  </a:cubicBezTo>
                  <a:cubicBezTo>
                    <a:pt x="2089849" y="463519"/>
                    <a:pt x="2112495" y="359296"/>
                    <a:pt x="2072451" y="324799"/>
                  </a:cubicBezTo>
                  <a:cubicBezTo>
                    <a:pt x="2126855" y="245719"/>
                    <a:pt x="2101725" y="94429"/>
                    <a:pt x="210766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pPr defTabSz="821560">
                <a:spcBef>
                  <a:spcPts val="1406"/>
                </a:spcBef>
                <a:defRPr sz="2000">
                  <a:solidFill>
                    <a:srgbClr val="FFFFFF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  <a:endParaRPr sz="2813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09E6293-CC78-E944-854F-E4264B0ABEEC}"/>
              </a:ext>
            </a:extLst>
          </p:cNvPr>
          <p:cNvSpPr/>
          <p:nvPr/>
        </p:nvSpPr>
        <p:spPr>
          <a:xfrm>
            <a:off x="2661526" y="5946876"/>
            <a:ext cx="1848836" cy="1848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830548-2FFF-AB41-9455-7AB3485AD355}"/>
              </a:ext>
            </a:extLst>
          </p:cNvPr>
          <p:cNvSpPr/>
          <p:nvPr/>
        </p:nvSpPr>
        <p:spPr>
          <a:xfrm>
            <a:off x="6106024" y="5946876"/>
            <a:ext cx="1848836" cy="18488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76695-859D-0E4C-B447-9E920D2A9049}"/>
              </a:ext>
            </a:extLst>
          </p:cNvPr>
          <p:cNvSpPr/>
          <p:nvPr/>
        </p:nvSpPr>
        <p:spPr>
          <a:xfrm>
            <a:off x="9550522" y="5946876"/>
            <a:ext cx="1848836" cy="18488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9FF4E8-4B8D-B64A-AF05-1C1DC48BB1D7}"/>
              </a:ext>
            </a:extLst>
          </p:cNvPr>
          <p:cNvSpPr/>
          <p:nvPr/>
        </p:nvSpPr>
        <p:spPr>
          <a:xfrm>
            <a:off x="12978294" y="5957058"/>
            <a:ext cx="1848836" cy="18488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31C42-1BF7-6248-BA35-ED4EFEF6C1A9}"/>
              </a:ext>
            </a:extLst>
          </p:cNvPr>
          <p:cNvSpPr/>
          <p:nvPr/>
        </p:nvSpPr>
        <p:spPr>
          <a:xfrm>
            <a:off x="16422792" y="5957058"/>
            <a:ext cx="1848836" cy="18488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AEA368-24C2-4F40-9634-B2A7695959A2}"/>
              </a:ext>
            </a:extLst>
          </p:cNvPr>
          <p:cNvSpPr/>
          <p:nvPr/>
        </p:nvSpPr>
        <p:spPr>
          <a:xfrm>
            <a:off x="19867290" y="5957058"/>
            <a:ext cx="1848836" cy="18488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D452A0-B944-414E-8FEB-EDAD521E86B5}"/>
              </a:ext>
            </a:extLst>
          </p:cNvPr>
          <p:cNvSpPr txBox="1"/>
          <p:nvPr/>
        </p:nvSpPr>
        <p:spPr>
          <a:xfrm>
            <a:off x="3096452" y="6373644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09A9B-0C63-1841-BE5F-3CFC4D399E7E}"/>
              </a:ext>
            </a:extLst>
          </p:cNvPr>
          <p:cNvSpPr txBox="1"/>
          <p:nvPr/>
        </p:nvSpPr>
        <p:spPr>
          <a:xfrm>
            <a:off x="6467627" y="6373644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A48FD-4960-CF41-AC2B-CC7781F9B2C6}"/>
              </a:ext>
            </a:extLst>
          </p:cNvPr>
          <p:cNvSpPr txBox="1"/>
          <p:nvPr/>
        </p:nvSpPr>
        <p:spPr>
          <a:xfrm>
            <a:off x="9899301" y="6373644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03145-A05F-6548-BDAB-429DA96B5026}"/>
              </a:ext>
            </a:extLst>
          </p:cNvPr>
          <p:cNvSpPr txBox="1"/>
          <p:nvPr/>
        </p:nvSpPr>
        <p:spPr>
          <a:xfrm>
            <a:off x="13299020" y="6373644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0862BC-883E-FE4C-B30A-4C092024A270}"/>
              </a:ext>
            </a:extLst>
          </p:cNvPr>
          <p:cNvSpPr txBox="1"/>
          <p:nvPr/>
        </p:nvSpPr>
        <p:spPr>
          <a:xfrm>
            <a:off x="16753938" y="6373644"/>
            <a:ext cx="11865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FBA62-B0BA-3741-A9BB-223AB5B66013}"/>
              </a:ext>
            </a:extLst>
          </p:cNvPr>
          <p:cNvSpPr txBox="1"/>
          <p:nvPr/>
        </p:nvSpPr>
        <p:spPr>
          <a:xfrm>
            <a:off x="20205262" y="6373644"/>
            <a:ext cx="11769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F00998-112E-3B4E-86DF-1393531C507B}"/>
              </a:ext>
            </a:extLst>
          </p:cNvPr>
          <p:cNvCxnSpPr>
            <a:cxnSpLocks/>
          </p:cNvCxnSpPr>
          <p:nvPr/>
        </p:nvCxnSpPr>
        <p:spPr>
          <a:xfrm flipV="1">
            <a:off x="3585944" y="3900364"/>
            <a:ext cx="0" cy="1828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4FDF5F-117C-8D4C-8333-1F9BAEC86AF9}"/>
              </a:ext>
            </a:extLst>
          </p:cNvPr>
          <p:cNvCxnSpPr>
            <a:cxnSpLocks/>
          </p:cNvCxnSpPr>
          <p:nvPr/>
        </p:nvCxnSpPr>
        <p:spPr>
          <a:xfrm flipV="1">
            <a:off x="10468597" y="3900364"/>
            <a:ext cx="0" cy="1828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6518F8-0644-8D4B-A878-10217CD441F7}"/>
              </a:ext>
            </a:extLst>
          </p:cNvPr>
          <p:cNvCxnSpPr>
            <a:cxnSpLocks/>
          </p:cNvCxnSpPr>
          <p:nvPr/>
        </p:nvCxnSpPr>
        <p:spPr>
          <a:xfrm flipV="1">
            <a:off x="17321977" y="3900364"/>
            <a:ext cx="0" cy="1828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6D31F1-08E7-184B-B4EB-C852B433C10D}"/>
              </a:ext>
            </a:extLst>
          </p:cNvPr>
          <p:cNvCxnSpPr>
            <a:cxnSpLocks/>
          </p:cNvCxnSpPr>
          <p:nvPr/>
        </p:nvCxnSpPr>
        <p:spPr>
          <a:xfrm flipV="1">
            <a:off x="7063957" y="8058706"/>
            <a:ext cx="0" cy="1828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EE639A-F244-DB48-B206-CADE7783A907}"/>
              </a:ext>
            </a:extLst>
          </p:cNvPr>
          <p:cNvCxnSpPr>
            <a:cxnSpLocks/>
          </p:cNvCxnSpPr>
          <p:nvPr/>
        </p:nvCxnSpPr>
        <p:spPr>
          <a:xfrm flipV="1">
            <a:off x="13934497" y="8058706"/>
            <a:ext cx="0" cy="1828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7FFF9D-B794-B544-8C58-063F6E9FA9CA}"/>
              </a:ext>
            </a:extLst>
          </p:cNvPr>
          <p:cNvCxnSpPr>
            <a:cxnSpLocks/>
          </p:cNvCxnSpPr>
          <p:nvPr/>
        </p:nvCxnSpPr>
        <p:spPr>
          <a:xfrm flipV="1">
            <a:off x="20770719" y="8058706"/>
            <a:ext cx="0" cy="1828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21BFFD-6DAA-C749-B75B-BD8D97E4D61A}"/>
              </a:ext>
            </a:extLst>
          </p:cNvPr>
          <p:cNvSpPr txBox="1"/>
          <p:nvPr/>
        </p:nvSpPr>
        <p:spPr>
          <a:xfrm>
            <a:off x="3867187" y="4080741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89B30C-189E-3A4B-8424-BD03E4C5311F}"/>
              </a:ext>
            </a:extLst>
          </p:cNvPr>
          <p:cNvSpPr txBox="1"/>
          <p:nvPr/>
        </p:nvSpPr>
        <p:spPr>
          <a:xfrm>
            <a:off x="3867187" y="4740547"/>
            <a:ext cx="4311406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7D4F51-E351-9A46-AF14-E94820824B41}"/>
              </a:ext>
            </a:extLst>
          </p:cNvPr>
          <p:cNvSpPr txBox="1"/>
          <p:nvPr/>
        </p:nvSpPr>
        <p:spPr>
          <a:xfrm>
            <a:off x="10757295" y="4080741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5BE5D3-8ACE-6C45-8FE8-AC17709FEFFD}"/>
              </a:ext>
            </a:extLst>
          </p:cNvPr>
          <p:cNvSpPr txBox="1"/>
          <p:nvPr/>
        </p:nvSpPr>
        <p:spPr>
          <a:xfrm>
            <a:off x="10757295" y="4740547"/>
            <a:ext cx="4311406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8B1437-065F-F94E-9491-271B3442E06E}"/>
              </a:ext>
            </a:extLst>
          </p:cNvPr>
          <p:cNvSpPr txBox="1"/>
          <p:nvPr/>
        </p:nvSpPr>
        <p:spPr>
          <a:xfrm>
            <a:off x="17642975" y="4080741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1BDF18-FE4E-714C-897D-AAAA217731FA}"/>
              </a:ext>
            </a:extLst>
          </p:cNvPr>
          <p:cNvSpPr txBox="1"/>
          <p:nvPr/>
        </p:nvSpPr>
        <p:spPr>
          <a:xfrm>
            <a:off x="17642975" y="4740547"/>
            <a:ext cx="4311406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40EDBC-76F8-B140-819C-46FB9778CAAC}"/>
              </a:ext>
            </a:extLst>
          </p:cNvPr>
          <p:cNvSpPr txBox="1"/>
          <p:nvPr/>
        </p:nvSpPr>
        <p:spPr>
          <a:xfrm>
            <a:off x="18051615" y="8059282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7A478-5F27-7949-AF9F-0B5BCBB155FF}"/>
              </a:ext>
            </a:extLst>
          </p:cNvPr>
          <p:cNvSpPr txBox="1"/>
          <p:nvPr/>
        </p:nvSpPr>
        <p:spPr>
          <a:xfrm>
            <a:off x="16182232" y="8716137"/>
            <a:ext cx="4311406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35CED4-3C53-CE48-8600-D807299BA388}"/>
              </a:ext>
            </a:extLst>
          </p:cNvPr>
          <p:cNvSpPr txBox="1"/>
          <p:nvPr/>
        </p:nvSpPr>
        <p:spPr>
          <a:xfrm>
            <a:off x="11238256" y="8059282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359265-D219-2A44-9ECF-A8E344B73EC1}"/>
              </a:ext>
            </a:extLst>
          </p:cNvPr>
          <p:cNvSpPr txBox="1"/>
          <p:nvPr/>
        </p:nvSpPr>
        <p:spPr>
          <a:xfrm>
            <a:off x="9368873" y="8716137"/>
            <a:ext cx="4311406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BF664-9C90-0D49-ADB0-2A0DDE7FF57E}"/>
              </a:ext>
            </a:extLst>
          </p:cNvPr>
          <p:cNvSpPr txBox="1"/>
          <p:nvPr/>
        </p:nvSpPr>
        <p:spPr>
          <a:xfrm>
            <a:off x="4445873" y="8059282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F6AEE3-3D94-A741-AA41-A7AF413DBB31}"/>
              </a:ext>
            </a:extLst>
          </p:cNvPr>
          <p:cNvSpPr txBox="1"/>
          <p:nvPr/>
        </p:nvSpPr>
        <p:spPr>
          <a:xfrm>
            <a:off x="2576490" y="8716137"/>
            <a:ext cx="4311406" cy="94333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0E5B5854-3E5D-0843-8B10-3FD32E191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078058"/>
              </p:ext>
            </p:extLst>
          </p:nvPr>
        </p:nvGraphicFramePr>
        <p:xfrm>
          <a:off x="11651195" y="10097287"/>
          <a:ext cx="4531037" cy="2995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544AC49D-082D-A249-9510-92C39BBF34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176184"/>
              </p:ext>
            </p:extLst>
          </p:nvPr>
        </p:nvGraphicFramePr>
        <p:xfrm>
          <a:off x="18405909" y="10584704"/>
          <a:ext cx="4771597" cy="259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71982C62-03AC-B84A-A94B-2066364BF3E2}"/>
              </a:ext>
            </a:extLst>
          </p:cNvPr>
          <p:cNvGrpSpPr/>
          <p:nvPr/>
        </p:nvGrpSpPr>
        <p:grpSpPr>
          <a:xfrm>
            <a:off x="5206758" y="10849355"/>
            <a:ext cx="2104645" cy="2104645"/>
            <a:chOff x="4616700" y="10320445"/>
            <a:chExt cx="2813681" cy="2813681"/>
          </a:xfrm>
        </p:grpSpPr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5CB6F38A-5587-8741-93F0-45B4472FB153}"/>
                </a:ext>
              </a:extLst>
            </p:cNvPr>
            <p:cNvSpPr/>
            <p:nvPr/>
          </p:nvSpPr>
          <p:spPr>
            <a:xfrm>
              <a:off x="4616700" y="10320445"/>
              <a:ext cx="2813681" cy="2813681"/>
            </a:xfrm>
            <a:prstGeom prst="blockArc">
              <a:avLst>
                <a:gd name="adj1" fmla="val 10800000"/>
                <a:gd name="adj2" fmla="val 7811113"/>
                <a:gd name="adj3" fmla="val 104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90A392C5-5968-AE4E-B64D-4CAA576CC745}"/>
                </a:ext>
              </a:extLst>
            </p:cNvPr>
            <p:cNvSpPr/>
            <p:nvPr/>
          </p:nvSpPr>
          <p:spPr>
            <a:xfrm>
              <a:off x="4906357" y="10616978"/>
              <a:ext cx="2220616" cy="2220614"/>
            </a:xfrm>
            <a:prstGeom prst="blockArc">
              <a:avLst>
                <a:gd name="adj1" fmla="val 10800000"/>
                <a:gd name="adj2" fmla="val 4286689"/>
                <a:gd name="adj3" fmla="val 1183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0E71E39D-3E17-3A4E-A21D-814AD3BDABF2}"/>
                </a:ext>
              </a:extLst>
            </p:cNvPr>
            <p:cNvSpPr/>
            <p:nvPr/>
          </p:nvSpPr>
          <p:spPr>
            <a:xfrm>
              <a:off x="5175647" y="10886268"/>
              <a:ext cx="1682036" cy="1682034"/>
            </a:xfrm>
            <a:prstGeom prst="blockArc">
              <a:avLst>
                <a:gd name="adj1" fmla="val 10800000"/>
                <a:gd name="adj2" fmla="val 1768949"/>
                <a:gd name="adj3" fmla="val 1567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C638916-E146-994D-A4E6-CA418DE2FF78}"/>
              </a:ext>
            </a:extLst>
          </p:cNvPr>
          <p:cNvSpPr txBox="1"/>
          <p:nvPr/>
        </p:nvSpPr>
        <p:spPr>
          <a:xfrm>
            <a:off x="8039182" y="1101098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E70DA7-CA1B-F246-A7F3-5B0E90FE21C9}"/>
              </a:ext>
            </a:extLst>
          </p:cNvPr>
          <p:cNvSpPr txBox="1"/>
          <p:nvPr/>
        </p:nvSpPr>
        <p:spPr>
          <a:xfrm>
            <a:off x="8039182" y="1162281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635671-E743-C941-9842-00C1D165F8C9}"/>
              </a:ext>
            </a:extLst>
          </p:cNvPr>
          <p:cNvSpPr txBox="1"/>
          <p:nvPr/>
        </p:nvSpPr>
        <p:spPr>
          <a:xfrm>
            <a:off x="8039182" y="12250129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4EFA20B-C92E-C34A-970C-5E1723C874F8}"/>
              </a:ext>
            </a:extLst>
          </p:cNvPr>
          <p:cNvSpPr/>
          <p:nvPr/>
        </p:nvSpPr>
        <p:spPr>
          <a:xfrm>
            <a:off x="7721785" y="11136055"/>
            <a:ext cx="273076" cy="273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64B7444-7E2A-3445-9B25-D85C6927C061}"/>
              </a:ext>
            </a:extLst>
          </p:cNvPr>
          <p:cNvSpPr/>
          <p:nvPr/>
        </p:nvSpPr>
        <p:spPr>
          <a:xfrm>
            <a:off x="7721785" y="11747884"/>
            <a:ext cx="273076" cy="2730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6FBF293-271E-0247-B797-479D09E1DEE6}"/>
              </a:ext>
            </a:extLst>
          </p:cNvPr>
          <p:cNvSpPr/>
          <p:nvPr/>
        </p:nvSpPr>
        <p:spPr>
          <a:xfrm>
            <a:off x="7721785" y="12375201"/>
            <a:ext cx="273076" cy="2730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2CE0A311-F4A9-F54F-9BDA-3B62435BD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235573"/>
              </p:ext>
            </p:extLst>
          </p:nvPr>
        </p:nvGraphicFramePr>
        <p:xfrm>
          <a:off x="15166273" y="762000"/>
          <a:ext cx="4311407" cy="296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6C7175C6-C934-8C4E-AE4A-879E4FD86851}"/>
              </a:ext>
            </a:extLst>
          </p:cNvPr>
          <p:cNvGrpSpPr/>
          <p:nvPr/>
        </p:nvGrpSpPr>
        <p:grpSpPr>
          <a:xfrm>
            <a:off x="7980623" y="1480947"/>
            <a:ext cx="4964991" cy="1507480"/>
            <a:chOff x="8226088" y="1559090"/>
            <a:chExt cx="4964991" cy="15074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0F5D77-59EE-E34D-8B92-1563620CD3AB}"/>
                </a:ext>
              </a:extLst>
            </p:cNvPr>
            <p:cNvSpPr/>
            <p:nvPr/>
          </p:nvSpPr>
          <p:spPr>
            <a:xfrm>
              <a:off x="8226088" y="1661697"/>
              <a:ext cx="1302266" cy="1302266"/>
            </a:xfrm>
            <a:prstGeom prst="ellipse">
              <a:avLst/>
            </a:prstGeom>
            <a:solidFill>
              <a:schemeClr val="accent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4B75EC5-33FD-9946-8F69-3E10144BC394}"/>
                </a:ext>
              </a:extLst>
            </p:cNvPr>
            <p:cNvSpPr/>
            <p:nvPr/>
          </p:nvSpPr>
          <p:spPr>
            <a:xfrm>
              <a:off x="9449263" y="1559090"/>
              <a:ext cx="1507480" cy="1507480"/>
            </a:xfrm>
            <a:prstGeom prst="ellipse">
              <a:avLst/>
            </a:prstGeom>
            <a:solidFill>
              <a:schemeClr val="accent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887AC0D-925A-5243-863B-6E4B14CC7257}"/>
                </a:ext>
              </a:extLst>
            </p:cNvPr>
            <p:cNvSpPr/>
            <p:nvPr/>
          </p:nvSpPr>
          <p:spPr>
            <a:xfrm>
              <a:off x="12096081" y="1765331"/>
              <a:ext cx="1094998" cy="1094998"/>
            </a:xfrm>
            <a:prstGeom prst="ellipse">
              <a:avLst/>
            </a:prstGeom>
            <a:solidFill>
              <a:schemeClr val="accent4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D8EA51C-C532-E548-B765-A2F69ADBD813}"/>
                </a:ext>
              </a:extLst>
            </p:cNvPr>
            <p:cNvSpPr/>
            <p:nvPr/>
          </p:nvSpPr>
          <p:spPr>
            <a:xfrm>
              <a:off x="8338509" y="1777969"/>
              <a:ext cx="1077424" cy="10774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D215C6E-9004-CE43-883D-45DE430B268A}"/>
                </a:ext>
              </a:extLst>
            </p:cNvPr>
            <p:cNvSpPr/>
            <p:nvPr/>
          </p:nvSpPr>
          <p:spPr>
            <a:xfrm>
              <a:off x="9543791" y="1657469"/>
              <a:ext cx="1318424" cy="13184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3ADA275-3B7A-1549-8D4E-821922580132}"/>
                </a:ext>
              </a:extLst>
            </p:cNvPr>
            <p:cNvSpPr/>
            <p:nvPr/>
          </p:nvSpPr>
          <p:spPr>
            <a:xfrm>
              <a:off x="12190610" y="1863711"/>
              <a:ext cx="905940" cy="905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06BD6E-7A09-4047-9963-15C405B01880}"/>
                </a:ext>
              </a:extLst>
            </p:cNvPr>
            <p:cNvSpPr txBox="1"/>
            <p:nvPr/>
          </p:nvSpPr>
          <p:spPr>
            <a:xfrm>
              <a:off x="8486504" y="2081997"/>
              <a:ext cx="793807" cy="4616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27%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015112-0025-D346-B24E-6BF6CDA34DC1}"/>
                </a:ext>
              </a:extLst>
            </p:cNvPr>
            <p:cNvSpPr txBox="1"/>
            <p:nvPr/>
          </p:nvSpPr>
          <p:spPr>
            <a:xfrm>
              <a:off x="9783656" y="2081997"/>
              <a:ext cx="838692" cy="4616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35%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057128-B076-2645-81CD-B6CCEB9B89CB}"/>
                </a:ext>
              </a:extLst>
            </p:cNvPr>
            <p:cNvSpPr txBox="1"/>
            <p:nvPr/>
          </p:nvSpPr>
          <p:spPr>
            <a:xfrm>
              <a:off x="12261608" y="2081997"/>
              <a:ext cx="768160" cy="4616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15%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2488DF-D2B1-BA48-9C05-92EB198642C0}"/>
                </a:ext>
              </a:extLst>
            </p:cNvPr>
            <p:cNvSpPr/>
            <p:nvPr/>
          </p:nvSpPr>
          <p:spPr>
            <a:xfrm>
              <a:off x="10878291" y="1661697"/>
              <a:ext cx="1302266" cy="1302266"/>
            </a:xfrm>
            <a:prstGeom prst="ellipse">
              <a:avLst/>
            </a:prstGeom>
            <a:solidFill>
              <a:schemeClr val="accent3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690E7D9-3060-3140-947D-C312B04A74EB}"/>
                </a:ext>
              </a:extLst>
            </p:cNvPr>
            <p:cNvSpPr/>
            <p:nvPr/>
          </p:nvSpPr>
          <p:spPr>
            <a:xfrm>
              <a:off x="10990712" y="1777969"/>
              <a:ext cx="1077424" cy="10774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8DB550-422A-B843-9163-6E3E9F9AA178}"/>
                </a:ext>
              </a:extLst>
            </p:cNvPr>
            <p:cNvSpPr txBox="1"/>
            <p:nvPr/>
          </p:nvSpPr>
          <p:spPr>
            <a:xfrm>
              <a:off x="11138707" y="2081997"/>
              <a:ext cx="793807" cy="46166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27%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7E81EFE-729D-BA4B-96D8-A1C87C3314E9}"/>
              </a:ext>
            </a:extLst>
          </p:cNvPr>
          <p:cNvGrpSpPr/>
          <p:nvPr/>
        </p:nvGrpSpPr>
        <p:grpSpPr>
          <a:xfrm>
            <a:off x="1635129" y="1531041"/>
            <a:ext cx="2450143" cy="2069444"/>
            <a:chOff x="1520825" y="762000"/>
            <a:chExt cx="2450143" cy="2069444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42FAE73-E44A-C94C-88D3-71E624CA7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521BFBA-E145-4B41-8285-DF052710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825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B7AB5DF-AD48-E54C-8B75-93F23D44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825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1437B56-1AA0-C449-A9E4-F7E576C29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68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A29C2AA-900A-3145-802C-3AC75DA73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568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5C8EE930-0B75-4243-9F7D-85BC2B58F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AF6BF08-D9F7-9B46-8F5F-8C002B50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825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5C22828-1959-E747-A4AF-7C499E240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825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8B67EEF-2998-A84B-941F-24D4A64E8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68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DE6E3F8-CF21-854C-8FAD-71C5A793C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568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19912F5-2BFF-B948-85F9-D4BFE3380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E06F75A-A2CA-9245-AAE6-7C42DB14A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825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DDE35C3-1097-B542-9C88-BBBEA9B2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825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9E86B79-6456-CD49-B4E1-A667E6783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68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E5F7407-288D-C146-98DC-0137DF32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568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66B5F453-909D-9B49-8A0E-77D44E9AE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ACC2602-7892-B24C-BB4E-B5BEB49DF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825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9E42ECF-2C10-1147-BD84-55429C82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825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B3D33758-F5A1-8143-9770-3AC125E2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68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AAF1689-5561-D94E-A83E-1EA0922D9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568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9E4395C-C0CC-B842-8E06-BE02061B4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568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4EC203A-2F4A-434E-9984-CAD60C222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568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20728AA-BA07-7943-B689-FECCFC36F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568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DAFE6FB-DE66-3E41-A51F-10B755289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311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62D7EAA-49EF-264B-8B62-22A08915E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311" y="76200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7A62C7B-1A47-9940-87F2-CDD2BEDAD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568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AD2BFC0D-49CE-3442-8336-BD77FC188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568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370E7B70-2C12-E143-8D1A-AE380715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568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56225CCF-C7EB-914B-964B-3AEDD9636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311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01726C2-8E3D-3B44-98C3-0B51A0253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311" y="129417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2A68189-F3D8-D042-8EEE-0E04EFA5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568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97E97EE-CDD5-E943-817B-438A4217E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568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1ED1F8-EC8A-1343-A3DE-31AC4CE4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568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CDAC2DA2-84F1-2049-90AB-FBD943F8F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311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B830CE60-29AB-ED4D-BC1E-955D536C9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311" y="1826350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5A077C9-83C0-6042-A9A6-788855E2C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568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2CAA9D25-C57C-3948-BDFF-41257E26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568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073CD02-2661-1440-8803-68E91517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568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8EB45AD-5FF7-3240-84C3-DA4F01386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311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6620662A-4B7C-E448-8557-1556F8FE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311" y="2358525"/>
              <a:ext cx="197657" cy="472919"/>
            </a:xfrm>
            <a:custGeom>
              <a:avLst/>
              <a:gdLst>
                <a:gd name="connsiteX0" fmla="*/ 135322 w 466856"/>
                <a:gd name="connsiteY0" fmla="*/ 217674 h 1117011"/>
                <a:gd name="connsiteX1" fmla="*/ 189450 w 466856"/>
                <a:gd name="connsiteY1" fmla="*/ 217674 h 1117011"/>
                <a:gd name="connsiteX2" fmla="*/ 202982 w 466856"/>
                <a:gd name="connsiteY2" fmla="*/ 217674 h 1117011"/>
                <a:gd name="connsiteX3" fmla="*/ 338302 w 466856"/>
                <a:gd name="connsiteY3" fmla="*/ 217674 h 1117011"/>
                <a:gd name="connsiteX4" fmla="*/ 466856 w 466856"/>
                <a:gd name="connsiteY4" fmla="*/ 347124 h 1117011"/>
                <a:gd name="connsiteX5" fmla="*/ 466856 w 466856"/>
                <a:gd name="connsiteY5" fmla="*/ 612837 h 1117011"/>
                <a:gd name="connsiteX6" fmla="*/ 426260 w 466856"/>
                <a:gd name="connsiteY6" fmla="*/ 653716 h 1117011"/>
                <a:gd name="connsiteX7" fmla="*/ 385664 w 466856"/>
                <a:gd name="connsiteY7" fmla="*/ 612837 h 1117011"/>
                <a:gd name="connsiteX8" fmla="*/ 385664 w 466856"/>
                <a:gd name="connsiteY8" fmla="*/ 456135 h 1117011"/>
                <a:gd name="connsiteX9" fmla="*/ 385664 w 466856"/>
                <a:gd name="connsiteY9" fmla="*/ 367564 h 1117011"/>
                <a:gd name="connsiteX10" fmla="*/ 358600 w 466856"/>
                <a:gd name="connsiteY10" fmla="*/ 367564 h 1117011"/>
                <a:gd name="connsiteX11" fmla="*/ 358600 w 466856"/>
                <a:gd name="connsiteY11" fmla="*/ 469761 h 1117011"/>
                <a:gd name="connsiteX12" fmla="*/ 358600 w 466856"/>
                <a:gd name="connsiteY12" fmla="*/ 633277 h 1117011"/>
                <a:gd name="connsiteX13" fmla="*/ 358600 w 466856"/>
                <a:gd name="connsiteY13" fmla="*/ 653716 h 1117011"/>
                <a:gd name="connsiteX14" fmla="*/ 358600 w 466856"/>
                <a:gd name="connsiteY14" fmla="*/ 1062506 h 1117011"/>
                <a:gd name="connsiteX15" fmla="*/ 304472 w 466856"/>
                <a:gd name="connsiteY15" fmla="*/ 1117011 h 1117011"/>
                <a:gd name="connsiteX16" fmla="*/ 250344 w 466856"/>
                <a:gd name="connsiteY16" fmla="*/ 1062506 h 1117011"/>
                <a:gd name="connsiteX17" fmla="*/ 250344 w 466856"/>
                <a:gd name="connsiteY17" fmla="*/ 653716 h 1117011"/>
                <a:gd name="connsiteX18" fmla="*/ 223280 w 466856"/>
                <a:gd name="connsiteY18" fmla="*/ 653716 h 1117011"/>
                <a:gd name="connsiteX19" fmla="*/ 223280 w 466856"/>
                <a:gd name="connsiteY19" fmla="*/ 1062506 h 1117011"/>
                <a:gd name="connsiteX20" fmla="*/ 169152 w 466856"/>
                <a:gd name="connsiteY20" fmla="*/ 1117011 h 1117011"/>
                <a:gd name="connsiteX21" fmla="*/ 108258 w 466856"/>
                <a:gd name="connsiteY21" fmla="*/ 1062506 h 1117011"/>
                <a:gd name="connsiteX22" fmla="*/ 108258 w 466856"/>
                <a:gd name="connsiteY22" fmla="*/ 653716 h 1117011"/>
                <a:gd name="connsiteX23" fmla="*/ 108258 w 466856"/>
                <a:gd name="connsiteY23" fmla="*/ 633277 h 1117011"/>
                <a:gd name="connsiteX24" fmla="*/ 108258 w 466856"/>
                <a:gd name="connsiteY24" fmla="*/ 469761 h 1117011"/>
                <a:gd name="connsiteX25" fmla="*/ 108258 w 466856"/>
                <a:gd name="connsiteY25" fmla="*/ 367564 h 1117011"/>
                <a:gd name="connsiteX26" fmla="*/ 87960 w 466856"/>
                <a:gd name="connsiteY26" fmla="*/ 367564 h 1117011"/>
                <a:gd name="connsiteX27" fmla="*/ 87960 w 466856"/>
                <a:gd name="connsiteY27" fmla="*/ 456135 h 1117011"/>
                <a:gd name="connsiteX28" fmla="*/ 87960 w 466856"/>
                <a:gd name="connsiteY28" fmla="*/ 612837 h 1117011"/>
                <a:gd name="connsiteX29" fmla="*/ 47364 w 466856"/>
                <a:gd name="connsiteY29" fmla="*/ 653716 h 1117011"/>
                <a:gd name="connsiteX30" fmla="*/ 0 w 466856"/>
                <a:gd name="connsiteY30" fmla="*/ 612837 h 1117011"/>
                <a:gd name="connsiteX31" fmla="*/ 0 w 466856"/>
                <a:gd name="connsiteY31" fmla="*/ 347124 h 1117011"/>
                <a:gd name="connsiteX32" fmla="*/ 135322 w 466856"/>
                <a:gd name="connsiteY32" fmla="*/ 217674 h 1117011"/>
                <a:gd name="connsiteX33" fmla="*/ 236292 w 466856"/>
                <a:gd name="connsiteY33" fmla="*/ 0 h 1117011"/>
                <a:gd name="connsiteX34" fmla="*/ 337968 w 466856"/>
                <a:gd name="connsiteY34" fmla="*/ 101677 h 1117011"/>
                <a:gd name="connsiteX35" fmla="*/ 236292 w 466856"/>
                <a:gd name="connsiteY35" fmla="*/ 203354 h 1117011"/>
                <a:gd name="connsiteX36" fmla="*/ 134616 w 466856"/>
                <a:gd name="connsiteY36" fmla="*/ 101677 h 1117011"/>
                <a:gd name="connsiteX37" fmla="*/ 236292 w 466856"/>
                <a:gd name="connsiteY37" fmla="*/ 0 h 111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66856" h="1117011">
                  <a:moveTo>
                    <a:pt x="135322" y="217674"/>
                  </a:moveTo>
                  <a:cubicBezTo>
                    <a:pt x="135322" y="217674"/>
                    <a:pt x="135322" y="217674"/>
                    <a:pt x="189450" y="217674"/>
                  </a:cubicBezTo>
                  <a:cubicBezTo>
                    <a:pt x="189450" y="217674"/>
                    <a:pt x="189450" y="217674"/>
                    <a:pt x="202982" y="217674"/>
                  </a:cubicBezTo>
                  <a:cubicBezTo>
                    <a:pt x="202982" y="217674"/>
                    <a:pt x="202982" y="217674"/>
                    <a:pt x="338302" y="217674"/>
                  </a:cubicBezTo>
                  <a:cubicBezTo>
                    <a:pt x="405962" y="217674"/>
                    <a:pt x="466856" y="278993"/>
                    <a:pt x="466856" y="347124"/>
                  </a:cubicBezTo>
                  <a:cubicBezTo>
                    <a:pt x="466856" y="347124"/>
                    <a:pt x="466856" y="347124"/>
                    <a:pt x="466856" y="612837"/>
                  </a:cubicBezTo>
                  <a:cubicBezTo>
                    <a:pt x="466856" y="640090"/>
                    <a:pt x="446558" y="653716"/>
                    <a:pt x="426260" y="653716"/>
                  </a:cubicBezTo>
                  <a:cubicBezTo>
                    <a:pt x="399196" y="653716"/>
                    <a:pt x="385664" y="640090"/>
                    <a:pt x="385664" y="612837"/>
                  </a:cubicBezTo>
                  <a:cubicBezTo>
                    <a:pt x="385664" y="612837"/>
                    <a:pt x="385664" y="612837"/>
                    <a:pt x="385664" y="456135"/>
                  </a:cubicBezTo>
                  <a:cubicBezTo>
                    <a:pt x="385664" y="456135"/>
                    <a:pt x="385664" y="456135"/>
                    <a:pt x="385664" y="367564"/>
                  </a:cubicBezTo>
                  <a:cubicBezTo>
                    <a:pt x="385664" y="367564"/>
                    <a:pt x="385664" y="367564"/>
                    <a:pt x="358600" y="367564"/>
                  </a:cubicBezTo>
                  <a:cubicBezTo>
                    <a:pt x="358600" y="367564"/>
                    <a:pt x="358600" y="367564"/>
                    <a:pt x="358600" y="469761"/>
                  </a:cubicBezTo>
                  <a:cubicBezTo>
                    <a:pt x="358600" y="469761"/>
                    <a:pt x="358600" y="469761"/>
                    <a:pt x="358600" y="633277"/>
                  </a:cubicBezTo>
                  <a:cubicBezTo>
                    <a:pt x="358600" y="633277"/>
                    <a:pt x="358600" y="633277"/>
                    <a:pt x="358600" y="653716"/>
                  </a:cubicBezTo>
                  <a:cubicBezTo>
                    <a:pt x="358600" y="653716"/>
                    <a:pt x="358600" y="653716"/>
                    <a:pt x="358600" y="1062506"/>
                  </a:cubicBezTo>
                  <a:cubicBezTo>
                    <a:pt x="358600" y="1096572"/>
                    <a:pt x="338302" y="1117011"/>
                    <a:pt x="304472" y="1117011"/>
                  </a:cubicBezTo>
                  <a:cubicBezTo>
                    <a:pt x="270642" y="1117011"/>
                    <a:pt x="250344" y="1096572"/>
                    <a:pt x="250344" y="1062506"/>
                  </a:cubicBezTo>
                  <a:cubicBezTo>
                    <a:pt x="250344" y="1062506"/>
                    <a:pt x="250344" y="1062506"/>
                    <a:pt x="250344" y="653716"/>
                  </a:cubicBezTo>
                  <a:cubicBezTo>
                    <a:pt x="250344" y="653716"/>
                    <a:pt x="250344" y="653716"/>
                    <a:pt x="223280" y="653716"/>
                  </a:cubicBezTo>
                  <a:cubicBezTo>
                    <a:pt x="223280" y="653716"/>
                    <a:pt x="223280" y="653716"/>
                    <a:pt x="223280" y="1062506"/>
                  </a:cubicBezTo>
                  <a:cubicBezTo>
                    <a:pt x="223280" y="1096572"/>
                    <a:pt x="202982" y="1117011"/>
                    <a:pt x="169152" y="1117011"/>
                  </a:cubicBezTo>
                  <a:cubicBezTo>
                    <a:pt x="135322" y="1117011"/>
                    <a:pt x="108258" y="1096572"/>
                    <a:pt x="108258" y="1062506"/>
                  </a:cubicBezTo>
                  <a:cubicBezTo>
                    <a:pt x="108258" y="1062506"/>
                    <a:pt x="108258" y="1062506"/>
                    <a:pt x="108258" y="653716"/>
                  </a:cubicBezTo>
                  <a:cubicBezTo>
                    <a:pt x="108258" y="653716"/>
                    <a:pt x="108258" y="653716"/>
                    <a:pt x="108258" y="633277"/>
                  </a:cubicBezTo>
                  <a:cubicBezTo>
                    <a:pt x="108258" y="633277"/>
                    <a:pt x="108258" y="633277"/>
                    <a:pt x="108258" y="469761"/>
                  </a:cubicBezTo>
                  <a:cubicBezTo>
                    <a:pt x="108258" y="469761"/>
                    <a:pt x="108258" y="469761"/>
                    <a:pt x="108258" y="367564"/>
                  </a:cubicBezTo>
                  <a:cubicBezTo>
                    <a:pt x="108258" y="367564"/>
                    <a:pt x="108258" y="367564"/>
                    <a:pt x="87960" y="367564"/>
                  </a:cubicBezTo>
                  <a:cubicBezTo>
                    <a:pt x="87960" y="367564"/>
                    <a:pt x="87960" y="367564"/>
                    <a:pt x="87960" y="456135"/>
                  </a:cubicBezTo>
                  <a:cubicBezTo>
                    <a:pt x="87960" y="456135"/>
                    <a:pt x="87960" y="456135"/>
                    <a:pt x="87960" y="612837"/>
                  </a:cubicBezTo>
                  <a:cubicBezTo>
                    <a:pt x="87960" y="640090"/>
                    <a:pt x="74428" y="653716"/>
                    <a:pt x="47364" y="653716"/>
                  </a:cubicBezTo>
                  <a:cubicBezTo>
                    <a:pt x="20300" y="653716"/>
                    <a:pt x="0" y="640090"/>
                    <a:pt x="0" y="612837"/>
                  </a:cubicBezTo>
                  <a:cubicBezTo>
                    <a:pt x="0" y="612837"/>
                    <a:pt x="0" y="612837"/>
                    <a:pt x="0" y="347124"/>
                  </a:cubicBezTo>
                  <a:cubicBezTo>
                    <a:pt x="0" y="278993"/>
                    <a:pt x="67662" y="217674"/>
                    <a:pt x="135322" y="217674"/>
                  </a:cubicBezTo>
                  <a:close/>
                  <a:moveTo>
                    <a:pt x="236292" y="0"/>
                  </a:moveTo>
                  <a:cubicBezTo>
                    <a:pt x="292448" y="0"/>
                    <a:pt x="337968" y="45522"/>
                    <a:pt x="337968" y="101677"/>
                  </a:cubicBezTo>
                  <a:cubicBezTo>
                    <a:pt x="337968" y="157832"/>
                    <a:pt x="292448" y="203354"/>
                    <a:pt x="236292" y="203354"/>
                  </a:cubicBezTo>
                  <a:cubicBezTo>
                    <a:pt x="180136" y="203354"/>
                    <a:pt x="134616" y="157832"/>
                    <a:pt x="134616" y="101677"/>
                  </a:cubicBezTo>
                  <a:cubicBezTo>
                    <a:pt x="134616" y="45522"/>
                    <a:pt x="180136" y="0"/>
                    <a:pt x="236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0D785F12-64C8-DE42-80A4-C0D7733B7F9B}"/>
              </a:ext>
            </a:extLst>
          </p:cNvPr>
          <p:cNvSpPr txBox="1"/>
          <p:nvPr/>
        </p:nvSpPr>
        <p:spPr>
          <a:xfrm>
            <a:off x="4766840" y="1436135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4CC248-BEA5-4647-823B-47364FBB00B4}"/>
              </a:ext>
            </a:extLst>
          </p:cNvPr>
          <p:cNvSpPr txBox="1"/>
          <p:nvPr/>
        </p:nvSpPr>
        <p:spPr>
          <a:xfrm>
            <a:off x="4766840" y="190387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7712545-AA21-6341-83D7-CACE86B38160}"/>
              </a:ext>
            </a:extLst>
          </p:cNvPr>
          <p:cNvSpPr txBox="1"/>
          <p:nvPr/>
        </p:nvSpPr>
        <p:spPr>
          <a:xfrm>
            <a:off x="4766840" y="2366377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7F1A522-D6AF-2D4F-B2A5-E6A30AA19433}"/>
              </a:ext>
            </a:extLst>
          </p:cNvPr>
          <p:cNvSpPr/>
          <p:nvPr/>
        </p:nvSpPr>
        <p:spPr>
          <a:xfrm>
            <a:off x="4449443" y="1527442"/>
            <a:ext cx="273076" cy="273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1B129AF-BD78-F447-AA98-3ABE89B8BC82}"/>
              </a:ext>
            </a:extLst>
          </p:cNvPr>
          <p:cNvSpPr/>
          <p:nvPr/>
        </p:nvSpPr>
        <p:spPr>
          <a:xfrm>
            <a:off x="4449443" y="1994426"/>
            <a:ext cx="273076" cy="2730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D8BD26E-7CE1-9340-9AC9-C6D8B35E4FB1}"/>
              </a:ext>
            </a:extLst>
          </p:cNvPr>
          <p:cNvSpPr/>
          <p:nvPr/>
        </p:nvSpPr>
        <p:spPr>
          <a:xfrm>
            <a:off x="4449443" y="2461799"/>
            <a:ext cx="273076" cy="2730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35A7CA-8667-6244-85D0-E273734E41F0}"/>
              </a:ext>
            </a:extLst>
          </p:cNvPr>
          <p:cNvSpPr txBox="1"/>
          <p:nvPr/>
        </p:nvSpPr>
        <p:spPr>
          <a:xfrm>
            <a:off x="4766840" y="2825257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85ABE12-2F2A-C24D-A461-B50AA1CAC2CA}"/>
              </a:ext>
            </a:extLst>
          </p:cNvPr>
          <p:cNvSpPr/>
          <p:nvPr/>
        </p:nvSpPr>
        <p:spPr>
          <a:xfrm>
            <a:off x="4449443" y="2919552"/>
            <a:ext cx="273076" cy="2730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92DFBE-CC03-E144-8593-410474F52A51}"/>
              </a:ext>
            </a:extLst>
          </p:cNvPr>
          <p:cNvSpPr txBox="1"/>
          <p:nvPr/>
        </p:nvSpPr>
        <p:spPr>
          <a:xfrm>
            <a:off x="4766840" y="329232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929D855-C6C3-8340-A18E-00889160305F}"/>
              </a:ext>
            </a:extLst>
          </p:cNvPr>
          <p:cNvSpPr/>
          <p:nvPr/>
        </p:nvSpPr>
        <p:spPr>
          <a:xfrm>
            <a:off x="4449443" y="3386619"/>
            <a:ext cx="273076" cy="2730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2640A-75BE-164D-ABFB-D98419069640}"/>
              </a:ext>
            </a:extLst>
          </p:cNvPr>
          <p:cNvSpPr/>
          <p:nvPr/>
        </p:nvSpPr>
        <p:spPr>
          <a:xfrm>
            <a:off x="1520824" y="762000"/>
            <a:ext cx="5159375" cy="164253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17CFB-B490-2147-8C45-208F043E60B0}"/>
              </a:ext>
            </a:extLst>
          </p:cNvPr>
          <p:cNvSpPr/>
          <p:nvPr/>
        </p:nvSpPr>
        <p:spPr>
          <a:xfrm>
            <a:off x="6926419" y="762000"/>
            <a:ext cx="5159375" cy="164253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6F321-70BB-004A-A4A0-ADD23E599760}"/>
              </a:ext>
            </a:extLst>
          </p:cNvPr>
          <p:cNvSpPr/>
          <p:nvPr/>
        </p:nvSpPr>
        <p:spPr>
          <a:xfrm>
            <a:off x="12332014" y="762000"/>
            <a:ext cx="5159375" cy="164253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93C9E-BE5C-5C4C-A83D-31ECCED407F1}"/>
              </a:ext>
            </a:extLst>
          </p:cNvPr>
          <p:cNvSpPr/>
          <p:nvPr/>
        </p:nvSpPr>
        <p:spPr>
          <a:xfrm>
            <a:off x="17737609" y="762000"/>
            <a:ext cx="5159375" cy="164253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DB3CD-D5AD-8E46-A2EA-79675349C786}"/>
              </a:ext>
            </a:extLst>
          </p:cNvPr>
          <p:cNvSpPr/>
          <p:nvPr/>
        </p:nvSpPr>
        <p:spPr>
          <a:xfrm>
            <a:off x="17737609" y="2659366"/>
            <a:ext cx="5159375" cy="1029463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1EEE2-426B-9D48-8892-38DDD48039A9}"/>
              </a:ext>
            </a:extLst>
          </p:cNvPr>
          <p:cNvSpPr/>
          <p:nvPr/>
        </p:nvSpPr>
        <p:spPr>
          <a:xfrm>
            <a:off x="1520825" y="2659366"/>
            <a:ext cx="5159375" cy="50200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658BC1-C80F-7F49-AADA-81B98EA4555F}"/>
              </a:ext>
            </a:extLst>
          </p:cNvPr>
          <p:cNvSpPr/>
          <p:nvPr/>
        </p:nvSpPr>
        <p:spPr>
          <a:xfrm>
            <a:off x="1520825" y="7934255"/>
            <a:ext cx="5159375" cy="50200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7898E-5111-A34E-88A1-52D93CD10152}"/>
              </a:ext>
            </a:extLst>
          </p:cNvPr>
          <p:cNvSpPr/>
          <p:nvPr/>
        </p:nvSpPr>
        <p:spPr>
          <a:xfrm>
            <a:off x="6926419" y="2659366"/>
            <a:ext cx="10564970" cy="50200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6015E5-66F2-5942-A43C-BF101A9F60EB}"/>
              </a:ext>
            </a:extLst>
          </p:cNvPr>
          <p:cNvSpPr/>
          <p:nvPr/>
        </p:nvSpPr>
        <p:spPr>
          <a:xfrm>
            <a:off x="6926419" y="7934255"/>
            <a:ext cx="10564970" cy="50200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59BE7-5FE0-8B46-A138-2B93113D1444}"/>
              </a:ext>
            </a:extLst>
          </p:cNvPr>
          <p:cNvSpPr txBox="1"/>
          <p:nvPr/>
        </p:nvSpPr>
        <p:spPr>
          <a:xfrm>
            <a:off x="2890886" y="1290878"/>
            <a:ext cx="241925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DIAGRAMS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F8E88-14C4-FB45-9497-1E6E7CD26197}"/>
              </a:ext>
            </a:extLst>
          </p:cNvPr>
          <p:cNvSpPr txBox="1"/>
          <p:nvPr/>
        </p:nvSpPr>
        <p:spPr>
          <a:xfrm>
            <a:off x="8575404" y="1290878"/>
            <a:ext cx="186140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CHARTS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2B61C-AB3B-4540-8C90-3F16778A4933}"/>
              </a:ext>
            </a:extLst>
          </p:cNvPr>
          <p:cNvSpPr txBox="1"/>
          <p:nvPr/>
        </p:nvSpPr>
        <p:spPr>
          <a:xfrm>
            <a:off x="14269537" y="1290878"/>
            <a:ext cx="12843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8A382-A040-E54F-9263-6631436F30A0}"/>
              </a:ext>
            </a:extLst>
          </p:cNvPr>
          <p:cNvSpPr txBox="1"/>
          <p:nvPr/>
        </p:nvSpPr>
        <p:spPr>
          <a:xfrm>
            <a:off x="19548496" y="1290878"/>
            <a:ext cx="15376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OTHER</a:t>
            </a:r>
          </a:p>
        </p:txBody>
      </p:sp>
      <p:sp>
        <p:nvSpPr>
          <p:cNvPr id="16" name="Freeform 45">
            <a:extLst>
              <a:ext uri="{FF2B5EF4-FFF2-40B4-BE49-F238E27FC236}">
                <a16:creationId xmlns:a16="http://schemas.microsoft.com/office/drawing/2014/main" id="{E3146051-DC8D-5E45-BAB2-459A632D5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5623" y="3341912"/>
            <a:ext cx="2009775" cy="2015812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61E76-65FD-BD43-B1F2-EB0C23191EB8}"/>
              </a:ext>
            </a:extLst>
          </p:cNvPr>
          <p:cNvSpPr txBox="1"/>
          <p:nvPr/>
        </p:nvSpPr>
        <p:spPr>
          <a:xfrm>
            <a:off x="2185982" y="5801053"/>
            <a:ext cx="3829056" cy="1392176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 here for more information here as well.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971B5-E589-6C43-BD9C-1E58B2A93CB5}"/>
              </a:ext>
            </a:extLst>
          </p:cNvPr>
          <p:cNvSpPr txBox="1"/>
          <p:nvPr/>
        </p:nvSpPr>
        <p:spPr>
          <a:xfrm>
            <a:off x="3234728" y="8544164"/>
            <a:ext cx="173156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73%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83931B1-03D3-E04D-A88E-0B223BF2A6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115665"/>
              </p:ext>
            </p:extLst>
          </p:nvPr>
        </p:nvGraphicFramePr>
        <p:xfrm>
          <a:off x="1767840" y="9559827"/>
          <a:ext cx="4593273" cy="3150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8965842-DDCE-124C-9FAF-B6BA696B0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067452"/>
              </p:ext>
            </p:extLst>
          </p:nvPr>
        </p:nvGraphicFramePr>
        <p:xfrm>
          <a:off x="7218206" y="9220200"/>
          <a:ext cx="9576274" cy="341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4A982F9-DB3B-0A41-8F8A-CBC9E0806374}"/>
              </a:ext>
            </a:extLst>
          </p:cNvPr>
          <p:cNvSpPr txBox="1"/>
          <p:nvPr/>
        </p:nvSpPr>
        <p:spPr>
          <a:xfrm>
            <a:off x="7256306" y="8251776"/>
            <a:ext cx="29193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CHART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BB80A1B-1F42-6E40-8FEA-4FBC8AE3D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950823"/>
              </p:ext>
            </p:extLst>
          </p:nvPr>
        </p:nvGraphicFramePr>
        <p:xfrm>
          <a:off x="8768678" y="4219444"/>
          <a:ext cx="2677976" cy="282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57E16DA-FD3F-6147-8244-D02129B97391}"/>
              </a:ext>
            </a:extLst>
          </p:cNvPr>
          <p:cNvSpPr txBox="1"/>
          <p:nvPr/>
        </p:nvSpPr>
        <p:spPr>
          <a:xfrm>
            <a:off x="7256306" y="2975749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73933B-61AA-784A-B119-CAA5169B7AEF}"/>
              </a:ext>
            </a:extLst>
          </p:cNvPr>
          <p:cNvSpPr/>
          <p:nvPr/>
        </p:nvSpPr>
        <p:spPr>
          <a:xfrm>
            <a:off x="13141311" y="4349818"/>
            <a:ext cx="3754341" cy="1848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3EFE9B-4B8B-4044-A601-095252B6D263}"/>
              </a:ext>
            </a:extLst>
          </p:cNvPr>
          <p:cNvSpPr/>
          <p:nvPr/>
        </p:nvSpPr>
        <p:spPr>
          <a:xfrm>
            <a:off x="13141310" y="6438553"/>
            <a:ext cx="3754341" cy="6020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BC7DA9-36A2-9742-90E0-A6C54B1CA816}"/>
              </a:ext>
            </a:extLst>
          </p:cNvPr>
          <p:cNvSpPr txBox="1"/>
          <p:nvPr/>
        </p:nvSpPr>
        <p:spPr>
          <a:xfrm>
            <a:off x="13835304" y="4612736"/>
            <a:ext cx="236635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2,458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AF37A0-7332-614B-BA2D-75F6BAD5A1AA}"/>
              </a:ext>
            </a:extLst>
          </p:cNvPr>
          <p:cNvSpPr txBox="1"/>
          <p:nvPr/>
        </p:nvSpPr>
        <p:spPr>
          <a:xfrm>
            <a:off x="13388867" y="5541958"/>
            <a:ext cx="3259226" cy="494494"/>
          </a:xfrm>
          <a:prstGeom prst="rect">
            <a:avLst/>
          </a:prstGeom>
          <a:noFill/>
        </p:spPr>
        <p:txBody>
          <a:bodyPr wrap="none" lIns="91440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BD426A-673E-A948-BF75-A19558DEA60E}"/>
              </a:ext>
            </a:extLst>
          </p:cNvPr>
          <p:cNvSpPr txBox="1"/>
          <p:nvPr/>
        </p:nvSpPr>
        <p:spPr>
          <a:xfrm>
            <a:off x="13647752" y="6473965"/>
            <a:ext cx="2741455" cy="483594"/>
          </a:xfrm>
          <a:prstGeom prst="rect">
            <a:avLst/>
          </a:prstGeom>
          <a:noFill/>
        </p:spPr>
        <p:txBody>
          <a:bodyPr wrap="none" lIns="91440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BAADC-B1F1-B147-A929-E15B45822B54}"/>
              </a:ext>
            </a:extLst>
          </p:cNvPr>
          <p:cNvSpPr txBox="1"/>
          <p:nvPr/>
        </p:nvSpPr>
        <p:spPr>
          <a:xfrm>
            <a:off x="11402427" y="5913661"/>
            <a:ext cx="1232439" cy="923330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93272-E0D6-9543-B186-E7B34492FD67}"/>
              </a:ext>
            </a:extLst>
          </p:cNvPr>
          <p:cNvSpPr txBox="1"/>
          <p:nvPr/>
        </p:nvSpPr>
        <p:spPr>
          <a:xfrm>
            <a:off x="7256306" y="4429841"/>
            <a:ext cx="1389262" cy="923330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r"/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text.</a:t>
            </a: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3795FADE-9B00-FA4A-8BFC-E4071D9F42AC}"/>
              </a:ext>
            </a:extLst>
          </p:cNvPr>
          <p:cNvSpPr/>
          <p:nvPr/>
        </p:nvSpPr>
        <p:spPr>
          <a:xfrm>
            <a:off x="18185382" y="3444528"/>
            <a:ext cx="2692632" cy="2692630"/>
          </a:xfrm>
          <a:prstGeom prst="blockArc">
            <a:avLst>
              <a:gd name="adj1" fmla="val 16201138"/>
              <a:gd name="adj2" fmla="val 15596808"/>
              <a:gd name="adj3" fmla="val 56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74AD5A-B112-1D43-BA33-E63B0F8C5F6B}"/>
              </a:ext>
            </a:extLst>
          </p:cNvPr>
          <p:cNvSpPr txBox="1"/>
          <p:nvPr/>
        </p:nvSpPr>
        <p:spPr>
          <a:xfrm>
            <a:off x="19001744" y="4167595"/>
            <a:ext cx="105990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98%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B17D8-21C1-8E45-996D-D7DF2A44DACE}"/>
              </a:ext>
            </a:extLst>
          </p:cNvPr>
          <p:cNvSpPr txBox="1"/>
          <p:nvPr/>
        </p:nvSpPr>
        <p:spPr>
          <a:xfrm>
            <a:off x="18782032" y="4767759"/>
            <a:ext cx="1537600" cy="646331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text.</a:t>
            </a: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907E063A-1350-C045-BFAE-4D9FA70B6D68}"/>
              </a:ext>
            </a:extLst>
          </p:cNvPr>
          <p:cNvSpPr/>
          <p:nvPr/>
        </p:nvSpPr>
        <p:spPr>
          <a:xfrm>
            <a:off x="18185382" y="9460437"/>
            <a:ext cx="2692632" cy="2692630"/>
          </a:xfrm>
          <a:prstGeom prst="blockArc">
            <a:avLst>
              <a:gd name="adj1" fmla="val 16201138"/>
              <a:gd name="adj2" fmla="val 5427709"/>
              <a:gd name="adj3" fmla="val 57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E545D6-5D36-3348-AB9D-B2D8B8B1730D}"/>
              </a:ext>
            </a:extLst>
          </p:cNvPr>
          <p:cNvSpPr txBox="1"/>
          <p:nvPr/>
        </p:nvSpPr>
        <p:spPr>
          <a:xfrm>
            <a:off x="18993729" y="10183504"/>
            <a:ext cx="107593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48DABE-933B-1F47-BCF7-30CE6CC4174F}"/>
              </a:ext>
            </a:extLst>
          </p:cNvPr>
          <p:cNvSpPr txBox="1"/>
          <p:nvPr/>
        </p:nvSpPr>
        <p:spPr>
          <a:xfrm>
            <a:off x="18782032" y="10783668"/>
            <a:ext cx="1537600" cy="646331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text.</a:t>
            </a:r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9ACF528A-3AC8-8649-9923-4163385A03AC}"/>
              </a:ext>
            </a:extLst>
          </p:cNvPr>
          <p:cNvSpPr/>
          <p:nvPr/>
        </p:nvSpPr>
        <p:spPr>
          <a:xfrm>
            <a:off x="19886788" y="6460368"/>
            <a:ext cx="2692632" cy="2692630"/>
          </a:xfrm>
          <a:prstGeom prst="blockArc">
            <a:avLst>
              <a:gd name="adj1" fmla="val 16201138"/>
              <a:gd name="adj2" fmla="val 10807300"/>
              <a:gd name="adj3" fmla="val 53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37819-8C01-6E48-AE8E-CE9219425531}"/>
              </a:ext>
            </a:extLst>
          </p:cNvPr>
          <p:cNvSpPr txBox="1"/>
          <p:nvPr/>
        </p:nvSpPr>
        <p:spPr>
          <a:xfrm>
            <a:off x="20719180" y="7183435"/>
            <a:ext cx="10278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88F6EC-F793-C241-A053-DBCCF341D693}"/>
              </a:ext>
            </a:extLst>
          </p:cNvPr>
          <p:cNvSpPr txBox="1"/>
          <p:nvPr/>
        </p:nvSpPr>
        <p:spPr>
          <a:xfrm>
            <a:off x="20483438" y="7783599"/>
            <a:ext cx="1537600" cy="646331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Type your desired text.</a:t>
            </a:r>
          </a:p>
        </p:txBody>
      </p:sp>
    </p:spTree>
    <p:extLst>
      <p:ext uri="{BB962C8B-B14F-4D97-AF65-F5344CB8AC3E}">
        <p14:creationId xmlns:p14="http://schemas.microsoft.com/office/powerpoint/2010/main" val="324566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5698AD-C430-BE4F-81EE-04E99E37CC65}"/>
              </a:ext>
            </a:extLst>
          </p:cNvPr>
          <p:cNvSpPr/>
          <p:nvPr/>
        </p:nvSpPr>
        <p:spPr>
          <a:xfrm>
            <a:off x="13445205" y="6484035"/>
            <a:ext cx="9140825" cy="64699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7B6EC-C31F-FE43-A704-BEBDB4F52C41}"/>
              </a:ext>
            </a:extLst>
          </p:cNvPr>
          <p:cNvSpPr/>
          <p:nvPr/>
        </p:nvSpPr>
        <p:spPr>
          <a:xfrm>
            <a:off x="13445205" y="762000"/>
            <a:ext cx="9140825" cy="54410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9EF3E-2774-C44C-AF79-3CED82750896}"/>
              </a:ext>
            </a:extLst>
          </p:cNvPr>
          <p:cNvSpPr/>
          <p:nvPr/>
        </p:nvSpPr>
        <p:spPr>
          <a:xfrm>
            <a:off x="1806364" y="762000"/>
            <a:ext cx="11382375" cy="1219231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C074677-43A0-4946-8C8D-E2791A4DB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15207"/>
              </p:ext>
            </p:extLst>
          </p:nvPr>
        </p:nvGraphicFramePr>
        <p:xfrm>
          <a:off x="1999933" y="1676424"/>
          <a:ext cx="10995236" cy="1036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D4CD7C-D900-CC4D-AD1B-D2C23BA52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08900"/>
              </p:ext>
            </p:extLst>
          </p:nvPr>
        </p:nvGraphicFramePr>
        <p:xfrm>
          <a:off x="15341955" y="7767559"/>
          <a:ext cx="5021980" cy="499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7F1308-3647-B943-A37C-E4D6ED3D9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955440"/>
              </p:ext>
            </p:extLst>
          </p:nvPr>
        </p:nvGraphicFramePr>
        <p:xfrm>
          <a:off x="13817738" y="2033824"/>
          <a:ext cx="8460182" cy="3858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B83EF4-B5F2-A248-8938-5E434DB0A3C7}"/>
              </a:ext>
            </a:extLst>
          </p:cNvPr>
          <p:cNvSpPr txBox="1"/>
          <p:nvPr/>
        </p:nvSpPr>
        <p:spPr>
          <a:xfrm>
            <a:off x="16635078" y="1168106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F6C4B-FB76-0046-828C-EF535A8B3B7B}"/>
              </a:ext>
            </a:extLst>
          </p:cNvPr>
          <p:cNvSpPr txBox="1"/>
          <p:nvPr/>
        </p:nvSpPr>
        <p:spPr>
          <a:xfrm>
            <a:off x="16635078" y="6901841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59006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1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29DCE"/>
      </a:accent1>
      <a:accent2>
        <a:srgbClr val="37A7B6"/>
      </a:accent2>
      <a:accent3>
        <a:srgbClr val="63C08A"/>
      </a:accent3>
      <a:accent4>
        <a:srgbClr val="8ED75E"/>
      </a:accent4>
      <a:accent5>
        <a:srgbClr val="A5E348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86389</TotalTime>
  <Words>1488</Words>
  <Application>Microsoft Macintosh PowerPoint</Application>
  <PresentationFormat>Custom</PresentationFormat>
  <Paragraphs>531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Avenir Light</vt:lpstr>
      <vt:lpstr>Lato</vt:lpstr>
      <vt:lpstr>Lato Light</vt:lpstr>
      <vt:lpstr>League Spartan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15352</cp:revision>
  <cp:lastPrinted>2019-05-09T21:43:57Z</cp:lastPrinted>
  <dcterms:created xsi:type="dcterms:W3CDTF">2014-11-12T21:47:38Z</dcterms:created>
  <dcterms:modified xsi:type="dcterms:W3CDTF">2019-05-15T20:21:05Z</dcterms:modified>
  <cp:category/>
</cp:coreProperties>
</file>