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4" r:id="rId16"/>
    <p:sldId id="3321" r:id="rId17"/>
    <p:sldId id="3322" r:id="rId18"/>
    <p:sldId id="3325" r:id="rId19"/>
    <p:sldId id="3326" r:id="rId20"/>
    <p:sldId id="332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04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77FB066-C497-3447-AFBC-355A0B2950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2763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8691FDF-DF05-0244-9389-84535F6208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4868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0228ACD1-B509-8246-98F4-2E2EAFBB23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486963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B2EA797C-D871-6640-B9E3-1714389672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06980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64D4B74A-6E38-6A49-BD5E-8E78B96F46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027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16A09D8D-A7BA-104A-9BE1-074748E80D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9027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0B0F68C6-12B4-4546-B3A5-36451D33CF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01623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0C9DE70E-897C-154C-9827-196F1ED2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01623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7924C9AA-3FB8-C748-9EF0-11EF66BD8B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837683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0EB6B7DF-AE3F-6A41-8BF0-0008448626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837683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6EB9483B-E659-FC43-B20A-43E4143BFA0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173744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437E2DCB-0482-A244-851A-4226926BBD3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173744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5710758" y="6166341"/>
            <a:ext cx="2250670" cy="2296550"/>
          </a:xfrm>
          <a:custGeom>
            <a:avLst/>
            <a:gdLst>
              <a:gd name="connsiteX0" fmla="*/ 0 w 962789"/>
              <a:gd name="connsiteY0" fmla="*/ 0 h 982160"/>
              <a:gd name="connsiteX1" fmla="*/ 962789 w 962789"/>
              <a:gd name="connsiteY1" fmla="*/ 0 h 982160"/>
              <a:gd name="connsiteX2" fmla="*/ 962789 w 962789"/>
              <a:gd name="connsiteY2" fmla="*/ 982160 h 982160"/>
              <a:gd name="connsiteX3" fmla="*/ 0 w 962789"/>
              <a:gd name="connsiteY3" fmla="*/ 982160 h 98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789" h="982160">
                <a:moveTo>
                  <a:pt x="0" y="0"/>
                </a:moveTo>
                <a:lnTo>
                  <a:pt x="962789" y="0"/>
                </a:lnTo>
                <a:lnTo>
                  <a:pt x="962789" y="982160"/>
                </a:lnTo>
                <a:lnTo>
                  <a:pt x="0" y="9821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019843" y="9656939"/>
            <a:ext cx="2309210" cy="2309811"/>
          </a:xfrm>
          <a:custGeom>
            <a:avLst/>
            <a:gdLst>
              <a:gd name="connsiteX0" fmla="*/ 0 w 987831"/>
              <a:gd name="connsiteY0" fmla="*/ 0 h 987831"/>
              <a:gd name="connsiteX1" fmla="*/ 987831 w 987831"/>
              <a:gd name="connsiteY1" fmla="*/ 0 h 987831"/>
              <a:gd name="connsiteX2" fmla="*/ 987831 w 987831"/>
              <a:gd name="connsiteY2" fmla="*/ 987831 h 987831"/>
              <a:gd name="connsiteX3" fmla="*/ 0 w 987831"/>
              <a:gd name="connsiteY3" fmla="*/ 987831 h 98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831" h="987831">
                <a:moveTo>
                  <a:pt x="0" y="0"/>
                </a:moveTo>
                <a:lnTo>
                  <a:pt x="987831" y="0"/>
                </a:lnTo>
                <a:lnTo>
                  <a:pt x="987831" y="987831"/>
                </a:lnTo>
                <a:lnTo>
                  <a:pt x="0" y="9878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7511921" y="9675137"/>
            <a:ext cx="2309608" cy="2310210"/>
          </a:xfrm>
          <a:custGeom>
            <a:avLst/>
            <a:gdLst>
              <a:gd name="connsiteX0" fmla="*/ 0 w 988002"/>
              <a:gd name="connsiteY0" fmla="*/ 0 h 988002"/>
              <a:gd name="connsiteX1" fmla="*/ 988002 w 988002"/>
              <a:gd name="connsiteY1" fmla="*/ 0 h 988002"/>
              <a:gd name="connsiteX2" fmla="*/ 988002 w 988002"/>
              <a:gd name="connsiteY2" fmla="*/ 988002 h 988002"/>
              <a:gd name="connsiteX3" fmla="*/ 0 w 988002"/>
              <a:gd name="connsiteY3" fmla="*/ 988002 h 9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002" h="988002">
                <a:moveTo>
                  <a:pt x="0" y="0"/>
                </a:moveTo>
                <a:lnTo>
                  <a:pt x="988002" y="0"/>
                </a:lnTo>
                <a:lnTo>
                  <a:pt x="988002" y="988002"/>
                </a:lnTo>
                <a:lnTo>
                  <a:pt x="0" y="98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9354174" y="6188640"/>
            <a:ext cx="2344073" cy="2278316"/>
          </a:xfrm>
          <a:custGeom>
            <a:avLst/>
            <a:gdLst>
              <a:gd name="connsiteX0" fmla="*/ 0 w 1002745"/>
              <a:gd name="connsiteY0" fmla="*/ 0 h 974362"/>
              <a:gd name="connsiteX1" fmla="*/ 1002745 w 1002745"/>
              <a:gd name="connsiteY1" fmla="*/ 0 h 974362"/>
              <a:gd name="connsiteX2" fmla="*/ 1002745 w 1002745"/>
              <a:gd name="connsiteY2" fmla="*/ 974362 h 974362"/>
              <a:gd name="connsiteX3" fmla="*/ 0 w 1002745"/>
              <a:gd name="connsiteY3" fmla="*/ 974362 h 97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745" h="974362">
                <a:moveTo>
                  <a:pt x="0" y="0"/>
                </a:moveTo>
                <a:lnTo>
                  <a:pt x="1002745" y="0"/>
                </a:lnTo>
                <a:lnTo>
                  <a:pt x="1002745" y="974362"/>
                </a:lnTo>
                <a:lnTo>
                  <a:pt x="0" y="974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11054075" y="2717071"/>
            <a:ext cx="2294251" cy="2294848"/>
          </a:xfrm>
          <a:custGeom>
            <a:avLst/>
            <a:gdLst>
              <a:gd name="connsiteX0" fmla="*/ 0 w 981432"/>
              <a:gd name="connsiteY0" fmla="*/ 0 h 981432"/>
              <a:gd name="connsiteX1" fmla="*/ 981432 w 981432"/>
              <a:gd name="connsiteY1" fmla="*/ 0 h 981432"/>
              <a:gd name="connsiteX2" fmla="*/ 981432 w 981432"/>
              <a:gd name="connsiteY2" fmla="*/ 981432 h 981432"/>
              <a:gd name="connsiteX3" fmla="*/ 0 w 981432"/>
              <a:gd name="connsiteY3" fmla="*/ 981432 h 98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432" h="981432">
                <a:moveTo>
                  <a:pt x="0" y="0"/>
                </a:moveTo>
                <a:lnTo>
                  <a:pt x="981432" y="0"/>
                </a:lnTo>
                <a:lnTo>
                  <a:pt x="981432" y="981432"/>
                </a:lnTo>
                <a:lnTo>
                  <a:pt x="0" y="981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16361038" y="6173047"/>
            <a:ext cx="2305854" cy="2296548"/>
          </a:xfrm>
          <a:custGeom>
            <a:avLst/>
            <a:gdLst>
              <a:gd name="connsiteX0" fmla="*/ 0 w 986396"/>
              <a:gd name="connsiteY0" fmla="*/ 0 h 982159"/>
              <a:gd name="connsiteX1" fmla="*/ 986396 w 986396"/>
              <a:gd name="connsiteY1" fmla="*/ 0 h 982159"/>
              <a:gd name="connsiteX2" fmla="*/ 986396 w 986396"/>
              <a:gd name="connsiteY2" fmla="*/ 982159 h 982159"/>
              <a:gd name="connsiteX3" fmla="*/ 0 w 986396"/>
              <a:gd name="connsiteY3" fmla="*/ 982159 h 98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396" h="982159">
                <a:moveTo>
                  <a:pt x="0" y="0"/>
                </a:moveTo>
                <a:lnTo>
                  <a:pt x="986396" y="0"/>
                </a:lnTo>
                <a:lnTo>
                  <a:pt x="986396" y="982159"/>
                </a:lnTo>
                <a:lnTo>
                  <a:pt x="0" y="9821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18074371" y="9688126"/>
            <a:ext cx="2295865" cy="2296464"/>
          </a:xfrm>
          <a:custGeom>
            <a:avLst/>
            <a:gdLst>
              <a:gd name="connsiteX0" fmla="*/ 0 w 982123"/>
              <a:gd name="connsiteY0" fmla="*/ 0 h 982123"/>
              <a:gd name="connsiteX1" fmla="*/ 982123 w 982123"/>
              <a:gd name="connsiteY1" fmla="*/ 0 h 982123"/>
              <a:gd name="connsiteX2" fmla="*/ 982123 w 982123"/>
              <a:gd name="connsiteY2" fmla="*/ 982123 h 982123"/>
              <a:gd name="connsiteX3" fmla="*/ 0 w 982123"/>
              <a:gd name="connsiteY3" fmla="*/ 982123 h 98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23" h="982123">
                <a:moveTo>
                  <a:pt x="0" y="0"/>
                </a:moveTo>
                <a:lnTo>
                  <a:pt x="982123" y="0"/>
                </a:lnTo>
                <a:lnTo>
                  <a:pt x="982123" y="982123"/>
                </a:lnTo>
                <a:lnTo>
                  <a:pt x="0" y="9821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7"/>
          </p:nvPr>
        </p:nvSpPr>
        <p:spPr>
          <a:xfrm>
            <a:off x="14556123" y="9685431"/>
            <a:ext cx="2282487" cy="2266735"/>
          </a:xfrm>
          <a:custGeom>
            <a:avLst/>
            <a:gdLst>
              <a:gd name="connsiteX0" fmla="*/ 0 w 976400"/>
              <a:gd name="connsiteY0" fmla="*/ 0 h 969409"/>
              <a:gd name="connsiteX1" fmla="*/ 976400 w 976400"/>
              <a:gd name="connsiteY1" fmla="*/ 0 h 969409"/>
              <a:gd name="connsiteX2" fmla="*/ 976400 w 976400"/>
              <a:gd name="connsiteY2" fmla="*/ 969409 h 969409"/>
              <a:gd name="connsiteX3" fmla="*/ 0 w 976400"/>
              <a:gd name="connsiteY3" fmla="*/ 969409 h 9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6400" h="969409">
                <a:moveTo>
                  <a:pt x="0" y="0"/>
                </a:moveTo>
                <a:lnTo>
                  <a:pt x="976400" y="0"/>
                </a:lnTo>
                <a:lnTo>
                  <a:pt x="976400" y="969409"/>
                </a:lnTo>
                <a:lnTo>
                  <a:pt x="0" y="9694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12679405" y="6212687"/>
            <a:ext cx="2277722" cy="2250204"/>
          </a:xfrm>
          <a:custGeom>
            <a:avLst/>
            <a:gdLst>
              <a:gd name="connsiteX0" fmla="*/ 0 w 974361"/>
              <a:gd name="connsiteY0" fmla="*/ 0 h 962339"/>
              <a:gd name="connsiteX1" fmla="*/ 974361 w 974361"/>
              <a:gd name="connsiteY1" fmla="*/ 0 h 962339"/>
              <a:gd name="connsiteX2" fmla="*/ 974361 w 974361"/>
              <a:gd name="connsiteY2" fmla="*/ 962339 h 962339"/>
              <a:gd name="connsiteX3" fmla="*/ 0 w 974361"/>
              <a:gd name="connsiteY3" fmla="*/ 962339 h 96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361" h="962339">
                <a:moveTo>
                  <a:pt x="0" y="0"/>
                </a:moveTo>
                <a:lnTo>
                  <a:pt x="974361" y="0"/>
                </a:lnTo>
                <a:lnTo>
                  <a:pt x="974361" y="962339"/>
                </a:lnTo>
                <a:lnTo>
                  <a:pt x="0" y="962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10395860" y="2644930"/>
            <a:ext cx="3585930" cy="3586864"/>
          </a:xfrm>
          <a:custGeom>
            <a:avLst/>
            <a:gdLst>
              <a:gd name="connsiteX0" fmla="*/ 896716 w 1793432"/>
              <a:gd name="connsiteY0" fmla="*/ 0 h 1793432"/>
              <a:gd name="connsiteX1" fmla="*/ 1793432 w 1793432"/>
              <a:gd name="connsiteY1" fmla="*/ 896716 h 1793432"/>
              <a:gd name="connsiteX2" fmla="*/ 896716 w 1793432"/>
              <a:gd name="connsiteY2" fmla="*/ 1793432 h 1793432"/>
              <a:gd name="connsiteX3" fmla="*/ 0 w 1793432"/>
              <a:gd name="connsiteY3" fmla="*/ 896716 h 1793432"/>
              <a:gd name="connsiteX4" fmla="*/ 896716 w 1793432"/>
              <a:gd name="connsiteY4" fmla="*/ 0 h 179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432" h="1793432">
                <a:moveTo>
                  <a:pt x="896716" y="0"/>
                </a:moveTo>
                <a:cubicBezTo>
                  <a:pt x="1391959" y="0"/>
                  <a:pt x="1793432" y="401473"/>
                  <a:pt x="1793432" y="896716"/>
                </a:cubicBezTo>
                <a:cubicBezTo>
                  <a:pt x="1793432" y="1391959"/>
                  <a:pt x="1391959" y="1793432"/>
                  <a:pt x="896716" y="1793432"/>
                </a:cubicBezTo>
                <a:cubicBezTo>
                  <a:pt x="401473" y="1793432"/>
                  <a:pt x="0" y="1391959"/>
                  <a:pt x="0" y="896716"/>
                </a:cubicBezTo>
                <a:cubicBezTo>
                  <a:pt x="0" y="401473"/>
                  <a:pt x="401473" y="0"/>
                  <a:pt x="89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1"/>
          </p:nvPr>
        </p:nvSpPr>
        <p:spPr>
          <a:xfrm>
            <a:off x="3892202" y="4695166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2"/>
          </p:nvPr>
        </p:nvSpPr>
        <p:spPr>
          <a:xfrm>
            <a:off x="7371322" y="4684420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3"/>
          </p:nvPr>
        </p:nvSpPr>
        <p:spPr>
          <a:xfrm>
            <a:off x="1411376" y="9219756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4083938" y="9258932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5"/>
          </p:nvPr>
        </p:nvSpPr>
        <p:spPr>
          <a:xfrm>
            <a:off x="6756500" y="9263838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11057136" y="8146472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15556048" y="9191082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8"/>
          </p:nvPr>
        </p:nvSpPr>
        <p:spPr>
          <a:xfrm>
            <a:off x="18283162" y="9230258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9"/>
          </p:nvPr>
        </p:nvSpPr>
        <p:spPr>
          <a:xfrm>
            <a:off x="20923339" y="9267344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>
          <a:xfrm>
            <a:off x="18241046" y="4700024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14761927" y="4710770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89057" y="660985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7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CB9EB-63C0-664B-909E-0C7CC7F248D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916CD-7D39-694E-8555-79160CEB288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8213D8-0DE6-E747-835A-30CD55076C97}"/>
              </a:ext>
            </a:extLst>
          </p:cNvPr>
          <p:cNvSpPr/>
          <p:nvPr/>
        </p:nvSpPr>
        <p:spPr>
          <a:xfrm>
            <a:off x="1520825" y="4825655"/>
            <a:ext cx="3212540" cy="6120027"/>
          </a:xfrm>
          <a:prstGeom prst="roundRect">
            <a:avLst>
              <a:gd name="adj" fmla="val 114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3E6F74-66DF-6349-94C1-F619321DBF81}"/>
              </a:ext>
            </a:extLst>
          </p:cNvPr>
          <p:cNvSpPr/>
          <p:nvPr/>
        </p:nvSpPr>
        <p:spPr>
          <a:xfrm>
            <a:off x="10582554" y="2817341"/>
            <a:ext cx="3212540" cy="10136659"/>
          </a:xfrm>
          <a:prstGeom prst="roundRect">
            <a:avLst>
              <a:gd name="adj" fmla="val 114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711B0-CE40-A341-8BD6-0FCA59A43B71}"/>
              </a:ext>
            </a:extLst>
          </p:cNvPr>
          <p:cNvSpPr/>
          <p:nvPr/>
        </p:nvSpPr>
        <p:spPr>
          <a:xfrm>
            <a:off x="19644285" y="6291743"/>
            <a:ext cx="3212540" cy="1990091"/>
          </a:xfrm>
          <a:prstGeom prst="roundRect">
            <a:avLst>
              <a:gd name="adj" fmla="val 11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BCA812-220F-E04B-8B00-4F9752A1810B}"/>
              </a:ext>
            </a:extLst>
          </p:cNvPr>
          <p:cNvSpPr/>
          <p:nvPr/>
        </p:nvSpPr>
        <p:spPr>
          <a:xfrm>
            <a:off x="6051689" y="3647302"/>
            <a:ext cx="3212540" cy="8476735"/>
          </a:xfrm>
          <a:prstGeom prst="roundRect">
            <a:avLst>
              <a:gd name="adj" fmla="val 11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96D434-0134-7C4D-BCBC-58042D1B2C09}"/>
              </a:ext>
            </a:extLst>
          </p:cNvPr>
          <p:cNvSpPr/>
          <p:nvPr/>
        </p:nvSpPr>
        <p:spPr>
          <a:xfrm>
            <a:off x="15113419" y="5815805"/>
            <a:ext cx="3212540" cy="5505622"/>
          </a:xfrm>
          <a:prstGeom prst="roundRect">
            <a:avLst>
              <a:gd name="adj" fmla="val 114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40FCBFD-8EF9-1C4E-89E7-F7A9D3239D50}"/>
              </a:ext>
            </a:extLst>
          </p:cNvPr>
          <p:cNvSpPr txBox="1">
            <a:spLocks/>
          </p:cNvSpPr>
          <p:nvPr/>
        </p:nvSpPr>
        <p:spPr>
          <a:xfrm>
            <a:off x="1692217" y="7271945"/>
            <a:ext cx="2869755" cy="14189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Green marketing is a practice whereby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71200CA-CDBB-144B-B386-C1D0CFB0E0E6}"/>
              </a:ext>
            </a:extLst>
          </p:cNvPr>
          <p:cNvSpPr txBox="1">
            <a:spLocks/>
          </p:cNvSpPr>
          <p:nvPr/>
        </p:nvSpPr>
        <p:spPr>
          <a:xfrm>
            <a:off x="6223081" y="551455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21A8648-35D9-FA40-9DD4-DC5A4ADD081E}"/>
              </a:ext>
            </a:extLst>
          </p:cNvPr>
          <p:cNvSpPr txBox="1">
            <a:spLocks/>
          </p:cNvSpPr>
          <p:nvPr/>
        </p:nvSpPr>
        <p:spPr>
          <a:xfrm>
            <a:off x="6223081" y="944642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F22A04-035F-A746-B778-9BA1D850AF80}"/>
              </a:ext>
            </a:extLst>
          </p:cNvPr>
          <p:cNvSpPr txBox="1">
            <a:spLocks/>
          </p:cNvSpPr>
          <p:nvPr/>
        </p:nvSpPr>
        <p:spPr>
          <a:xfrm>
            <a:off x="10753946" y="551455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5E14214-E430-1045-AB76-422F9F2B0FDB}"/>
              </a:ext>
            </a:extLst>
          </p:cNvPr>
          <p:cNvSpPr txBox="1">
            <a:spLocks/>
          </p:cNvSpPr>
          <p:nvPr/>
        </p:nvSpPr>
        <p:spPr>
          <a:xfrm>
            <a:off x="15284812" y="9452113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BC9BA40-4E49-3B42-A16D-D51F32A8EBDE}"/>
              </a:ext>
            </a:extLst>
          </p:cNvPr>
          <p:cNvSpPr txBox="1">
            <a:spLocks/>
          </p:cNvSpPr>
          <p:nvPr/>
        </p:nvSpPr>
        <p:spPr>
          <a:xfrm>
            <a:off x="10753946" y="4173863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6164C66-3972-8444-8CC4-0AD6A23A4BC5}"/>
              </a:ext>
            </a:extLst>
          </p:cNvPr>
          <p:cNvSpPr txBox="1">
            <a:spLocks/>
          </p:cNvSpPr>
          <p:nvPr/>
        </p:nvSpPr>
        <p:spPr>
          <a:xfrm>
            <a:off x="15284812" y="811141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2CF5E72-B2D8-2B4C-802A-1D59166D857B}"/>
              </a:ext>
            </a:extLst>
          </p:cNvPr>
          <p:cNvSpPr txBox="1">
            <a:spLocks/>
          </p:cNvSpPr>
          <p:nvPr/>
        </p:nvSpPr>
        <p:spPr>
          <a:xfrm>
            <a:off x="15284812" y="6812988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0ECD76C-6DD6-F547-8199-FEA7377215EB}"/>
              </a:ext>
            </a:extLst>
          </p:cNvPr>
          <p:cNvSpPr txBox="1">
            <a:spLocks/>
          </p:cNvSpPr>
          <p:nvPr/>
        </p:nvSpPr>
        <p:spPr>
          <a:xfrm>
            <a:off x="10753946" y="10750544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072DDA-DE1E-4A42-AC3D-8ECE140D58B7}"/>
              </a:ext>
            </a:extLst>
          </p:cNvPr>
          <p:cNvSpPr txBox="1">
            <a:spLocks/>
          </p:cNvSpPr>
          <p:nvPr/>
        </p:nvSpPr>
        <p:spPr>
          <a:xfrm>
            <a:off x="10753947" y="9452113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EAB0134-F8AB-9B41-9CFB-A5F1FB6F7839}"/>
              </a:ext>
            </a:extLst>
          </p:cNvPr>
          <p:cNvSpPr txBox="1">
            <a:spLocks/>
          </p:cNvSpPr>
          <p:nvPr/>
        </p:nvSpPr>
        <p:spPr>
          <a:xfrm>
            <a:off x="10753947" y="811141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EE9C291-513D-724A-A683-0F5F633DAE4C}"/>
              </a:ext>
            </a:extLst>
          </p:cNvPr>
          <p:cNvSpPr txBox="1">
            <a:spLocks/>
          </p:cNvSpPr>
          <p:nvPr/>
        </p:nvSpPr>
        <p:spPr>
          <a:xfrm>
            <a:off x="10753947" y="6812988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D87797A-19D3-7349-9CF7-DB8F9B0BA857}"/>
              </a:ext>
            </a:extLst>
          </p:cNvPr>
          <p:cNvSpPr txBox="1">
            <a:spLocks/>
          </p:cNvSpPr>
          <p:nvPr/>
        </p:nvSpPr>
        <p:spPr>
          <a:xfrm>
            <a:off x="19815677" y="6812988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AEE870-3935-B24A-8446-EE6C4EB399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33365" y="7885669"/>
            <a:ext cx="7329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2DEC8A-B6E7-5E47-99EB-17253CECC0AD}"/>
              </a:ext>
            </a:extLst>
          </p:cNvPr>
          <p:cNvCxnSpPr/>
          <p:nvPr/>
        </p:nvCxnSpPr>
        <p:spPr>
          <a:xfrm>
            <a:off x="5466294" y="6026389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FE2205-D284-1A4F-A7AE-35720DC42F32}"/>
              </a:ext>
            </a:extLst>
          </p:cNvPr>
          <p:cNvCxnSpPr/>
          <p:nvPr/>
        </p:nvCxnSpPr>
        <p:spPr>
          <a:xfrm>
            <a:off x="5466294" y="9943069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3E3AF9-A04F-574C-AD84-C551AD477741}"/>
              </a:ext>
            </a:extLst>
          </p:cNvPr>
          <p:cNvCxnSpPr/>
          <p:nvPr/>
        </p:nvCxnSpPr>
        <p:spPr>
          <a:xfrm>
            <a:off x="5466294" y="6026389"/>
            <a:ext cx="0" cy="391009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EC5F24-7824-0146-96C3-A6FB7A07B374}"/>
              </a:ext>
            </a:extLst>
          </p:cNvPr>
          <p:cNvCxnSpPr>
            <a:cxnSpLocks/>
          </p:cNvCxnSpPr>
          <p:nvPr/>
        </p:nvCxnSpPr>
        <p:spPr>
          <a:xfrm>
            <a:off x="9264230" y="9943069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12ED5A-4259-F047-AC9A-F9F5DBD7AF57}"/>
              </a:ext>
            </a:extLst>
          </p:cNvPr>
          <p:cNvCxnSpPr/>
          <p:nvPr/>
        </p:nvCxnSpPr>
        <p:spPr>
          <a:xfrm>
            <a:off x="9997159" y="8619047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CEA909-A6EC-D04D-8A39-C12138197DB6}"/>
              </a:ext>
            </a:extLst>
          </p:cNvPr>
          <p:cNvCxnSpPr/>
          <p:nvPr/>
        </p:nvCxnSpPr>
        <p:spPr>
          <a:xfrm>
            <a:off x="9997159" y="11295306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1F5FF-C933-5C4A-85AC-9D0B84DA7CA6}"/>
              </a:ext>
            </a:extLst>
          </p:cNvPr>
          <p:cNvCxnSpPr>
            <a:cxnSpLocks/>
          </p:cNvCxnSpPr>
          <p:nvPr/>
        </p:nvCxnSpPr>
        <p:spPr>
          <a:xfrm>
            <a:off x="9997159" y="8619047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195791-155D-2940-B929-1F909918E341}"/>
              </a:ext>
            </a:extLst>
          </p:cNvPr>
          <p:cNvCxnSpPr>
            <a:cxnSpLocks/>
          </p:cNvCxnSpPr>
          <p:nvPr/>
        </p:nvCxnSpPr>
        <p:spPr>
          <a:xfrm>
            <a:off x="9264230" y="5950931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EC8FCF-4B9B-914B-B311-CBCD0342E9B1}"/>
              </a:ext>
            </a:extLst>
          </p:cNvPr>
          <p:cNvCxnSpPr/>
          <p:nvPr/>
        </p:nvCxnSpPr>
        <p:spPr>
          <a:xfrm>
            <a:off x="9997159" y="4626909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ECD8F5-40D2-9D44-8870-F7851C5A4BAB}"/>
              </a:ext>
            </a:extLst>
          </p:cNvPr>
          <p:cNvCxnSpPr/>
          <p:nvPr/>
        </p:nvCxnSpPr>
        <p:spPr>
          <a:xfrm>
            <a:off x="9997159" y="7303168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848D21-2907-6B40-98F0-50ECC9724932}"/>
              </a:ext>
            </a:extLst>
          </p:cNvPr>
          <p:cNvCxnSpPr>
            <a:cxnSpLocks/>
          </p:cNvCxnSpPr>
          <p:nvPr/>
        </p:nvCxnSpPr>
        <p:spPr>
          <a:xfrm>
            <a:off x="9997159" y="4626909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B19F9AC-635E-AE44-8AD8-E0CD09582812}"/>
              </a:ext>
            </a:extLst>
          </p:cNvPr>
          <p:cNvCxnSpPr>
            <a:cxnSpLocks/>
          </p:cNvCxnSpPr>
          <p:nvPr/>
        </p:nvCxnSpPr>
        <p:spPr>
          <a:xfrm>
            <a:off x="13795095" y="8619047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41EA66-6BE1-734D-801A-52C8C05E768A}"/>
              </a:ext>
            </a:extLst>
          </p:cNvPr>
          <p:cNvCxnSpPr/>
          <p:nvPr/>
        </p:nvCxnSpPr>
        <p:spPr>
          <a:xfrm>
            <a:off x="14528024" y="7295025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7F34CF-A342-224A-9C29-3E83E25B50AA}"/>
              </a:ext>
            </a:extLst>
          </p:cNvPr>
          <p:cNvCxnSpPr/>
          <p:nvPr/>
        </p:nvCxnSpPr>
        <p:spPr>
          <a:xfrm>
            <a:off x="14528024" y="9971284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718A2E-FF8E-124A-89F8-3D5B93C55EA6}"/>
              </a:ext>
            </a:extLst>
          </p:cNvPr>
          <p:cNvCxnSpPr>
            <a:cxnSpLocks/>
          </p:cNvCxnSpPr>
          <p:nvPr/>
        </p:nvCxnSpPr>
        <p:spPr>
          <a:xfrm>
            <a:off x="14528024" y="7295025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A4CF0A-9765-9344-BD3B-9BCE6566021D}"/>
              </a:ext>
            </a:extLst>
          </p:cNvPr>
          <p:cNvCxnSpPr>
            <a:cxnSpLocks/>
          </p:cNvCxnSpPr>
          <p:nvPr/>
        </p:nvCxnSpPr>
        <p:spPr>
          <a:xfrm>
            <a:off x="18325959" y="7325470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7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CC9001B5-7791-074D-9C6D-E98D7CBB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092" y="6057465"/>
            <a:ext cx="1082895" cy="3495092"/>
          </a:xfrm>
          <a:custGeom>
            <a:avLst/>
            <a:gdLst>
              <a:gd name="connsiteX0" fmla="*/ 163732 w 1082895"/>
              <a:gd name="connsiteY0" fmla="*/ 0 h 3495092"/>
              <a:gd name="connsiteX1" fmla="*/ 169734 w 1082895"/>
              <a:gd name="connsiteY1" fmla="*/ 17521 h 3495092"/>
              <a:gd name="connsiteX2" fmla="*/ 213381 w 1082895"/>
              <a:gd name="connsiteY2" fmla="*/ 99075 h 3495092"/>
              <a:gd name="connsiteX3" fmla="*/ 901283 w 1082895"/>
              <a:gd name="connsiteY3" fmla="*/ 787421 h 3495092"/>
              <a:gd name="connsiteX4" fmla="*/ 1082895 w 1082895"/>
              <a:gd name="connsiteY4" fmla="*/ 1226291 h 3495092"/>
              <a:gd name="connsiteX5" fmla="*/ 1082895 w 1082895"/>
              <a:gd name="connsiteY5" fmla="*/ 3495092 h 3495092"/>
              <a:gd name="connsiteX6" fmla="*/ 916309 w 1082895"/>
              <a:gd name="connsiteY6" fmla="*/ 3495092 h 3495092"/>
              <a:gd name="connsiteX7" fmla="*/ 916309 w 1082895"/>
              <a:gd name="connsiteY7" fmla="*/ 1226291 h 3495092"/>
              <a:gd name="connsiteX8" fmla="*/ 784347 w 1082895"/>
              <a:gd name="connsiteY8" fmla="*/ 904976 h 3495092"/>
              <a:gd name="connsiteX9" fmla="*/ 65740 w 1082895"/>
              <a:gd name="connsiteY9" fmla="*/ 186587 h 3495092"/>
              <a:gd name="connsiteX10" fmla="*/ 0 w 1082895"/>
              <a:gd name="connsiteY10" fmla="*/ 151594 h 3495092"/>
              <a:gd name="connsiteX11" fmla="*/ 4589 w 1082895"/>
              <a:gd name="connsiteY11" fmla="*/ 149103 h 3495092"/>
              <a:gd name="connsiteX12" fmla="*/ 117733 w 1082895"/>
              <a:gd name="connsiteY12" fmla="*/ 55751 h 349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2895" h="3495092">
                <a:moveTo>
                  <a:pt x="163732" y="0"/>
                </a:moveTo>
                <a:lnTo>
                  <a:pt x="169734" y="17521"/>
                </a:lnTo>
                <a:cubicBezTo>
                  <a:pt x="182759" y="46828"/>
                  <a:pt x="197702" y="74094"/>
                  <a:pt x="213381" y="99075"/>
                </a:cubicBezTo>
                <a:lnTo>
                  <a:pt x="901283" y="787421"/>
                </a:lnTo>
                <a:cubicBezTo>
                  <a:pt x="1018220" y="904323"/>
                  <a:pt x="1082895" y="1060409"/>
                  <a:pt x="1082895" y="1226291"/>
                </a:cubicBezTo>
                <a:lnTo>
                  <a:pt x="1082895" y="3495092"/>
                </a:lnTo>
                <a:lnTo>
                  <a:pt x="916309" y="3495092"/>
                </a:lnTo>
                <a:lnTo>
                  <a:pt x="916309" y="1226291"/>
                </a:lnTo>
                <a:cubicBezTo>
                  <a:pt x="916309" y="1104165"/>
                  <a:pt x="869926" y="990529"/>
                  <a:pt x="784347" y="904976"/>
                </a:cubicBezTo>
                <a:lnTo>
                  <a:pt x="65740" y="186587"/>
                </a:lnTo>
                <a:lnTo>
                  <a:pt x="0" y="151594"/>
                </a:lnTo>
                <a:lnTo>
                  <a:pt x="4589" y="149103"/>
                </a:lnTo>
                <a:cubicBezTo>
                  <a:pt x="45261" y="121626"/>
                  <a:pt x="83146" y="90338"/>
                  <a:pt x="117733" y="557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0B1227C-03FE-CB4F-9E82-A70B28FF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002" y="2136433"/>
            <a:ext cx="4529703" cy="3065261"/>
          </a:xfrm>
          <a:custGeom>
            <a:avLst/>
            <a:gdLst>
              <a:gd name="connsiteX0" fmla="*/ 276884 w 4529703"/>
              <a:gd name="connsiteY0" fmla="*/ 0 h 3065261"/>
              <a:gd name="connsiteX1" fmla="*/ 3183515 w 4529703"/>
              <a:gd name="connsiteY1" fmla="*/ 0 h 3065261"/>
              <a:gd name="connsiteX2" fmla="*/ 4291052 w 4529703"/>
              <a:gd name="connsiteY2" fmla="*/ 1107371 h 3065261"/>
              <a:gd name="connsiteX3" fmla="*/ 4291052 w 4529703"/>
              <a:gd name="connsiteY3" fmla="*/ 2374805 h 3065261"/>
              <a:gd name="connsiteX4" fmla="*/ 4479072 w 4529703"/>
              <a:gd name="connsiteY4" fmla="*/ 2766979 h 3065261"/>
              <a:gd name="connsiteX5" fmla="*/ 4529703 w 4529703"/>
              <a:gd name="connsiteY5" fmla="*/ 2799066 h 3065261"/>
              <a:gd name="connsiteX6" fmla="*/ 4523803 w 4529703"/>
              <a:gd name="connsiteY6" fmla="*/ 2802268 h 3065261"/>
              <a:gd name="connsiteX7" fmla="*/ 4317307 w 4529703"/>
              <a:gd name="connsiteY7" fmla="*/ 3008764 h 3065261"/>
              <a:gd name="connsiteX8" fmla="*/ 4286642 w 4529703"/>
              <a:gd name="connsiteY8" fmla="*/ 3065261 h 3065261"/>
              <a:gd name="connsiteX9" fmla="*/ 4257294 w 4529703"/>
              <a:gd name="connsiteY9" fmla="*/ 3014625 h 3065261"/>
              <a:gd name="connsiteX10" fmla="*/ 3914255 w 4529703"/>
              <a:gd name="connsiteY10" fmla="*/ 2847152 h 3065261"/>
              <a:gd name="connsiteX11" fmla="*/ 1107537 w 4529703"/>
              <a:gd name="connsiteY11" fmla="*/ 2847152 h 3065261"/>
              <a:gd name="connsiteX12" fmla="*/ 0 w 4529703"/>
              <a:gd name="connsiteY12" fmla="*/ 1739128 h 3065261"/>
              <a:gd name="connsiteX13" fmla="*/ 0 w 4529703"/>
              <a:gd name="connsiteY13" fmla="*/ 277006 h 3065261"/>
              <a:gd name="connsiteX14" fmla="*/ 276884 w 4529703"/>
              <a:gd name="connsiteY14" fmla="*/ 0 h 306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29703" h="3065261">
                <a:moveTo>
                  <a:pt x="276884" y="0"/>
                </a:moveTo>
                <a:lnTo>
                  <a:pt x="3183515" y="0"/>
                </a:lnTo>
                <a:cubicBezTo>
                  <a:pt x="3794750" y="0"/>
                  <a:pt x="4291052" y="495867"/>
                  <a:pt x="4291052" y="1107371"/>
                </a:cubicBezTo>
                <a:lnTo>
                  <a:pt x="4291052" y="2374805"/>
                </a:lnTo>
                <a:cubicBezTo>
                  <a:pt x="4300848" y="2449119"/>
                  <a:pt x="4339978" y="2647207"/>
                  <a:pt x="4479072" y="2766979"/>
                </a:cubicBezTo>
                <a:lnTo>
                  <a:pt x="4529703" y="2799066"/>
                </a:lnTo>
                <a:lnTo>
                  <a:pt x="4523803" y="2802268"/>
                </a:lnTo>
                <a:cubicBezTo>
                  <a:pt x="4442460" y="2857223"/>
                  <a:pt x="4372261" y="2927421"/>
                  <a:pt x="4317307" y="3008764"/>
                </a:cubicBezTo>
                <a:lnTo>
                  <a:pt x="4286642" y="3065261"/>
                </a:lnTo>
                <a:lnTo>
                  <a:pt x="4257294" y="3014625"/>
                </a:lnTo>
                <a:cubicBezTo>
                  <a:pt x="4191711" y="2926622"/>
                  <a:pt x="4085675" y="2854502"/>
                  <a:pt x="3914255" y="2847152"/>
                </a:cubicBezTo>
                <a:lnTo>
                  <a:pt x="1107537" y="2847152"/>
                </a:lnTo>
                <a:cubicBezTo>
                  <a:pt x="496302" y="2847152"/>
                  <a:pt x="0" y="2350632"/>
                  <a:pt x="0" y="1739128"/>
                </a:cubicBezTo>
                <a:lnTo>
                  <a:pt x="0" y="277006"/>
                </a:lnTo>
                <a:cubicBezTo>
                  <a:pt x="0" y="123477"/>
                  <a:pt x="124076" y="0"/>
                  <a:pt x="2768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" name="Freeform 75">
            <a:extLst>
              <a:ext uri="{FF2B5EF4-FFF2-40B4-BE49-F238E27FC236}">
                <a16:creationId xmlns:a16="http://schemas.microsoft.com/office/drawing/2014/main" id="{D49C1EC9-551B-7647-8DE3-45078C08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80" y="4982172"/>
            <a:ext cx="1180924" cy="1180924"/>
          </a:xfrm>
          <a:custGeom>
            <a:avLst/>
            <a:gdLst>
              <a:gd name="T0" fmla="*/ 1809 w 1810"/>
              <a:gd name="T1" fmla="*/ 903 h 1809"/>
              <a:gd name="T2" fmla="*/ 1809 w 1810"/>
              <a:gd name="T3" fmla="*/ 903 h 1809"/>
              <a:gd name="T4" fmla="*/ 1759 w 1810"/>
              <a:gd name="T5" fmla="*/ 1201 h 1809"/>
              <a:gd name="T6" fmla="*/ 1759 w 1810"/>
              <a:gd name="T7" fmla="*/ 1201 h 1809"/>
              <a:gd name="T8" fmla="*/ 1152 w 1810"/>
              <a:gd name="T9" fmla="*/ 1774 h 1809"/>
              <a:gd name="T10" fmla="*/ 1152 w 1810"/>
              <a:gd name="T11" fmla="*/ 1774 h 1809"/>
              <a:gd name="T12" fmla="*/ 905 w 1810"/>
              <a:gd name="T13" fmla="*/ 1808 h 1809"/>
              <a:gd name="T14" fmla="*/ 905 w 1810"/>
              <a:gd name="T15" fmla="*/ 1808 h 1809"/>
              <a:gd name="T16" fmla="*/ 0 w 1810"/>
              <a:gd name="T17" fmla="*/ 903 h 1809"/>
              <a:gd name="T18" fmla="*/ 0 w 1810"/>
              <a:gd name="T19" fmla="*/ 903 h 1809"/>
              <a:gd name="T20" fmla="*/ 9 w 1810"/>
              <a:gd name="T21" fmla="*/ 786 h 1809"/>
              <a:gd name="T22" fmla="*/ 9 w 1810"/>
              <a:gd name="T23" fmla="*/ 786 h 1809"/>
              <a:gd name="T24" fmla="*/ 757 w 1810"/>
              <a:gd name="T25" fmla="*/ 12 h 1809"/>
              <a:gd name="T26" fmla="*/ 757 w 1810"/>
              <a:gd name="T27" fmla="*/ 12 h 1809"/>
              <a:gd name="T28" fmla="*/ 905 w 1810"/>
              <a:gd name="T29" fmla="*/ 0 h 1809"/>
              <a:gd name="T30" fmla="*/ 905 w 1810"/>
              <a:gd name="T31" fmla="*/ 0 h 1809"/>
              <a:gd name="T32" fmla="*/ 1809 w 1810"/>
              <a:gd name="T33" fmla="*/ 903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0" h="1809">
                <a:moveTo>
                  <a:pt x="1809" y="903"/>
                </a:moveTo>
                <a:lnTo>
                  <a:pt x="1809" y="903"/>
                </a:lnTo>
                <a:cubicBezTo>
                  <a:pt x="1809" y="1008"/>
                  <a:pt x="1792" y="1108"/>
                  <a:pt x="1759" y="1201"/>
                </a:cubicBezTo>
                <a:lnTo>
                  <a:pt x="1759" y="1201"/>
                </a:lnTo>
                <a:cubicBezTo>
                  <a:pt x="1663" y="1477"/>
                  <a:pt x="1436" y="1693"/>
                  <a:pt x="1152" y="1774"/>
                </a:cubicBezTo>
                <a:lnTo>
                  <a:pt x="1152" y="1774"/>
                </a:lnTo>
                <a:cubicBezTo>
                  <a:pt x="1073" y="1796"/>
                  <a:pt x="991" y="1808"/>
                  <a:pt x="905" y="1808"/>
                </a:cubicBezTo>
                <a:lnTo>
                  <a:pt x="905" y="1808"/>
                </a:lnTo>
                <a:cubicBezTo>
                  <a:pt x="406" y="1808"/>
                  <a:pt x="0" y="1404"/>
                  <a:pt x="0" y="903"/>
                </a:cubicBezTo>
                <a:lnTo>
                  <a:pt x="0" y="903"/>
                </a:lnTo>
                <a:cubicBezTo>
                  <a:pt x="0" y="864"/>
                  <a:pt x="3" y="824"/>
                  <a:pt x="9" y="786"/>
                </a:cubicBezTo>
                <a:lnTo>
                  <a:pt x="9" y="786"/>
                </a:lnTo>
                <a:cubicBezTo>
                  <a:pt x="60" y="390"/>
                  <a:pt x="366" y="76"/>
                  <a:pt x="757" y="12"/>
                </a:cubicBezTo>
                <a:lnTo>
                  <a:pt x="757" y="12"/>
                </a:lnTo>
                <a:cubicBezTo>
                  <a:pt x="806" y="4"/>
                  <a:pt x="855" y="0"/>
                  <a:pt x="905" y="0"/>
                </a:cubicBezTo>
                <a:lnTo>
                  <a:pt x="905" y="0"/>
                </a:lnTo>
                <a:cubicBezTo>
                  <a:pt x="1404" y="0"/>
                  <a:pt x="1809" y="404"/>
                  <a:pt x="1809" y="9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" name="Freeform 78">
            <a:extLst>
              <a:ext uri="{FF2B5EF4-FFF2-40B4-BE49-F238E27FC236}">
                <a16:creationId xmlns:a16="http://schemas.microsoft.com/office/drawing/2014/main" id="{2E3FD328-64E4-A042-B248-A16AE5B8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92" y="3300075"/>
            <a:ext cx="2488581" cy="72007"/>
          </a:xfrm>
          <a:custGeom>
            <a:avLst/>
            <a:gdLst>
              <a:gd name="T0" fmla="*/ 3755 w 3810"/>
              <a:gd name="T1" fmla="*/ 110 h 111"/>
              <a:gd name="T2" fmla="*/ 55 w 3810"/>
              <a:gd name="T3" fmla="*/ 110 h 111"/>
              <a:gd name="T4" fmla="*/ 55 w 3810"/>
              <a:gd name="T5" fmla="*/ 110 h 111"/>
              <a:gd name="T6" fmla="*/ 0 w 3810"/>
              <a:gd name="T7" fmla="*/ 55 h 111"/>
              <a:gd name="T8" fmla="*/ 0 w 3810"/>
              <a:gd name="T9" fmla="*/ 55 h 111"/>
              <a:gd name="T10" fmla="*/ 55 w 3810"/>
              <a:gd name="T11" fmla="*/ 0 h 111"/>
              <a:gd name="T12" fmla="*/ 3755 w 3810"/>
              <a:gd name="T13" fmla="*/ 0 h 111"/>
              <a:gd name="T14" fmla="*/ 3755 w 3810"/>
              <a:gd name="T15" fmla="*/ 0 h 111"/>
              <a:gd name="T16" fmla="*/ 3809 w 3810"/>
              <a:gd name="T17" fmla="*/ 55 h 111"/>
              <a:gd name="T18" fmla="*/ 3809 w 3810"/>
              <a:gd name="T19" fmla="*/ 55 h 111"/>
              <a:gd name="T20" fmla="*/ 3755 w 3810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0" h="111">
                <a:moveTo>
                  <a:pt x="3755" y="110"/>
                </a:moveTo>
                <a:lnTo>
                  <a:pt x="55" y="110"/>
                </a:lnTo>
                <a:lnTo>
                  <a:pt x="55" y="110"/>
                </a:lnTo>
                <a:cubicBezTo>
                  <a:pt x="25" y="110"/>
                  <a:pt x="0" y="85"/>
                  <a:pt x="0" y="55"/>
                </a:cubicBezTo>
                <a:lnTo>
                  <a:pt x="0" y="55"/>
                </a:lnTo>
                <a:cubicBezTo>
                  <a:pt x="0" y="24"/>
                  <a:pt x="25" y="0"/>
                  <a:pt x="55" y="0"/>
                </a:cubicBezTo>
                <a:lnTo>
                  <a:pt x="3755" y="0"/>
                </a:lnTo>
                <a:lnTo>
                  <a:pt x="3755" y="0"/>
                </a:lnTo>
                <a:cubicBezTo>
                  <a:pt x="3786" y="0"/>
                  <a:pt x="3809" y="24"/>
                  <a:pt x="3809" y="55"/>
                </a:cubicBezTo>
                <a:lnTo>
                  <a:pt x="3809" y="55"/>
                </a:lnTo>
                <a:cubicBezTo>
                  <a:pt x="3809" y="85"/>
                  <a:pt x="3786" y="110"/>
                  <a:pt x="3755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FC9BEE5-1D1B-A042-AEC6-593C27057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583" y="7694319"/>
            <a:ext cx="1086853" cy="3488490"/>
          </a:xfrm>
          <a:custGeom>
            <a:avLst/>
            <a:gdLst>
              <a:gd name="connsiteX0" fmla="*/ 921034 w 1086853"/>
              <a:gd name="connsiteY0" fmla="*/ 0 h 3488490"/>
              <a:gd name="connsiteX1" fmla="*/ 965817 w 1086853"/>
              <a:gd name="connsiteY1" fmla="*/ 54278 h 3488490"/>
              <a:gd name="connsiteX2" fmla="*/ 1078961 w 1086853"/>
              <a:gd name="connsiteY2" fmla="*/ 147630 h 3488490"/>
              <a:gd name="connsiteX3" fmla="*/ 1086853 w 1086853"/>
              <a:gd name="connsiteY3" fmla="*/ 151914 h 3488490"/>
              <a:gd name="connsiteX4" fmla="*/ 1017809 w 1086853"/>
              <a:gd name="connsiteY4" fmla="*/ 188691 h 3488490"/>
              <a:gd name="connsiteX5" fmla="*/ 299202 w 1086853"/>
              <a:gd name="connsiteY5" fmla="*/ 905868 h 3488490"/>
              <a:gd name="connsiteX6" fmla="*/ 166586 w 1086853"/>
              <a:gd name="connsiteY6" fmla="*/ 1227226 h 3488490"/>
              <a:gd name="connsiteX7" fmla="*/ 166586 w 1086853"/>
              <a:gd name="connsiteY7" fmla="*/ 3488490 h 3488490"/>
              <a:gd name="connsiteX8" fmla="*/ 0 w 1086853"/>
              <a:gd name="connsiteY8" fmla="*/ 3488490 h 3488490"/>
              <a:gd name="connsiteX9" fmla="*/ 0 w 1086853"/>
              <a:gd name="connsiteY9" fmla="*/ 1227226 h 3488490"/>
              <a:gd name="connsiteX10" fmla="*/ 182265 w 1086853"/>
              <a:gd name="connsiteY10" fmla="*/ 788951 h 3488490"/>
              <a:gd name="connsiteX11" fmla="*/ 870821 w 1086853"/>
              <a:gd name="connsiteY11" fmla="*/ 101167 h 3488490"/>
              <a:gd name="connsiteX12" fmla="*/ 914366 w 1086853"/>
              <a:gd name="connsiteY12" fmla="*/ 19603 h 348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6853" h="3488490">
                <a:moveTo>
                  <a:pt x="921034" y="0"/>
                </a:moveTo>
                <a:lnTo>
                  <a:pt x="965817" y="54278"/>
                </a:lnTo>
                <a:cubicBezTo>
                  <a:pt x="1000404" y="88865"/>
                  <a:pt x="1038289" y="120153"/>
                  <a:pt x="1078961" y="147630"/>
                </a:cubicBezTo>
                <a:lnTo>
                  <a:pt x="1086853" y="151914"/>
                </a:lnTo>
                <a:lnTo>
                  <a:pt x="1017809" y="188691"/>
                </a:lnTo>
                <a:lnTo>
                  <a:pt x="299202" y="905868"/>
                </a:lnTo>
                <a:cubicBezTo>
                  <a:pt x="213622" y="992086"/>
                  <a:pt x="166586" y="1105737"/>
                  <a:pt x="166586" y="1227226"/>
                </a:cubicBezTo>
                <a:lnTo>
                  <a:pt x="166586" y="3488490"/>
                </a:lnTo>
                <a:lnTo>
                  <a:pt x="0" y="3488490"/>
                </a:lnTo>
                <a:lnTo>
                  <a:pt x="0" y="1227226"/>
                </a:lnTo>
                <a:cubicBezTo>
                  <a:pt x="0" y="1061322"/>
                  <a:pt x="65328" y="905868"/>
                  <a:pt x="182265" y="788951"/>
                </a:cubicBezTo>
                <a:lnTo>
                  <a:pt x="870821" y="101167"/>
                </a:lnTo>
                <a:cubicBezTo>
                  <a:pt x="886500" y="76183"/>
                  <a:pt x="901403" y="48913"/>
                  <a:pt x="914366" y="1960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5C80FC-4704-8843-BC76-CD70E2E5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60" y="3772444"/>
            <a:ext cx="4290945" cy="3061922"/>
          </a:xfrm>
          <a:custGeom>
            <a:avLst/>
            <a:gdLst>
              <a:gd name="connsiteX0" fmla="*/ 1344579 w 4290945"/>
              <a:gd name="connsiteY0" fmla="*/ 0 h 3061922"/>
              <a:gd name="connsiteX1" fmla="*/ 4014007 w 4290945"/>
              <a:gd name="connsiteY1" fmla="*/ 0 h 3061922"/>
              <a:gd name="connsiteX2" fmla="*/ 4290945 w 4290945"/>
              <a:gd name="connsiteY2" fmla="*/ 277060 h 3061922"/>
              <a:gd name="connsiteX3" fmla="*/ 4290945 w 4290945"/>
              <a:gd name="connsiteY3" fmla="*/ 1738813 h 3061922"/>
              <a:gd name="connsiteX4" fmla="*/ 3183199 w 4290945"/>
              <a:gd name="connsiteY4" fmla="*/ 2847706 h 3061922"/>
              <a:gd name="connsiteX5" fmla="*/ 613049 w 4290945"/>
              <a:gd name="connsiteY5" fmla="*/ 2847706 h 3061922"/>
              <a:gd name="connsiteX6" fmla="*/ 266995 w 4290945"/>
              <a:gd name="connsiteY6" fmla="*/ 3018622 h 3061922"/>
              <a:gd name="connsiteX7" fmla="*/ 242552 w 4290945"/>
              <a:gd name="connsiteY7" fmla="*/ 3061922 h 3061922"/>
              <a:gd name="connsiteX8" fmla="*/ 213356 w 4290945"/>
              <a:gd name="connsiteY8" fmla="*/ 3008133 h 3061922"/>
              <a:gd name="connsiteX9" fmla="*/ 6860 w 4290945"/>
              <a:gd name="connsiteY9" fmla="*/ 2801637 h 3061922"/>
              <a:gd name="connsiteX10" fmla="*/ 0 w 4290945"/>
              <a:gd name="connsiteY10" fmla="*/ 2797914 h 3061922"/>
              <a:gd name="connsiteX11" fmla="*/ 48413 w 4290945"/>
              <a:gd name="connsiteY11" fmla="*/ 2767230 h 3061922"/>
              <a:gd name="connsiteX12" fmla="*/ 236181 w 4290945"/>
              <a:gd name="connsiteY12" fmla="*/ 2375266 h 3061922"/>
              <a:gd name="connsiteX13" fmla="*/ 236181 w 4290945"/>
              <a:gd name="connsiteY13" fmla="*/ 1108240 h 3061922"/>
              <a:gd name="connsiteX14" fmla="*/ 1344579 w 4290945"/>
              <a:gd name="connsiteY14" fmla="*/ 0 h 306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90945" h="3061922">
                <a:moveTo>
                  <a:pt x="1344579" y="0"/>
                </a:moveTo>
                <a:lnTo>
                  <a:pt x="4014007" y="0"/>
                </a:lnTo>
                <a:cubicBezTo>
                  <a:pt x="4167499" y="0"/>
                  <a:pt x="4290945" y="123501"/>
                  <a:pt x="4290945" y="277060"/>
                </a:cubicBezTo>
                <a:lnTo>
                  <a:pt x="4290945" y="1738813"/>
                </a:lnTo>
                <a:cubicBezTo>
                  <a:pt x="4290945" y="2351089"/>
                  <a:pt x="3795201" y="2847706"/>
                  <a:pt x="3183199" y="2847706"/>
                </a:cubicBezTo>
                <a:lnTo>
                  <a:pt x="613049" y="2847706"/>
                </a:lnTo>
                <a:cubicBezTo>
                  <a:pt x="438903" y="2855057"/>
                  <a:pt x="332266" y="2929029"/>
                  <a:pt x="266995" y="3018622"/>
                </a:cubicBezTo>
                <a:lnTo>
                  <a:pt x="242552" y="3061922"/>
                </a:lnTo>
                <a:lnTo>
                  <a:pt x="213356" y="3008133"/>
                </a:lnTo>
                <a:cubicBezTo>
                  <a:pt x="158402" y="2926790"/>
                  <a:pt x="88203" y="2856592"/>
                  <a:pt x="6860" y="2801637"/>
                </a:cubicBezTo>
                <a:lnTo>
                  <a:pt x="0" y="2797914"/>
                </a:lnTo>
                <a:lnTo>
                  <a:pt x="48413" y="2767230"/>
                </a:lnTo>
                <a:cubicBezTo>
                  <a:pt x="187501" y="2647466"/>
                  <a:pt x="226384" y="2449596"/>
                  <a:pt x="236181" y="2375266"/>
                </a:cubicBezTo>
                <a:lnTo>
                  <a:pt x="236181" y="1108240"/>
                </a:lnTo>
                <a:cubicBezTo>
                  <a:pt x="236181" y="495964"/>
                  <a:pt x="732576" y="0"/>
                  <a:pt x="1344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230">
            <a:extLst>
              <a:ext uri="{FF2B5EF4-FFF2-40B4-BE49-F238E27FC236}">
                <a16:creationId xmlns:a16="http://schemas.microsoft.com/office/drawing/2014/main" id="{1BE545F3-F639-2B42-8CFC-0E212909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519" y="6621063"/>
            <a:ext cx="1180924" cy="1180924"/>
          </a:xfrm>
          <a:custGeom>
            <a:avLst/>
            <a:gdLst>
              <a:gd name="T0" fmla="*/ 1809 w 1810"/>
              <a:gd name="T1" fmla="*/ 904 h 1809"/>
              <a:gd name="T2" fmla="*/ 1809 w 1810"/>
              <a:gd name="T3" fmla="*/ 904 h 1809"/>
              <a:gd name="T4" fmla="*/ 905 w 1810"/>
              <a:gd name="T5" fmla="*/ 1808 h 1809"/>
              <a:gd name="T6" fmla="*/ 905 w 1810"/>
              <a:gd name="T7" fmla="*/ 1808 h 1809"/>
              <a:gd name="T8" fmla="*/ 656 w 1810"/>
              <a:gd name="T9" fmla="*/ 1773 h 1809"/>
              <a:gd name="T10" fmla="*/ 656 w 1810"/>
              <a:gd name="T11" fmla="*/ 1773 h 1809"/>
              <a:gd name="T12" fmla="*/ 51 w 1810"/>
              <a:gd name="T13" fmla="*/ 1201 h 1809"/>
              <a:gd name="T14" fmla="*/ 51 w 1810"/>
              <a:gd name="T15" fmla="*/ 1201 h 1809"/>
              <a:gd name="T16" fmla="*/ 0 w 1810"/>
              <a:gd name="T17" fmla="*/ 904 h 1809"/>
              <a:gd name="T18" fmla="*/ 0 w 1810"/>
              <a:gd name="T19" fmla="*/ 904 h 1809"/>
              <a:gd name="T20" fmla="*/ 905 w 1810"/>
              <a:gd name="T21" fmla="*/ 0 h 1809"/>
              <a:gd name="T22" fmla="*/ 905 w 1810"/>
              <a:gd name="T23" fmla="*/ 0 h 1809"/>
              <a:gd name="T24" fmla="*/ 1051 w 1810"/>
              <a:gd name="T25" fmla="*/ 11 h 1809"/>
              <a:gd name="T26" fmla="*/ 1051 w 1810"/>
              <a:gd name="T27" fmla="*/ 12 h 1809"/>
              <a:gd name="T28" fmla="*/ 1051 w 1810"/>
              <a:gd name="T29" fmla="*/ 12 h 1809"/>
              <a:gd name="T30" fmla="*/ 1801 w 1810"/>
              <a:gd name="T31" fmla="*/ 785 h 1809"/>
              <a:gd name="T32" fmla="*/ 1801 w 1810"/>
              <a:gd name="T33" fmla="*/ 785 h 1809"/>
              <a:gd name="T34" fmla="*/ 1809 w 1810"/>
              <a:gd name="T35" fmla="*/ 904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0" h="1809">
                <a:moveTo>
                  <a:pt x="1809" y="904"/>
                </a:moveTo>
                <a:lnTo>
                  <a:pt x="1809" y="904"/>
                </a:lnTo>
                <a:cubicBezTo>
                  <a:pt x="1809" y="1403"/>
                  <a:pt x="1404" y="1808"/>
                  <a:pt x="905" y="1808"/>
                </a:cubicBezTo>
                <a:lnTo>
                  <a:pt x="905" y="1808"/>
                </a:lnTo>
                <a:cubicBezTo>
                  <a:pt x="818" y="1808"/>
                  <a:pt x="734" y="1796"/>
                  <a:pt x="656" y="1773"/>
                </a:cubicBezTo>
                <a:lnTo>
                  <a:pt x="656" y="1773"/>
                </a:lnTo>
                <a:cubicBezTo>
                  <a:pt x="373" y="1692"/>
                  <a:pt x="146" y="1477"/>
                  <a:pt x="51" y="1201"/>
                </a:cubicBezTo>
                <a:lnTo>
                  <a:pt x="51" y="1201"/>
                </a:lnTo>
                <a:cubicBezTo>
                  <a:pt x="18" y="1108"/>
                  <a:pt x="0" y="1008"/>
                  <a:pt x="0" y="904"/>
                </a:cubicBezTo>
                <a:lnTo>
                  <a:pt x="0" y="904"/>
                </a:lnTo>
                <a:cubicBezTo>
                  <a:pt x="0" y="404"/>
                  <a:pt x="405" y="0"/>
                  <a:pt x="905" y="0"/>
                </a:cubicBezTo>
                <a:lnTo>
                  <a:pt x="905" y="0"/>
                </a:lnTo>
                <a:cubicBezTo>
                  <a:pt x="954" y="0"/>
                  <a:pt x="1003" y="4"/>
                  <a:pt x="1051" y="11"/>
                </a:cubicBezTo>
                <a:lnTo>
                  <a:pt x="1051" y="12"/>
                </a:lnTo>
                <a:lnTo>
                  <a:pt x="1051" y="12"/>
                </a:lnTo>
                <a:cubicBezTo>
                  <a:pt x="1442" y="75"/>
                  <a:pt x="1750" y="390"/>
                  <a:pt x="1801" y="785"/>
                </a:cubicBezTo>
                <a:lnTo>
                  <a:pt x="1801" y="785"/>
                </a:lnTo>
                <a:cubicBezTo>
                  <a:pt x="1806" y="824"/>
                  <a:pt x="1809" y="864"/>
                  <a:pt x="1809" y="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232">
            <a:extLst>
              <a:ext uri="{FF2B5EF4-FFF2-40B4-BE49-F238E27FC236}">
                <a16:creationId xmlns:a16="http://schemas.microsoft.com/office/drawing/2014/main" id="{FF07E1DA-13D1-FF4E-987E-53FBF1476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290" y="4820874"/>
            <a:ext cx="2488581" cy="72007"/>
          </a:xfrm>
          <a:custGeom>
            <a:avLst/>
            <a:gdLst>
              <a:gd name="T0" fmla="*/ 3756 w 3812"/>
              <a:gd name="T1" fmla="*/ 109 h 110"/>
              <a:gd name="T2" fmla="*/ 55 w 3812"/>
              <a:gd name="T3" fmla="*/ 109 h 110"/>
              <a:gd name="T4" fmla="*/ 55 w 3812"/>
              <a:gd name="T5" fmla="*/ 109 h 110"/>
              <a:gd name="T6" fmla="*/ 0 w 3812"/>
              <a:gd name="T7" fmla="*/ 55 h 110"/>
              <a:gd name="T8" fmla="*/ 0 w 3812"/>
              <a:gd name="T9" fmla="*/ 55 h 110"/>
              <a:gd name="T10" fmla="*/ 55 w 3812"/>
              <a:gd name="T11" fmla="*/ 0 h 110"/>
              <a:gd name="T12" fmla="*/ 3756 w 3812"/>
              <a:gd name="T13" fmla="*/ 0 h 110"/>
              <a:gd name="T14" fmla="*/ 3756 w 3812"/>
              <a:gd name="T15" fmla="*/ 0 h 110"/>
              <a:gd name="T16" fmla="*/ 3811 w 3812"/>
              <a:gd name="T17" fmla="*/ 55 h 110"/>
              <a:gd name="T18" fmla="*/ 3811 w 3812"/>
              <a:gd name="T19" fmla="*/ 55 h 110"/>
              <a:gd name="T20" fmla="*/ 3756 w 3812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2" h="110">
                <a:moveTo>
                  <a:pt x="3756" y="109"/>
                </a:moveTo>
                <a:lnTo>
                  <a:pt x="55" y="109"/>
                </a:lnTo>
                <a:lnTo>
                  <a:pt x="55" y="109"/>
                </a:lnTo>
                <a:cubicBezTo>
                  <a:pt x="25" y="109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6" y="0"/>
                </a:lnTo>
                <a:lnTo>
                  <a:pt x="3756" y="0"/>
                </a:lnTo>
                <a:cubicBezTo>
                  <a:pt x="3786" y="0"/>
                  <a:pt x="3811" y="25"/>
                  <a:pt x="3811" y="55"/>
                </a:cubicBezTo>
                <a:lnTo>
                  <a:pt x="3811" y="55"/>
                </a:lnTo>
                <a:cubicBezTo>
                  <a:pt x="3811" y="85"/>
                  <a:pt x="3786" y="109"/>
                  <a:pt x="3756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DE18212-575F-624B-A834-2BF01463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001" y="5330687"/>
            <a:ext cx="4531282" cy="3068252"/>
          </a:xfrm>
          <a:custGeom>
            <a:avLst/>
            <a:gdLst>
              <a:gd name="connsiteX0" fmla="*/ 276884 w 4531282"/>
              <a:gd name="connsiteY0" fmla="*/ 0 h 3068252"/>
              <a:gd name="connsiteX1" fmla="*/ 3183515 w 4531282"/>
              <a:gd name="connsiteY1" fmla="*/ 0 h 3068252"/>
              <a:gd name="connsiteX2" fmla="*/ 4291052 w 4531282"/>
              <a:gd name="connsiteY2" fmla="*/ 1108241 h 3068252"/>
              <a:gd name="connsiteX3" fmla="*/ 4291052 w 4531282"/>
              <a:gd name="connsiteY3" fmla="*/ 2375921 h 3068252"/>
              <a:gd name="connsiteX4" fmla="*/ 4479072 w 4531282"/>
              <a:gd name="connsiteY4" fmla="*/ 2767107 h 3068252"/>
              <a:gd name="connsiteX5" fmla="*/ 4531282 w 4531282"/>
              <a:gd name="connsiteY5" fmla="*/ 2800130 h 3068252"/>
              <a:gd name="connsiteX6" fmla="*/ 4527345 w 4531282"/>
              <a:gd name="connsiteY6" fmla="*/ 2802267 h 3068252"/>
              <a:gd name="connsiteX7" fmla="*/ 4320849 w 4531282"/>
              <a:gd name="connsiteY7" fmla="*/ 3008763 h 3068252"/>
              <a:gd name="connsiteX8" fmla="*/ 4288559 w 4531282"/>
              <a:gd name="connsiteY8" fmla="*/ 3068252 h 3068252"/>
              <a:gd name="connsiteX9" fmla="*/ 4257294 w 4531282"/>
              <a:gd name="connsiteY9" fmla="*/ 3014272 h 3068252"/>
              <a:gd name="connsiteX10" fmla="*/ 3914255 w 4531282"/>
              <a:gd name="connsiteY10" fmla="*/ 2847054 h 3068252"/>
              <a:gd name="connsiteX11" fmla="*/ 1107537 w 4531282"/>
              <a:gd name="connsiteY11" fmla="*/ 2847054 h 3068252"/>
              <a:gd name="connsiteX12" fmla="*/ 0 w 4531282"/>
              <a:gd name="connsiteY12" fmla="*/ 1738814 h 3068252"/>
              <a:gd name="connsiteX13" fmla="*/ 0 w 4531282"/>
              <a:gd name="connsiteY13" fmla="*/ 277060 h 3068252"/>
              <a:gd name="connsiteX14" fmla="*/ 276884 w 4531282"/>
              <a:gd name="connsiteY14" fmla="*/ 0 h 306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31282" h="3068252">
                <a:moveTo>
                  <a:pt x="276884" y="0"/>
                </a:moveTo>
                <a:lnTo>
                  <a:pt x="3183515" y="0"/>
                </a:lnTo>
                <a:cubicBezTo>
                  <a:pt x="3794750" y="0"/>
                  <a:pt x="4291052" y="495964"/>
                  <a:pt x="4291052" y="1108241"/>
                </a:cubicBezTo>
                <a:lnTo>
                  <a:pt x="4291052" y="2375921"/>
                </a:lnTo>
                <a:cubicBezTo>
                  <a:pt x="4300848" y="2449842"/>
                  <a:pt x="4339978" y="2647560"/>
                  <a:pt x="4479072" y="2767107"/>
                </a:cubicBezTo>
                <a:lnTo>
                  <a:pt x="4531282" y="2800130"/>
                </a:lnTo>
                <a:lnTo>
                  <a:pt x="4527345" y="2802267"/>
                </a:lnTo>
                <a:cubicBezTo>
                  <a:pt x="4446002" y="2857222"/>
                  <a:pt x="4375803" y="2927420"/>
                  <a:pt x="4320849" y="3008763"/>
                </a:cubicBezTo>
                <a:lnTo>
                  <a:pt x="4288559" y="3068252"/>
                </a:lnTo>
                <a:lnTo>
                  <a:pt x="4257294" y="3014272"/>
                </a:lnTo>
                <a:cubicBezTo>
                  <a:pt x="4191711" y="2926233"/>
                  <a:pt x="4085675" y="2854161"/>
                  <a:pt x="3914255" y="2847054"/>
                </a:cubicBezTo>
                <a:lnTo>
                  <a:pt x="1107537" y="2847054"/>
                </a:lnTo>
                <a:cubicBezTo>
                  <a:pt x="496302" y="2847054"/>
                  <a:pt x="0" y="2351090"/>
                  <a:pt x="0" y="1738814"/>
                </a:cubicBezTo>
                <a:lnTo>
                  <a:pt x="0" y="277060"/>
                </a:lnTo>
                <a:cubicBezTo>
                  <a:pt x="0" y="124155"/>
                  <a:pt x="124076" y="0"/>
                  <a:pt x="2768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129B74E-17B2-7C41-BBD9-215173B7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828" y="9255470"/>
            <a:ext cx="1083158" cy="3494223"/>
          </a:xfrm>
          <a:custGeom>
            <a:avLst/>
            <a:gdLst>
              <a:gd name="connsiteX0" fmla="*/ 164443 w 1083158"/>
              <a:gd name="connsiteY0" fmla="*/ 0 h 3494223"/>
              <a:gd name="connsiteX1" fmla="*/ 169997 w 1083158"/>
              <a:gd name="connsiteY1" fmla="*/ 16231 h 3494223"/>
              <a:gd name="connsiteX2" fmla="*/ 213644 w 1083158"/>
              <a:gd name="connsiteY2" fmla="*/ 98138 h 3494223"/>
              <a:gd name="connsiteX3" fmla="*/ 901546 w 1083158"/>
              <a:gd name="connsiteY3" fmla="*/ 785713 h 3494223"/>
              <a:gd name="connsiteX4" fmla="*/ 1083158 w 1083158"/>
              <a:gd name="connsiteY4" fmla="*/ 1223854 h 3494223"/>
              <a:gd name="connsiteX5" fmla="*/ 1083158 w 1083158"/>
              <a:gd name="connsiteY5" fmla="*/ 3494223 h 3494223"/>
              <a:gd name="connsiteX6" fmla="*/ 916572 w 1083158"/>
              <a:gd name="connsiteY6" fmla="*/ 3494223 h 3494223"/>
              <a:gd name="connsiteX7" fmla="*/ 916572 w 1083158"/>
              <a:gd name="connsiteY7" fmla="*/ 1223854 h 3494223"/>
              <a:gd name="connsiteX8" fmla="*/ 784610 w 1083158"/>
              <a:gd name="connsiteY8" fmla="*/ 903247 h 3494223"/>
              <a:gd name="connsiteX9" fmla="*/ 66003 w 1083158"/>
              <a:gd name="connsiteY9" fmla="*/ 184982 h 3494223"/>
              <a:gd name="connsiteX10" fmla="*/ 0 w 1083158"/>
              <a:gd name="connsiteY10" fmla="*/ 149909 h 3494223"/>
              <a:gd name="connsiteX11" fmla="*/ 8394 w 1083158"/>
              <a:gd name="connsiteY11" fmla="*/ 145353 h 3494223"/>
              <a:gd name="connsiteX12" fmla="*/ 121538 w 1083158"/>
              <a:gd name="connsiteY12" fmla="*/ 52001 h 34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3158" h="3494223">
                <a:moveTo>
                  <a:pt x="164443" y="0"/>
                </a:moveTo>
                <a:lnTo>
                  <a:pt x="169997" y="16231"/>
                </a:lnTo>
                <a:cubicBezTo>
                  <a:pt x="183022" y="45615"/>
                  <a:pt x="197966" y="72999"/>
                  <a:pt x="213644" y="98138"/>
                </a:cubicBezTo>
                <a:lnTo>
                  <a:pt x="901546" y="785713"/>
                </a:lnTo>
                <a:cubicBezTo>
                  <a:pt x="1018483" y="902594"/>
                  <a:pt x="1083158" y="1058653"/>
                  <a:pt x="1083158" y="1223854"/>
                </a:cubicBezTo>
                <a:lnTo>
                  <a:pt x="1083158" y="3494223"/>
                </a:lnTo>
                <a:lnTo>
                  <a:pt x="916572" y="3494223"/>
                </a:lnTo>
                <a:lnTo>
                  <a:pt x="916572" y="1223854"/>
                </a:lnTo>
                <a:cubicBezTo>
                  <a:pt x="916572" y="1103055"/>
                  <a:pt x="870189" y="988786"/>
                  <a:pt x="784610" y="903247"/>
                </a:cubicBezTo>
                <a:lnTo>
                  <a:pt x="66003" y="184982"/>
                </a:lnTo>
                <a:lnTo>
                  <a:pt x="0" y="149909"/>
                </a:lnTo>
                <a:lnTo>
                  <a:pt x="8394" y="145353"/>
                </a:lnTo>
                <a:cubicBezTo>
                  <a:pt x="49066" y="117876"/>
                  <a:pt x="86951" y="86588"/>
                  <a:pt x="121538" y="520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384">
            <a:extLst>
              <a:ext uri="{FF2B5EF4-FFF2-40B4-BE49-F238E27FC236}">
                <a16:creationId xmlns:a16="http://schemas.microsoft.com/office/drawing/2014/main" id="{C0DD5A66-A946-0B43-9333-30B50AC3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80" y="8176426"/>
            <a:ext cx="1180924" cy="1180924"/>
          </a:xfrm>
          <a:custGeom>
            <a:avLst/>
            <a:gdLst>
              <a:gd name="T0" fmla="*/ 1809 w 1810"/>
              <a:gd name="T1" fmla="*/ 904 h 1810"/>
              <a:gd name="T2" fmla="*/ 1809 w 1810"/>
              <a:gd name="T3" fmla="*/ 904 h 1810"/>
              <a:gd name="T4" fmla="*/ 1759 w 1810"/>
              <a:gd name="T5" fmla="*/ 1201 h 1810"/>
              <a:gd name="T6" fmla="*/ 1759 w 1810"/>
              <a:gd name="T7" fmla="*/ 1201 h 1810"/>
              <a:gd name="T8" fmla="*/ 1152 w 1810"/>
              <a:gd name="T9" fmla="*/ 1774 h 1810"/>
              <a:gd name="T10" fmla="*/ 1152 w 1810"/>
              <a:gd name="T11" fmla="*/ 1774 h 1810"/>
              <a:gd name="T12" fmla="*/ 905 w 1810"/>
              <a:gd name="T13" fmla="*/ 1809 h 1810"/>
              <a:gd name="T14" fmla="*/ 905 w 1810"/>
              <a:gd name="T15" fmla="*/ 1809 h 1810"/>
              <a:gd name="T16" fmla="*/ 0 w 1810"/>
              <a:gd name="T17" fmla="*/ 904 h 1810"/>
              <a:gd name="T18" fmla="*/ 0 w 1810"/>
              <a:gd name="T19" fmla="*/ 904 h 1810"/>
              <a:gd name="T20" fmla="*/ 9 w 1810"/>
              <a:gd name="T21" fmla="*/ 786 h 1810"/>
              <a:gd name="T22" fmla="*/ 9 w 1810"/>
              <a:gd name="T23" fmla="*/ 786 h 1810"/>
              <a:gd name="T24" fmla="*/ 757 w 1810"/>
              <a:gd name="T25" fmla="*/ 12 h 1810"/>
              <a:gd name="T26" fmla="*/ 757 w 1810"/>
              <a:gd name="T27" fmla="*/ 12 h 1810"/>
              <a:gd name="T28" fmla="*/ 905 w 1810"/>
              <a:gd name="T29" fmla="*/ 0 h 1810"/>
              <a:gd name="T30" fmla="*/ 905 w 1810"/>
              <a:gd name="T31" fmla="*/ 0 h 1810"/>
              <a:gd name="T32" fmla="*/ 1809 w 1810"/>
              <a:gd name="T33" fmla="*/ 904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0" h="1810">
                <a:moveTo>
                  <a:pt x="1809" y="904"/>
                </a:moveTo>
                <a:lnTo>
                  <a:pt x="1809" y="904"/>
                </a:lnTo>
                <a:cubicBezTo>
                  <a:pt x="1809" y="1008"/>
                  <a:pt x="1792" y="1108"/>
                  <a:pt x="1759" y="1201"/>
                </a:cubicBezTo>
                <a:lnTo>
                  <a:pt x="1759" y="1201"/>
                </a:lnTo>
                <a:cubicBezTo>
                  <a:pt x="1663" y="1478"/>
                  <a:pt x="1436" y="1693"/>
                  <a:pt x="1152" y="1774"/>
                </a:cubicBezTo>
                <a:lnTo>
                  <a:pt x="1152" y="1774"/>
                </a:lnTo>
                <a:cubicBezTo>
                  <a:pt x="1073" y="1797"/>
                  <a:pt x="991" y="1809"/>
                  <a:pt x="905" y="1809"/>
                </a:cubicBezTo>
                <a:lnTo>
                  <a:pt x="905" y="1809"/>
                </a:lnTo>
                <a:cubicBezTo>
                  <a:pt x="406" y="1809"/>
                  <a:pt x="0" y="1403"/>
                  <a:pt x="0" y="904"/>
                </a:cubicBezTo>
                <a:lnTo>
                  <a:pt x="0" y="904"/>
                </a:lnTo>
                <a:cubicBezTo>
                  <a:pt x="0" y="863"/>
                  <a:pt x="3" y="824"/>
                  <a:pt x="9" y="786"/>
                </a:cubicBezTo>
                <a:lnTo>
                  <a:pt x="9" y="786"/>
                </a:lnTo>
                <a:cubicBezTo>
                  <a:pt x="60" y="391"/>
                  <a:pt x="366" y="75"/>
                  <a:pt x="757" y="12"/>
                </a:cubicBezTo>
                <a:lnTo>
                  <a:pt x="757" y="12"/>
                </a:lnTo>
                <a:cubicBezTo>
                  <a:pt x="806" y="4"/>
                  <a:pt x="855" y="0"/>
                  <a:pt x="905" y="0"/>
                </a:cubicBezTo>
                <a:lnTo>
                  <a:pt x="905" y="0"/>
                </a:lnTo>
                <a:cubicBezTo>
                  <a:pt x="1404" y="0"/>
                  <a:pt x="1809" y="405"/>
                  <a:pt x="1809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463">
            <a:extLst>
              <a:ext uri="{FF2B5EF4-FFF2-40B4-BE49-F238E27FC236}">
                <a16:creationId xmlns:a16="http://schemas.microsoft.com/office/drawing/2014/main" id="{8120252B-2093-F34F-92A1-B9E585C8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92" y="6523132"/>
            <a:ext cx="2488581" cy="72008"/>
          </a:xfrm>
          <a:custGeom>
            <a:avLst/>
            <a:gdLst>
              <a:gd name="T0" fmla="*/ 3755 w 3810"/>
              <a:gd name="T1" fmla="*/ 110 h 111"/>
              <a:gd name="T2" fmla="*/ 55 w 3810"/>
              <a:gd name="T3" fmla="*/ 110 h 111"/>
              <a:gd name="T4" fmla="*/ 55 w 3810"/>
              <a:gd name="T5" fmla="*/ 110 h 111"/>
              <a:gd name="T6" fmla="*/ 0 w 3810"/>
              <a:gd name="T7" fmla="*/ 55 h 111"/>
              <a:gd name="T8" fmla="*/ 0 w 3810"/>
              <a:gd name="T9" fmla="*/ 55 h 111"/>
              <a:gd name="T10" fmla="*/ 55 w 3810"/>
              <a:gd name="T11" fmla="*/ 0 h 111"/>
              <a:gd name="T12" fmla="*/ 3755 w 3810"/>
              <a:gd name="T13" fmla="*/ 0 h 111"/>
              <a:gd name="T14" fmla="*/ 3755 w 3810"/>
              <a:gd name="T15" fmla="*/ 0 h 111"/>
              <a:gd name="T16" fmla="*/ 3809 w 3810"/>
              <a:gd name="T17" fmla="*/ 55 h 111"/>
              <a:gd name="T18" fmla="*/ 3809 w 3810"/>
              <a:gd name="T19" fmla="*/ 55 h 111"/>
              <a:gd name="T20" fmla="*/ 3755 w 3810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0" h="111">
                <a:moveTo>
                  <a:pt x="3755" y="110"/>
                </a:moveTo>
                <a:lnTo>
                  <a:pt x="55" y="110"/>
                </a:lnTo>
                <a:lnTo>
                  <a:pt x="55" y="110"/>
                </a:lnTo>
                <a:cubicBezTo>
                  <a:pt x="25" y="110"/>
                  <a:pt x="0" y="86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5" y="0"/>
                </a:lnTo>
                <a:lnTo>
                  <a:pt x="3755" y="0"/>
                </a:lnTo>
                <a:cubicBezTo>
                  <a:pt x="3786" y="0"/>
                  <a:pt x="3809" y="25"/>
                  <a:pt x="3809" y="55"/>
                </a:cubicBezTo>
                <a:lnTo>
                  <a:pt x="3809" y="55"/>
                </a:lnTo>
                <a:cubicBezTo>
                  <a:pt x="3809" y="86"/>
                  <a:pt x="3786" y="110"/>
                  <a:pt x="3755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D7A9872-CFF5-C148-8EB6-FBD3CDF7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583" y="11292156"/>
            <a:ext cx="1087807" cy="2416678"/>
          </a:xfrm>
          <a:custGeom>
            <a:avLst/>
            <a:gdLst>
              <a:gd name="connsiteX0" fmla="*/ 920794 w 1087807"/>
              <a:gd name="connsiteY0" fmla="*/ 0 h 2416678"/>
              <a:gd name="connsiteX1" fmla="*/ 965817 w 1087807"/>
              <a:gd name="connsiteY1" fmla="*/ 54568 h 2416678"/>
              <a:gd name="connsiteX2" fmla="*/ 1078961 w 1087807"/>
              <a:gd name="connsiteY2" fmla="*/ 147920 h 2416678"/>
              <a:gd name="connsiteX3" fmla="*/ 1087807 w 1087807"/>
              <a:gd name="connsiteY3" fmla="*/ 152721 h 2416678"/>
              <a:gd name="connsiteX4" fmla="*/ 1016821 w 1087807"/>
              <a:gd name="connsiteY4" fmla="*/ 190597 h 2416678"/>
              <a:gd name="connsiteX5" fmla="*/ 298912 w 1087807"/>
              <a:gd name="connsiteY5" fmla="*/ 908456 h 2416678"/>
              <a:gd name="connsiteX6" fmla="*/ 166425 w 1087807"/>
              <a:gd name="connsiteY6" fmla="*/ 1229826 h 2416678"/>
              <a:gd name="connsiteX7" fmla="*/ 166425 w 1087807"/>
              <a:gd name="connsiteY7" fmla="*/ 2333722 h 2416678"/>
              <a:gd name="connsiteX8" fmla="*/ 83539 w 1087807"/>
              <a:gd name="connsiteY8" fmla="*/ 2416678 h 2416678"/>
              <a:gd name="connsiteX9" fmla="*/ 0 w 1087807"/>
              <a:gd name="connsiteY9" fmla="*/ 2333722 h 2416678"/>
              <a:gd name="connsiteX10" fmla="*/ 0 w 1087807"/>
              <a:gd name="connsiteY10" fmla="*/ 1229826 h 2416678"/>
              <a:gd name="connsiteX11" fmla="*/ 182088 w 1087807"/>
              <a:gd name="connsiteY11" fmla="*/ 791534 h 2416678"/>
              <a:gd name="connsiteX12" fmla="*/ 869976 w 1087807"/>
              <a:gd name="connsiteY12" fmla="*/ 103069 h 2416678"/>
              <a:gd name="connsiteX13" fmla="*/ 913479 w 1087807"/>
              <a:gd name="connsiteY13" fmla="*/ 21512 h 241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7807" h="2416678">
                <a:moveTo>
                  <a:pt x="920794" y="0"/>
                </a:moveTo>
                <a:lnTo>
                  <a:pt x="965817" y="54568"/>
                </a:lnTo>
                <a:cubicBezTo>
                  <a:pt x="1000404" y="89155"/>
                  <a:pt x="1038289" y="120443"/>
                  <a:pt x="1078961" y="147920"/>
                </a:cubicBezTo>
                <a:lnTo>
                  <a:pt x="1087807" y="152721"/>
                </a:lnTo>
                <a:lnTo>
                  <a:pt x="1016821" y="190597"/>
                </a:lnTo>
                <a:lnTo>
                  <a:pt x="298912" y="908456"/>
                </a:lnTo>
                <a:cubicBezTo>
                  <a:pt x="213415" y="994024"/>
                  <a:pt x="166425" y="1108986"/>
                  <a:pt x="166425" y="1229826"/>
                </a:cubicBezTo>
                <a:lnTo>
                  <a:pt x="166425" y="2333722"/>
                </a:lnTo>
                <a:cubicBezTo>
                  <a:pt x="166425" y="2379446"/>
                  <a:pt x="129224" y="2416678"/>
                  <a:pt x="83539" y="2416678"/>
                </a:cubicBezTo>
                <a:cubicBezTo>
                  <a:pt x="37201" y="2416678"/>
                  <a:pt x="0" y="2379446"/>
                  <a:pt x="0" y="2333722"/>
                </a:cubicBezTo>
                <a:lnTo>
                  <a:pt x="0" y="1229826"/>
                </a:lnTo>
                <a:cubicBezTo>
                  <a:pt x="0" y="1064569"/>
                  <a:pt x="65265" y="908456"/>
                  <a:pt x="182088" y="791534"/>
                </a:cubicBezTo>
                <a:lnTo>
                  <a:pt x="869976" y="103069"/>
                </a:lnTo>
                <a:cubicBezTo>
                  <a:pt x="885640" y="78085"/>
                  <a:pt x="900528" y="50814"/>
                  <a:pt x="913479" y="215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6EA2757-3A38-654C-8715-3E7C4B9A8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358" y="7372822"/>
            <a:ext cx="4302666" cy="3059496"/>
          </a:xfrm>
          <a:custGeom>
            <a:avLst/>
            <a:gdLst>
              <a:gd name="connsiteX0" fmla="*/ 1344930 w 4302666"/>
              <a:gd name="connsiteY0" fmla="*/ 0 h 3059496"/>
              <a:gd name="connsiteX1" fmla="*/ 4025704 w 4302666"/>
              <a:gd name="connsiteY1" fmla="*/ 0 h 3059496"/>
              <a:gd name="connsiteX2" fmla="*/ 4302666 w 4302666"/>
              <a:gd name="connsiteY2" fmla="*/ 276877 h 3059496"/>
              <a:gd name="connsiteX3" fmla="*/ 4302666 w 4302666"/>
              <a:gd name="connsiteY3" fmla="*/ 1737008 h 3059496"/>
              <a:gd name="connsiteX4" fmla="*/ 3194822 w 4302666"/>
              <a:gd name="connsiteY4" fmla="*/ 2844514 h 3059496"/>
              <a:gd name="connsiteX5" fmla="*/ 613335 w 4302666"/>
              <a:gd name="connsiteY5" fmla="*/ 2844514 h 3059496"/>
              <a:gd name="connsiteX6" fmla="*/ 270235 w 4302666"/>
              <a:gd name="connsiteY6" fmla="*/ 3011908 h 3059496"/>
              <a:gd name="connsiteX7" fmla="*/ 242658 w 4302666"/>
              <a:gd name="connsiteY7" fmla="*/ 3059496 h 3059496"/>
              <a:gd name="connsiteX8" fmla="*/ 213557 w 4302666"/>
              <a:gd name="connsiteY8" fmla="*/ 3005882 h 3059496"/>
              <a:gd name="connsiteX9" fmla="*/ 7061 w 4302666"/>
              <a:gd name="connsiteY9" fmla="*/ 2799386 h 3059496"/>
              <a:gd name="connsiteX10" fmla="*/ 0 w 4302666"/>
              <a:gd name="connsiteY10" fmla="*/ 2795553 h 3059496"/>
              <a:gd name="connsiteX11" fmla="*/ 48648 w 4302666"/>
              <a:gd name="connsiteY11" fmla="*/ 2764744 h 3059496"/>
              <a:gd name="connsiteX12" fmla="*/ 236433 w 4302666"/>
              <a:gd name="connsiteY12" fmla="*/ 2373040 h 3059496"/>
              <a:gd name="connsiteX13" fmla="*/ 236433 w 4302666"/>
              <a:gd name="connsiteY13" fmla="*/ 1106200 h 3059496"/>
              <a:gd name="connsiteX14" fmla="*/ 1344930 w 4302666"/>
              <a:gd name="connsiteY14" fmla="*/ 0 h 30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2666" h="3059496">
                <a:moveTo>
                  <a:pt x="1344930" y="0"/>
                </a:moveTo>
                <a:lnTo>
                  <a:pt x="4025704" y="0"/>
                </a:lnTo>
                <a:cubicBezTo>
                  <a:pt x="4178556" y="0"/>
                  <a:pt x="4302666" y="123419"/>
                  <a:pt x="4302666" y="276877"/>
                </a:cubicBezTo>
                <a:lnTo>
                  <a:pt x="4302666" y="1737008"/>
                </a:lnTo>
                <a:cubicBezTo>
                  <a:pt x="4302666" y="2348879"/>
                  <a:pt x="3806226" y="2844514"/>
                  <a:pt x="3194822" y="2844514"/>
                </a:cubicBezTo>
                <a:lnTo>
                  <a:pt x="613335" y="2844514"/>
                </a:lnTo>
                <a:cubicBezTo>
                  <a:pt x="441867" y="2851860"/>
                  <a:pt x="335802" y="2923946"/>
                  <a:pt x="270235" y="3011908"/>
                </a:cubicBezTo>
                <a:lnTo>
                  <a:pt x="242658" y="3059496"/>
                </a:lnTo>
                <a:lnTo>
                  <a:pt x="213557" y="3005882"/>
                </a:lnTo>
                <a:cubicBezTo>
                  <a:pt x="158603" y="2924539"/>
                  <a:pt x="88404" y="2854340"/>
                  <a:pt x="7061" y="2799386"/>
                </a:cubicBezTo>
                <a:lnTo>
                  <a:pt x="0" y="2795553"/>
                </a:lnTo>
                <a:lnTo>
                  <a:pt x="48648" y="2764744"/>
                </a:lnTo>
                <a:cubicBezTo>
                  <a:pt x="187749" y="2645060"/>
                  <a:pt x="226635" y="2447320"/>
                  <a:pt x="236433" y="2373040"/>
                </a:cubicBezTo>
                <a:lnTo>
                  <a:pt x="236433" y="1106200"/>
                </a:lnTo>
                <a:cubicBezTo>
                  <a:pt x="236433" y="494982"/>
                  <a:pt x="732872" y="0"/>
                  <a:pt x="13449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545">
            <a:extLst>
              <a:ext uri="{FF2B5EF4-FFF2-40B4-BE49-F238E27FC236}">
                <a16:creationId xmlns:a16="http://schemas.microsoft.com/office/drawing/2014/main" id="{2A8A6FF2-1A70-0942-B5F2-BCBA7DD7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519" y="10215680"/>
            <a:ext cx="1180924" cy="1180924"/>
          </a:xfrm>
          <a:custGeom>
            <a:avLst/>
            <a:gdLst>
              <a:gd name="T0" fmla="*/ 1809 w 1810"/>
              <a:gd name="T1" fmla="*/ 905 h 1810"/>
              <a:gd name="T2" fmla="*/ 1809 w 1810"/>
              <a:gd name="T3" fmla="*/ 905 h 1810"/>
              <a:gd name="T4" fmla="*/ 905 w 1810"/>
              <a:gd name="T5" fmla="*/ 1809 h 1810"/>
              <a:gd name="T6" fmla="*/ 905 w 1810"/>
              <a:gd name="T7" fmla="*/ 1809 h 1810"/>
              <a:gd name="T8" fmla="*/ 658 w 1810"/>
              <a:gd name="T9" fmla="*/ 1775 h 1810"/>
              <a:gd name="T10" fmla="*/ 658 w 1810"/>
              <a:gd name="T11" fmla="*/ 1775 h 1810"/>
              <a:gd name="T12" fmla="*/ 51 w 1810"/>
              <a:gd name="T13" fmla="*/ 1201 h 1810"/>
              <a:gd name="T14" fmla="*/ 51 w 1810"/>
              <a:gd name="T15" fmla="*/ 1201 h 1810"/>
              <a:gd name="T16" fmla="*/ 0 w 1810"/>
              <a:gd name="T17" fmla="*/ 905 h 1810"/>
              <a:gd name="T18" fmla="*/ 0 w 1810"/>
              <a:gd name="T19" fmla="*/ 905 h 1810"/>
              <a:gd name="T20" fmla="*/ 905 w 1810"/>
              <a:gd name="T21" fmla="*/ 0 h 1810"/>
              <a:gd name="T22" fmla="*/ 905 w 1810"/>
              <a:gd name="T23" fmla="*/ 0 h 1810"/>
              <a:gd name="T24" fmla="*/ 1051 w 1810"/>
              <a:gd name="T25" fmla="*/ 12 h 1810"/>
              <a:gd name="T26" fmla="*/ 1051 w 1810"/>
              <a:gd name="T27" fmla="*/ 13 h 1810"/>
              <a:gd name="T28" fmla="*/ 1051 w 1810"/>
              <a:gd name="T29" fmla="*/ 13 h 1810"/>
              <a:gd name="T30" fmla="*/ 1801 w 1810"/>
              <a:gd name="T31" fmla="*/ 786 h 1810"/>
              <a:gd name="T32" fmla="*/ 1801 w 1810"/>
              <a:gd name="T33" fmla="*/ 786 h 1810"/>
              <a:gd name="T34" fmla="*/ 1809 w 1810"/>
              <a:gd name="T35" fmla="*/ 905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0" h="1810">
                <a:moveTo>
                  <a:pt x="1809" y="905"/>
                </a:moveTo>
                <a:lnTo>
                  <a:pt x="1809" y="905"/>
                </a:lnTo>
                <a:cubicBezTo>
                  <a:pt x="1809" y="1404"/>
                  <a:pt x="1404" y="1809"/>
                  <a:pt x="905" y="1809"/>
                </a:cubicBezTo>
                <a:lnTo>
                  <a:pt x="905" y="1809"/>
                </a:lnTo>
                <a:cubicBezTo>
                  <a:pt x="819" y="1809"/>
                  <a:pt x="736" y="1797"/>
                  <a:pt x="658" y="1775"/>
                </a:cubicBezTo>
                <a:lnTo>
                  <a:pt x="658" y="1775"/>
                </a:lnTo>
                <a:cubicBezTo>
                  <a:pt x="373" y="1694"/>
                  <a:pt x="146" y="1479"/>
                  <a:pt x="51" y="1201"/>
                </a:cubicBezTo>
                <a:lnTo>
                  <a:pt x="51" y="1201"/>
                </a:lnTo>
                <a:cubicBezTo>
                  <a:pt x="18" y="1108"/>
                  <a:pt x="0" y="1009"/>
                  <a:pt x="0" y="905"/>
                </a:cubicBezTo>
                <a:lnTo>
                  <a:pt x="0" y="905"/>
                </a:lnTo>
                <a:cubicBezTo>
                  <a:pt x="0" y="405"/>
                  <a:pt x="405" y="0"/>
                  <a:pt x="905" y="0"/>
                </a:cubicBezTo>
                <a:lnTo>
                  <a:pt x="905" y="0"/>
                </a:lnTo>
                <a:cubicBezTo>
                  <a:pt x="954" y="0"/>
                  <a:pt x="1003" y="4"/>
                  <a:pt x="1051" y="12"/>
                </a:cubicBezTo>
                <a:lnTo>
                  <a:pt x="1051" y="13"/>
                </a:lnTo>
                <a:lnTo>
                  <a:pt x="1051" y="13"/>
                </a:lnTo>
                <a:cubicBezTo>
                  <a:pt x="1442" y="76"/>
                  <a:pt x="1750" y="391"/>
                  <a:pt x="1801" y="786"/>
                </a:cubicBezTo>
                <a:lnTo>
                  <a:pt x="1801" y="786"/>
                </a:lnTo>
                <a:cubicBezTo>
                  <a:pt x="1806" y="825"/>
                  <a:pt x="1809" y="864"/>
                  <a:pt x="1809" y="9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547">
            <a:extLst>
              <a:ext uri="{FF2B5EF4-FFF2-40B4-BE49-F238E27FC236}">
                <a16:creationId xmlns:a16="http://schemas.microsoft.com/office/drawing/2014/main" id="{0FB91D84-6FD1-8E48-809D-4C2B79C4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290" y="8363646"/>
            <a:ext cx="2488581" cy="72007"/>
          </a:xfrm>
          <a:custGeom>
            <a:avLst/>
            <a:gdLst>
              <a:gd name="T0" fmla="*/ 3756 w 3812"/>
              <a:gd name="T1" fmla="*/ 109 h 110"/>
              <a:gd name="T2" fmla="*/ 55 w 3812"/>
              <a:gd name="T3" fmla="*/ 109 h 110"/>
              <a:gd name="T4" fmla="*/ 55 w 3812"/>
              <a:gd name="T5" fmla="*/ 109 h 110"/>
              <a:gd name="T6" fmla="*/ 0 w 3812"/>
              <a:gd name="T7" fmla="*/ 55 h 110"/>
              <a:gd name="T8" fmla="*/ 0 w 3812"/>
              <a:gd name="T9" fmla="*/ 55 h 110"/>
              <a:gd name="T10" fmla="*/ 55 w 3812"/>
              <a:gd name="T11" fmla="*/ 0 h 110"/>
              <a:gd name="T12" fmla="*/ 3756 w 3812"/>
              <a:gd name="T13" fmla="*/ 0 h 110"/>
              <a:gd name="T14" fmla="*/ 3756 w 3812"/>
              <a:gd name="T15" fmla="*/ 0 h 110"/>
              <a:gd name="T16" fmla="*/ 3811 w 3812"/>
              <a:gd name="T17" fmla="*/ 55 h 110"/>
              <a:gd name="T18" fmla="*/ 3811 w 3812"/>
              <a:gd name="T19" fmla="*/ 55 h 110"/>
              <a:gd name="T20" fmla="*/ 3756 w 3812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2" h="110">
                <a:moveTo>
                  <a:pt x="3756" y="109"/>
                </a:moveTo>
                <a:lnTo>
                  <a:pt x="55" y="109"/>
                </a:lnTo>
                <a:lnTo>
                  <a:pt x="55" y="109"/>
                </a:lnTo>
                <a:cubicBezTo>
                  <a:pt x="25" y="109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6" y="0"/>
                </a:lnTo>
                <a:lnTo>
                  <a:pt x="3756" y="0"/>
                </a:lnTo>
                <a:cubicBezTo>
                  <a:pt x="3786" y="0"/>
                  <a:pt x="3811" y="25"/>
                  <a:pt x="3811" y="55"/>
                </a:cubicBezTo>
                <a:lnTo>
                  <a:pt x="3811" y="55"/>
                </a:lnTo>
                <a:cubicBezTo>
                  <a:pt x="3811" y="85"/>
                  <a:pt x="3786" y="109"/>
                  <a:pt x="3756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6405D13-8A9F-B048-AF0E-D639B5C6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001" y="8473097"/>
            <a:ext cx="4530526" cy="3068062"/>
          </a:xfrm>
          <a:custGeom>
            <a:avLst/>
            <a:gdLst>
              <a:gd name="connsiteX0" fmla="*/ 276884 w 4530526"/>
              <a:gd name="connsiteY0" fmla="*/ 0 h 3068062"/>
              <a:gd name="connsiteX1" fmla="*/ 3183515 w 4530526"/>
              <a:gd name="connsiteY1" fmla="*/ 0 h 3068062"/>
              <a:gd name="connsiteX2" fmla="*/ 4291052 w 4530526"/>
              <a:gd name="connsiteY2" fmla="*/ 1108024 h 3068062"/>
              <a:gd name="connsiteX3" fmla="*/ 4291052 w 4530526"/>
              <a:gd name="connsiteY3" fmla="*/ 2374805 h 3068062"/>
              <a:gd name="connsiteX4" fmla="*/ 4479072 w 4530526"/>
              <a:gd name="connsiteY4" fmla="*/ 2767139 h 3068062"/>
              <a:gd name="connsiteX5" fmla="*/ 4530526 w 4530526"/>
              <a:gd name="connsiteY5" fmla="*/ 2799809 h 3068062"/>
              <a:gd name="connsiteX6" fmla="*/ 4527345 w 4530526"/>
              <a:gd name="connsiteY6" fmla="*/ 2801536 h 3068062"/>
              <a:gd name="connsiteX7" fmla="*/ 4320849 w 4530526"/>
              <a:gd name="connsiteY7" fmla="*/ 3008032 h 3068062"/>
              <a:gd name="connsiteX8" fmla="*/ 4288266 w 4530526"/>
              <a:gd name="connsiteY8" fmla="*/ 3068062 h 3068062"/>
              <a:gd name="connsiteX9" fmla="*/ 4257294 w 4530526"/>
              <a:gd name="connsiteY9" fmla="*/ 3014624 h 3068062"/>
              <a:gd name="connsiteX10" fmla="*/ 3914255 w 4530526"/>
              <a:gd name="connsiteY10" fmla="*/ 2847152 h 3068062"/>
              <a:gd name="connsiteX11" fmla="*/ 1107537 w 4530526"/>
              <a:gd name="connsiteY11" fmla="*/ 2847152 h 3068062"/>
              <a:gd name="connsiteX12" fmla="*/ 0 w 4530526"/>
              <a:gd name="connsiteY12" fmla="*/ 1739128 h 3068062"/>
              <a:gd name="connsiteX13" fmla="*/ 0 w 4530526"/>
              <a:gd name="connsiteY13" fmla="*/ 277659 h 3068062"/>
              <a:gd name="connsiteX14" fmla="*/ 276884 w 4530526"/>
              <a:gd name="connsiteY14" fmla="*/ 0 h 306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30526" h="3068062">
                <a:moveTo>
                  <a:pt x="276884" y="0"/>
                </a:moveTo>
                <a:lnTo>
                  <a:pt x="3183515" y="0"/>
                </a:lnTo>
                <a:cubicBezTo>
                  <a:pt x="3794750" y="0"/>
                  <a:pt x="4291052" y="495867"/>
                  <a:pt x="4291052" y="1108024"/>
                </a:cubicBezTo>
                <a:lnTo>
                  <a:pt x="4291052" y="2374805"/>
                </a:lnTo>
                <a:cubicBezTo>
                  <a:pt x="4300848" y="2449119"/>
                  <a:pt x="4339978" y="2647207"/>
                  <a:pt x="4479072" y="2767139"/>
                </a:cubicBezTo>
                <a:lnTo>
                  <a:pt x="4530526" y="2799809"/>
                </a:lnTo>
                <a:lnTo>
                  <a:pt x="4527345" y="2801536"/>
                </a:lnTo>
                <a:cubicBezTo>
                  <a:pt x="4446002" y="2856490"/>
                  <a:pt x="4375803" y="2926689"/>
                  <a:pt x="4320849" y="3008032"/>
                </a:cubicBezTo>
                <a:lnTo>
                  <a:pt x="4288266" y="3068062"/>
                </a:lnTo>
                <a:lnTo>
                  <a:pt x="4257294" y="3014624"/>
                </a:lnTo>
                <a:cubicBezTo>
                  <a:pt x="4191711" y="2926622"/>
                  <a:pt x="4085675" y="2854502"/>
                  <a:pt x="3914255" y="2847152"/>
                </a:cubicBezTo>
                <a:lnTo>
                  <a:pt x="1107537" y="2847152"/>
                </a:lnTo>
                <a:cubicBezTo>
                  <a:pt x="496302" y="2847152"/>
                  <a:pt x="0" y="2350632"/>
                  <a:pt x="0" y="1739128"/>
                </a:cubicBezTo>
                <a:lnTo>
                  <a:pt x="0" y="277659"/>
                </a:lnTo>
                <a:cubicBezTo>
                  <a:pt x="0" y="124130"/>
                  <a:pt x="124076" y="0"/>
                  <a:pt x="2768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856EB6C-F727-5042-B9FF-DFD95911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614" y="12399264"/>
            <a:ext cx="1083373" cy="1309570"/>
          </a:xfrm>
          <a:custGeom>
            <a:avLst/>
            <a:gdLst>
              <a:gd name="connsiteX0" fmla="*/ 164054 w 1083373"/>
              <a:gd name="connsiteY0" fmla="*/ 0 h 1309570"/>
              <a:gd name="connsiteX1" fmla="*/ 170212 w 1083373"/>
              <a:gd name="connsiteY1" fmla="*/ 17944 h 1309570"/>
              <a:gd name="connsiteX2" fmla="*/ 213859 w 1083373"/>
              <a:gd name="connsiteY2" fmla="*/ 99138 h 1309570"/>
              <a:gd name="connsiteX3" fmla="*/ 901761 w 1083373"/>
              <a:gd name="connsiteY3" fmla="*/ 787640 h 1309570"/>
              <a:gd name="connsiteX4" fmla="*/ 1083373 w 1083373"/>
              <a:gd name="connsiteY4" fmla="*/ 1226610 h 1309570"/>
              <a:gd name="connsiteX5" fmla="*/ 1000406 w 1083373"/>
              <a:gd name="connsiteY5" fmla="*/ 1309570 h 1309570"/>
              <a:gd name="connsiteX6" fmla="*/ 916787 w 1083373"/>
              <a:gd name="connsiteY6" fmla="*/ 1226610 h 1309570"/>
              <a:gd name="connsiteX7" fmla="*/ 784825 w 1083373"/>
              <a:gd name="connsiteY7" fmla="*/ 905221 h 1309570"/>
              <a:gd name="connsiteX8" fmla="*/ 66218 w 1083373"/>
              <a:gd name="connsiteY8" fmla="*/ 187323 h 1309570"/>
              <a:gd name="connsiteX9" fmla="*/ 8801 w 1083373"/>
              <a:gd name="connsiteY9" fmla="*/ 153465 h 1309570"/>
              <a:gd name="connsiteX10" fmla="*/ 0 w 1083373"/>
              <a:gd name="connsiteY10" fmla="*/ 149294 h 1309570"/>
              <a:gd name="connsiteX11" fmla="*/ 8609 w 1083373"/>
              <a:gd name="connsiteY11" fmla="*/ 144621 h 1309570"/>
              <a:gd name="connsiteX12" fmla="*/ 121753 w 1083373"/>
              <a:gd name="connsiteY12" fmla="*/ 51269 h 130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3373" h="1309570">
                <a:moveTo>
                  <a:pt x="164054" y="0"/>
                </a:moveTo>
                <a:lnTo>
                  <a:pt x="170212" y="17944"/>
                </a:lnTo>
                <a:cubicBezTo>
                  <a:pt x="183237" y="47165"/>
                  <a:pt x="198181" y="74315"/>
                  <a:pt x="213859" y="99138"/>
                </a:cubicBezTo>
                <a:lnTo>
                  <a:pt x="901761" y="787640"/>
                </a:lnTo>
                <a:cubicBezTo>
                  <a:pt x="1018698" y="905221"/>
                  <a:pt x="1083373" y="1060690"/>
                  <a:pt x="1083373" y="1226610"/>
                </a:cubicBezTo>
                <a:cubicBezTo>
                  <a:pt x="1083373" y="1272336"/>
                  <a:pt x="1046136" y="1309570"/>
                  <a:pt x="1000406" y="1309570"/>
                </a:cubicBezTo>
                <a:cubicBezTo>
                  <a:pt x="954024" y="1309570"/>
                  <a:pt x="916787" y="1272336"/>
                  <a:pt x="916787" y="1226610"/>
                </a:cubicBezTo>
                <a:cubicBezTo>
                  <a:pt x="916787" y="1105109"/>
                  <a:pt x="870404" y="990794"/>
                  <a:pt x="784825" y="905221"/>
                </a:cubicBezTo>
                <a:lnTo>
                  <a:pt x="66218" y="187323"/>
                </a:lnTo>
                <a:cubicBezTo>
                  <a:pt x="46701" y="174585"/>
                  <a:pt x="27511" y="163358"/>
                  <a:pt x="8801" y="153465"/>
                </a:cubicBezTo>
                <a:lnTo>
                  <a:pt x="0" y="149294"/>
                </a:lnTo>
                <a:lnTo>
                  <a:pt x="8609" y="144621"/>
                </a:lnTo>
                <a:cubicBezTo>
                  <a:pt x="49281" y="117144"/>
                  <a:pt x="87166" y="85856"/>
                  <a:pt x="121753" y="512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698">
            <a:extLst>
              <a:ext uri="{FF2B5EF4-FFF2-40B4-BE49-F238E27FC236}">
                <a16:creationId xmlns:a16="http://schemas.microsoft.com/office/drawing/2014/main" id="{1F18A361-1617-2442-B34F-0EAFE3D2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80" y="11321716"/>
            <a:ext cx="1180924" cy="1180924"/>
          </a:xfrm>
          <a:custGeom>
            <a:avLst/>
            <a:gdLst>
              <a:gd name="T0" fmla="*/ 1809 w 1810"/>
              <a:gd name="T1" fmla="*/ 905 h 1810"/>
              <a:gd name="T2" fmla="*/ 1809 w 1810"/>
              <a:gd name="T3" fmla="*/ 905 h 1810"/>
              <a:gd name="T4" fmla="*/ 1759 w 1810"/>
              <a:gd name="T5" fmla="*/ 1201 h 1810"/>
              <a:gd name="T6" fmla="*/ 1759 w 1810"/>
              <a:gd name="T7" fmla="*/ 1201 h 1810"/>
              <a:gd name="T8" fmla="*/ 1152 w 1810"/>
              <a:gd name="T9" fmla="*/ 1774 h 1810"/>
              <a:gd name="T10" fmla="*/ 1152 w 1810"/>
              <a:gd name="T11" fmla="*/ 1774 h 1810"/>
              <a:gd name="T12" fmla="*/ 905 w 1810"/>
              <a:gd name="T13" fmla="*/ 1809 h 1810"/>
              <a:gd name="T14" fmla="*/ 905 w 1810"/>
              <a:gd name="T15" fmla="*/ 1809 h 1810"/>
              <a:gd name="T16" fmla="*/ 0 w 1810"/>
              <a:gd name="T17" fmla="*/ 905 h 1810"/>
              <a:gd name="T18" fmla="*/ 0 w 1810"/>
              <a:gd name="T19" fmla="*/ 905 h 1810"/>
              <a:gd name="T20" fmla="*/ 9 w 1810"/>
              <a:gd name="T21" fmla="*/ 786 h 1810"/>
              <a:gd name="T22" fmla="*/ 9 w 1810"/>
              <a:gd name="T23" fmla="*/ 786 h 1810"/>
              <a:gd name="T24" fmla="*/ 757 w 1810"/>
              <a:gd name="T25" fmla="*/ 12 h 1810"/>
              <a:gd name="T26" fmla="*/ 757 w 1810"/>
              <a:gd name="T27" fmla="*/ 12 h 1810"/>
              <a:gd name="T28" fmla="*/ 905 w 1810"/>
              <a:gd name="T29" fmla="*/ 0 h 1810"/>
              <a:gd name="T30" fmla="*/ 905 w 1810"/>
              <a:gd name="T31" fmla="*/ 0 h 1810"/>
              <a:gd name="T32" fmla="*/ 1809 w 1810"/>
              <a:gd name="T33" fmla="*/ 905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0" h="1810">
                <a:moveTo>
                  <a:pt x="1809" y="905"/>
                </a:moveTo>
                <a:lnTo>
                  <a:pt x="1809" y="905"/>
                </a:lnTo>
                <a:cubicBezTo>
                  <a:pt x="1809" y="1008"/>
                  <a:pt x="1792" y="1108"/>
                  <a:pt x="1759" y="1201"/>
                </a:cubicBezTo>
                <a:lnTo>
                  <a:pt x="1759" y="1201"/>
                </a:lnTo>
                <a:cubicBezTo>
                  <a:pt x="1663" y="1478"/>
                  <a:pt x="1436" y="1694"/>
                  <a:pt x="1152" y="1774"/>
                </a:cubicBezTo>
                <a:lnTo>
                  <a:pt x="1152" y="1774"/>
                </a:lnTo>
                <a:cubicBezTo>
                  <a:pt x="1073" y="1797"/>
                  <a:pt x="991" y="1809"/>
                  <a:pt x="905" y="1809"/>
                </a:cubicBezTo>
                <a:lnTo>
                  <a:pt x="905" y="1809"/>
                </a:lnTo>
                <a:cubicBezTo>
                  <a:pt x="406" y="1809"/>
                  <a:pt x="0" y="1404"/>
                  <a:pt x="0" y="905"/>
                </a:cubicBezTo>
                <a:lnTo>
                  <a:pt x="0" y="905"/>
                </a:lnTo>
                <a:cubicBezTo>
                  <a:pt x="0" y="864"/>
                  <a:pt x="3" y="825"/>
                  <a:pt x="9" y="786"/>
                </a:cubicBezTo>
                <a:lnTo>
                  <a:pt x="9" y="786"/>
                </a:lnTo>
                <a:cubicBezTo>
                  <a:pt x="60" y="391"/>
                  <a:pt x="366" y="76"/>
                  <a:pt x="757" y="12"/>
                </a:cubicBezTo>
                <a:lnTo>
                  <a:pt x="757" y="12"/>
                </a:lnTo>
                <a:cubicBezTo>
                  <a:pt x="806" y="4"/>
                  <a:pt x="855" y="0"/>
                  <a:pt x="905" y="0"/>
                </a:cubicBezTo>
                <a:lnTo>
                  <a:pt x="905" y="0"/>
                </a:lnTo>
                <a:cubicBezTo>
                  <a:pt x="1404" y="0"/>
                  <a:pt x="1809" y="405"/>
                  <a:pt x="1809" y="9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Freeform 769">
            <a:extLst>
              <a:ext uri="{FF2B5EF4-FFF2-40B4-BE49-F238E27FC236}">
                <a16:creationId xmlns:a16="http://schemas.microsoft.com/office/drawing/2014/main" id="{9B62A939-798B-5049-9561-E6AC067B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92" y="9665543"/>
            <a:ext cx="2488581" cy="72007"/>
          </a:xfrm>
          <a:custGeom>
            <a:avLst/>
            <a:gdLst>
              <a:gd name="T0" fmla="*/ 3755 w 3810"/>
              <a:gd name="T1" fmla="*/ 109 h 110"/>
              <a:gd name="T2" fmla="*/ 55 w 3810"/>
              <a:gd name="T3" fmla="*/ 109 h 110"/>
              <a:gd name="T4" fmla="*/ 55 w 3810"/>
              <a:gd name="T5" fmla="*/ 109 h 110"/>
              <a:gd name="T6" fmla="*/ 0 w 3810"/>
              <a:gd name="T7" fmla="*/ 55 h 110"/>
              <a:gd name="T8" fmla="*/ 0 w 3810"/>
              <a:gd name="T9" fmla="*/ 55 h 110"/>
              <a:gd name="T10" fmla="*/ 55 w 3810"/>
              <a:gd name="T11" fmla="*/ 0 h 110"/>
              <a:gd name="T12" fmla="*/ 3755 w 3810"/>
              <a:gd name="T13" fmla="*/ 0 h 110"/>
              <a:gd name="T14" fmla="*/ 3755 w 3810"/>
              <a:gd name="T15" fmla="*/ 0 h 110"/>
              <a:gd name="T16" fmla="*/ 3809 w 3810"/>
              <a:gd name="T17" fmla="*/ 55 h 110"/>
              <a:gd name="T18" fmla="*/ 3809 w 3810"/>
              <a:gd name="T19" fmla="*/ 55 h 110"/>
              <a:gd name="T20" fmla="*/ 3755 w 3810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0" h="110">
                <a:moveTo>
                  <a:pt x="3755" y="109"/>
                </a:moveTo>
                <a:lnTo>
                  <a:pt x="55" y="109"/>
                </a:lnTo>
                <a:lnTo>
                  <a:pt x="55" y="109"/>
                </a:lnTo>
                <a:cubicBezTo>
                  <a:pt x="25" y="109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5" y="0"/>
                </a:lnTo>
                <a:lnTo>
                  <a:pt x="3755" y="0"/>
                </a:lnTo>
                <a:cubicBezTo>
                  <a:pt x="3786" y="0"/>
                  <a:pt x="3809" y="25"/>
                  <a:pt x="3809" y="55"/>
                </a:cubicBezTo>
                <a:lnTo>
                  <a:pt x="3809" y="55"/>
                </a:lnTo>
                <a:cubicBezTo>
                  <a:pt x="3809" y="85"/>
                  <a:pt x="3786" y="109"/>
                  <a:pt x="3755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8F527-4C1A-F14B-AED9-CA1249ABF09B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046198-0170-AA45-9639-721FF72DC7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6F13B4-6D7A-E343-8029-8A1B60A063D0}"/>
              </a:ext>
            </a:extLst>
          </p:cNvPr>
          <p:cNvSpPr txBox="1"/>
          <p:nvPr/>
        </p:nvSpPr>
        <p:spPr>
          <a:xfrm>
            <a:off x="7409030" y="2632349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5ABA10C-161C-F140-9C7D-DFF6D871B17F}"/>
              </a:ext>
            </a:extLst>
          </p:cNvPr>
          <p:cNvSpPr txBox="1">
            <a:spLocks/>
          </p:cNvSpPr>
          <p:nvPr/>
        </p:nvSpPr>
        <p:spPr>
          <a:xfrm>
            <a:off x="6197343" y="3497344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4E7341-22C7-9741-A23D-5E73F6E28071}"/>
              </a:ext>
            </a:extLst>
          </p:cNvPr>
          <p:cNvSpPr txBox="1"/>
          <p:nvPr/>
        </p:nvSpPr>
        <p:spPr>
          <a:xfrm>
            <a:off x="7409030" y="585285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557C52A-466B-D943-8351-A0DAAAD83E5A}"/>
              </a:ext>
            </a:extLst>
          </p:cNvPr>
          <p:cNvSpPr txBox="1">
            <a:spLocks/>
          </p:cNvSpPr>
          <p:nvPr/>
        </p:nvSpPr>
        <p:spPr>
          <a:xfrm>
            <a:off x="6197343" y="6717845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255090-5ED6-7A44-B1DF-80460F0F762E}"/>
              </a:ext>
            </a:extLst>
          </p:cNvPr>
          <p:cNvSpPr txBox="1"/>
          <p:nvPr/>
        </p:nvSpPr>
        <p:spPr>
          <a:xfrm>
            <a:off x="7409030" y="9003909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E35D3DC-D963-9546-B24C-F5E7AB91E759}"/>
              </a:ext>
            </a:extLst>
          </p:cNvPr>
          <p:cNvSpPr txBox="1">
            <a:spLocks/>
          </p:cNvSpPr>
          <p:nvPr/>
        </p:nvSpPr>
        <p:spPr>
          <a:xfrm>
            <a:off x="6197343" y="9868904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21B6D5-D8DB-CC49-9AE7-72A25C4C6866}"/>
              </a:ext>
            </a:extLst>
          </p:cNvPr>
          <p:cNvSpPr txBox="1"/>
          <p:nvPr/>
        </p:nvSpPr>
        <p:spPr>
          <a:xfrm>
            <a:off x="14604000" y="7696859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9D3ABE-2C92-6649-91D0-5CE43D80ACCA}"/>
              </a:ext>
            </a:extLst>
          </p:cNvPr>
          <p:cNvSpPr txBox="1">
            <a:spLocks/>
          </p:cNvSpPr>
          <p:nvPr/>
        </p:nvSpPr>
        <p:spPr>
          <a:xfrm>
            <a:off x="14590553" y="8561854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56B1F0-E83E-C542-BAB3-75795F1C73CA}"/>
              </a:ext>
            </a:extLst>
          </p:cNvPr>
          <p:cNvSpPr txBox="1"/>
          <p:nvPr/>
        </p:nvSpPr>
        <p:spPr>
          <a:xfrm>
            <a:off x="14604000" y="415969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03F02A9-DE8F-AD44-B3AD-0E6F0FB8760B}"/>
              </a:ext>
            </a:extLst>
          </p:cNvPr>
          <p:cNvSpPr txBox="1">
            <a:spLocks/>
          </p:cNvSpPr>
          <p:nvPr/>
        </p:nvSpPr>
        <p:spPr>
          <a:xfrm>
            <a:off x="14590553" y="5024685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55" name="Freeform 716">
            <a:extLst>
              <a:ext uri="{FF2B5EF4-FFF2-40B4-BE49-F238E27FC236}">
                <a16:creationId xmlns:a16="http://schemas.microsoft.com/office/drawing/2014/main" id="{469F3BD0-B420-8A41-8F07-B7A41C2D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641" y="5214230"/>
            <a:ext cx="566093" cy="716807"/>
          </a:xfrm>
          <a:custGeom>
            <a:avLst/>
            <a:gdLst/>
            <a:ahLst/>
            <a:cxnLst/>
            <a:rect l="0" t="0" r="r" b="b"/>
            <a:pathLst>
              <a:path w="244116" h="309204">
                <a:moveTo>
                  <a:pt x="137140" y="139256"/>
                </a:moveTo>
                <a:cubicBezTo>
                  <a:pt x="119238" y="139256"/>
                  <a:pt x="104559" y="154512"/>
                  <a:pt x="104559" y="172674"/>
                </a:cubicBezTo>
                <a:cubicBezTo>
                  <a:pt x="104559" y="190836"/>
                  <a:pt x="119238" y="205729"/>
                  <a:pt x="137140" y="205729"/>
                </a:cubicBezTo>
                <a:cubicBezTo>
                  <a:pt x="155400" y="205729"/>
                  <a:pt x="169721" y="190836"/>
                  <a:pt x="169721" y="172674"/>
                </a:cubicBezTo>
                <a:cubicBezTo>
                  <a:pt x="169721" y="154512"/>
                  <a:pt x="155400" y="139256"/>
                  <a:pt x="137140" y="139256"/>
                </a:cubicBezTo>
                <a:close/>
                <a:moveTo>
                  <a:pt x="137140" y="130175"/>
                </a:moveTo>
                <a:cubicBezTo>
                  <a:pt x="160412" y="130175"/>
                  <a:pt x="179030" y="149427"/>
                  <a:pt x="179030" y="172674"/>
                </a:cubicBezTo>
                <a:cubicBezTo>
                  <a:pt x="179030" y="196285"/>
                  <a:pt x="160412" y="215537"/>
                  <a:pt x="137140" y="215537"/>
                </a:cubicBezTo>
                <a:cubicBezTo>
                  <a:pt x="113868" y="215537"/>
                  <a:pt x="95250" y="196285"/>
                  <a:pt x="95250" y="172674"/>
                </a:cubicBezTo>
                <a:cubicBezTo>
                  <a:pt x="95250" y="149427"/>
                  <a:pt x="113868" y="130175"/>
                  <a:pt x="137140" y="130175"/>
                </a:cubicBezTo>
                <a:close/>
                <a:moveTo>
                  <a:pt x="138312" y="107745"/>
                </a:moveTo>
                <a:cubicBezTo>
                  <a:pt x="102551" y="107745"/>
                  <a:pt x="73652" y="136423"/>
                  <a:pt x="73652" y="171911"/>
                </a:cubicBezTo>
                <a:cubicBezTo>
                  <a:pt x="73652" y="183740"/>
                  <a:pt x="76903" y="195211"/>
                  <a:pt x="83405" y="205249"/>
                </a:cubicBezTo>
                <a:cubicBezTo>
                  <a:pt x="84128" y="207399"/>
                  <a:pt x="84128" y="209550"/>
                  <a:pt x="82683" y="210984"/>
                </a:cubicBezTo>
                <a:lnTo>
                  <a:pt x="45477" y="247906"/>
                </a:lnTo>
                <a:cubicBezTo>
                  <a:pt x="41864" y="251491"/>
                  <a:pt x="41864" y="256868"/>
                  <a:pt x="45477" y="260094"/>
                </a:cubicBezTo>
                <a:lnTo>
                  <a:pt x="49450" y="264037"/>
                </a:lnTo>
                <a:cubicBezTo>
                  <a:pt x="52701" y="267263"/>
                  <a:pt x="58481" y="267263"/>
                  <a:pt x="61732" y="264037"/>
                </a:cubicBezTo>
                <a:lnTo>
                  <a:pt x="98577" y="227115"/>
                </a:lnTo>
                <a:cubicBezTo>
                  <a:pt x="100383" y="226040"/>
                  <a:pt x="102551" y="225323"/>
                  <a:pt x="104718" y="226757"/>
                </a:cubicBezTo>
                <a:cubicBezTo>
                  <a:pt x="114832" y="232851"/>
                  <a:pt x="126392" y="236077"/>
                  <a:pt x="138312" y="236077"/>
                </a:cubicBezTo>
                <a:cubicBezTo>
                  <a:pt x="174074" y="236077"/>
                  <a:pt x="202972" y="207399"/>
                  <a:pt x="202972" y="171911"/>
                </a:cubicBezTo>
                <a:cubicBezTo>
                  <a:pt x="202972" y="136423"/>
                  <a:pt x="174074" y="107745"/>
                  <a:pt x="138312" y="107745"/>
                </a:cubicBezTo>
                <a:close/>
                <a:moveTo>
                  <a:pt x="138312" y="98425"/>
                </a:moveTo>
                <a:cubicBezTo>
                  <a:pt x="179492" y="98425"/>
                  <a:pt x="212364" y="131404"/>
                  <a:pt x="212364" y="171911"/>
                </a:cubicBezTo>
                <a:cubicBezTo>
                  <a:pt x="212364" y="212418"/>
                  <a:pt x="179492" y="245397"/>
                  <a:pt x="138312" y="245397"/>
                </a:cubicBezTo>
                <a:cubicBezTo>
                  <a:pt x="126030" y="245397"/>
                  <a:pt x="113749" y="242171"/>
                  <a:pt x="102912" y="236435"/>
                </a:cubicBezTo>
                <a:lnTo>
                  <a:pt x="68234" y="270490"/>
                </a:lnTo>
                <a:cubicBezTo>
                  <a:pt x="64983" y="274074"/>
                  <a:pt x="60287" y="275867"/>
                  <a:pt x="55591" y="275867"/>
                </a:cubicBezTo>
                <a:cubicBezTo>
                  <a:pt x="50895" y="275867"/>
                  <a:pt x="46199" y="274074"/>
                  <a:pt x="42587" y="270490"/>
                </a:cubicBezTo>
                <a:lnTo>
                  <a:pt x="38974" y="266547"/>
                </a:lnTo>
                <a:cubicBezTo>
                  <a:pt x="31750" y="259736"/>
                  <a:pt x="31750" y="248265"/>
                  <a:pt x="38974" y="241095"/>
                </a:cubicBezTo>
                <a:lnTo>
                  <a:pt x="73291" y="207041"/>
                </a:lnTo>
                <a:cubicBezTo>
                  <a:pt x="67150" y="196287"/>
                  <a:pt x="64260" y="184099"/>
                  <a:pt x="64260" y="171911"/>
                </a:cubicBezTo>
                <a:cubicBezTo>
                  <a:pt x="64260" y="131404"/>
                  <a:pt x="97493" y="98425"/>
                  <a:pt x="138312" y="98425"/>
                </a:cubicBezTo>
                <a:close/>
                <a:moveTo>
                  <a:pt x="9707" y="74784"/>
                </a:moveTo>
                <a:lnTo>
                  <a:pt x="9707" y="299856"/>
                </a:lnTo>
                <a:lnTo>
                  <a:pt x="84488" y="299856"/>
                </a:lnTo>
                <a:lnTo>
                  <a:pt x="84488" y="270373"/>
                </a:lnTo>
                <a:cubicBezTo>
                  <a:pt x="84488" y="267497"/>
                  <a:pt x="86645" y="265699"/>
                  <a:pt x="89161" y="265699"/>
                </a:cubicBezTo>
                <a:cubicBezTo>
                  <a:pt x="92038" y="265699"/>
                  <a:pt x="93835" y="267497"/>
                  <a:pt x="93835" y="270373"/>
                </a:cubicBezTo>
                <a:lnTo>
                  <a:pt x="93835" y="299856"/>
                </a:lnTo>
                <a:lnTo>
                  <a:pt x="150280" y="299856"/>
                </a:lnTo>
                <a:lnTo>
                  <a:pt x="150280" y="260306"/>
                </a:lnTo>
                <a:cubicBezTo>
                  <a:pt x="150280" y="257790"/>
                  <a:pt x="152437" y="255632"/>
                  <a:pt x="154954" y="255632"/>
                </a:cubicBezTo>
                <a:cubicBezTo>
                  <a:pt x="157471" y="255632"/>
                  <a:pt x="159628" y="257790"/>
                  <a:pt x="159628" y="260306"/>
                </a:cubicBezTo>
                <a:lnTo>
                  <a:pt x="159628" y="299856"/>
                </a:lnTo>
                <a:lnTo>
                  <a:pt x="234408" y="299856"/>
                </a:lnTo>
                <a:lnTo>
                  <a:pt x="234408" y="74784"/>
                </a:lnTo>
                <a:lnTo>
                  <a:pt x="159628" y="74784"/>
                </a:lnTo>
                <a:lnTo>
                  <a:pt x="159628" y="84851"/>
                </a:lnTo>
                <a:cubicBezTo>
                  <a:pt x="159628" y="87727"/>
                  <a:pt x="157471" y="89525"/>
                  <a:pt x="154954" y="89525"/>
                </a:cubicBezTo>
                <a:cubicBezTo>
                  <a:pt x="152437" y="89525"/>
                  <a:pt x="150280" y="87727"/>
                  <a:pt x="150280" y="84851"/>
                </a:cubicBezTo>
                <a:lnTo>
                  <a:pt x="150280" y="74784"/>
                </a:lnTo>
                <a:lnTo>
                  <a:pt x="93835" y="74784"/>
                </a:lnTo>
                <a:lnTo>
                  <a:pt x="93835" y="96356"/>
                </a:lnTo>
                <a:cubicBezTo>
                  <a:pt x="93835" y="98873"/>
                  <a:pt x="92038" y="101030"/>
                  <a:pt x="89161" y="101030"/>
                </a:cubicBezTo>
                <a:cubicBezTo>
                  <a:pt x="86645" y="101030"/>
                  <a:pt x="84488" y="98873"/>
                  <a:pt x="84488" y="96356"/>
                </a:cubicBezTo>
                <a:lnTo>
                  <a:pt x="84488" y="74784"/>
                </a:lnTo>
                <a:lnTo>
                  <a:pt x="9707" y="74784"/>
                </a:lnTo>
                <a:close/>
                <a:moveTo>
                  <a:pt x="148842" y="9348"/>
                </a:moveTo>
                <a:lnTo>
                  <a:pt x="158909" y="65795"/>
                </a:lnTo>
                <a:lnTo>
                  <a:pt x="230813" y="65795"/>
                </a:lnTo>
                <a:lnTo>
                  <a:pt x="194502" y="9348"/>
                </a:lnTo>
                <a:lnTo>
                  <a:pt x="148842" y="9348"/>
                </a:lnTo>
                <a:close/>
                <a:moveTo>
                  <a:pt x="104981" y="9348"/>
                </a:moveTo>
                <a:lnTo>
                  <a:pt x="94914" y="65795"/>
                </a:lnTo>
                <a:lnTo>
                  <a:pt x="149202" y="65795"/>
                </a:lnTo>
                <a:lnTo>
                  <a:pt x="139135" y="9348"/>
                </a:lnTo>
                <a:lnTo>
                  <a:pt x="104981" y="9348"/>
                </a:lnTo>
                <a:close/>
                <a:moveTo>
                  <a:pt x="49614" y="9348"/>
                </a:moveTo>
                <a:lnTo>
                  <a:pt x="13302" y="65795"/>
                </a:lnTo>
                <a:lnTo>
                  <a:pt x="85566" y="65795"/>
                </a:lnTo>
                <a:lnTo>
                  <a:pt x="95633" y="9348"/>
                </a:lnTo>
                <a:lnTo>
                  <a:pt x="49614" y="9348"/>
                </a:lnTo>
                <a:close/>
                <a:moveTo>
                  <a:pt x="47097" y="0"/>
                </a:moveTo>
                <a:lnTo>
                  <a:pt x="101026" y="0"/>
                </a:lnTo>
                <a:lnTo>
                  <a:pt x="143090" y="0"/>
                </a:lnTo>
                <a:lnTo>
                  <a:pt x="197018" y="0"/>
                </a:lnTo>
                <a:cubicBezTo>
                  <a:pt x="198456" y="0"/>
                  <a:pt x="200254" y="719"/>
                  <a:pt x="200973" y="2157"/>
                </a:cubicBezTo>
                <a:lnTo>
                  <a:pt x="243037" y="67593"/>
                </a:lnTo>
                <a:cubicBezTo>
                  <a:pt x="243397" y="67953"/>
                  <a:pt x="243397" y="68312"/>
                  <a:pt x="243397" y="68312"/>
                </a:cubicBezTo>
                <a:cubicBezTo>
                  <a:pt x="243756" y="68312"/>
                  <a:pt x="243756" y="68672"/>
                  <a:pt x="243756" y="68672"/>
                </a:cubicBezTo>
                <a:cubicBezTo>
                  <a:pt x="243756" y="69391"/>
                  <a:pt x="244116" y="69750"/>
                  <a:pt x="244116" y="70110"/>
                </a:cubicBezTo>
                <a:lnTo>
                  <a:pt x="244116" y="304530"/>
                </a:lnTo>
                <a:cubicBezTo>
                  <a:pt x="244116" y="307046"/>
                  <a:pt x="241958" y="309204"/>
                  <a:pt x="239442" y="309204"/>
                </a:cubicBezTo>
                <a:lnTo>
                  <a:pt x="154954" y="309204"/>
                </a:lnTo>
                <a:lnTo>
                  <a:pt x="89161" y="309204"/>
                </a:lnTo>
                <a:lnTo>
                  <a:pt x="5033" y="309204"/>
                </a:lnTo>
                <a:cubicBezTo>
                  <a:pt x="2157" y="309204"/>
                  <a:pt x="0" y="307046"/>
                  <a:pt x="0" y="304530"/>
                </a:cubicBezTo>
                <a:lnTo>
                  <a:pt x="0" y="70110"/>
                </a:lnTo>
                <a:lnTo>
                  <a:pt x="359" y="70110"/>
                </a:lnTo>
                <a:cubicBezTo>
                  <a:pt x="359" y="69750"/>
                  <a:pt x="359" y="69391"/>
                  <a:pt x="359" y="68672"/>
                </a:cubicBezTo>
                <a:lnTo>
                  <a:pt x="719" y="68312"/>
                </a:lnTo>
                <a:cubicBezTo>
                  <a:pt x="719" y="68312"/>
                  <a:pt x="1079" y="67953"/>
                  <a:pt x="1079" y="67593"/>
                </a:cubicBezTo>
                <a:lnTo>
                  <a:pt x="43143" y="2157"/>
                </a:lnTo>
                <a:cubicBezTo>
                  <a:pt x="43862" y="719"/>
                  <a:pt x="45659" y="0"/>
                  <a:pt x="470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715">
            <a:extLst>
              <a:ext uri="{FF2B5EF4-FFF2-40B4-BE49-F238E27FC236}">
                <a16:creationId xmlns:a16="http://schemas.microsoft.com/office/drawing/2014/main" id="{96AE463B-17A0-B045-AE58-93050A60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579" y="6853122"/>
            <a:ext cx="716803" cy="716806"/>
          </a:xfrm>
          <a:custGeom>
            <a:avLst/>
            <a:gdLst/>
            <a:ahLst/>
            <a:cxnLst/>
            <a:rect l="0" t="0" r="r" b="b"/>
            <a:pathLst>
              <a:path w="309203" h="309204">
                <a:moveTo>
                  <a:pt x="39549" y="222656"/>
                </a:moveTo>
                <a:lnTo>
                  <a:pt x="9348" y="252822"/>
                </a:lnTo>
                <a:lnTo>
                  <a:pt x="9348" y="280833"/>
                </a:lnTo>
                <a:cubicBezTo>
                  <a:pt x="9348" y="291248"/>
                  <a:pt x="17977" y="299508"/>
                  <a:pt x="28044" y="299508"/>
                </a:cubicBezTo>
                <a:lnTo>
                  <a:pt x="116850" y="299508"/>
                </a:lnTo>
                <a:lnTo>
                  <a:pt x="39549" y="222656"/>
                </a:lnTo>
                <a:close/>
                <a:moveTo>
                  <a:pt x="110378" y="152268"/>
                </a:moveTo>
                <a:lnTo>
                  <a:pt x="46380" y="216191"/>
                </a:lnTo>
                <a:lnTo>
                  <a:pt x="130153" y="299508"/>
                </a:lnTo>
                <a:lnTo>
                  <a:pt x="159635" y="299508"/>
                </a:lnTo>
                <a:lnTo>
                  <a:pt x="208891" y="251026"/>
                </a:lnTo>
                <a:lnTo>
                  <a:pt x="143815" y="186025"/>
                </a:lnTo>
                <a:lnTo>
                  <a:pt x="110378" y="152268"/>
                </a:lnTo>
                <a:close/>
                <a:moveTo>
                  <a:pt x="9348" y="51714"/>
                </a:moveTo>
                <a:lnTo>
                  <a:pt x="9348" y="239534"/>
                </a:lnTo>
                <a:lnTo>
                  <a:pt x="36313" y="212600"/>
                </a:lnTo>
                <a:lnTo>
                  <a:pt x="103547" y="145804"/>
                </a:lnTo>
                <a:lnTo>
                  <a:pt x="55009" y="96963"/>
                </a:lnTo>
                <a:lnTo>
                  <a:pt x="9348" y="51714"/>
                </a:lnTo>
                <a:close/>
                <a:moveTo>
                  <a:pt x="244294" y="42760"/>
                </a:moveTo>
                <a:cubicBezTo>
                  <a:pt x="231320" y="42760"/>
                  <a:pt x="220508" y="53268"/>
                  <a:pt x="220508" y="66676"/>
                </a:cubicBezTo>
                <a:cubicBezTo>
                  <a:pt x="220508" y="79721"/>
                  <a:pt x="231320" y="90592"/>
                  <a:pt x="244294" y="90592"/>
                </a:cubicBezTo>
                <a:cubicBezTo>
                  <a:pt x="257269" y="90592"/>
                  <a:pt x="268081" y="79721"/>
                  <a:pt x="268081" y="66676"/>
                </a:cubicBezTo>
                <a:cubicBezTo>
                  <a:pt x="268081" y="53268"/>
                  <a:pt x="257269" y="42760"/>
                  <a:pt x="244294" y="42760"/>
                </a:cubicBezTo>
                <a:close/>
                <a:moveTo>
                  <a:pt x="244294" y="33338"/>
                </a:moveTo>
                <a:cubicBezTo>
                  <a:pt x="262315" y="33338"/>
                  <a:pt x="277452" y="48195"/>
                  <a:pt x="277452" y="66676"/>
                </a:cubicBezTo>
                <a:cubicBezTo>
                  <a:pt x="277452" y="84794"/>
                  <a:pt x="262315" y="99651"/>
                  <a:pt x="244294" y="99651"/>
                </a:cubicBezTo>
                <a:cubicBezTo>
                  <a:pt x="225914" y="99651"/>
                  <a:pt x="211137" y="84794"/>
                  <a:pt x="211137" y="66676"/>
                </a:cubicBezTo>
                <a:cubicBezTo>
                  <a:pt x="211137" y="48195"/>
                  <a:pt x="225914" y="33338"/>
                  <a:pt x="244294" y="33338"/>
                </a:cubicBezTo>
                <a:close/>
                <a:moveTo>
                  <a:pt x="243681" y="9375"/>
                </a:moveTo>
                <a:cubicBezTo>
                  <a:pt x="212361" y="9375"/>
                  <a:pt x="187160" y="34975"/>
                  <a:pt x="187160" y="65984"/>
                </a:cubicBezTo>
                <a:cubicBezTo>
                  <a:pt x="187160" y="87618"/>
                  <a:pt x="200120" y="107810"/>
                  <a:pt x="220281" y="117185"/>
                </a:cubicBezTo>
                <a:cubicBezTo>
                  <a:pt x="221361" y="117545"/>
                  <a:pt x="222081" y="118988"/>
                  <a:pt x="222801" y="120069"/>
                </a:cubicBezTo>
                <a:lnTo>
                  <a:pt x="243681" y="204082"/>
                </a:lnTo>
                <a:lnTo>
                  <a:pt x="264561" y="120069"/>
                </a:lnTo>
                <a:cubicBezTo>
                  <a:pt x="264921" y="118988"/>
                  <a:pt x="266001" y="117545"/>
                  <a:pt x="267441" y="117185"/>
                </a:cubicBezTo>
                <a:cubicBezTo>
                  <a:pt x="287242" y="107810"/>
                  <a:pt x="300202" y="87618"/>
                  <a:pt x="300202" y="65984"/>
                </a:cubicBezTo>
                <a:cubicBezTo>
                  <a:pt x="300202" y="34975"/>
                  <a:pt x="274642" y="9375"/>
                  <a:pt x="243681" y="9375"/>
                </a:cubicBezTo>
                <a:close/>
                <a:moveTo>
                  <a:pt x="28044" y="9337"/>
                </a:moveTo>
                <a:cubicBezTo>
                  <a:pt x="17977" y="9337"/>
                  <a:pt x="9348" y="17956"/>
                  <a:pt x="9348" y="28011"/>
                </a:cubicBezTo>
                <a:lnTo>
                  <a:pt x="9348" y="38426"/>
                </a:lnTo>
                <a:lnTo>
                  <a:pt x="58245" y="87267"/>
                </a:lnTo>
                <a:lnTo>
                  <a:pt x="136265" y="9337"/>
                </a:lnTo>
                <a:lnTo>
                  <a:pt x="28044" y="9337"/>
                </a:lnTo>
                <a:close/>
                <a:moveTo>
                  <a:pt x="243681" y="0"/>
                </a:moveTo>
                <a:cubicBezTo>
                  <a:pt x="280042" y="0"/>
                  <a:pt x="309202" y="29566"/>
                  <a:pt x="309202" y="65984"/>
                </a:cubicBezTo>
                <a:cubicBezTo>
                  <a:pt x="309202" y="90863"/>
                  <a:pt x="295162" y="113579"/>
                  <a:pt x="273202" y="124757"/>
                </a:cubicBezTo>
                <a:lnTo>
                  <a:pt x="248361" y="224634"/>
                </a:lnTo>
                <a:cubicBezTo>
                  <a:pt x="247641" y="226797"/>
                  <a:pt x="245841" y="228240"/>
                  <a:pt x="243681" y="228240"/>
                </a:cubicBezTo>
                <a:cubicBezTo>
                  <a:pt x="241521" y="228240"/>
                  <a:pt x="239361" y="226797"/>
                  <a:pt x="239001" y="224634"/>
                </a:cubicBezTo>
                <a:lnTo>
                  <a:pt x="213801" y="124757"/>
                </a:lnTo>
                <a:cubicBezTo>
                  <a:pt x="191840" y="113579"/>
                  <a:pt x="177800" y="90863"/>
                  <a:pt x="177800" y="65984"/>
                </a:cubicBezTo>
                <a:cubicBezTo>
                  <a:pt x="177800" y="29566"/>
                  <a:pt x="207320" y="0"/>
                  <a:pt x="243681" y="0"/>
                </a:cubicBezTo>
                <a:close/>
                <a:moveTo>
                  <a:pt x="28044" y="0"/>
                </a:moveTo>
                <a:lnTo>
                  <a:pt x="183005" y="0"/>
                </a:lnTo>
                <a:cubicBezTo>
                  <a:pt x="185162" y="0"/>
                  <a:pt x="187319" y="2155"/>
                  <a:pt x="187319" y="4668"/>
                </a:cubicBezTo>
                <a:cubicBezTo>
                  <a:pt x="187319" y="7182"/>
                  <a:pt x="185162" y="9337"/>
                  <a:pt x="183005" y="9337"/>
                </a:cubicBezTo>
                <a:lnTo>
                  <a:pt x="149568" y="9337"/>
                </a:lnTo>
                <a:lnTo>
                  <a:pt x="64717" y="94090"/>
                </a:lnTo>
                <a:lnTo>
                  <a:pt x="147051" y="176329"/>
                </a:lnTo>
                <a:lnTo>
                  <a:pt x="191274" y="132157"/>
                </a:lnTo>
                <a:cubicBezTo>
                  <a:pt x="193072" y="130361"/>
                  <a:pt x="195948" y="130361"/>
                  <a:pt x="198105" y="132157"/>
                </a:cubicBezTo>
                <a:cubicBezTo>
                  <a:pt x="199543" y="133953"/>
                  <a:pt x="199543" y="136826"/>
                  <a:pt x="198105" y="138621"/>
                </a:cubicBezTo>
                <a:lnTo>
                  <a:pt x="153882" y="182793"/>
                </a:lnTo>
                <a:lnTo>
                  <a:pt x="215363" y="244203"/>
                </a:lnTo>
                <a:lnTo>
                  <a:pt x="222194" y="237380"/>
                </a:lnTo>
                <a:cubicBezTo>
                  <a:pt x="223992" y="235584"/>
                  <a:pt x="226868" y="235584"/>
                  <a:pt x="228666" y="237380"/>
                </a:cubicBezTo>
                <a:cubicBezTo>
                  <a:pt x="230823" y="239175"/>
                  <a:pt x="230823" y="242407"/>
                  <a:pt x="228666" y="243844"/>
                </a:cubicBezTo>
                <a:lnTo>
                  <a:pt x="218599" y="254258"/>
                </a:lnTo>
                <a:lnTo>
                  <a:pt x="173297" y="299508"/>
                </a:lnTo>
                <a:lnTo>
                  <a:pt x="281159" y="299508"/>
                </a:lnTo>
                <a:cubicBezTo>
                  <a:pt x="291585" y="299508"/>
                  <a:pt x="300214" y="291248"/>
                  <a:pt x="300214" y="280833"/>
                </a:cubicBezTo>
                <a:lnTo>
                  <a:pt x="300214" y="173097"/>
                </a:lnTo>
                <a:lnTo>
                  <a:pt x="275766" y="197158"/>
                </a:lnTo>
                <a:cubicBezTo>
                  <a:pt x="274687" y="198235"/>
                  <a:pt x="273608" y="198594"/>
                  <a:pt x="272170" y="198594"/>
                </a:cubicBezTo>
                <a:cubicBezTo>
                  <a:pt x="271092" y="198594"/>
                  <a:pt x="270013" y="198235"/>
                  <a:pt x="268934" y="197158"/>
                </a:cubicBezTo>
                <a:cubicBezTo>
                  <a:pt x="267496" y="195362"/>
                  <a:pt x="267496" y="192489"/>
                  <a:pt x="268934" y="190694"/>
                </a:cubicBezTo>
                <a:lnTo>
                  <a:pt x="300214" y="159809"/>
                </a:lnTo>
                <a:lnTo>
                  <a:pt x="300214" y="126411"/>
                </a:lnTo>
                <a:cubicBezTo>
                  <a:pt x="300214" y="123897"/>
                  <a:pt x="302012" y="121742"/>
                  <a:pt x="304529" y="121742"/>
                </a:cubicBezTo>
                <a:cubicBezTo>
                  <a:pt x="307405" y="121742"/>
                  <a:pt x="309203" y="123897"/>
                  <a:pt x="309203" y="126411"/>
                </a:cubicBezTo>
                <a:lnTo>
                  <a:pt x="309203" y="280833"/>
                </a:lnTo>
                <a:cubicBezTo>
                  <a:pt x="309203" y="296276"/>
                  <a:pt x="296978" y="309204"/>
                  <a:pt x="281159" y="309204"/>
                </a:cubicBezTo>
                <a:lnTo>
                  <a:pt x="28044" y="309204"/>
                </a:lnTo>
                <a:cubicBezTo>
                  <a:pt x="12584" y="309204"/>
                  <a:pt x="0" y="296276"/>
                  <a:pt x="0" y="280833"/>
                </a:cubicBezTo>
                <a:lnTo>
                  <a:pt x="0" y="28011"/>
                </a:lnTo>
                <a:cubicBezTo>
                  <a:pt x="0" y="12569"/>
                  <a:pt x="12584" y="0"/>
                  <a:pt x="28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714">
            <a:extLst>
              <a:ext uri="{FF2B5EF4-FFF2-40B4-BE49-F238E27FC236}">
                <a16:creationId xmlns:a16="http://schemas.microsoft.com/office/drawing/2014/main" id="{E7C9F0CB-625D-2F43-B2F8-7E5A20FD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816" y="8405666"/>
            <a:ext cx="665343" cy="716807"/>
          </a:xfrm>
          <a:custGeom>
            <a:avLst/>
            <a:gdLst/>
            <a:ahLst/>
            <a:cxnLst/>
            <a:rect l="0" t="0" r="r" b="b"/>
            <a:pathLst>
              <a:path w="286977" h="309204">
                <a:moveTo>
                  <a:pt x="218899" y="277636"/>
                </a:moveTo>
                <a:cubicBezTo>
                  <a:pt x="220663" y="276225"/>
                  <a:pt x="223485" y="276225"/>
                  <a:pt x="225249" y="277636"/>
                </a:cubicBezTo>
                <a:cubicBezTo>
                  <a:pt x="226308" y="278695"/>
                  <a:pt x="226660" y="279753"/>
                  <a:pt x="226660" y="280811"/>
                </a:cubicBezTo>
                <a:cubicBezTo>
                  <a:pt x="226660" y="281870"/>
                  <a:pt x="226308" y="283281"/>
                  <a:pt x="225249" y="283986"/>
                </a:cubicBezTo>
                <a:cubicBezTo>
                  <a:pt x="224544" y="285045"/>
                  <a:pt x="223133" y="285397"/>
                  <a:pt x="222074" y="285397"/>
                </a:cubicBezTo>
                <a:cubicBezTo>
                  <a:pt x="220663" y="285397"/>
                  <a:pt x="219605" y="285045"/>
                  <a:pt x="218899" y="283986"/>
                </a:cubicBezTo>
                <a:cubicBezTo>
                  <a:pt x="217841" y="283281"/>
                  <a:pt x="217488" y="281870"/>
                  <a:pt x="217488" y="280811"/>
                </a:cubicBezTo>
                <a:cubicBezTo>
                  <a:pt x="217488" y="279753"/>
                  <a:pt x="217841" y="278695"/>
                  <a:pt x="218899" y="277636"/>
                </a:cubicBezTo>
                <a:close/>
                <a:moveTo>
                  <a:pt x="129999" y="277636"/>
                </a:moveTo>
                <a:cubicBezTo>
                  <a:pt x="131763" y="276225"/>
                  <a:pt x="134585" y="276225"/>
                  <a:pt x="136702" y="277636"/>
                </a:cubicBezTo>
                <a:cubicBezTo>
                  <a:pt x="137407" y="278695"/>
                  <a:pt x="137760" y="279753"/>
                  <a:pt x="137760" y="280811"/>
                </a:cubicBezTo>
                <a:cubicBezTo>
                  <a:pt x="137760" y="281870"/>
                  <a:pt x="137407" y="283281"/>
                  <a:pt x="136702" y="283986"/>
                </a:cubicBezTo>
                <a:cubicBezTo>
                  <a:pt x="135643" y="285045"/>
                  <a:pt x="134585" y="285397"/>
                  <a:pt x="133174" y="285397"/>
                </a:cubicBezTo>
                <a:cubicBezTo>
                  <a:pt x="132116" y="285397"/>
                  <a:pt x="130705" y="285045"/>
                  <a:pt x="129999" y="283986"/>
                </a:cubicBezTo>
                <a:cubicBezTo>
                  <a:pt x="129293" y="283281"/>
                  <a:pt x="128588" y="281870"/>
                  <a:pt x="128588" y="280811"/>
                </a:cubicBezTo>
                <a:cubicBezTo>
                  <a:pt x="128588" y="279753"/>
                  <a:pt x="129293" y="278695"/>
                  <a:pt x="129999" y="277636"/>
                </a:cubicBezTo>
                <a:close/>
                <a:moveTo>
                  <a:pt x="177801" y="276225"/>
                </a:moveTo>
                <a:cubicBezTo>
                  <a:pt x="180182" y="276225"/>
                  <a:pt x="182223" y="278342"/>
                  <a:pt x="182223" y="280811"/>
                </a:cubicBezTo>
                <a:cubicBezTo>
                  <a:pt x="182223" y="283633"/>
                  <a:pt x="180182" y="285397"/>
                  <a:pt x="177801" y="285397"/>
                </a:cubicBezTo>
                <a:cubicBezTo>
                  <a:pt x="175079" y="285397"/>
                  <a:pt x="173038" y="283633"/>
                  <a:pt x="173038" y="280811"/>
                </a:cubicBezTo>
                <a:cubicBezTo>
                  <a:pt x="173038" y="278342"/>
                  <a:pt x="175079" y="276225"/>
                  <a:pt x="177801" y="276225"/>
                </a:cubicBezTo>
                <a:close/>
                <a:moveTo>
                  <a:pt x="80137" y="262159"/>
                </a:moveTo>
                <a:lnTo>
                  <a:pt x="80137" y="290530"/>
                </a:lnTo>
                <a:cubicBezTo>
                  <a:pt x="80137" y="295198"/>
                  <a:pt x="84108" y="299508"/>
                  <a:pt x="89522" y="299508"/>
                </a:cubicBezTo>
                <a:lnTo>
                  <a:pt x="268206" y="299508"/>
                </a:lnTo>
                <a:cubicBezTo>
                  <a:pt x="273621" y="299508"/>
                  <a:pt x="277953" y="295198"/>
                  <a:pt x="277953" y="290530"/>
                </a:cubicBezTo>
                <a:lnTo>
                  <a:pt x="277953" y="262159"/>
                </a:lnTo>
                <a:lnTo>
                  <a:pt x="80137" y="262159"/>
                </a:lnTo>
                <a:close/>
                <a:moveTo>
                  <a:pt x="124898" y="156218"/>
                </a:moveTo>
                <a:lnTo>
                  <a:pt x="60644" y="220142"/>
                </a:lnTo>
                <a:lnTo>
                  <a:pt x="188791" y="220142"/>
                </a:lnTo>
                <a:lnTo>
                  <a:pt x="124898" y="156218"/>
                </a:lnTo>
                <a:close/>
                <a:moveTo>
                  <a:pt x="34293" y="131798"/>
                </a:moveTo>
                <a:lnTo>
                  <a:pt x="9746" y="156218"/>
                </a:lnTo>
                <a:lnTo>
                  <a:pt x="9746" y="220142"/>
                </a:lnTo>
                <a:lnTo>
                  <a:pt x="47288" y="220142"/>
                </a:lnTo>
                <a:lnTo>
                  <a:pt x="85191" y="182434"/>
                </a:lnTo>
                <a:lnTo>
                  <a:pt x="34293" y="131798"/>
                </a:lnTo>
                <a:close/>
                <a:moveTo>
                  <a:pt x="186714" y="120366"/>
                </a:moveTo>
                <a:cubicBezTo>
                  <a:pt x="178329" y="120366"/>
                  <a:pt x="171768" y="127119"/>
                  <a:pt x="171768" y="134938"/>
                </a:cubicBezTo>
                <a:cubicBezTo>
                  <a:pt x="171768" y="142757"/>
                  <a:pt x="178329" y="149154"/>
                  <a:pt x="186714" y="149154"/>
                </a:cubicBezTo>
                <a:cubicBezTo>
                  <a:pt x="194734" y="149154"/>
                  <a:pt x="201296" y="142757"/>
                  <a:pt x="201296" y="134938"/>
                </a:cubicBezTo>
                <a:cubicBezTo>
                  <a:pt x="201296" y="127119"/>
                  <a:pt x="194734" y="120366"/>
                  <a:pt x="186714" y="120366"/>
                </a:cubicBezTo>
                <a:close/>
                <a:moveTo>
                  <a:pt x="186714" y="111125"/>
                </a:moveTo>
                <a:cubicBezTo>
                  <a:pt x="199837" y="111125"/>
                  <a:pt x="210774" y="121787"/>
                  <a:pt x="210774" y="134938"/>
                </a:cubicBezTo>
                <a:cubicBezTo>
                  <a:pt x="210774" y="147732"/>
                  <a:pt x="199837" y="158395"/>
                  <a:pt x="186714" y="158395"/>
                </a:cubicBezTo>
                <a:cubicBezTo>
                  <a:pt x="172861" y="158395"/>
                  <a:pt x="161925" y="147732"/>
                  <a:pt x="161925" y="134938"/>
                </a:cubicBezTo>
                <a:cubicBezTo>
                  <a:pt x="161925" y="121787"/>
                  <a:pt x="172861" y="111125"/>
                  <a:pt x="186714" y="111125"/>
                </a:cubicBezTo>
                <a:close/>
                <a:moveTo>
                  <a:pt x="129948" y="71438"/>
                </a:moveTo>
                <a:lnTo>
                  <a:pt x="129948" y="79713"/>
                </a:lnTo>
                <a:lnTo>
                  <a:pt x="249316" y="79713"/>
                </a:lnTo>
                <a:cubicBezTo>
                  <a:pt x="251480" y="79713"/>
                  <a:pt x="253644" y="81512"/>
                  <a:pt x="253644" y="84390"/>
                </a:cubicBezTo>
                <a:lnTo>
                  <a:pt x="253644" y="203119"/>
                </a:lnTo>
                <a:lnTo>
                  <a:pt x="261578" y="203119"/>
                </a:lnTo>
                <a:lnTo>
                  <a:pt x="249316" y="225065"/>
                </a:lnTo>
                <a:lnTo>
                  <a:pt x="236334" y="203119"/>
                </a:lnTo>
                <a:lnTo>
                  <a:pt x="244267" y="203119"/>
                </a:lnTo>
                <a:lnTo>
                  <a:pt x="244267" y="88707"/>
                </a:lnTo>
                <a:lnTo>
                  <a:pt x="129948" y="88707"/>
                </a:lnTo>
                <a:lnTo>
                  <a:pt x="129948" y="96982"/>
                </a:lnTo>
                <a:lnTo>
                  <a:pt x="107950" y="84390"/>
                </a:lnTo>
                <a:lnTo>
                  <a:pt x="129948" y="71438"/>
                </a:lnTo>
                <a:close/>
                <a:moveTo>
                  <a:pt x="80137" y="56023"/>
                </a:moveTo>
                <a:lnTo>
                  <a:pt x="80137" y="79725"/>
                </a:lnTo>
                <a:lnTo>
                  <a:pt x="89522" y="79725"/>
                </a:lnTo>
                <a:cubicBezTo>
                  <a:pt x="92049" y="79725"/>
                  <a:pt x="94215" y="81521"/>
                  <a:pt x="94215" y="84393"/>
                </a:cubicBezTo>
                <a:cubicBezTo>
                  <a:pt x="94215" y="86907"/>
                  <a:pt x="92049" y="88703"/>
                  <a:pt x="89522" y="88703"/>
                </a:cubicBezTo>
                <a:lnTo>
                  <a:pt x="9746" y="88703"/>
                </a:lnTo>
                <a:lnTo>
                  <a:pt x="9746" y="143290"/>
                </a:lnTo>
                <a:lnTo>
                  <a:pt x="30683" y="122102"/>
                </a:lnTo>
                <a:cubicBezTo>
                  <a:pt x="32849" y="119947"/>
                  <a:pt x="35737" y="119947"/>
                  <a:pt x="37542" y="122102"/>
                </a:cubicBezTo>
                <a:lnTo>
                  <a:pt x="91688" y="175611"/>
                </a:lnTo>
                <a:lnTo>
                  <a:pt x="121288" y="146522"/>
                </a:lnTo>
                <a:cubicBezTo>
                  <a:pt x="123093" y="144726"/>
                  <a:pt x="126342" y="144726"/>
                  <a:pt x="128147" y="146522"/>
                </a:cubicBezTo>
                <a:lnTo>
                  <a:pt x="202147" y="220142"/>
                </a:lnTo>
                <a:lnTo>
                  <a:pt x="225972" y="220142"/>
                </a:lnTo>
                <a:cubicBezTo>
                  <a:pt x="228499" y="220142"/>
                  <a:pt x="230665" y="222297"/>
                  <a:pt x="230665" y="224810"/>
                </a:cubicBezTo>
                <a:cubicBezTo>
                  <a:pt x="230665" y="227324"/>
                  <a:pt x="228499" y="229479"/>
                  <a:pt x="225972" y="229479"/>
                </a:cubicBezTo>
                <a:lnTo>
                  <a:pt x="199982" y="229479"/>
                </a:lnTo>
                <a:lnTo>
                  <a:pt x="80137" y="229479"/>
                </a:lnTo>
                <a:lnTo>
                  <a:pt x="80137" y="252822"/>
                </a:lnTo>
                <a:lnTo>
                  <a:pt x="277953" y="252822"/>
                </a:lnTo>
                <a:lnTo>
                  <a:pt x="277953" y="56023"/>
                </a:lnTo>
                <a:lnTo>
                  <a:pt x="80137" y="56023"/>
                </a:lnTo>
                <a:close/>
                <a:moveTo>
                  <a:pt x="157051" y="23813"/>
                </a:moveTo>
                <a:lnTo>
                  <a:pt x="198192" y="23813"/>
                </a:lnTo>
                <a:cubicBezTo>
                  <a:pt x="201054" y="23813"/>
                  <a:pt x="202842" y="25930"/>
                  <a:pt x="202842" y="28399"/>
                </a:cubicBezTo>
                <a:cubicBezTo>
                  <a:pt x="202842" y="30868"/>
                  <a:pt x="201054" y="32985"/>
                  <a:pt x="198192" y="32985"/>
                </a:cubicBezTo>
                <a:lnTo>
                  <a:pt x="157051" y="32985"/>
                </a:lnTo>
                <a:cubicBezTo>
                  <a:pt x="154546" y="32985"/>
                  <a:pt x="152400" y="30868"/>
                  <a:pt x="152400" y="28399"/>
                </a:cubicBezTo>
                <a:cubicBezTo>
                  <a:pt x="152400" y="25930"/>
                  <a:pt x="154546" y="23813"/>
                  <a:pt x="157051" y="23813"/>
                </a:cubicBezTo>
                <a:close/>
                <a:moveTo>
                  <a:pt x="89522" y="9337"/>
                </a:moveTo>
                <a:cubicBezTo>
                  <a:pt x="84108" y="9337"/>
                  <a:pt x="80137" y="13647"/>
                  <a:pt x="80137" y="18674"/>
                </a:cubicBezTo>
                <a:lnTo>
                  <a:pt x="80137" y="47045"/>
                </a:lnTo>
                <a:lnTo>
                  <a:pt x="277953" y="47045"/>
                </a:lnTo>
                <a:lnTo>
                  <a:pt x="277953" y="18674"/>
                </a:lnTo>
                <a:cubicBezTo>
                  <a:pt x="277953" y="13647"/>
                  <a:pt x="273621" y="9337"/>
                  <a:pt x="268206" y="9337"/>
                </a:cubicBezTo>
                <a:lnTo>
                  <a:pt x="89522" y="9337"/>
                </a:lnTo>
                <a:close/>
                <a:moveTo>
                  <a:pt x="89522" y="0"/>
                </a:moveTo>
                <a:lnTo>
                  <a:pt x="268206" y="0"/>
                </a:lnTo>
                <a:cubicBezTo>
                  <a:pt x="278675" y="0"/>
                  <a:pt x="286977" y="8260"/>
                  <a:pt x="286977" y="18674"/>
                </a:cubicBezTo>
                <a:lnTo>
                  <a:pt x="286977" y="51354"/>
                </a:lnTo>
                <a:lnTo>
                  <a:pt x="286977" y="257490"/>
                </a:lnTo>
                <a:lnTo>
                  <a:pt x="286977" y="290530"/>
                </a:lnTo>
                <a:cubicBezTo>
                  <a:pt x="286977" y="300585"/>
                  <a:pt x="278675" y="309204"/>
                  <a:pt x="268206" y="309204"/>
                </a:cubicBezTo>
                <a:lnTo>
                  <a:pt x="89522" y="309204"/>
                </a:lnTo>
                <a:cubicBezTo>
                  <a:pt x="79054" y="309204"/>
                  <a:pt x="70751" y="300585"/>
                  <a:pt x="70751" y="290530"/>
                </a:cubicBezTo>
                <a:lnTo>
                  <a:pt x="70751" y="229479"/>
                </a:lnTo>
                <a:lnTo>
                  <a:pt x="49093" y="229479"/>
                </a:lnTo>
                <a:lnTo>
                  <a:pt x="4693" y="229479"/>
                </a:lnTo>
                <a:cubicBezTo>
                  <a:pt x="2166" y="229479"/>
                  <a:pt x="0" y="227324"/>
                  <a:pt x="0" y="224810"/>
                </a:cubicBezTo>
                <a:lnTo>
                  <a:pt x="0" y="84393"/>
                </a:lnTo>
                <a:cubicBezTo>
                  <a:pt x="0" y="81521"/>
                  <a:pt x="2166" y="79725"/>
                  <a:pt x="4693" y="79725"/>
                </a:cubicBezTo>
                <a:lnTo>
                  <a:pt x="70751" y="79725"/>
                </a:lnTo>
                <a:lnTo>
                  <a:pt x="70751" y="18674"/>
                </a:lnTo>
                <a:cubicBezTo>
                  <a:pt x="70751" y="8260"/>
                  <a:pt x="79054" y="0"/>
                  <a:pt x="89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713">
            <a:extLst>
              <a:ext uri="{FF2B5EF4-FFF2-40B4-BE49-F238E27FC236}">
                <a16:creationId xmlns:a16="http://schemas.microsoft.com/office/drawing/2014/main" id="{55009458-615E-274C-9626-7F1D823B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544" y="10447739"/>
            <a:ext cx="716806" cy="716806"/>
          </a:xfrm>
          <a:custGeom>
            <a:avLst/>
            <a:gdLst/>
            <a:ahLst/>
            <a:cxnLst/>
            <a:rect l="0" t="0" r="r" b="b"/>
            <a:pathLst>
              <a:path w="309204" h="309204">
                <a:moveTo>
                  <a:pt x="124256" y="276165"/>
                </a:moveTo>
                <a:lnTo>
                  <a:pt x="124256" y="299508"/>
                </a:lnTo>
                <a:lnTo>
                  <a:pt x="184948" y="299508"/>
                </a:lnTo>
                <a:lnTo>
                  <a:pt x="184948" y="276165"/>
                </a:lnTo>
                <a:lnTo>
                  <a:pt x="124256" y="276165"/>
                </a:lnTo>
                <a:close/>
                <a:moveTo>
                  <a:pt x="155399" y="250825"/>
                </a:moveTo>
                <a:cubicBezTo>
                  <a:pt x="157869" y="250825"/>
                  <a:pt x="159985" y="252866"/>
                  <a:pt x="159985" y="255247"/>
                </a:cubicBezTo>
                <a:cubicBezTo>
                  <a:pt x="159985" y="257969"/>
                  <a:pt x="157869" y="260010"/>
                  <a:pt x="155399" y="260010"/>
                </a:cubicBezTo>
                <a:cubicBezTo>
                  <a:pt x="152930" y="260010"/>
                  <a:pt x="150813" y="257969"/>
                  <a:pt x="150813" y="255247"/>
                </a:cubicBezTo>
                <a:cubicBezTo>
                  <a:pt x="150813" y="252866"/>
                  <a:pt x="152930" y="250825"/>
                  <a:pt x="155399" y="250825"/>
                </a:cubicBezTo>
                <a:close/>
                <a:moveTo>
                  <a:pt x="9337" y="243485"/>
                </a:moveTo>
                <a:lnTo>
                  <a:pt x="9337" y="257490"/>
                </a:lnTo>
                <a:cubicBezTo>
                  <a:pt x="9337" y="262518"/>
                  <a:pt x="13647" y="266828"/>
                  <a:pt x="18674" y="266828"/>
                </a:cubicBezTo>
                <a:lnTo>
                  <a:pt x="119587" y="266828"/>
                </a:lnTo>
                <a:lnTo>
                  <a:pt x="189616" y="266828"/>
                </a:lnTo>
                <a:lnTo>
                  <a:pt x="290171" y="266828"/>
                </a:lnTo>
                <a:cubicBezTo>
                  <a:pt x="295557" y="266828"/>
                  <a:pt x="299508" y="262518"/>
                  <a:pt x="299508" y="257490"/>
                </a:cubicBezTo>
                <a:lnTo>
                  <a:pt x="299508" y="243485"/>
                </a:lnTo>
                <a:lnTo>
                  <a:pt x="9337" y="243485"/>
                </a:lnTo>
                <a:close/>
                <a:moveTo>
                  <a:pt x="230011" y="92075"/>
                </a:moveTo>
                <a:cubicBezTo>
                  <a:pt x="232481" y="92075"/>
                  <a:pt x="234597" y="94192"/>
                  <a:pt x="234597" y="96661"/>
                </a:cubicBezTo>
                <a:cubicBezTo>
                  <a:pt x="234597" y="99131"/>
                  <a:pt x="232481" y="101247"/>
                  <a:pt x="230011" y="101247"/>
                </a:cubicBezTo>
                <a:cubicBezTo>
                  <a:pt x="227542" y="101247"/>
                  <a:pt x="225425" y="99131"/>
                  <a:pt x="225425" y="96661"/>
                </a:cubicBezTo>
                <a:cubicBezTo>
                  <a:pt x="225425" y="94192"/>
                  <a:pt x="227542" y="92075"/>
                  <a:pt x="230011" y="92075"/>
                </a:cubicBezTo>
                <a:close/>
                <a:moveTo>
                  <a:pt x="150636" y="49213"/>
                </a:moveTo>
                <a:cubicBezTo>
                  <a:pt x="153106" y="49213"/>
                  <a:pt x="155222" y="51330"/>
                  <a:pt x="155222" y="53799"/>
                </a:cubicBezTo>
                <a:cubicBezTo>
                  <a:pt x="155222" y="56621"/>
                  <a:pt x="153106" y="58385"/>
                  <a:pt x="150636" y="58385"/>
                </a:cubicBezTo>
                <a:cubicBezTo>
                  <a:pt x="148167" y="58385"/>
                  <a:pt x="146050" y="56621"/>
                  <a:pt x="146050" y="53799"/>
                </a:cubicBezTo>
                <a:cubicBezTo>
                  <a:pt x="146050" y="51330"/>
                  <a:pt x="148167" y="49213"/>
                  <a:pt x="150636" y="49213"/>
                </a:cubicBezTo>
                <a:close/>
                <a:moveTo>
                  <a:pt x="18635" y="9338"/>
                </a:moveTo>
                <a:cubicBezTo>
                  <a:pt x="13618" y="9338"/>
                  <a:pt x="9317" y="13647"/>
                  <a:pt x="9317" y="18675"/>
                </a:cubicBezTo>
                <a:lnTo>
                  <a:pt x="9317" y="90504"/>
                </a:lnTo>
                <a:cubicBezTo>
                  <a:pt x="9317" y="95532"/>
                  <a:pt x="13618" y="99841"/>
                  <a:pt x="18635" y="99841"/>
                </a:cubicBezTo>
                <a:lnTo>
                  <a:pt x="150870" y="99841"/>
                </a:lnTo>
                <a:cubicBezTo>
                  <a:pt x="156245" y="99841"/>
                  <a:pt x="160546" y="95532"/>
                  <a:pt x="160546" y="90504"/>
                </a:cubicBezTo>
                <a:lnTo>
                  <a:pt x="160546" y="18675"/>
                </a:lnTo>
                <a:cubicBezTo>
                  <a:pt x="160546" y="13647"/>
                  <a:pt x="156245" y="9338"/>
                  <a:pt x="150870" y="9338"/>
                </a:cubicBezTo>
                <a:lnTo>
                  <a:pt x="18635" y="9338"/>
                </a:lnTo>
                <a:close/>
                <a:moveTo>
                  <a:pt x="274010" y="0"/>
                </a:moveTo>
                <a:lnTo>
                  <a:pt x="290171" y="0"/>
                </a:lnTo>
                <a:cubicBezTo>
                  <a:pt x="300585" y="0"/>
                  <a:pt x="309204" y="8260"/>
                  <a:pt x="309204" y="18674"/>
                </a:cubicBezTo>
                <a:lnTo>
                  <a:pt x="309204" y="238816"/>
                </a:lnTo>
                <a:lnTo>
                  <a:pt x="309204" y="257490"/>
                </a:lnTo>
                <a:cubicBezTo>
                  <a:pt x="309204" y="267905"/>
                  <a:pt x="300585" y="276165"/>
                  <a:pt x="290171" y="276165"/>
                </a:cubicBezTo>
                <a:lnTo>
                  <a:pt x="194285" y="276165"/>
                </a:lnTo>
                <a:lnTo>
                  <a:pt x="194285" y="299508"/>
                </a:lnTo>
                <a:lnTo>
                  <a:pt x="224810" y="299508"/>
                </a:lnTo>
                <a:cubicBezTo>
                  <a:pt x="227324" y="299508"/>
                  <a:pt x="229479" y="301662"/>
                  <a:pt x="229479" y="304176"/>
                </a:cubicBezTo>
                <a:cubicBezTo>
                  <a:pt x="229479" y="307049"/>
                  <a:pt x="227324" y="309204"/>
                  <a:pt x="224810" y="309204"/>
                </a:cubicBezTo>
                <a:lnTo>
                  <a:pt x="189616" y="309204"/>
                </a:lnTo>
                <a:lnTo>
                  <a:pt x="119587" y="309204"/>
                </a:lnTo>
                <a:lnTo>
                  <a:pt x="84393" y="309204"/>
                </a:lnTo>
                <a:cubicBezTo>
                  <a:pt x="81880" y="309204"/>
                  <a:pt x="79725" y="307049"/>
                  <a:pt x="79725" y="304176"/>
                </a:cubicBezTo>
                <a:cubicBezTo>
                  <a:pt x="79725" y="301662"/>
                  <a:pt x="81880" y="299508"/>
                  <a:pt x="84393" y="299508"/>
                </a:cubicBezTo>
                <a:lnTo>
                  <a:pt x="114560" y="299508"/>
                </a:lnTo>
                <a:lnTo>
                  <a:pt x="114560" y="276165"/>
                </a:lnTo>
                <a:lnTo>
                  <a:pt x="18674" y="276165"/>
                </a:lnTo>
                <a:cubicBezTo>
                  <a:pt x="8260" y="276165"/>
                  <a:pt x="0" y="267905"/>
                  <a:pt x="0" y="257490"/>
                </a:cubicBezTo>
                <a:lnTo>
                  <a:pt x="0" y="238816"/>
                </a:lnTo>
                <a:lnTo>
                  <a:pt x="0" y="216551"/>
                </a:lnTo>
                <a:cubicBezTo>
                  <a:pt x="0" y="214037"/>
                  <a:pt x="1795" y="211882"/>
                  <a:pt x="4668" y="211882"/>
                </a:cubicBezTo>
                <a:cubicBezTo>
                  <a:pt x="7182" y="211882"/>
                  <a:pt x="9337" y="214037"/>
                  <a:pt x="9337" y="216551"/>
                </a:cubicBezTo>
                <a:lnTo>
                  <a:pt x="9337" y="233788"/>
                </a:lnTo>
                <a:lnTo>
                  <a:pt x="299508" y="233788"/>
                </a:lnTo>
                <a:lnTo>
                  <a:pt x="299508" y="18674"/>
                </a:lnTo>
                <a:cubicBezTo>
                  <a:pt x="299508" y="13647"/>
                  <a:pt x="295557" y="9337"/>
                  <a:pt x="290171" y="9337"/>
                </a:cubicBezTo>
                <a:lnTo>
                  <a:pt x="274010" y="9337"/>
                </a:lnTo>
                <a:cubicBezTo>
                  <a:pt x="271137" y="9337"/>
                  <a:pt x="269341" y="7182"/>
                  <a:pt x="269341" y="4668"/>
                </a:cubicBezTo>
                <a:cubicBezTo>
                  <a:pt x="269341" y="2155"/>
                  <a:pt x="271137" y="0"/>
                  <a:pt x="274010" y="0"/>
                </a:cubicBezTo>
                <a:close/>
                <a:moveTo>
                  <a:pt x="193689" y="0"/>
                </a:moveTo>
                <a:lnTo>
                  <a:pt x="231780" y="0"/>
                </a:lnTo>
                <a:cubicBezTo>
                  <a:pt x="242201" y="0"/>
                  <a:pt x="250466" y="8264"/>
                  <a:pt x="250466" y="18685"/>
                </a:cubicBezTo>
                <a:lnTo>
                  <a:pt x="250466" y="174990"/>
                </a:lnTo>
                <a:cubicBezTo>
                  <a:pt x="250466" y="185051"/>
                  <a:pt x="242201" y="193316"/>
                  <a:pt x="231780" y="193316"/>
                </a:cubicBezTo>
                <a:lnTo>
                  <a:pt x="18686" y="193316"/>
                </a:lnTo>
                <a:cubicBezTo>
                  <a:pt x="8265" y="193316"/>
                  <a:pt x="0" y="185051"/>
                  <a:pt x="0" y="174990"/>
                </a:cubicBezTo>
                <a:lnTo>
                  <a:pt x="0" y="132590"/>
                </a:lnTo>
                <a:cubicBezTo>
                  <a:pt x="0" y="130075"/>
                  <a:pt x="1797" y="127919"/>
                  <a:pt x="4671" y="127919"/>
                </a:cubicBezTo>
                <a:cubicBezTo>
                  <a:pt x="7187" y="127919"/>
                  <a:pt x="9343" y="130075"/>
                  <a:pt x="9343" y="132590"/>
                </a:cubicBezTo>
                <a:lnTo>
                  <a:pt x="9343" y="174990"/>
                </a:lnTo>
                <a:cubicBezTo>
                  <a:pt x="9343" y="180021"/>
                  <a:pt x="13655" y="183973"/>
                  <a:pt x="18686" y="183973"/>
                </a:cubicBezTo>
                <a:lnTo>
                  <a:pt x="231780" y="183973"/>
                </a:lnTo>
                <a:cubicBezTo>
                  <a:pt x="237170" y="183973"/>
                  <a:pt x="241482" y="180021"/>
                  <a:pt x="241482" y="174990"/>
                </a:cubicBezTo>
                <a:lnTo>
                  <a:pt x="241482" y="18685"/>
                </a:lnTo>
                <a:cubicBezTo>
                  <a:pt x="241482" y="13654"/>
                  <a:pt x="237170" y="9342"/>
                  <a:pt x="231780" y="9342"/>
                </a:cubicBezTo>
                <a:lnTo>
                  <a:pt x="193689" y="9342"/>
                </a:lnTo>
                <a:cubicBezTo>
                  <a:pt x="191173" y="9342"/>
                  <a:pt x="189017" y="7186"/>
                  <a:pt x="189017" y="4671"/>
                </a:cubicBezTo>
                <a:cubicBezTo>
                  <a:pt x="189017" y="2156"/>
                  <a:pt x="191173" y="0"/>
                  <a:pt x="193689" y="0"/>
                </a:cubicBezTo>
                <a:close/>
                <a:moveTo>
                  <a:pt x="18635" y="0"/>
                </a:moveTo>
                <a:lnTo>
                  <a:pt x="150870" y="0"/>
                </a:lnTo>
                <a:cubicBezTo>
                  <a:pt x="161262" y="0"/>
                  <a:pt x="169505" y="8260"/>
                  <a:pt x="169505" y="18675"/>
                </a:cubicBezTo>
                <a:lnTo>
                  <a:pt x="169505" y="90504"/>
                </a:lnTo>
                <a:cubicBezTo>
                  <a:pt x="169505" y="100919"/>
                  <a:pt x="161262" y="109179"/>
                  <a:pt x="150870" y="109179"/>
                </a:cubicBezTo>
                <a:lnTo>
                  <a:pt x="18635" y="109179"/>
                </a:lnTo>
                <a:cubicBezTo>
                  <a:pt x="8242" y="109179"/>
                  <a:pt x="0" y="100919"/>
                  <a:pt x="0" y="90504"/>
                </a:cubicBezTo>
                <a:lnTo>
                  <a:pt x="0" y="18675"/>
                </a:lnTo>
                <a:cubicBezTo>
                  <a:pt x="0" y="8260"/>
                  <a:pt x="8242" y="0"/>
                  <a:pt x="186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712">
            <a:extLst>
              <a:ext uri="{FF2B5EF4-FFF2-40B4-BE49-F238E27FC236}">
                <a16:creationId xmlns:a16="http://schemas.microsoft.com/office/drawing/2014/main" id="{64F1D656-2DFB-7A4B-BD24-01B44FA1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772" y="11553775"/>
            <a:ext cx="720481" cy="716806"/>
          </a:xfrm>
          <a:custGeom>
            <a:avLst/>
            <a:gdLst/>
            <a:ahLst/>
            <a:cxnLst/>
            <a:rect l="0" t="0" r="r" b="b"/>
            <a:pathLst>
              <a:path w="310790" h="309204">
                <a:moveTo>
                  <a:pt x="126411" y="276150"/>
                </a:moveTo>
                <a:lnTo>
                  <a:pt x="109891" y="299503"/>
                </a:lnTo>
                <a:lnTo>
                  <a:pt x="199313" y="299503"/>
                </a:lnTo>
                <a:lnTo>
                  <a:pt x="182434" y="276150"/>
                </a:lnTo>
                <a:lnTo>
                  <a:pt x="126411" y="276150"/>
                </a:lnTo>
                <a:close/>
                <a:moveTo>
                  <a:pt x="9337" y="150044"/>
                </a:moveTo>
                <a:lnTo>
                  <a:pt x="9337" y="229444"/>
                </a:lnTo>
                <a:lnTo>
                  <a:pt x="149754" y="229444"/>
                </a:lnTo>
                <a:lnTo>
                  <a:pt x="149754" y="150044"/>
                </a:lnTo>
                <a:lnTo>
                  <a:pt x="82239" y="195313"/>
                </a:lnTo>
                <a:cubicBezTo>
                  <a:pt x="81520" y="195672"/>
                  <a:pt x="80443" y="195672"/>
                  <a:pt x="79725" y="195672"/>
                </a:cubicBezTo>
                <a:cubicBezTo>
                  <a:pt x="78647" y="195672"/>
                  <a:pt x="77570" y="195672"/>
                  <a:pt x="77211" y="195313"/>
                </a:cubicBezTo>
                <a:lnTo>
                  <a:pt x="9337" y="150044"/>
                </a:lnTo>
                <a:close/>
                <a:moveTo>
                  <a:pt x="49559" y="106212"/>
                </a:moveTo>
                <a:cubicBezTo>
                  <a:pt x="51713" y="104775"/>
                  <a:pt x="54586" y="105134"/>
                  <a:pt x="55664" y="107290"/>
                </a:cubicBezTo>
                <a:cubicBezTo>
                  <a:pt x="57459" y="109446"/>
                  <a:pt x="56741" y="112320"/>
                  <a:pt x="54586" y="113757"/>
                </a:cubicBezTo>
                <a:lnTo>
                  <a:pt x="13287" y="141421"/>
                </a:lnTo>
                <a:lnTo>
                  <a:pt x="79725" y="185612"/>
                </a:lnTo>
                <a:lnTo>
                  <a:pt x="151908" y="137469"/>
                </a:lnTo>
                <a:lnTo>
                  <a:pt x="152267" y="137469"/>
                </a:lnTo>
                <a:cubicBezTo>
                  <a:pt x="152627" y="137110"/>
                  <a:pt x="152986" y="137110"/>
                  <a:pt x="153345" y="136751"/>
                </a:cubicBezTo>
                <a:cubicBezTo>
                  <a:pt x="153345" y="136751"/>
                  <a:pt x="153704" y="136751"/>
                  <a:pt x="154063" y="136751"/>
                </a:cubicBezTo>
                <a:cubicBezTo>
                  <a:pt x="154422" y="136751"/>
                  <a:pt x="154422" y="136751"/>
                  <a:pt x="154422" y="136751"/>
                </a:cubicBezTo>
                <a:cubicBezTo>
                  <a:pt x="154781" y="136751"/>
                  <a:pt x="154781" y="136751"/>
                  <a:pt x="154781" y="136751"/>
                </a:cubicBezTo>
                <a:cubicBezTo>
                  <a:pt x="155500" y="136751"/>
                  <a:pt x="155500" y="136751"/>
                  <a:pt x="155859" y="136751"/>
                </a:cubicBezTo>
                <a:cubicBezTo>
                  <a:pt x="156218" y="137110"/>
                  <a:pt x="156577" y="137110"/>
                  <a:pt x="156577" y="137469"/>
                </a:cubicBezTo>
                <a:cubicBezTo>
                  <a:pt x="156936" y="137469"/>
                  <a:pt x="157295" y="137469"/>
                  <a:pt x="157295" y="137829"/>
                </a:cubicBezTo>
                <a:cubicBezTo>
                  <a:pt x="157654" y="137829"/>
                  <a:pt x="158013" y="138188"/>
                  <a:pt x="158013" y="138188"/>
                </a:cubicBezTo>
                <a:cubicBezTo>
                  <a:pt x="158372" y="138547"/>
                  <a:pt x="158372" y="138547"/>
                  <a:pt x="158372" y="138906"/>
                </a:cubicBezTo>
                <a:cubicBezTo>
                  <a:pt x="158372" y="138906"/>
                  <a:pt x="158372" y="138906"/>
                  <a:pt x="158372" y="139266"/>
                </a:cubicBezTo>
                <a:cubicBezTo>
                  <a:pt x="158732" y="139266"/>
                  <a:pt x="159091" y="139625"/>
                  <a:pt x="159091" y="139984"/>
                </a:cubicBezTo>
                <a:cubicBezTo>
                  <a:pt x="159091" y="140344"/>
                  <a:pt x="159091" y="140703"/>
                  <a:pt x="159091" y="141062"/>
                </a:cubicBezTo>
                <a:cubicBezTo>
                  <a:pt x="159091" y="141062"/>
                  <a:pt x="159091" y="141062"/>
                  <a:pt x="159091" y="141421"/>
                </a:cubicBezTo>
                <a:lnTo>
                  <a:pt x="159091" y="233756"/>
                </a:lnTo>
                <a:cubicBezTo>
                  <a:pt x="159091" y="236630"/>
                  <a:pt x="156936" y="238786"/>
                  <a:pt x="154422" y="238786"/>
                </a:cubicBezTo>
                <a:lnTo>
                  <a:pt x="9337" y="238786"/>
                </a:lnTo>
                <a:lnTo>
                  <a:pt x="9337" y="257468"/>
                </a:lnTo>
                <a:cubicBezTo>
                  <a:pt x="9337" y="262498"/>
                  <a:pt x="13646" y="266809"/>
                  <a:pt x="18674" y="266809"/>
                </a:cubicBezTo>
                <a:lnTo>
                  <a:pt x="124256" y="266809"/>
                </a:lnTo>
                <a:lnTo>
                  <a:pt x="184948" y="266809"/>
                </a:lnTo>
                <a:lnTo>
                  <a:pt x="290530" y="266809"/>
                </a:lnTo>
                <a:cubicBezTo>
                  <a:pt x="295557" y="266809"/>
                  <a:pt x="299508" y="262498"/>
                  <a:pt x="299508" y="257468"/>
                </a:cubicBezTo>
                <a:lnTo>
                  <a:pt x="299508" y="238786"/>
                </a:lnTo>
                <a:lnTo>
                  <a:pt x="178125" y="238786"/>
                </a:lnTo>
                <a:cubicBezTo>
                  <a:pt x="175252" y="238786"/>
                  <a:pt x="173456" y="236630"/>
                  <a:pt x="173456" y="233756"/>
                </a:cubicBezTo>
                <a:cubicBezTo>
                  <a:pt x="173456" y="231600"/>
                  <a:pt x="175252" y="229444"/>
                  <a:pt x="178125" y="229444"/>
                </a:cubicBezTo>
                <a:lnTo>
                  <a:pt x="299508" y="229444"/>
                </a:lnTo>
                <a:lnTo>
                  <a:pt x="299508" y="141062"/>
                </a:lnTo>
                <a:cubicBezTo>
                  <a:pt x="299508" y="138188"/>
                  <a:pt x="301663" y="136392"/>
                  <a:pt x="304176" y="136392"/>
                </a:cubicBezTo>
                <a:cubicBezTo>
                  <a:pt x="307049" y="136392"/>
                  <a:pt x="309204" y="138188"/>
                  <a:pt x="309204" y="141062"/>
                </a:cubicBezTo>
                <a:lnTo>
                  <a:pt x="309204" y="233756"/>
                </a:lnTo>
                <a:lnTo>
                  <a:pt x="309204" y="257468"/>
                </a:lnTo>
                <a:cubicBezTo>
                  <a:pt x="309204" y="267887"/>
                  <a:pt x="300585" y="276150"/>
                  <a:pt x="290530" y="276150"/>
                </a:cubicBezTo>
                <a:lnTo>
                  <a:pt x="194285" y="276150"/>
                </a:lnTo>
                <a:lnTo>
                  <a:pt x="210805" y="299503"/>
                </a:lnTo>
                <a:lnTo>
                  <a:pt x="234148" y="299503"/>
                </a:lnTo>
                <a:cubicBezTo>
                  <a:pt x="236662" y="299503"/>
                  <a:pt x="238816" y="301659"/>
                  <a:pt x="238816" y="304174"/>
                </a:cubicBezTo>
                <a:cubicBezTo>
                  <a:pt x="238816" y="307048"/>
                  <a:pt x="236662" y="309204"/>
                  <a:pt x="234148" y="309204"/>
                </a:cubicBezTo>
                <a:lnTo>
                  <a:pt x="208291" y="309204"/>
                </a:lnTo>
                <a:lnTo>
                  <a:pt x="100913" y="309204"/>
                </a:lnTo>
                <a:lnTo>
                  <a:pt x="75056" y="309204"/>
                </a:lnTo>
                <a:cubicBezTo>
                  <a:pt x="72542" y="309204"/>
                  <a:pt x="70388" y="307048"/>
                  <a:pt x="70388" y="304174"/>
                </a:cubicBezTo>
                <a:cubicBezTo>
                  <a:pt x="70388" y="301659"/>
                  <a:pt x="72542" y="299503"/>
                  <a:pt x="75056" y="299503"/>
                </a:cubicBezTo>
                <a:lnTo>
                  <a:pt x="98040" y="299503"/>
                </a:lnTo>
                <a:lnTo>
                  <a:pt x="114919" y="276150"/>
                </a:lnTo>
                <a:lnTo>
                  <a:pt x="18674" y="276150"/>
                </a:lnTo>
                <a:cubicBezTo>
                  <a:pt x="8260" y="276150"/>
                  <a:pt x="0" y="267887"/>
                  <a:pt x="0" y="257468"/>
                </a:cubicBezTo>
                <a:lnTo>
                  <a:pt x="0" y="233756"/>
                </a:lnTo>
                <a:lnTo>
                  <a:pt x="0" y="141421"/>
                </a:lnTo>
                <a:cubicBezTo>
                  <a:pt x="0" y="140703"/>
                  <a:pt x="0" y="140344"/>
                  <a:pt x="359" y="139625"/>
                </a:cubicBezTo>
                <a:lnTo>
                  <a:pt x="718" y="139266"/>
                </a:lnTo>
                <a:cubicBezTo>
                  <a:pt x="718" y="138906"/>
                  <a:pt x="1077" y="138547"/>
                  <a:pt x="1436" y="138188"/>
                </a:cubicBezTo>
                <a:cubicBezTo>
                  <a:pt x="1436" y="137829"/>
                  <a:pt x="1436" y="137829"/>
                  <a:pt x="1436" y="137829"/>
                </a:cubicBezTo>
                <a:cubicBezTo>
                  <a:pt x="1795" y="137829"/>
                  <a:pt x="2154" y="137469"/>
                  <a:pt x="2154" y="137469"/>
                </a:cubicBezTo>
                <a:lnTo>
                  <a:pt x="49559" y="106212"/>
                </a:lnTo>
                <a:close/>
                <a:moveTo>
                  <a:pt x="177734" y="42514"/>
                </a:moveTo>
                <a:lnTo>
                  <a:pt x="177734" y="82900"/>
                </a:lnTo>
                <a:lnTo>
                  <a:pt x="207566" y="62885"/>
                </a:lnTo>
                <a:lnTo>
                  <a:pt x="177734" y="42514"/>
                </a:lnTo>
                <a:close/>
                <a:moveTo>
                  <a:pt x="170822" y="29290"/>
                </a:moveTo>
                <a:cubicBezTo>
                  <a:pt x="172277" y="28575"/>
                  <a:pt x="174460" y="28933"/>
                  <a:pt x="175551" y="29647"/>
                </a:cubicBezTo>
                <a:lnTo>
                  <a:pt x="218480" y="58597"/>
                </a:lnTo>
                <a:cubicBezTo>
                  <a:pt x="219572" y="59669"/>
                  <a:pt x="220299" y="61098"/>
                  <a:pt x="220299" y="62885"/>
                </a:cubicBezTo>
                <a:cubicBezTo>
                  <a:pt x="220299" y="64315"/>
                  <a:pt x="219572" y="65745"/>
                  <a:pt x="218480" y="66459"/>
                </a:cubicBezTo>
                <a:lnTo>
                  <a:pt x="175551" y="95766"/>
                </a:lnTo>
                <a:cubicBezTo>
                  <a:pt x="174824" y="96123"/>
                  <a:pt x="174096" y="96481"/>
                  <a:pt x="173005" y="96481"/>
                </a:cubicBezTo>
                <a:cubicBezTo>
                  <a:pt x="172277" y="96481"/>
                  <a:pt x="171549" y="96481"/>
                  <a:pt x="170822" y="95766"/>
                </a:cubicBezTo>
                <a:cubicBezTo>
                  <a:pt x="169003" y="95051"/>
                  <a:pt x="168275" y="93622"/>
                  <a:pt x="168275" y="91835"/>
                </a:cubicBezTo>
                <a:lnTo>
                  <a:pt x="168275" y="33579"/>
                </a:lnTo>
                <a:cubicBezTo>
                  <a:pt x="168275" y="31792"/>
                  <a:pt x="169003" y="30362"/>
                  <a:pt x="170822" y="29290"/>
                </a:cubicBezTo>
                <a:close/>
                <a:moveTo>
                  <a:pt x="79574" y="9326"/>
                </a:moveTo>
                <a:lnTo>
                  <a:pt x="79574" y="112636"/>
                </a:lnTo>
                <a:lnTo>
                  <a:pt x="99022" y="112636"/>
                </a:lnTo>
                <a:cubicBezTo>
                  <a:pt x="101543" y="112636"/>
                  <a:pt x="103704" y="114789"/>
                  <a:pt x="103704" y="117300"/>
                </a:cubicBezTo>
                <a:lnTo>
                  <a:pt x="103704" y="135594"/>
                </a:lnTo>
                <a:lnTo>
                  <a:pt x="137198" y="113712"/>
                </a:lnTo>
                <a:cubicBezTo>
                  <a:pt x="138278" y="112995"/>
                  <a:pt x="138998" y="112636"/>
                  <a:pt x="140079" y="112636"/>
                </a:cubicBezTo>
                <a:lnTo>
                  <a:pt x="301066" y="112636"/>
                </a:lnTo>
                <a:lnTo>
                  <a:pt x="301066" y="9326"/>
                </a:lnTo>
                <a:lnTo>
                  <a:pt x="79574" y="9326"/>
                </a:lnTo>
                <a:close/>
                <a:moveTo>
                  <a:pt x="74892" y="0"/>
                </a:moveTo>
                <a:lnTo>
                  <a:pt x="305748" y="0"/>
                </a:lnTo>
                <a:cubicBezTo>
                  <a:pt x="308629" y="0"/>
                  <a:pt x="310790" y="2152"/>
                  <a:pt x="310790" y="4663"/>
                </a:cubicBezTo>
                <a:lnTo>
                  <a:pt x="310790" y="117300"/>
                </a:lnTo>
                <a:cubicBezTo>
                  <a:pt x="310790" y="119811"/>
                  <a:pt x="308629" y="121963"/>
                  <a:pt x="305748" y="121963"/>
                </a:cubicBezTo>
                <a:lnTo>
                  <a:pt x="141159" y="121963"/>
                </a:lnTo>
                <a:lnTo>
                  <a:pt x="101543" y="148149"/>
                </a:lnTo>
                <a:cubicBezTo>
                  <a:pt x="100462" y="148866"/>
                  <a:pt x="99742" y="148866"/>
                  <a:pt x="99022" y="148866"/>
                </a:cubicBezTo>
                <a:cubicBezTo>
                  <a:pt x="98302" y="148866"/>
                  <a:pt x="97581" y="148866"/>
                  <a:pt x="96501" y="148508"/>
                </a:cubicBezTo>
                <a:cubicBezTo>
                  <a:pt x="95060" y="147432"/>
                  <a:pt x="94340" y="145997"/>
                  <a:pt x="94340" y="144562"/>
                </a:cubicBezTo>
                <a:lnTo>
                  <a:pt x="94340" y="121963"/>
                </a:lnTo>
                <a:lnTo>
                  <a:pt x="74892" y="121963"/>
                </a:lnTo>
                <a:cubicBezTo>
                  <a:pt x="72011" y="121963"/>
                  <a:pt x="69850" y="119811"/>
                  <a:pt x="69850" y="117300"/>
                </a:cubicBezTo>
                <a:lnTo>
                  <a:pt x="69850" y="4663"/>
                </a:lnTo>
                <a:cubicBezTo>
                  <a:pt x="69850" y="2152"/>
                  <a:pt x="72011" y="0"/>
                  <a:pt x="74892" y="0"/>
                </a:cubicBezTo>
                <a:close/>
                <a:moveTo>
                  <a:pt x="18640" y="0"/>
                </a:moveTo>
                <a:lnTo>
                  <a:pt x="50544" y="0"/>
                </a:lnTo>
                <a:cubicBezTo>
                  <a:pt x="53053" y="0"/>
                  <a:pt x="55204" y="2158"/>
                  <a:pt x="55204" y="4676"/>
                </a:cubicBezTo>
                <a:cubicBezTo>
                  <a:pt x="55204" y="7194"/>
                  <a:pt x="53053" y="9352"/>
                  <a:pt x="50544" y="9352"/>
                </a:cubicBezTo>
                <a:lnTo>
                  <a:pt x="18640" y="9352"/>
                </a:lnTo>
                <a:cubicBezTo>
                  <a:pt x="13622" y="9352"/>
                  <a:pt x="9320" y="13669"/>
                  <a:pt x="9320" y="18705"/>
                </a:cubicBezTo>
                <a:lnTo>
                  <a:pt x="9320" y="114027"/>
                </a:lnTo>
                <a:cubicBezTo>
                  <a:pt x="9320" y="116545"/>
                  <a:pt x="7169" y="118703"/>
                  <a:pt x="4660" y="118703"/>
                </a:cubicBezTo>
                <a:cubicBezTo>
                  <a:pt x="2151" y="118703"/>
                  <a:pt x="0" y="116545"/>
                  <a:pt x="0" y="114027"/>
                </a:cubicBezTo>
                <a:lnTo>
                  <a:pt x="0" y="18705"/>
                </a:lnTo>
                <a:cubicBezTo>
                  <a:pt x="0" y="8273"/>
                  <a:pt x="8245" y="0"/>
                  <a:pt x="186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A002C1-6D68-9D48-AB77-5FE821405E17}"/>
              </a:ext>
            </a:extLst>
          </p:cNvPr>
          <p:cNvCxnSpPr/>
          <p:nvPr/>
        </p:nvCxnSpPr>
        <p:spPr>
          <a:xfrm flipV="1">
            <a:off x="5632760" y="4752231"/>
            <a:ext cx="2002045" cy="269619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83E2EA-873C-9B42-8081-93023110D21B}"/>
              </a:ext>
            </a:extLst>
          </p:cNvPr>
          <p:cNvCxnSpPr>
            <a:cxnSpLocks/>
          </p:cNvCxnSpPr>
          <p:nvPr/>
        </p:nvCxnSpPr>
        <p:spPr>
          <a:xfrm>
            <a:off x="5646781" y="7448429"/>
            <a:ext cx="1988024" cy="28836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3AE999-DB7F-5E4A-8B3D-A5584B50CC7F}"/>
              </a:ext>
            </a:extLst>
          </p:cNvPr>
          <p:cNvCxnSpPr/>
          <p:nvPr/>
        </p:nvCxnSpPr>
        <p:spPr>
          <a:xfrm flipV="1">
            <a:off x="11131715" y="3357263"/>
            <a:ext cx="2058132" cy="13949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16B089-FE07-E344-A9BF-BE657118CC27}"/>
              </a:ext>
            </a:extLst>
          </p:cNvPr>
          <p:cNvCxnSpPr>
            <a:cxnSpLocks/>
          </p:cNvCxnSpPr>
          <p:nvPr/>
        </p:nvCxnSpPr>
        <p:spPr>
          <a:xfrm>
            <a:off x="11131714" y="4752231"/>
            <a:ext cx="2114222" cy="13949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393A8D-EF85-F74A-BC80-11B3375C3C35}"/>
              </a:ext>
            </a:extLst>
          </p:cNvPr>
          <p:cNvCxnSpPr/>
          <p:nvPr/>
        </p:nvCxnSpPr>
        <p:spPr>
          <a:xfrm flipV="1">
            <a:off x="11131714" y="8937136"/>
            <a:ext cx="2058133" cy="13949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40D317-AE83-C14B-A32D-11218459A9AC}"/>
              </a:ext>
            </a:extLst>
          </p:cNvPr>
          <p:cNvCxnSpPr>
            <a:cxnSpLocks/>
          </p:cNvCxnSpPr>
          <p:nvPr/>
        </p:nvCxnSpPr>
        <p:spPr>
          <a:xfrm>
            <a:off x="11131714" y="10332104"/>
            <a:ext cx="2058133" cy="13949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D9BE6-01F2-3E40-B96E-015984A5D2F8}"/>
              </a:ext>
            </a:extLst>
          </p:cNvPr>
          <p:cNvCxnSpPr/>
          <p:nvPr/>
        </p:nvCxnSpPr>
        <p:spPr>
          <a:xfrm flipV="1">
            <a:off x="16686758" y="2659779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8ED9AD-66B3-0642-88E4-14577CE169F4}"/>
              </a:ext>
            </a:extLst>
          </p:cNvPr>
          <p:cNvCxnSpPr/>
          <p:nvPr/>
        </p:nvCxnSpPr>
        <p:spPr>
          <a:xfrm>
            <a:off x="16686758" y="3357263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050D44-D4DC-2E43-8541-F13B8DB2B8C5}"/>
              </a:ext>
            </a:extLst>
          </p:cNvPr>
          <p:cNvCxnSpPr/>
          <p:nvPr/>
        </p:nvCxnSpPr>
        <p:spPr>
          <a:xfrm flipV="1">
            <a:off x="16686758" y="5449716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3DA832-6BC4-3942-8C82-FCA11C3024A5}"/>
              </a:ext>
            </a:extLst>
          </p:cNvPr>
          <p:cNvCxnSpPr/>
          <p:nvPr/>
        </p:nvCxnSpPr>
        <p:spPr>
          <a:xfrm>
            <a:off x="16686758" y="6147200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81BBE8-96D1-C142-87B9-53880C385988}"/>
              </a:ext>
            </a:extLst>
          </p:cNvPr>
          <p:cNvCxnSpPr/>
          <p:nvPr/>
        </p:nvCxnSpPr>
        <p:spPr>
          <a:xfrm flipV="1">
            <a:off x="16686758" y="8198665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CFCF15-16B3-6749-AB5D-D89458B55043}"/>
              </a:ext>
            </a:extLst>
          </p:cNvPr>
          <p:cNvCxnSpPr/>
          <p:nvPr/>
        </p:nvCxnSpPr>
        <p:spPr>
          <a:xfrm>
            <a:off x="16686758" y="8896149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AA200-AEFB-614E-897D-2C3C2DF68105}"/>
              </a:ext>
            </a:extLst>
          </p:cNvPr>
          <p:cNvCxnSpPr/>
          <p:nvPr/>
        </p:nvCxnSpPr>
        <p:spPr>
          <a:xfrm flipV="1">
            <a:off x="16686758" y="11006316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BDCAE5-5FE7-EF44-B99D-DCC181C5C370}"/>
              </a:ext>
            </a:extLst>
          </p:cNvPr>
          <p:cNvCxnSpPr/>
          <p:nvPr/>
        </p:nvCxnSpPr>
        <p:spPr>
          <a:xfrm>
            <a:off x="16686758" y="11703800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B8C60B68-6DB8-3F47-8DCA-40A872D89005}"/>
              </a:ext>
            </a:extLst>
          </p:cNvPr>
          <p:cNvSpPr/>
          <p:nvPr/>
        </p:nvSpPr>
        <p:spPr>
          <a:xfrm>
            <a:off x="2135849" y="6915150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3AEAB42-78E2-C942-A2D3-3F4239749ADD}"/>
              </a:ext>
            </a:extLst>
          </p:cNvPr>
          <p:cNvSpPr/>
          <p:nvPr/>
        </p:nvSpPr>
        <p:spPr>
          <a:xfrm>
            <a:off x="7634805" y="4218952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DE4CB7B-FBBE-5246-919A-201BE8063AB8}"/>
              </a:ext>
            </a:extLst>
          </p:cNvPr>
          <p:cNvSpPr/>
          <p:nvPr/>
        </p:nvSpPr>
        <p:spPr>
          <a:xfrm>
            <a:off x="13189847" y="2823984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F8B79FB-7016-7E43-80B9-F99ECCBF7C32}"/>
              </a:ext>
            </a:extLst>
          </p:cNvPr>
          <p:cNvSpPr/>
          <p:nvPr/>
        </p:nvSpPr>
        <p:spPr>
          <a:xfrm>
            <a:off x="18744890" y="2126500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113BCB9-5117-5645-AF03-C3FD7B92B632}"/>
              </a:ext>
            </a:extLst>
          </p:cNvPr>
          <p:cNvSpPr/>
          <p:nvPr/>
        </p:nvSpPr>
        <p:spPr>
          <a:xfrm>
            <a:off x="18744890" y="3521468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B1E08DA-BD38-0145-8728-B8E40F6ABD1E}"/>
              </a:ext>
            </a:extLst>
          </p:cNvPr>
          <p:cNvSpPr/>
          <p:nvPr/>
        </p:nvSpPr>
        <p:spPr>
          <a:xfrm>
            <a:off x="13189847" y="5613921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D7E330A-7365-B449-8802-05C09618E0DD}"/>
              </a:ext>
            </a:extLst>
          </p:cNvPr>
          <p:cNvSpPr/>
          <p:nvPr/>
        </p:nvSpPr>
        <p:spPr>
          <a:xfrm>
            <a:off x="18744890" y="4916437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01A4542-3AB1-494D-84CF-22A4FB21FA7C}"/>
              </a:ext>
            </a:extLst>
          </p:cNvPr>
          <p:cNvSpPr/>
          <p:nvPr/>
        </p:nvSpPr>
        <p:spPr>
          <a:xfrm>
            <a:off x="18744890" y="6311405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CE1B573-83BB-6341-846D-DC7398291FAC}"/>
              </a:ext>
            </a:extLst>
          </p:cNvPr>
          <p:cNvSpPr/>
          <p:nvPr/>
        </p:nvSpPr>
        <p:spPr>
          <a:xfrm>
            <a:off x="7634805" y="9798825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AA51AE5-E5F7-EB40-BACC-52E6CDFAEC79}"/>
              </a:ext>
            </a:extLst>
          </p:cNvPr>
          <p:cNvSpPr/>
          <p:nvPr/>
        </p:nvSpPr>
        <p:spPr>
          <a:xfrm>
            <a:off x="13189847" y="8403857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744DD38-2CC5-9E4C-9050-3348668B37F3}"/>
              </a:ext>
            </a:extLst>
          </p:cNvPr>
          <p:cNvSpPr/>
          <p:nvPr/>
        </p:nvSpPr>
        <p:spPr>
          <a:xfrm>
            <a:off x="18744890" y="7706373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CF1F1F3-8871-8140-8C66-CEEB977D203B}"/>
              </a:ext>
            </a:extLst>
          </p:cNvPr>
          <p:cNvSpPr/>
          <p:nvPr/>
        </p:nvSpPr>
        <p:spPr>
          <a:xfrm>
            <a:off x="18744890" y="9101341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2878E34-DE78-1841-AF5F-20778136F1BA}"/>
              </a:ext>
            </a:extLst>
          </p:cNvPr>
          <p:cNvSpPr/>
          <p:nvPr/>
        </p:nvSpPr>
        <p:spPr>
          <a:xfrm>
            <a:off x="13189847" y="11193794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400EA58-D0CE-3E48-B515-E04B36922D09}"/>
              </a:ext>
            </a:extLst>
          </p:cNvPr>
          <p:cNvSpPr/>
          <p:nvPr/>
        </p:nvSpPr>
        <p:spPr>
          <a:xfrm>
            <a:off x="18744890" y="10496310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EB06859-0FB5-E04C-914A-DBE578A48148}"/>
              </a:ext>
            </a:extLst>
          </p:cNvPr>
          <p:cNvSpPr/>
          <p:nvPr/>
        </p:nvSpPr>
        <p:spPr>
          <a:xfrm>
            <a:off x="18744890" y="11891278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E5805-6D7D-274C-8096-42A09BEF4C19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D8B546-3C14-2340-80C3-64EFA42C0E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A99BC2A9-1C04-A841-9446-232745B80EC6}"/>
              </a:ext>
            </a:extLst>
          </p:cNvPr>
          <p:cNvSpPr txBox="1">
            <a:spLocks/>
          </p:cNvSpPr>
          <p:nvPr/>
        </p:nvSpPr>
        <p:spPr>
          <a:xfrm>
            <a:off x="2273902" y="697676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70457F8-3273-9847-95AC-72C9C62A2790}"/>
              </a:ext>
            </a:extLst>
          </p:cNvPr>
          <p:cNvSpPr txBox="1">
            <a:spLocks/>
          </p:cNvSpPr>
          <p:nvPr/>
        </p:nvSpPr>
        <p:spPr>
          <a:xfrm>
            <a:off x="7772856" y="4280563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08EB2DB2-08E0-A341-A71E-4ED79600CA30}"/>
              </a:ext>
            </a:extLst>
          </p:cNvPr>
          <p:cNvSpPr txBox="1">
            <a:spLocks/>
          </p:cNvSpPr>
          <p:nvPr/>
        </p:nvSpPr>
        <p:spPr>
          <a:xfrm>
            <a:off x="7772856" y="9860436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3E7CEDB-1E61-B949-A11B-39F797A7FDF9}"/>
              </a:ext>
            </a:extLst>
          </p:cNvPr>
          <p:cNvSpPr txBox="1">
            <a:spLocks/>
          </p:cNvSpPr>
          <p:nvPr/>
        </p:nvSpPr>
        <p:spPr>
          <a:xfrm>
            <a:off x="13332767" y="2879745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3F3D30A5-0AE2-CB43-AD7F-2D24619E3891}"/>
              </a:ext>
            </a:extLst>
          </p:cNvPr>
          <p:cNvSpPr txBox="1">
            <a:spLocks/>
          </p:cNvSpPr>
          <p:nvPr/>
        </p:nvSpPr>
        <p:spPr>
          <a:xfrm>
            <a:off x="13332767" y="5675532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E039ABA7-8D62-F649-98A9-7F20C44C5A0F}"/>
              </a:ext>
            </a:extLst>
          </p:cNvPr>
          <p:cNvSpPr txBox="1">
            <a:spLocks/>
          </p:cNvSpPr>
          <p:nvPr/>
        </p:nvSpPr>
        <p:spPr>
          <a:xfrm>
            <a:off x="13332767" y="8465468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2CB24C1A-9131-494A-9E3A-19D9B16DF7FC}"/>
              </a:ext>
            </a:extLst>
          </p:cNvPr>
          <p:cNvSpPr txBox="1">
            <a:spLocks/>
          </p:cNvSpPr>
          <p:nvPr/>
        </p:nvSpPr>
        <p:spPr>
          <a:xfrm>
            <a:off x="13332767" y="11258659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1E04621-0D13-F749-98BB-276EC4F581AE}"/>
              </a:ext>
            </a:extLst>
          </p:cNvPr>
          <p:cNvSpPr txBox="1">
            <a:spLocks/>
          </p:cNvSpPr>
          <p:nvPr/>
        </p:nvSpPr>
        <p:spPr>
          <a:xfrm>
            <a:off x="18882942" y="10557920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693321D9-D87B-6D45-ADD4-FC4FFB72A9C6}"/>
              </a:ext>
            </a:extLst>
          </p:cNvPr>
          <p:cNvSpPr txBox="1">
            <a:spLocks/>
          </p:cNvSpPr>
          <p:nvPr/>
        </p:nvSpPr>
        <p:spPr>
          <a:xfrm>
            <a:off x="18882942" y="11952889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603779ED-0DDE-A54D-BB60-62903B04B499}"/>
              </a:ext>
            </a:extLst>
          </p:cNvPr>
          <p:cNvSpPr txBox="1">
            <a:spLocks/>
          </p:cNvSpPr>
          <p:nvPr/>
        </p:nvSpPr>
        <p:spPr>
          <a:xfrm>
            <a:off x="18882942" y="7767983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42B2147-A88F-B54F-A92C-CFE7A4091A85}"/>
              </a:ext>
            </a:extLst>
          </p:cNvPr>
          <p:cNvSpPr txBox="1">
            <a:spLocks/>
          </p:cNvSpPr>
          <p:nvPr/>
        </p:nvSpPr>
        <p:spPr>
          <a:xfrm>
            <a:off x="18882942" y="9162952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D69FA01-AACA-3443-8394-67FD6A062388}"/>
              </a:ext>
            </a:extLst>
          </p:cNvPr>
          <p:cNvSpPr txBox="1">
            <a:spLocks/>
          </p:cNvSpPr>
          <p:nvPr/>
        </p:nvSpPr>
        <p:spPr>
          <a:xfrm>
            <a:off x="18882942" y="4978047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12FD6758-71D8-C247-B2EA-A7CA18090270}"/>
              </a:ext>
            </a:extLst>
          </p:cNvPr>
          <p:cNvSpPr txBox="1">
            <a:spLocks/>
          </p:cNvSpPr>
          <p:nvPr/>
        </p:nvSpPr>
        <p:spPr>
          <a:xfrm>
            <a:off x="18882942" y="6373016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BFBF029-B03F-9A4F-A417-2EA6C4841348}"/>
              </a:ext>
            </a:extLst>
          </p:cNvPr>
          <p:cNvSpPr txBox="1">
            <a:spLocks/>
          </p:cNvSpPr>
          <p:nvPr/>
        </p:nvSpPr>
        <p:spPr>
          <a:xfrm>
            <a:off x="18882942" y="218020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352834D7-3177-D545-ADF7-79AF4B9C3533}"/>
              </a:ext>
            </a:extLst>
          </p:cNvPr>
          <p:cNvSpPr txBox="1">
            <a:spLocks/>
          </p:cNvSpPr>
          <p:nvPr/>
        </p:nvSpPr>
        <p:spPr>
          <a:xfrm>
            <a:off x="18882942" y="3575170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</p:spTree>
    <p:extLst>
      <p:ext uri="{BB962C8B-B14F-4D97-AF65-F5344CB8AC3E}">
        <p14:creationId xmlns:p14="http://schemas.microsoft.com/office/powerpoint/2010/main" val="83626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DD173D-932C-084F-9B6C-B16A53DEA7DA}"/>
              </a:ext>
            </a:extLst>
          </p:cNvPr>
          <p:cNvCxnSpPr>
            <a:cxnSpLocks/>
          </p:cNvCxnSpPr>
          <p:nvPr/>
        </p:nvCxnSpPr>
        <p:spPr>
          <a:xfrm flipV="1">
            <a:off x="9131856" y="6322176"/>
            <a:ext cx="1547090" cy="182989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26287FC-4B9E-4A4D-8D71-9433F376E042}"/>
              </a:ext>
            </a:extLst>
          </p:cNvPr>
          <p:cNvCxnSpPr>
            <a:cxnSpLocks/>
          </p:cNvCxnSpPr>
          <p:nvPr/>
        </p:nvCxnSpPr>
        <p:spPr>
          <a:xfrm>
            <a:off x="9131856" y="4524296"/>
            <a:ext cx="1547090" cy="180520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5931BFE-E39A-7A4E-B8E3-FC00ECB4FDD9}"/>
              </a:ext>
            </a:extLst>
          </p:cNvPr>
          <p:cNvCxnSpPr>
            <a:cxnSpLocks/>
          </p:cNvCxnSpPr>
          <p:nvPr/>
        </p:nvCxnSpPr>
        <p:spPr>
          <a:xfrm flipV="1">
            <a:off x="4565930" y="4479133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B6223A2-2838-2140-B3AF-E00F34E4D0DB}"/>
              </a:ext>
            </a:extLst>
          </p:cNvPr>
          <p:cNvCxnSpPr>
            <a:cxnSpLocks/>
          </p:cNvCxnSpPr>
          <p:nvPr/>
        </p:nvCxnSpPr>
        <p:spPr>
          <a:xfrm>
            <a:off x="4565930" y="3579921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EBCE3CB-9B43-BF4E-8845-9C83351E57CE}"/>
              </a:ext>
            </a:extLst>
          </p:cNvPr>
          <p:cNvCxnSpPr>
            <a:cxnSpLocks/>
          </p:cNvCxnSpPr>
          <p:nvPr/>
        </p:nvCxnSpPr>
        <p:spPr>
          <a:xfrm flipV="1">
            <a:off x="4565930" y="8140354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B81026-6629-2D49-B785-93E44CDA9CF3}"/>
              </a:ext>
            </a:extLst>
          </p:cNvPr>
          <p:cNvCxnSpPr>
            <a:cxnSpLocks/>
          </p:cNvCxnSpPr>
          <p:nvPr/>
        </p:nvCxnSpPr>
        <p:spPr>
          <a:xfrm>
            <a:off x="4565930" y="7240424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A74279-F0C5-F348-9FA2-24CAECE7FA58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18282327" y="3579922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45DDD5-A93F-4245-8063-61DBD87DCCE8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18282327" y="4508291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D9F3652-628B-2248-801A-E816B2DFD000}"/>
              </a:ext>
            </a:extLst>
          </p:cNvPr>
          <p:cNvCxnSpPr>
            <a:cxnSpLocks/>
          </p:cNvCxnSpPr>
          <p:nvPr/>
        </p:nvCxnSpPr>
        <p:spPr>
          <a:xfrm flipV="1">
            <a:off x="18282327" y="7240424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64C8DBA-2669-9442-A71D-0C171600F282}"/>
              </a:ext>
            </a:extLst>
          </p:cNvPr>
          <p:cNvCxnSpPr>
            <a:cxnSpLocks/>
          </p:cNvCxnSpPr>
          <p:nvPr/>
        </p:nvCxnSpPr>
        <p:spPr>
          <a:xfrm>
            <a:off x="18282327" y="8168793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C6B13D5-2C0A-114C-85B9-7297C3E6150F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13704295" y="4508291"/>
            <a:ext cx="1547090" cy="182989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F57AE35-C709-F54E-806A-561CC88DA44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13704295" y="6338182"/>
            <a:ext cx="1547090" cy="180520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1BA7EF-7C02-C147-8F06-D9D01DD1D8DB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3DAE-2585-624B-850E-5D4EA000C8F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5B6D9B7-49C3-B443-AA3B-9A45D84514D6}"/>
              </a:ext>
            </a:extLst>
          </p:cNvPr>
          <p:cNvSpPr/>
          <p:nvPr/>
        </p:nvSpPr>
        <p:spPr>
          <a:xfrm>
            <a:off x="10673354" y="5565758"/>
            <a:ext cx="3030942" cy="1542173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EB072CE-C651-6144-BE47-A022638F4FD5}"/>
              </a:ext>
            </a:extLst>
          </p:cNvPr>
          <p:cNvSpPr/>
          <p:nvPr/>
        </p:nvSpPr>
        <p:spPr>
          <a:xfrm>
            <a:off x="15251385" y="3737204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819CF8B-F7AD-A140-9106-DF0B985B610A}"/>
              </a:ext>
            </a:extLst>
          </p:cNvPr>
          <p:cNvSpPr/>
          <p:nvPr/>
        </p:nvSpPr>
        <p:spPr>
          <a:xfrm>
            <a:off x="19829417" y="2808835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8EA57ADE-4BA2-AC4C-BDD3-F892AD760809}"/>
              </a:ext>
            </a:extLst>
          </p:cNvPr>
          <p:cNvSpPr/>
          <p:nvPr/>
        </p:nvSpPr>
        <p:spPr>
          <a:xfrm>
            <a:off x="19829417" y="4639446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934F147-CE5D-1F48-8910-A0008A3002BE}"/>
              </a:ext>
            </a:extLst>
          </p:cNvPr>
          <p:cNvSpPr/>
          <p:nvPr/>
        </p:nvSpPr>
        <p:spPr>
          <a:xfrm>
            <a:off x="15251385" y="7372299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1BB9F65-CCAC-3049-A089-6D82F99032D5}"/>
              </a:ext>
            </a:extLst>
          </p:cNvPr>
          <p:cNvSpPr/>
          <p:nvPr/>
        </p:nvSpPr>
        <p:spPr>
          <a:xfrm>
            <a:off x="19829417" y="6470057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DB0CC188-DF8A-C145-884F-2449A71CBA5E}"/>
              </a:ext>
            </a:extLst>
          </p:cNvPr>
          <p:cNvSpPr/>
          <p:nvPr/>
        </p:nvSpPr>
        <p:spPr>
          <a:xfrm>
            <a:off x="19829417" y="8300668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C18ECCE3-221B-BA44-BF22-4433C90DC7DC}"/>
              </a:ext>
            </a:extLst>
          </p:cNvPr>
          <p:cNvSpPr txBox="1">
            <a:spLocks/>
          </p:cNvSpPr>
          <p:nvPr/>
        </p:nvSpPr>
        <p:spPr>
          <a:xfrm>
            <a:off x="10883944" y="5873860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2A3463FA-2559-1C42-A234-A36FD91DBB95}"/>
              </a:ext>
            </a:extLst>
          </p:cNvPr>
          <p:cNvSpPr txBox="1">
            <a:spLocks/>
          </p:cNvSpPr>
          <p:nvPr/>
        </p:nvSpPr>
        <p:spPr>
          <a:xfrm>
            <a:off x="15464376" y="768040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05E99F4E-6421-7F4A-B79D-5F00186AE389}"/>
              </a:ext>
            </a:extLst>
          </p:cNvPr>
          <p:cNvSpPr txBox="1">
            <a:spLocks/>
          </p:cNvSpPr>
          <p:nvPr/>
        </p:nvSpPr>
        <p:spPr>
          <a:xfrm>
            <a:off x="15464376" y="404107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435D5688-ACBD-3246-A070-5101B7BABC5A}"/>
              </a:ext>
            </a:extLst>
          </p:cNvPr>
          <p:cNvSpPr txBox="1">
            <a:spLocks/>
          </p:cNvSpPr>
          <p:nvPr/>
        </p:nvSpPr>
        <p:spPr>
          <a:xfrm>
            <a:off x="20038423" y="677392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0521F5BF-9774-284A-B117-C44E727CDF8C}"/>
              </a:ext>
            </a:extLst>
          </p:cNvPr>
          <p:cNvSpPr txBox="1">
            <a:spLocks/>
          </p:cNvSpPr>
          <p:nvPr/>
        </p:nvSpPr>
        <p:spPr>
          <a:xfrm>
            <a:off x="20038423" y="8604539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B437E853-4150-E747-9BAE-AD03AC2B694F}"/>
              </a:ext>
            </a:extLst>
          </p:cNvPr>
          <p:cNvSpPr txBox="1">
            <a:spLocks/>
          </p:cNvSpPr>
          <p:nvPr/>
        </p:nvSpPr>
        <p:spPr>
          <a:xfrm>
            <a:off x="20038423" y="311270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72034938-C944-EF49-8AFB-AB9FE324DE29}"/>
              </a:ext>
            </a:extLst>
          </p:cNvPr>
          <p:cNvSpPr txBox="1">
            <a:spLocks/>
          </p:cNvSpPr>
          <p:nvPr/>
        </p:nvSpPr>
        <p:spPr>
          <a:xfrm>
            <a:off x="20038423" y="494331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F1306957-F538-D34F-9B10-A8433172C050}"/>
              </a:ext>
            </a:extLst>
          </p:cNvPr>
          <p:cNvSpPr/>
          <p:nvPr/>
        </p:nvSpPr>
        <p:spPr>
          <a:xfrm>
            <a:off x="1520826" y="2808835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5663131-B0D0-9F47-8675-2248DC169CCF}"/>
              </a:ext>
            </a:extLst>
          </p:cNvPr>
          <p:cNvSpPr/>
          <p:nvPr/>
        </p:nvSpPr>
        <p:spPr>
          <a:xfrm>
            <a:off x="1520826" y="4639446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831AF4A3-4B87-D947-A33D-01ED530ABD7C}"/>
              </a:ext>
            </a:extLst>
          </p:cNvPr>
          <p:cNvSpPr/>
          <p:nvPr/>
        </p:nvSpPr>
        <p:spPr>
          <a:xfrm>
            <a:off x="1520826" y="6470057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BE2B1F14-5838-FD45-8E48-33A2885F9B76}"/>
              </a:ext>
            </a:extLst>
          </p:cNvPr>
          <p:cNvSpPr/>
          <p:nvPr/>
        </p:nvSpPr>
        <p:spPr>
          <a:xfrm>
            <a:off x="1520826" y="8300668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id="{1A7B485A-888D-A24D-A29C-BAA4C0E012CA}"/>
              </a:ext>
            </a:extLst>
          </p:cNvPr>
          <p:cNvSpPr txBox="1">
            <a:spLocks/>
          </p:cNvSpPr>
          <p:nvPr/>
        </p:nvSpPr>
        <p:spPr>
          <a:xfrm>
            <a:off x="1729832" y="677392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49888CDB-1360-1B47-B56E-8AE746DB036F}"/>
              </a:ext>
            </a:extLst>
          </p:cNvPr>
          <p:cNvSpPr txBox="1">
            <a:spLocks/>
          </p:cNvSpPr>
          <p:nvPr/>
        </p:nvSpPr>
        <p:spPr>
          <a:xfrm>
            <a:off x="1729832" y="8604539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1" name="Subtitle 2">
            <a:extLst>
              <a:ext uri="{FF2B5EF4-FFF2-40B4-BE49-F238E27FC236}">
                <a16:creationId xmlns:a16="http://schemas.microsoft.com/office/drawing/2014/main" id="{B6B33C7F-EB74-CD4D-91F6-D5C34C246A9F}"/>
              </a:ext>
            </a:extLst>
          </p:cNvPr>
          <p:cNvSpPr txBox="1">
            <a:spLocks/>
          </p:cNvSpPr>
          <p:nvPr/>
        </p:nvSpPr>
        <p:spPr>
          <a:xfrm>
            <a:off x="1729832" y="311270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041C7B7B-3924-0842-A244-1B31373457C4}"/>
              </a:ext>
            </a:extLst>
          </p:cNvPr>
          <p:cNvSpPr txBox="1">
            <a:spLocks/>
          </p:cNvSpPr>
          <p:nvPr/>
        </p:nvSpPr>
        <p:spPr>
          <a:xfrm>
            <a:off x="1729832" y="494331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6B3EDDB-3380-1C4E-9D8D-303AFDA0B73B}"/>
              </a:ext>
            </a:extLst>
          </p:cNvPr>
          <p:cNvSpPr/>
          <p:nvPr/>
        </p:nvSpPr>
        <p:spPr>
          <a:xfrm>
            <a:off x="6106507" y="3737204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E0AED32-D25E-9A4E-B1C7-8AD7CF988263}"/>
              </a:ext>
            </a:extLst>
          </p:cNvPr>
          <p:cNvSpPr/>
          <p:nvPr/>
        </p:nvSpPr>
        <p:spPr>
          <a:xfrm>
            <a:off x="6106507" y="7372299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4A8C9111-E629-094D-A237-08A4134BD8E6}"/>
              </a:ext>
            </a:extLst>
          </p:cNvPr>
          <p:cNvSpPr txBox="1">
            <a:spLocks/>
          </p:cNvSpPr>
          <p:nvPr/>
        </p:nvSpPr>
        <p:spPr>
          <a:xfrm>
            <a:off x="6319498" y="768040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8" name="Subtitle 2">
            <a:extLst>
              <a:ext uri="{FF2B5EF4-FFF2-40B4-BE49-F238E27FC236}">
                <a16:creationId xmlns:a16="http://schemas.microsoft.com/office/drawing/2014/main" id="{B259F9D5-1425-3040-9CDE-7DFD5D833733}"/>
              </a:ext>
            </a:extLst>
          </p:cNvPr>
          <p:cNvSpPr txBox="1">
            <a:spLocks/>
          </p:cNvSpPr>
          <p:nvPr/>
        </p:nvSpPr>
        <p:spPr>
          <a:xfrm>
            <a:off x="6319498" y="404107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3330766-75D6-4D43-8200-C7CCF2EEB56D}"/>
              </a:ext>
            </a:extLst>
          </p:cNvPr>
          <p:cNvSpPr txBox="1"/>
          <p:nvPr/>
        </p:nvSpPr>
        <p:spPr>
          <a:xfrm>
            <a:off x="10964774" y="10545716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E2250D9C-6E39-8E45-9E7D-EC1753C47B90}"/>
              </a:ext>
            </a:extLst>
          </p:cNvPr>
          <p:cNvSpPr txBox="1">
            <a:spLocks/>
          </p:cNvSpPr>
          <p:nvPr/>
        </p:nvSpPr>
        <p:spPr>
          <a:xfrm>
            <a:off x="1520825" y="11165902"/>
            <a:ext cx="21336000" cy="153048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 product line that caters to a new target market. This is also sometimes known as sustainable marketing, environmental marketing or ecological marketing.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7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1D2638-C786-5346-BC2D-6A52E5D01D35}"/>
              </a:ext>
            </a:extLst>
          </p:cNvPr>
          <p:cNvCxnSpPr>
            <a:cxnSpLocks/>
          </p:cNvCxnSpPr>
          <p:nvPr/>
        </p:nvCxnSpPr>
        <p:spPr>
          <a:xfrm flipV="1">
            <a:off x="13575580" y="7543330"/>
            <a:ext cx="5610775" cy="16491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43511B-F33D-8C44-939D-FD246A75D591}"/>
              </a:ext>
            </a:extLst>
          </p:cNvPr>
          <p:cNvCxnSpPr/>
          <p:nvPr/>
        </p:nvCxnSpPr>
        <p:spPr>
          <a:xfrm rot="391200" flipV="1">
            <a:off x="7448978" y="8751057"/>
            <a:ext cx="6164456" cy="213136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79C34B-8FA3-AC4E-BA70-4608F09D351D}"/>
              </a:ext>
            </a:extLst>
          </p:cNvPr>
          <p:cNvCxnSpPr>
            <a:cxnSpLocks/>
          </p:cNvCxnSpPr>
          <p:nvPr/>
        </p:nvCxnSpPr>
        <p:spPr>
          <a:xfrm flipH="1">
            <a:off x="3172598" y="10519892"/>
            <a:ext cx="4295776" cy="106663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860F48-0DAB-7D41-809F-46CA5699EAC0}"/>
              </a:ext>
            </a:extLst>
          </p:cNvPr>
          <p:cNvCxnSpPr/>
          <p:nvPr/>
        </p:nvCxnSpPr>
        <p:spPr>
          <a:xfrm rot="391200" flipH="1" flipV="1">
            <a:off x="3161584" y="8735711"/>
            <a:ext cx="4282949" cy="16447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A6E02E-F843-9949-9937-38CC061502C9}"/>
              </a:ext>
            </a:extLst>
          </p:cNvPr>
          <p:cNvCxnSpPr/>
          <p:nvPr/>
        </p:nvCxnSpPr>
        <p:spPr>
          <a:xfrm rot="391200" flipH="1" flipV="1">
            <a:off x="5858995" y="7998577"/>
            <a:ext cx="1574720" cy="24342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01A567-4BC4-4F47-8DF9-D6130EB360C6}"/>
              </a:ext>
            </a:extLst>
          </p:cNvPr>
          <p:cNvCxnSpPr>
            <a:cxnSpLocks/>
          </p:cNvCxnSpPr>
          <p:nvPr/>
        </p:nvCxnSpPr>
        <p:spPr>
          <a:xfrm flipV="1">
            <a:off x="7337398" y="6203338"/>
            <a:ext cx="1355494" cy="43163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66CA9B-E378-4C44-AC3D-8DA21999F808}"/>
              </a:ext>
            </a:extLst>
          </p:cNvPr>
          <p:cNvCxnSpPr/>
          <p:nvPr/>
        </p:nvCxnSpPr>
        <p:spPr>
          <a:xfrm rot="391200">
            <a:off x="18895417" y="7590240"/>
            <a:ext cx="55934" cy="448187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D56392-A8C1-E946-86D2-18AA77685436}"/>
              </a:ext>
            </a:extLst>
          </p:cNvPr>
          <p:cNvCxnSpPr>
            <a:cxnSpLocks/>
          </p:cNvCxnSpPr>
          <p:nvPr/>
        </p:nvCxnSpPr>
        <p:spPr>
          <a:xfrm flipH="1" flipV="1">
            <a:off x="19150059" y="7601556"/>
            <a:ext cx="2640802" cy="177574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7350C-462D-3A4E-AA47-966C978F77A0}"/>
              </a:ext>
            </a:extLst>
          </p:cNvPr>
          <p:cNvCxnSpPr>
            <a:cxnSpLocks/>
          </p:cNvCxnSpPr>
          <p:nvPr/>
        </p:nvCxnSpPr>
        <p:spPr>
          <a:xfrm flipH="1">
            <a:off x="19131245" y="7220080"/>
            <a:ext cx="3218215" cy="44349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DB22D4-BE89-784C-B0F3-710E4E6A1A99}"/>
              </a:ext>
            </a:extLst>
          </p:cNvPr>
          <p:cNvCxnSpPr>
            <a:cxnSpLocks/>
          </p:cNvCxnSpPr>
          <p:nvPr/>
        </p:nvCxnSpPr>
        <p:spPr>
          <a:xfrm>
            <a:off x="17334587" y="3624949"/>
            <a:ext cx="1807917" cy="394010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26BBAF-26E1-F54F-A25A-391D02FAEE72}"/>
              </a:ext>
            </a:extLst>
          </p:cNvPr>
          <p:cNvCxnSpPr>
            <a:cxnSpLocks/>
          </p:cNvCxnSpPr>
          <p:nvPr/>
        </p:nvCxnSpPr>
        <p:spPr>
          <a:xfrm flipH="1">
            <a:off x="19209214" y="4220953"/>
            <a:ext cx="1915724" cy="3355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D047D-441D-D64F-9288-611F8162A3CD}"/>
              </a:ext>
            </a:extLst>
          </p:cNvPr>
          <p:cNvCxnSpPr>
            <a:cxnSpLocks/>
          </p:cNvCxnSpPr>
          <p:nvPr/>
        </p:nvCxnSpPr>
        <p:spPr>
          <a:xfrm flipH="1" flipV="1">
            <a:off x="16547980" y="5864913"/>
            <a:ext cx="2594079" cy="170401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ABA3903-3C14-4242-994B-501CA818007E}"/>
              </a:ext>
            </a:extLst>
          </p:cNvPr>
          <p:cNvSpPr/>
          <p:nvPr/>
        </p:nvSpPr>
        <p:spPr>
          <a:xfrm flipH="1">
            <a:off x="10477443" y="6072458"/>
            <a:ext cx="6200770" cy="62006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F4AE08-C85E-144E-A1A7-18AFE5BD4F24}"/>
              </a:ext>
            </a:extLst>
          </p:cNvPr>
          <p:cNvSpPr/>
          <p:nvPr/>
        </p:nvSpPr>
        <p:spPr>
          <a:xfrm flipH="1">
            <a:off x="17483233" y="5910117"/>
            <a:ext cx="3317646" cy="3317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BB4289-85C0-7A43-BAD2-0BAA79FC13D9}"/>
              </a:ext>
            </a:extLst>
          </p:cNvPr>
          <p:cNvSpPr/>
          <p:nvPr/>
        </p:nvSpPr>
        <p:spPr>
          <a:xfrm flipH="1">
            <a:off x="16033677" y="5350615"/>
            <a:ext cx="1028607" cy="10285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60AF1-CE03-AB46-8C3E-90FCE34B4262}"/>
              </a:ext>
            </a:extLst>
          </p:cNvPr>
          <p:cNvSpPr/>
          <p:nvPr/>
        </p:nvSpPr>
        <p:spPr>
          <a:xfrm flipH="1">
            <a:off x="16045464" y="2377581"/>
            <a:ext cx="2565356" cy="2565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433623-0CB0-6744-8822-DD9815B99F6F}"/>
              </a:ext>
            </a:extLst>
          </p:cNvPr>
          <p:cNvSpPr/>
          <p:nvPr/>
        </p:nvSpPr>
        <p:spPr>
          <a:xfrm flipH="1">
            <a:off x="21835157" y="6713572"/>
            <a:ext cx="1028607" cy="10285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0ED136-499C-474C-AB2F-B5BBF2DBAF64}"/>
              </a:ext>
            </a:extLst>
          </p:cNvPr>
          <p:cNvSpPr/>
          <p:nvPr/>
        </p:nvSpPr>
        <p:spPr>
          <a:xfrm flipH="1">
            <a:off x="19597107" y="2729034"/>
            <a:ext cx="2983874" cy="29838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3ECE5C-1870-2245-841D-E1C2DE25DD33}"/>
              </a:ext>
            </a:extLst>
          </p:cNvPr>
          <p:cNvSpPr/>
          <p:nvPr/>
        </p:nvSpPr>
        <p:spPr>
          <a:xfrm flipH="1">
            <a:off x="21168555" y="8755004"/>
            <a:ext cx="1244613" cy="124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0864AA-8EDC-4B4E-9E6E-289CB7DCD864}"/>
              </a:ext>
            </a:extLst>
          </p:cNvPr>
          <p:cNvSpPr/>
          <p:nvPr/>
        </p:nvSpPr>
        <p:spPr>
          <a:xfrm flipH="1">
            <a:off x="17413149" y="9964405"/>
            <a:ext cx="2968346" cy="29683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E884C-B022-984C-A343-9063F5E555FB}"/>
              </a:ext>
            </a:extLst>
          </p:cNvPr>
          <p:cNvSpPr/>
          <p:nvPr/>
        </p:nvSpPr>
        <p:spPr>
          <a:xfrm flipH="1">
            <a:off x="5329960" y="8507623"/>
            <a:ext cx="4035884" cy="4035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8A1296-198D-A645-A462-6FA484289B5C}"/>
              </a:ext>
            </a:extLst>
          </p:cNvPr>
          <p:cNvSpPr/>
          <p:nvPr/>
        </p:nvSpPr>
        <p:spPr>
          <a:xfrm flipH="1">
            <a:off x="7566826" y="5122278"/>
            <a:ext cx="2253666" cy="22536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190834-040D-DB4B-8AAA-0F57988AE509}"/>
              </a:ext>
            </a:extLst>
          </p:cNvPr>
          <p:cNvSpPr/>
          <p:nvPr/>
        </p:nvSpPr>
        <p:spPr>
          <a:xfrm flipH="1">
            <a:off x="5498481" y="7385376"/>
            <a:ext cx="1028605" cy="10285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D213DB-3256-C443-8568-28A5E8EC507E}"/>
              </a:ext>
            </a:extLst>
          </p:cNvPr>
          <p:cNvSpPr/>
          <p:nvPr/>
        </p:nvSpPr>
        <p:spPr>
          <a:xfrm flipH="1">
            <a:off x="1513886" y="6697280"/>
            <a:ext cx="2770474" cy="2770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49C20C-4988-6944-852F-E7706B163FE6}"/>
              </a:ext>
            </a:extLst>
          </p:cNvPr>
          <p:cNvSpPr/>
          <p:nvPr/>
        </p:nvSpPr>
        <p:spPr>
          <a:xfrm flipH="1">
            <a:off x="1796668" y="10219060"/>
            <a:ext cx="2734970" cy="27349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431A1-4940-A940-8633-6DF2D1EF4EC2}"/>
              </a:ext>
            </a:extLst>
          </p:cNvPr>
          <p:cNvSpPr/>
          <p:nvPr/>
        </p:nvSpPr>
        <p:spPr>
          <a:xfrm flipH="1">
            <a:off x="1520825" y="2694311"/>
            <a:ext cx="9300262" cy="777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990CD-7556-8B4A-AB0E-27432BA9ACC8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2366A-F910-954F-BA28-B125D2F275E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8" name="Freeform 741">
            <a:extLst>
              <a:ext uri="{FF2B5EF4-FFF2-40B4-BE49-F238E27FC236}">
                <a16:creationId xmlns:a16="http://schemas.microsoft.com/office/drawing/2014/main" id="{BEE1FF81-7EB3-DA4E-A4CF-9720BBFE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936" y="7663703"/>
            <a:ext cx="530862" cy="476134"/>
          </a:xfrm>
          <a:custGeom>
            <a:avLst/>
            <a:gdLst>
              <a:gd name="T0" fmla="*/ 39262 w 307389"/>
              <a:gd name="T1" fmla="*/ 249035 h 275685"/>
              <a:gd name="T2" fmla="*/ 18010 w 307389"/>
              <a:gd name="T3" fmla="*/ 266322 h 275685"/>
              <a:gd name="T4" fmla="*/ 59434 w 307389"/>
              <a:gd name="T5" fmla="*/ 266322 h 275685"/>
              <a:gd name="T6" fmla="*/ 153765 w 307389"/>
              <a:gd name="T7" fmla="*/ 41095 h 275685"/>
              <a:gd name="T8" fmla="*/ 144351 w 307389"/>
              <a:gd name="T9" fmla="*/ 50620 h 275685"/>
              <a:gd name="T10" fmla="*/ 153765 w 307389"/>
              <a:gd name="T11" fmla="*/ 60145 h 275685"/>
              <a:gd name="T12" fmla="*/ 219298 w 307389"/>
              <a:gd name="T13" fmla="*/ 60145 h 275685"/>
              <a:gd name="T14" fmla="*/ 228350 w 307389"/>
              <a:gd name="T15" fmla="*/ 50620 h 275685"/>
              <a:gd name="T16" fmla="*/ 219298 w 307389"/>
              <a:gd name="T17" fmla="*/ 41095 h 275685"/>
              <a:gd name="T18" fmla="*/ 153765 w 307389"/>
              <a:gd name="T19" fmla="*/ 31570 h 275685"/>
              <a:gd name="T20" fmla="*/ 219298 w 307389"/>
              <a:gd name="T21" fmla="*/ 31570 h 275685"/>
              <a:gd name="T22" fmla="*/ 237763 w 307389"/>
              <a:gd name="T23" fmla="*/ 50620 h 275685"/>
              <a:gd name="T24" fmla="*/ 219298 w 307389"/>
              <a:gd name="T25" fmla="*/ 69304 h 275685"/>
              <a:gd name="T26" fmla="*/ 153765 w 307389"/>
              <a:gd name="T27" fmla="*/ 69304 h 275685"/>
              <a:gd name="T28" fmla="*/ 134937 w 307389"/>
              <a:gd name="T29" fmla="*/ 50620 h 275685"/>
              <a:gd name="T30" fmla="*/ 153765 w 307389"/>
              <a:gd name="T31" fmla="*/ 31570 h 275685"/>
              <a:gd name="T32" fmla="*/ 31338 w 307389"/>
              <a:gd name="T33" fmla="*/ 12785 h 275685"/>
              <a:gd name="T34" fmla="*/ 10446 w 307389"/>
              <a:gd name="T35" fmla="*/ 260559 h 275685"/>
              <a:gd name="T36" fmla="*/ 34940 w 307389"/>
              <a:gd name="T37" fmla="*/ 240392 h 275685"/>
              <a:gd name="T38" fmla="*/ 52229 w 307389"/>
              <a:gd name="T39" fmla="*/ 25750 h 275685"/>
              <a:gd name="T40" fmla="*/ 88250 w 307389"/>
              <a:gd name="T41" fmla="*/ 12425 h 275685"/>
              <a:gd name="T42" fmla="*/ 61595 w 307389"/>
              <a:gd name="T43" fmla="*/ 26110 h 275685"/>
              <a:gd name="T44" fmla="*/ 44305 w 307389"/>
              <a:gd name="T45" fmla="*/ 241112 h 275685"/>
              <a:gd name="T46" fmla="*/ 68078 w 307389"/>
              <a:gd name="T47" fmla="*/ 261640 h 275685"/>
              <a:gd name="T48" fmla="*/ 98696 w 307389"/>
              <a:gd name="T49" fmla="*/ 9543 h 275685"/>
              <a:gd name="T50" fmla="*/ 77084 w 307389"/>
              <a:gd name="T51" fmla="*/ 266322 h 275685"/>
              <a:gd name="T52" fmla="*/ 297529 w 307389"/>
              <a:gd name="T53" fmla="*/ 266322 h 275685"/>
              <a:gd name="T54" fmla="*/ 276277 w 307389"/>
              <a:gd name="T55" fmla="*/ 9543 h 275685"/>
              <a:gd name="T56" fmla="*/ 94013 w 307389"/>
              <a:gd name="T57" fmla="*/ 180 h 275685"/>
              <a:gd name="T58" fmla="*/ 94373 w 307389"/>
              <a:gd name="T59" fmla="*/ 180 h 275685"/>
              <a:gd name="T60" fmla="*/ 280600 w 307389"/>
              <a:gd name="T61" fmla="*/ 180 h 275685"/>
              <a:gd name="T62" fmla="*/ 285282 w 307389"/>
              <a:gd name="T63" fmla="*/ 4141 h 275685"/>
              <a:gd name="T64" fmla="*/ 307255 w 307389"/>
              <a:gd name="T65" fmla="*/ 270643 h 275685"/>
              <a:gd name="T66" fmla="*/ 306174 w 307389"/>
              <a:gd name="T67" fmla="*/ 273884 h 275685"/>
              <a:gd name="T68" fmla="*/ 302572 w 307389"/>
              <a:gd name="T69" fmla="*/ 275685 h 275685"/>
              <a:gd name="T70" fmla="*/ 71680 w 307389"/>
              <a:gd name="T71" fmla="*/ 275685 h 275685"/>
              <a:gd name="T72" fmla="*/ 4682 w 307389"/>
              <a:gd name="T73" fmla="*/ 275685 h 275685"/>
              <a:gd name="T74" fmla="*/ 4682 w 307389"/>
              <a:gd name="T75" fmla="*/ 275325 h 275685"/>
              <a:gd name="T76" fmla="*/ 3242 w 307389"/>
              <a:gd name="T77" fmla="*/ 275325 h 275685"/>
              <a:gd name="T78" fmla="*/ 2881 w 307389"/>
              <a:gd name="T79" fmla="*/ 274965 h 275685"/>
              <a:gd name="T80" fmla="*/ 2521 w 307389"/>
              <a:gd name="T81" fmla="*/ 274965 h 275685"/>
              <a:gd name="T82" fmla="*/ 1441 w 307389"/>
              <a:gd name="T83" fmla="*/ 274245 h 275685"/>
              <a:gd name="T84" fmla="*/ 720 w 307389"/>
              <a:gd name="T85" fmla="*/ 272804 h 275685"/>
              <a:gd name="T86" fmla="*/ 720 w 307389"/>
              <a:gd name="T87" fmla="*/ 272444 h 275685"/>
              <a:gd name="T88" fmla="*/ 0 w 307389"/>
              <a:gd name="T89" fmla="*/ 271363 h 275685"/>
              <a:gd name="T90" fmla="*/ 0 w 307389"/>
              <a:gd name="T91" fmla="*/ 270643 h 275685"/>
              <a:gd name="T92" fmla="*/ 22693 w 307389"/>
              <a:gd name="T93" fmla="*/ 4141 h 275685"/>
              <a:gd name="T94" fmla="*/ 25214 w 307389"/>
              <a:gd name="T95" fmla="*/ 540 h 275685"/>
              <a:gd name="T96" fmla="*/ 29537 w 307389"/>
              <a:gd name="T97" fmla="*/ 540 h 275685"/>
              <a:gd name="T98" fmla="*/ 57272 w 307389"/>
              <a:gd name="T99" fmla="*/ 17827 h 275685"/>
              <a:gd name="T100" fmla="*/ 91492 w 307389"/>
              <a:gd name="T101" fmla="*/ 540 h 275685"/>
              <a:gd name="T102" fmla="*/ 94013 w 307389"/>
              <a:gd name="T103" fmla="*/ 180 h 27568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07389" h="275685">
                <a:moveTo>
                  <a:pt x="39262" y="249035"/>
                </a:moveTo>
                <a:lnTo>
                  <a:pt x="18010" y="266322"/>
                </a:lnTo>
                <a:lnTo>
                  <a:pt x="59434" y="266322"/>
                </a:lnTo>
                <a:lnTo>
                  <a:pt x="39262" y="249035"/>
                </a:lnTo>
                <a:close/>
                <a:moveTo>
                  <a:pt x="153765" y="41095"/>
                </a:moveTo>
                <a:cubicBezTo>
                  <a:pt x="148334" y="41095"/>
                  <a:pt x="144351" y="45491"/>
                  <a:pt x="144351" y="50620"/>
                </a:cubicBezTo>
                <a:cubicBezTo>
                  <a:pt x="144351" y="55749"/>
                  <a:pt x="148334" y="60145"/>
                  <a:pt x="153765" y="60145"/>
                </a:cubicBezTo>
                <a:lnTo>
                  <a:pt x="219298" y="60145"/>
                </a:lnTo>
                <a:cubicBezTo>
                  <a:pt x="224367" y="60145"/>
                  <a:pt x="228350" y="55749"/>
                  <a:pt x="228350" y="50620"/>
                </a:cubicBezTo>
                <a:cubicBezTo>
                  <a:pt x="228350" y="45491"/>
                  <a:pt x="224367" y="41095"/>
                  <a:pt x="219298" y="41095"/>
                </a:cubicBezTo>
                <a:lnTo>
                  <a:pt x="153765" y="41095"/>
                </a:lnTo>
                <a:close/>
                <a:moveTo>
                  <a:pt x="153765" y="31570"/>
                </a:moveTo>
                <a:lnTo>
                  <a:pt x="219298" y="31570"/>
                </a:lnTo>
                <a:cubicBezTo>
                  <a:pt x="229436" y="31570"/>
                  <a:pt x="237763" y="39996"/>
                  <a:pt x="237763" y="50620"/>
                </a:cubicBezTo>
                <a:cubicBezTo>
                  <a:pt x="237763" y="60878"/>
                  <a:pt x="229436" y="69304"/>
                  <a:pt x="219298" y="69304"/>
                </a:cubicBezTo>
                <a:lnTo>
                  <a:pt x="153765" y="69304"/>
                </a:lnTo>
                <a:cubicBezTo>
                  <a:pt x="143265" y="69304"/>
                  <a:pt x="134937" y="60878"/>
                  <a:pt x="134937" y="50620"/>
                </a:cubicBezTo>
                <a:cubicBezTo>
                  <a:pt x="134937" y="39996"/>
                  <a:pt x="143265" y="31570"/>
                  <a:pt x="153765" y="31570"/>
                </a:cubicBezTo>
                <a:close/>
                <a:moveTo>
                  <a:pt x="31338" y="12785"/>
                </a:moveTo>
                <a:lnTo>
                  <a:pt x="10446" y="260559"/>
                </a:lnTo>
                <a:lnTo>
                  <a:pt x="34940" y="240392"/>
                </a:lnTo>
                <a:lnTo>
                  <a:pt x="52229" y="25750"/>
                </a:lnTo>
                <a:lnTo>
                  <a:pt x="31338" y="12785"/>
                </a:lnTo>
                <a:close/>
                <a:moveTo>
                  <a:pt x="88250" y="12425"/>
                </a:moveTo>
                <a:lnTo>
                  <a:pt x="61595" y="26110"/>
                </a:lnTo>
                <a:lnTo>
                  <a:pt x="44305" y="241112"/>
                </a:lnTo>
                <a:lnTo>
                  <a:pt x="68078" y="261640"/>
                </a:lnTo>
                <a:lnTo>
                  <a:pt x="88250" y="12425"/>
                </a:lnTo>
                <a:close/>
                <a:moveTo>
                  <a:pt x="98696" y="9543"/>
                </a:moveTo>
                <a:lnTo>
                  <a:pt x="77084" y="266322"/>
                </a:lnTo>
                <a:lnTo>
                  <a:pt x="297529" y="266322"/>
                </a:lnTo>
                <a:lnTo>
                  <a:pt x="276277" y="9543"/>
                </a:lnTo>
                <a:lnTo>
                  <a:pt x="98696" y="9543"/>
                </a:lnTo>
                <a:close/>
                <a:moveTo>
                  <a:pt x="94013" y="180"/>
                </a:moveTo>
                <a:cubicBezTo>
                  <a:pt x="94013" y="180"/>
                  <a:pt x="94013" y="180"/>
                  <a:pt x="94373" y="180"/>
                </a:cubicBezTo>
                <a:lnTo>
                  <a:pt x="280600" y="180"/>
                </a:lnTo>
                <a:cubicBezTo>
                  <a:pt x="282761" y="180"/>
                  <a:pt x="284922" y="1981"/>
                  <a:pt x="285282" y="4141"/>
                </a:cubicBezTo>
                <a:lnTo>
                  <a:pt x="307255" y="270643"/>
                </a:lnTo>
                <a:cubicBezTo>
                  <a:pt x="307615" y="271724"/>
                  <a:pt x="307255" y="273164"/>
                  <a:pt x="306174" y="273884"/>
                </a:cubicBezTo>
                <a:cubicBezTo>
                  <a:pt x="305094" y="274965"/>
                  <a:pt x="304013" y="275685"/>
                  <a:pt x="302572" y="275685"/>
                </a:cubicBezTo>
                <a:lnTo>
                  <a:pt x="71680" y="275685"/>
                </a:lnTo>
                <a:lnTo>
                  <a:pt x="4682" y="275685"/>
                </a:lnTo>
                <a:lnTo>
                  <a:pt x="4682" y="275325"/>
                </a:lnTo>
                <a:cubicBezTo>
                  <a:pt x="4322" y="275325"/>
                  <a:pt x="3602" y="275325"/>
                  <a:pt x="3242" y="275325"/>
                </a:cubicBezTo>
                <a:cubicBezTo>
                  <a:pt x="3242" y="275325"/>
                  <a:pt x="3242" y="275325"/>
                  <a:pt x="2881" y="274965"/>
                </a:cubicBezTo>
                <a:lnTo>
                  <a:pt x="2521" y="274965"/>
                </a:lnTo>
                <a:cubicBezTo>
                  <a:pt x="2161" y="274965"/>
                  <a:pt x="1801" y="274605"/>
                  <a:pt x="1441" y="274245"/>
                </a:cubicBezTo>
                <a:cubicBezTo>
                  <a:pt x="1080" y="273884"/>
                  <a:pt x="720" y="273164"/>
                  <a:pt x="720" y="272804"/>
                </a:cubicBezTo>
                <a:lnTo>
                  <a:pt x="720" y="272444"/>
                </a:lnTo>
                <a:cubicBezTo>
                  <a:pt x="360" y="272084"/>
                  <a:pt x="360" y="271724"/>
                  <a:pt x="0" y="271363"/>
                </a:cubicBezTo>
                <a:cubicBezTo>
                  <a:pt x="0" y="271003"/>
                  <a:pt x="0" y="271003"/>
                  <a:pt x="0" y="270643"/>
                </a:cubicBezTo>
                <a:lnTo>
                  <a:pt x="22693" y="4141"/>
                </a:lnTo>
                <a:cubicBezTo>
                  <a:pt x="22693" y="2701"/>
                  <a:pt x="23413" y="1260"/>
                  <a:pt x="25214" y="540"/>
                </a:cubicBezTo>
                <a:cubicBezTo>
                  <a:pt x="26655" y="-180"/>
                  <a:pt x="28096" y="-180"/>
                  <a:pt x="29537" y="540"/>
                </a:cubicBezTo>
                <a:lnTo>
                  <a:pt x="57272" y="17827"/>
                </a:lnTo>
                <a:lnTo>
                  <a:pt x="91492" y="540"/>
                </a:lnTo>
                <a:cubicBezTo>
                  <a:pt x="92212" y="180"/>
                  <a:pt x="93293" y="180"/>
                  <a:pt x="94013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Freeform 742">
            <a:extLst>
              <a:ext uri="{FF2B5EF4-FFF2-40B4-BE49-F238E27FC236}">
                <a16:creationId xmlns:a16="http://schemas.microsoft.com/office/drawing/2014/main" id="{24595C0D-7BB6-9545-A1C3-C327ACAD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5248" y="5641896"/>
            <a:ext cx="528125" cy="446033"/>
          </a:xfrm>
          <a:custGeom>
            <a:avLst/>
            <a:gdLst/>
            <a:ahLst/>
            <a:cxnLst/>
            <a:rect l="0" t="0" r="r" b="b"/>
            <a:pathLst>
              <a:path w="306027" h="258400">
                <a:moveTo>
                  <a:pt x="114072" y="228698"/>
                </a:moveTo>
                <a:lnTo>
                  <a:pt x="114072" y="248982"/>
                </a:lnTo>
                <a:lnTo>
                  <a:pt x="180766" y="248982"/>
                </a:lnTo>
                <a:lnTo>
                  <a:pt x="180766" y="228698"/>
                </a:lnTo>
                <a:lnTo>
                  <a:pt x="114072" y="228698"/>
                </a:lnTo>
                <a:close/>
                <a:moveTo>
                  <a:pt x="229696" y="227359"/>
                </a:moveTo>
                <a:lnTo>
                  <a:pt x="229696" y="247476"/>
                </a:lnTo>
                <a:lnTo>
                  <a:pt x="295946" y="247476"/>
                </a:lnTo>
                <a:lnTo>
                  <a:pt x="295946" y="227359"/>
                </a:lnTo>
                <a:lnTo>
                  <a:pt x="286584" y="227359"/>
                </a:lnTo>
                <a:lnTo>
                  <a:pt x="229696" y="227359"/>
                </a:lnTo>
                <a:close/>
                <a:moveTo>
                  <a:pt x="114072" y="198996"/>
                </a:moveTo>
                <a:lnTo>
                  <a:pt x="114072" y="219281"/>
                </a:lnTo>
                <a:lnTo>
                  <a:pt x="180766" y="219281"/>
                </a:lnTo>
                <a:lnTo>
                  <a:pt x="180766" y="198996"/>
                </a:lnTo>
                <a:lnTo>
                  <a:pt x="180405" y="198996"/>
                </a:lnTo>
                <a:lnTo>
                  <a:pt x="114072" y="198996"/>
                </a:lnTo>
                <a:close/>
                <a:moveTo>
                  <a:pt x="215654" y="197902"/>
                </a:moveTo>
                <a:lnTo>
                  <a:pt x="215654" y="218019"/>
                </a:lnTo>
                <a:lnTo>
                  <a:pt x="225016" y="218019"/>
                </a:lnTo>
                <a:lnTo>
                  <a:pt x="281904" y="218019"/>
                </a:lnTo>
                <a:lnTo>
                  <a:pt x="281904" y="197902"/>
                </a:lnTo>
                <a:lnTo>
                  <a:pt x="220695" y="197902"/>
                </a:lnTo>
                <a:lnTo>
                  <a:pt x="215654" y="197902"/>
                </a:lnTo>
                <a:close/>
                <a:moveTo>
                  <a:pt x="109385" y="169295"/>
                </a:moveTo>
                <a:lnTo>
                  <a:pt x="109385" y="189579"/>
                </a:lnTo>
                <a:lnTo>
                  <a:pt x="175719" y="189579"/>
                </a:lnTo>
                <a:lnTo>
                  <a:pt x="175719" y="169295"/>
                </a:lnTo>
                <a:lnTo>
                  <a:pt x="109385" y="169295"/>
                </a:lnTo>
                <a:close/>
                <a:moveTo>
                  <a:pt x="225376" y="168444"/>
                </a:moveTo>
                <a:lnTo>
                  <a:pt x="225376" y="188561"/>
                </a:lnTo>
                <a:lnTo>
                  <a:pt x="286584" y="188561"/>
                </a:lnTo>
                <a:lnTo>
                  <a:pt x="291625" y="188561"/>
                </a:lnTo>
                <a:lnTo>
                  <a:pt x="291625" y="168444"/>
                </a:lnTo>
                <a:lnTo>
                  <a:pt x="281904" y="168444"/>
                </a:lnTo>
                <a:lnTo>
                  <a:pt x="225376" y="168444"/>
                </a:lnTo>
                <a:close/>
                <a:moveTo>
                  <a:pt x="109385" y="139593"/>
                </a:moveTo>
                <a:lnTo>
                  <a:pt x="109385" y="159877"/>
                </a:lnTo>
                <a:lnTo>
                  <a:pt x="175719" y="159877"/>
                </a:lnTo>
                <a:lnTo>
                  <a:pt x="175719" y="139593"/>
                </a:lnTo>
                <a:lnTo>
                  <a:pt x="109385" y="139593"/>
                </a:lnTo>
                <a:close/>
                <a:moveTo>
                  <a:pt x="210974" y="138987"/>
                </a:moveTo>
                <a:lnTo>
                  <a:pt x="210974" y="159104"/>
                </a:lnTo>
                <a:lnTo>
                  <a:pt x="220695" y="159104"/>
                </a:lnTo>
                <a:lnTo>
                  <a:pt x="277223" y="159104"/>
                </a:lnTo>
                <a:lnTo>
                  <a:pt x="277223" y="138987"/>
                </a:lnTo>
                <a:lnTo>
                  <a:pt x="225736" y="138987"/>
                </a:lnTo>
                <a:lnTo>
                  <a:pt x="210974" y="138987"/>
                </a:lnTo>
                <a:close/>
                <a:moveTo>
                  <a:pt x="104698" y="130175"/>
                </a:moveTo>
                <a:lnTo>
                  <a:pt x="180405" y="130175"/>
                </a:lnTo>
                <a:cubicBezTo>
                  <a:pt x="182929" y="130175"/>
                  <a:pt x="185092" y="132349"/>
                  <a:pt x="185092" y="134884"/>
                </a:cubicBezTo>
                <a:lnTo>
                  <a:pt x="185092" y="164586"/>
                </a:lnTo>
                <a:lnTo>
                  <a:pt x="185092" y="189579"/>
                </a:lnTo>
                <a:lnTo>
                  <a:pt x="185453" y="189579"/>
                </a:lnTo>
                <a:cubicBezTo>
                  <a:pt x="187976" y="189579"/>
                  <a:pt x="190139" y="191752"/>
                  <a:pt x="190139" y="194650"/>
                </a:cubicBezTo>
                <a:lnTo>
                  <a:pt x="190139" y="223989"/>
                </a:lnTo>
                <a:lnTo>
                  <a:pt x="190139" y="253691"/>
                </a:lnTo>
                <a:cubicBezTo>
                  <a:pt x="190139" y="256227"/>
                  <a:pt x="187976" y="258400"/>
                  <a:pt x="185453" y="258400"/>
                </a:cubicBezTo>
                <a:lnTo>
                  <a:pt x="109385" y="258400"/>
                </a:lnTo>
                <a:cubicBezTo>
                  <a:pt x="106861" y="258400"/>
                  <a:pt x="105059" y="256227"/>
                  <a:pt x="105059" y="253691"/>
                </a:cubicBezTo>
                <a:lnTo>
                  <a:pt x="105059" y="223989"/>
                </a:lnTo>
                <a:lnTo>
                  <a:pt x="105059" y="198996"/>
                </a:lnTo>
                <a:lnTo>
                  <a:pt x="104698" y="198996"/>
                </a:lnTo>
                <a:cubicBezTo>
                  <a:pt x="102175" y="198996"/>
                  <a:pt x="100012" y="196823"/>
                  <a:pt x="100012" y="194650"/>
                </a:cubicBezTo>
                <a:lnTo>
                  <a:pt x="100012" y="164586"/>
                </a:lnTo>
                <a:lnTo>
                  <a:pt x="100012" y="134884"/>
                </a:lnTo>
                <a:cubicBezTo>
                  <a:pt x="100012" y="132349"/>
                  <a:pt x="102175" y="130175"/>
                  <a:pt x="104698" y="130175"/>
                </a:cubicBezTo>
                <a:close/>
                <a:moveTo>
                  <a:pt x="34894" y="130175"/>
                </a:moveTo>
                <a:lnTo>
                  <a:pt x="82216" y="130175"/>
                </a:lnTo>
                <a:cubicBezTo>
                  <a:pt x="84764" y="130175"/>
                  <a:pt x="86948" y="132292"/>
                  <a:pt x="86948" y="134761"/>
                </a:cubicBezTo>
                <a:cubicBezTo>
                  <a:pt x="86948" y="137231"/>
                  <a:pt x="84764" y="139347"/>
                  <a:pt x="82216" y="139347"/>
                </a:cubicBezTo>
                <a:lnTo>
                  <a:pt x="34894" y="139347"/>
                </a:lnTo>
                <a:cubicBezTo>
                  <a:pt x="32346" y="139347"/>
                  <a:pt x="30162" y="137231"/>
                  <a:pt x="30162" y="134761"/>
                </a:cubicBezTo>
                <a:cubicBezTo>
                  <a:pt x="30162" y="132292"/>
                  <a:pt x="32346" y="130175"/>
                  <a:pt x="34894" y="130175"/>
                </a:cubicBezTo>
                <a:close/>
                <a:moveTo>
                  <a:pt x="230056" y="109530"/>
                </a:moveTo>
                <a:lnTo>
                  <a:pt x="230056" y="129647"/>
                </a:lnTo>
                <a:lnTo>
                  <a:pt x="281904" y="129647"/>
                </a:lnTo>
                <a:lnTo>
                  <a:pt x="296666" y="129647"/>
                </a:lnTo>
                <a:lnTo>
                  <a:pt x="296666" y="109530"/>
                </a:lnTo>
                <a:lnTo>
                  <a:pt x="291625" y="109530"/>
                </a:lnTo>
                <a:lnTo>
                  <a:pt x="230056" y="109530"/>
                </a:lnTo>
                <a:close/>
                <a:moveTo>
                  <a:pt x="155494" y="100012"/>
                </a:moveTo>
                <a:lnTo>
                  <a:pt x="188632" y="100012"/>
                </a:lnTo>
                <a:cubicBezTo>
                  <a:pt x="191153" y="100012"/>
                  <a:pt x="193315" y="102129"/>
                  <a:pt x="193315" y="104598"/>
                </a:cubicBezTo>
                <a:cubicBezTo>
                  <a:pt x="193315" y="107068"/>
                  <a:pt x="191153" y="109184"/>
                  <a:pt x="188632" y="109184"/>
                </a:cubicBezTo>
                <a:lnTo>
                  <a:pt x="155494" y="109184"/>
                </a:lnTo>
                <a:cubicBezTo>
                  <a:pt x="152973" y="109184"/>
                  <a:pt x="150812" y="107068"/>
                  <a:pt x="150812" y="104598"/>
                </a:cubicBezTo>
                <a:cubicBezTo>
                  <a:pt x="150812" y="102129"/>
                  <a:pt x="152973" y="100012"/>
                  <a:pt x="155494" y="100012"/>
                </a:cubicBezTo>
                <a:close/>
                <a:moveTo>
                  <a:pt x="95169" y="100012"/>
                </a:moveTo>
                <a:lnTo>
                  <a:pt x="128307" y="100012"/>
                </a:lnTo>
                <a:cubicBezTo>
                  <a:pt x="130828" y="100012"/>
                  <a:pt x="132990" y="102129"/>
                  <a:pt x="132990" y="104598"/>
                </a:cubicBezTo>
                <a:cubicBezTo>
                  <a:pt x="132990" y="107068"/>
                  <a:pt x="130828" y="109184"/>
                  <a:pt x="128307" y="109184"/>
                </a:cubicBezTo>
                <a:lnTo>
                  <a:pt x="95169" y="109184"/>
                </a:lnTo>
                <a:cubicBezTo>
                  <a:pt x="92648" y="109184"/>
                  <a:pt x="90487" y="107068"/>
                  <a:pt x="90487" y="104598"/>
                </a:cubicBezTo>
                <a:cubicBezTo>
                  <a:pt x="90487" y="102129"/>
                  <a:pt x="92648" y="100012"/>
                  <a:pt x="95169" y="100012"/>
                </a:cubicBezTo>
                <a:close/>
                <a:moveTo>
                  <a:pt x="35204" y="100012"/>
                </a:moveTo>
                <a:lnTo>
                  <a:pt x="68342" y="100012"/>
                </a:lnTo>
                <a:cubicBezTo>
                  <a:pt x="70864" y="100012"/>
                  <a:pt x="72665" y="102129"/>
                  <a:pt x="72665" y="104598"/>
                </a:cubicBezTo>
                <a:cubicBezTo>
                  <a:pt x="72665" y="107068"/>
                  <a:pt x="70864" y="109184"/>
                  <a:pt x="68342" y="109184"/>
                </a:cubicBezTo>
                <a:lnTo>
                  <a:pt x="35204" y="109184"/>
                </a:lnTo>
                <a:cubicBezTo>
                  <a:pt x="32683" y="109184"/>
                  <a:pt x="30162" y="107068"/>
                  <a:pt x="30162" y="104598"/>
                </a:cubicBezTo>
                <a:cubicBezTo>
                  <a:pt x="30162" y="102129"/>
                  <a:pt x="32683" y="100012"/>
                  <a:pt x="35204" y="100012"/>
                </a:cubicBezTo>
                <a:close/>
                <a:moveTo>
                  <a:pt x="220695" y="80073"/>
                </a:moveTo>
                <a:lnTo>
                  <a:pt x="220695" y="100190"/>
                </a:lnTo>
                <a:lnTo>
                  <a:pt x="225736" y="100190"/>
                </a:lnTo>
                <a:lnTo>
                  <a:pt x="286944" y="100190"/>
                </a:lnTo>
                <a:lnTo>
                  <a:pt x="286944" y="80073"/>
                </a:lnTo>
                <a:lnTo>
                  <a:pt x="286584" y="80073"/>
                </a:lnTo>
                <a:lnTo>
                  <a:pt x="220695" y="80073"/>
                </a:lnTo>
                <a:close/>
                <a:moveTo>
                  <a:pt x="215654" y="50615"/>
                </a:moveTo>
                <a:lnTo>
                  <a:pt x="215654" y="70732"/>
                </a:lnTo>
                <a:lnTo>
                  <a:pt x="216014" y="70732"/>
                </a:lnTo>
                <a:lnTo>
                  <a:pt x="281904" y="70732"/>
                </a:lnTo>
                <a:lnTo>
                  <a:pt x="281904" y="50615"/>
                </a:lnTo>
                <a:lnTo>
                  <a:pt x="215654" y="50615"/>
                </a:lnTo>
                <a:close/>
                <a:moveTo>
                  <a:pt x="41610" y="44212"/>
                </a:moveTo>
                <a:cubicBezTo>
                  <a:pt x="40536" y="44212"/>
                  <a:pt x="39463" y="45284"/>
                  <a:pt x="39463" y="46355"/>
                </a:cubicBezTo>
                <a:lnTo>
                  <a:pt x="39463" y="66000"/>
                </a:lnTo>
                <a:cubicBezTo>
                  <a:pt x="39463" y="67072"/>
                  <a:pt x="40536" y="68143"/>
                  <a:pt x="41610" y="68143"/>
                </a:cubicBezTo>
                <a:lnTo>
                  <a:pt x="69156" y="68143"/>
                </a:lnTo>
                <a:cubicBezTo>
                  <a:pt x="70587" y="68143"/>
                  <a:pt x="71660" y="67072"/>
                  <a:pt x="71660" y="66000"/>
                </a:cubicBezTo>
                <a:lnTo>
                  <a:pt x="71660" y="46355"/>
                </a:lnTo>
                <a:cubicBezTo>
                  <a:pt x="71660" y="45284"/>
                  <a:pt x="70587" y="44212"/>
                  <a:pt x="69156" y="44212"/>
                </a:cubicBezTo>
                <a:lnTo>
                  <a:pt x="41610" y="44212"/>
                </a:lnTo>
                <a:close/>
                <a:moveTo>
                  <a:pt x="210974" y="41275"/>
                </a:moveTo>
                <a:lnTo>
                  <a:pt x="286584" y="41275"/>
                </a:lnTo>
                <a:cubicBezTo>
                  <a:pt x="289105" y="41275"/>
                  <a:pt x="291265" y="43431"/>
                  <a:pt x="291265" y="45945"/>
                </a:cubicBezTo>
                <a:lnTo>
                  <a:pt x="291265" y="70732"/>
                </a:lnTo>
                <a:lnTo>
                  <a:pt x="291625" y="70732"/>
                </a:lnTo>
                <a:cubicBezTo>
                  <a:pt x="294145" y="70732"/>
                  <a:pt x="296306" y="72888"/>
                  <a:pt x="296306" y="75403"/>
                </a:cubicBezTo>
                <a:lnTo>
                  <a:pt x="296306" y="100190"/>
                </a:lnTo>
                <a:lnTo>
                  <a:pt x="301347" y="100190"/>
                </a:lnTo>
                <a:cubicBezTo>
                  <a:pt x="303867" y="100190"/>
                  <a:pt x="306027" y="102345"/>
                  <a:pt x="306027" y="104860"/>
                </a:cubicBezTo>
                <a:lnTo>
                  <a:pt x="306027" y="134317"/>
                </a:lnTo>
                <a:cubicBezTo>
                  <a:pt x="306027" y="136832"/>
                  <a:pt x="303867" y="138987"/>
                  <a:pt x="301347" y="138987"/>
                </a:cubicBezTo>
                <a:lnTo>
                  <a:pt x="286584" y="138987"/>
                </a:lnTo>
                <a:lnTo>
                  <a:pt x="286584" y="159104"/>
                </a:lnTo>
                <a:lnTo>
                  <a:pt x="296306" y="159104"/>
                </a:lnTo>
                <a:cubicBezTo>
                  <a:pt x="298826" y="159104"/>
                  <a:pt x="300986" y="161260"/>
                  <a:pt x="300986" y="163774"/>
                </a:cubicBezTo>
                <a:lnTo>
                  <a:pt x="300986" y="193231"/>
                </a:lnTo>
                <a:cubicBezTo>
                  <a:pt x="300986" y="195746"/>
                  <a:pt x="298826" y="197902"/>
                  <a:pt x="296306" y="197902"/>
                </a:cubicBezTo>
                <a:lnTo>
                  <a:pt x="291265" y="197902"/>
                </a:lnTo>
                <a:lnTo>
                  <a:pt x="291265" y="218019"/>
                </a:lnTo>
                <a:lnTo>
                  <a:pt x="300626" y="218019"/>
                </a:lnTo>
                <a:cubicBezTo>
                  <a:pt x="303147" y="218019"/>
                  <a:pt x="305307" y="220174"/>
                  <a:pt x="305307" y="222689"/>
                </a:cubicBezTo>
                <a:lnTo>
                  <a:pt x="305307" y="252146"/>
                </a:lnTo>
                <a:cubicBezTo>
                  <a:pt x="305307" y="254661"/>
                  <a:pt x="303147" y="256816"/>
                  <a:pt x="300626" y="256816"/>
                </a:cubicBezTo>
                <a:lnTo>
                  <a:pt x="225016" y="256816"/>
                </a:lnTo>
                <a:cubicBezTo>
                  <a:pt x="222495" y="256816"/>
                  <a:pt x="220335" y="254661"/>
                  <a:pt x="220335" y="252146"/>
                </a:cubicBezTo>
                <a:lnTo>
                  <a:pt x="220335" y="227359"/>
                </a:lnTo>
                <a:lnTo>
                  <a:pt x="210974" y="227359"/>
                </a:lnTo>
                <a:cubicBezTo>
                  <a:pt x="208453" y="227359"/>
                  <a:pt x="206293" y="225203"/>
                  <a:pt x="206293" y="222689"/>
                </a:cubicBezTo>
                <a:lnTo>
                  <a:pt x="206293" y="193231"/>
                </a:lnTo>
                <a:cubicBezTo>
                  <a:pt x="206293" y="190717"/>
                  <a:pt x="208453" y="188561"/>
                  <a:pt x="210974" y="188561"/>
                </a:cubicBezTo>
                <a:lnTo>
                  <a:pt x="216014" y="188561"/>
                </a:lnTo>
                <a:lnTo>
                  <a:pt x="216014" y="168444"/>
                </a:lnTo>
                <a:lnTo>
                  <a:pt x="206293" y="168444"/>
                </a:lnTo>
                <a:cubicBezTo>
                  <a:pt x="203773" y="168444"/>
                  <a:pt x="201612" y="166289"/>
                  <a:pt x="201612" y="163774"/>
                </a:cubicBezTo>
                <a:lnTo>
                  <a:pt x="201612" y="134317"/>
                </a:lnTo>
                <a:cubicBezTo>
                  <a:pt x="201612" y="131802"/>
                  <a:pt x="203773" y="129647"/>
                  <a:pt x="206293" y="129647"/>
                </a:cubicBezTo>
                <a:lnTo>
                  <a:pt x="221055" y="129647"/>
                </a:lnTo>
                <a:lnTo>
                  <a:pt x="221055" y="109530"/>
                </a:lnTo>
                <a:lnTo>
                  <a:pt x="216014" y="109530"/>
                </a:lnTo>
                <a:cubicBezTo>
                  <a:pt x="213494" y="109530"/>
                  <a:pt x="211334" y="107374"/>
                  <a:pt x="211334" y="104860"/>
                </a:cubicBezTo>
                <a:lnTo>
                  <a:pt x="211334" y="80073"/>
                </a:lnTo>
                <a:lnTo>
                  <a:pt x="210974" y="80073"/>
                </a:lnTo>
                <a:cubicBezTo>
                  <a:pt x="208453" y="80073"/>
                  <a:pt x="206293" y="77917"/>
                  <a:pt x="206293" y="75403"/>
                </a:cubicBezTo>
                <a:lnTo>
                  <a:pt x="206293" y="45945"/>
                </a:lnTo>
                <a:cubicBezTo>
                  <a:pt x="206293" y="43431"/>
                  <a:pt x="208453" y="41275"/>
                  <a:pt x="210974" y="41275"/>
                </a:cubicBezTo>
                <a:close/>
                <a:moveTo>
                  <a:pt x="41610" y="34925"/>
                </a:moveTo>
                <a:lnTo>
                  <a:pt x="69156" y="34925"/>
                </a:lnTo>
                <a:cubicBezTo>
                  <a:pt x="75953" y="34925"/>
                  <a:pt x="80604" y="40283"/>
                  <a:pt x="80604" y="46355"/>
                </a:cubicBezTo>
                <a:lnTo>
                  <a:pt x="80604" y="66000"/>
                </a:lnTo>
                <a:cubicBezTo>
                  <a:pt x="80604" y="72072"/>
                  <a:pt x="75953" y="77430"/>
                  <a:pt x="69156" y="77430"/>
                </a:cubicBezTo>
                <a:lnTo>
                  <a:pt x="41610" y="77430"/>
                </a:lnTo>
                <a:cubicBezTo>
                  <a:pt x="35528" y="77430"/>
                  <a:pt x="30162" y="72072"/>
                  <a:pt x="30162" y="66000"/>
                </a:cubicBezTo>
                <a:lnTo>
                  <a:pt x="30162" y="46355"/>
                </a:lnTo>
                <a:cubicBezTo>
                  <a:pt x="30162" y="40283"/>
                  <a:pt x="35528" y="34925"/>
                  <a:pt x="41610" y="34925"/>
                </a:cubicBezTo>
                <a:close/>
                <a:moveTo>
                  <a:pt x="23358" y="0"/>
                </a:moveTo>
                <a:lnTo>
                  <a:pt x="246158" y="0"/>
                </a:lnTo>
                <a:cubicBezTo>
                  <a:pt x="259095" y="0"/>
                  <a:pt x="269516" y="10395"/>
                  <a:pt x="269516" y="23300"/>
                </a:cubicBezTo>
                <a:cubicBezTo>
                  <a:pt x="269516" y="25809"/>
                  <a:pt x="267360" y="27602"/>
                  <a:pt x="264844" y="27602"/>
                </a:cubicBezTo>
                <a:cubicBezTo>
                  <a:pt x="262329" y="27602"/>
                  <a:pt x="260173" y="25809"/>
                  <a:pt x="260173" y="23300"/>
                </a:cubicBezTo>
                <a:cubicBezTo>
                  <a:pt x="260173" y="15414"/>
                  <a:pt x="254064" y="8961"/>
                  <a:pt x="246158" y="8961"/>
                </a:cubicBezTo>
                <a:lnTo>
                  <a:pt x="23358" y="8961"/>
                </a:lnTo>
                <a:cubicBezTo>
                  <a:pt x="15452" y="8961"/>
                  <a:pt x="9343" y="15414"/>
                  <a:pt x="9343" y="23300"/>
                </a:cubicBezTo>
                <a:lnTo>
                  <a:pt x="9343" y="154141"/>
                </a:lnTo>
                <a:cubicBezTo>
                  <a:pt x="9343" y="162028"/>
                  <a:pt x="15452" y="168122"/>
                  <a:pt x="23358" y="168122"/>
                </a:cubicBezTo>
                <a:lnTo>
                  <a:pt x="77261" y="168122"/>
                </a:lnTo>
                <a:cubicBezTo>
                  <a:pt x="80136" y="168122"/>
                  <a:pt x="81933" y="170272"/>
                  <a:pt x="81933" y="172782"/>
                </a:cubicBezTo>
                <a:cubicBezTo>
                  <a:pt x="81933" y="175291"/>
                  <a:pt x="80136" y="177442"/>
                  <a:pt x="77261" y="177442"/>
                </a:cubicBezTo>
                <a:lnTo>
                  <a:pt x="23358" y="177442"/>
                </a:lnTo>
                <a:cubicBezTo>
                  <a:pt x="10421" y="177442"/>
                  <a:pt x="0" y="167046"/>
                  <a:pt x="0" y="154141"/>
                </a:cubicBezTo>
                <a:lnTo>
                  <a:pt x="0" y="23300"/>
                </a:lnTo>
                <a:cubicBezTo>
                  <a:pt x="0" y="10395"/>
                  <a:pt x="10421" y="0"/>
                  <a:pt x="233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Freeform 743">
            <a:extLst>
              <a:ext uri="{FF2B5EF4-FFF2-40B4-BE49-F238E27FC236}">
                <a16:creationId xmlns:a16="http://schemas.microsoft.com/office/drawing/2014/main" id="{490BF306-560F-6941-BD47-0650866D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029" y="7008277"/>
            <a:ext cx="530862" cy="448770"/>
          </a:xfrm>
          <a:custGeom>
            <a:avLst/>
            <a:gdLst/>
            <a:ahLst/>
            <a:cxnLst/>
            <a:rect l="0" t="0" r="r" b="b"/>
            <a:pathLst>
              <a:path w="307615" h="259991">
                <a:moveTo>
                  <a:pt x="9376" y="232301"/>
                </a:moveTo>
                <a:lnTo>
                  <a:pt x="9376" y="241291"/>
                </a:lnTo>
                <a:cubicBezTo>
                  <a:pt x="9376" y="246326"/>
                  <a:pt x="13704" y="250641"/>
                  <a:pt x="18752" y="250641"/>
                </a:cubicBezTo>
                <a:lnTo>
                  <a:pt x="288862" y="250641"/>
                </a:lnTo>
                <a:cubicBezTo>
                  <a:pt x="293911" y="250641"/>
                  <a:pt x="298238" y="246326"/>
                  <a:pt x="298238" y="241291"/>
                </a:cubicBezTo>
                <a:lnTo>
                  <a:pt x="298238" y="232301"/>
                </a:lnTo>
                <a:lnTo>
                  <a:pt x="9376" y="232301"/>
                </a:lnTo>
                <a:close/>
                <a:moveTo>
                  <a:pt x="31374" y="190228"/>
                </a:moveTo>
                <a:lnTo>
                  <a:pt x="12982" y="222952"/>
                </a:lnTo>
                <a:lnTo>
                  <a:pt x="294993" y="222952"/>
                </a:lnTo>
                <a:lnTo>
                  <a:pt x="276601" y="190228"/>
                </a:lnTo>
                <a:lnTo>
                  <a:pt x="31374" y="190228"/>
                </a:lnTo>
                <a:close/>
                <a:moveTo>
                  <a:pt x="181224" y="136976"/>
                </a:moveTo>
                <a:cubicBezTo>
                  <a:pt x="176549" y="136976"/>
                  <a:pt x="172954" y="140562"/>
                  <a:pt x="172954" y="145224"/>
                </a:cubicBezTo>
                <a:cubicBezTo>
                  <a:pt x="172954" y="150245"/>
                  <a:pt x="176549" y="153831"/>
                  <a:pt x="181224" y="153831"/>
                </a:cubicBezTo>
                <a:cubicBezTo>
                  <a:pt x="185898" y="153831"/>
                  <a:pt x="189854" y="150245"/>
                  <a:pt x="189854" y="145224"/>
                </a:cubicBezTo>
                <a:cubicBezTo>
                  <a:pt x="189854" y="140562"/>
                  <a:pt x="185898" y="136976"/>
                  <a:pt x="181224" y="136976"/>
                </a:cubicBezTo>
                <a:close/>
                <a:moveTo>
                  <a:pt x="112185" y="136976"/>
                </a:moveTo>
                <a:cubicBezTo>
                  <a:pt x="107510" y="136976"/>
                  <a:pt x="103915" y="140562"/>
                  <a:pt x="103915" y="145224"/>
                </a:cubicBezTo>
                <a:cubicBezTo>
                  <a:pt x="103915" y="150245"/>
                  <a:pt x="107510" y="153831"/>
                  <a:pt x="112185" y="153831"/>
                </a:cubicBezTo>
                <a:cubicBezTo>
                  <a:pt x="116859" y="153831"/>
                  <a:pt x="120815" y="150245"/>
                  <a:pt x="120815" y="145224"/>
                </a:cubicBezTo>
                <a:cubicBezTo>
                  <a:pt x="120815" y="140562"/>
                  <a:pt x="116859" y="136976"/>
                  <a:pt x="112185" y="136976"/>
                </a:cubicBezTo>
                <a:close/>
                <a:moveTo>
                  <a:pt x="101757" y="89998"/>
                </a:moveTo>
                <a:lnTo>
                  <a:pt x="106432" y="107212"/>
                </a:lnTo>
                <a:lnTo>
                  <a:pt x="189494" y="107212"/>
                </a:lnTo>
                <a:lnTo>
                  <a:pt x="192371" y="94302"/>
                </a:lnTo>
                <a:lnTo>
                  <a:pt x="193090" y="89998"/>
                </a:lnTo>
                <a:lnTo>
                  <a:pt x="101757" y="89998"/>
                </a:lnTo>
                <a:close/>
                <a:moveTo>
                  <a:pt x="236141" y="80963"/>
                </a:moveTo>
                <a:lnTo>
                  <a:pt x="279070" y="80963"/>
                </a:lnTo>
                <a:cubicBezTo>
                  <a:pt x="281617" y="80963"/>
                  <a:pt x="283799" y="82795"/>
                  <a:pt x="283799" y="85726"/>
                </a:cubicBezTo>
                <a:cubicBezTo>
                  <a:pt x="283799" y="88290"/>
                  <a:pt x="281617" y="90122"/>
                  <a:pt x="279070" y="90122"/>
                </a:cubicBezTo>
                <a:lnTo>
                  <a:pt x="236141" y="90122"/>
                </a:lnTo>
                <a:cubicBezTo>
                  <a:pt x="233594" y="90122"/>
                  <a:pt x="231775" y="88290"/>
                  <a:pt x="231775" y="85726"/>
                </a:cubicBezTo>
                <a:cubicBezTo>
                  <a:pt x="231775" y="82795"/>
                  <a:pt x="233594" y="80963"/>
                  <a:pt x="236141" y="80963"/>
                </a:cubicBezTo>
                <a:close/>
                <a:moveTo>
                  <a:pt x="95285" y="64178"/>
                </a:moveTo>
                <a:lnTo>
                  <a:pt x="99600" y="81033"/>
                </a:lnTo>
                <a:lnTo>
                  <a:pt x="195247" y="81033"/>
                </a:lnTo>
                <a:lnTo>
                  <a:pt x="198484" y="64178"/>
                </a:lnTo>
                <a:lnTo>
                  <a:pt x="95285" y="64178"/>
                </a:lnTo>
                <a:close/>
                <a:moveTo>
                  <a:pt x="228329" y="33338"/>
                </a:moveTo>
                <a:cubicBezTo>
                  <a:pt x="230846" y="33338"/>
                  <a:pt x="233004" y="35489"/>
                  <a:pt x="233004" y="38000"/>
                </a:cubicBezTo>
                <a:cubicBezTo>
                  <a:pt x="233004" y="40510"/>
                  <a:pt x="230846" y="42662"/>
                  <a:pt x="228329" y="42662"/>
                </a:cubicBezTo>
                <a:cubicBezTo>
                  <a:pt x="219339" y="42662"/>
                  <a:pt x="211428" y="49117"/>
                  <a:pt x="209271" y="58082"/>
                </a:cubicBezTo>
                <a:lnTo>
                  <a:pt x="208911" y="60592"/>
                </a:lnTo>
                <a:lnTo>
                  <a:pt x="198124" y="112591"/>
                </a:lnTo>
                <a:lnTo>
                  <a:pt x="193809" y="132673"/>
                </a:lnTo>
                <a:cubicBezTo>
                  <a:pt x="197045" y="135900"/>
                  <a:pt x="199203" y="140204"/>
                  <a:pt x="199203" y="145224"/>
                </a:cubicBezTo>
                <a:cubicBezTo>
                  <a:pt x="199203" y="154907"/>
                  <a:pt x="191292" y="163155"/>
                  <a:pt x="181224" y="163155"/>
                </a:cubicBezTo>
                <a:cubicBezTo>
                  <a:pt x="173313" y="163155"/>
                  <a:pt x="166481" y="157776"/>
                  <a:pt x="164324" y="150245"/>
                </a:cubicBezTo>
                <a:lnTo>
                  <a:pt x="129085" y="150245"/>
                </a:lnTo>
                <a:cubicBezTo>
                  <a:pt x="127287" y="157776"/>
                  <a:pt x="120455" y="163155"/>
                  <a:pt x="112185" y="163155"/>
                </a:cubicBezTo>
                <a:cubicBezTo>
                  <a:pt x="102476" y="163155"/>
                  <a:pt x="94566" y="154907"/>
                  <a:pt x="94566" y="145224"/>
                </a:cubicBezTo>
                <a:cubicBezTo>
                  <a:pt x="94566" y="135900"/>
                  <a:pt x="102476" y="127652"/>
                  <a:pt x="112185" y="127652"/>
                </a:cubicBezTo>
                <a:cubicBezTo>
                  <a:pt x="120455" y="127652"/>
                  <a:pt x="127287" y="133031"/>
                  <a:pt x="129085" y="140562"/>
                </a:cubicBezTo>
                <a:lnTo>
                  <a:pt x="164324" y="140562"/>
                </a:lnTo>
                <a:cubicBezTo>
                  <a:pt x="166481" y="133031"/>
                  <a:pt x="173313" y="127652"/>
                  <a:pt x="181224" y="127652"/>
                </a:cubicBezTo>
                <a:cubicBezTo>
                  <a:pt x="182662" y="127652"/>
                  <a:pt x="184101" y="128011"/>
                  <a:pt x="185179" y="128011"/>
                </a:cubicBezTo>
                <a:lnTo>
                  <a:pt x="187696" y="116177"/>
                </a:lnTo>
                <a:lnTo>
                  <a:pt x="102836" y="116177"/>
                </a:lnTo>
                <a:cubicBezTo>
                  <a:pt x="100678" y="116177"/>
                  <a:pt x="98880" y="114742"/>
                  <a:pt x="98161" y="112949"/>
                </a:cubicBezTo>
                <a:lnTo>
                  <a:pt x="84497" y="60592"/>
                </a:lnTo>
                <a:cubicBezTo>
                  <a:pt x="84138" y="59158"/>
                  <a:pt x="84497" y="57723"/>
                  <a:pt x="85576" y="56647"/>
                </a:cubicBezTo>
                <a:cubicBezTo>
                  <a:pt x="86295" y="55571"/>
                  <a:pt x="87374" y="54854"/>
                  <a:pt x="89172" y="54854"/>
                </a:cubicBezTo>
                <a:lnTo>
                  <a:pt x="200641" y="54854"/>
                </a:lnTo>
                <a:cubicBezTo>
                  <a:pt x="203877" y="42303"/>
                  <a:pt x="215384" y="33338"/>
                  <a:pt x="228329" y="33338"/>
                </a:cubicBezTo>
                <a:close/>
                <a:moveTo>
                  <a:pt x="42554" y="0"/>
                </a:moveTo>
                <a:lnTo>
                  <a:pt x="265421" y="0"/>
                </a:lnTo>
                <a:cubicBezTo>
                  <a:pt x="275519" y="0"/>
                  <a:pt x="284174" y="8271"/>
                  <a:pt x="284174" y="18339"/>
                </a:cubicBezTo>
                <a:lnTo>
                  <a:pt x="284174" y="58614"/>
                </a:lnTo>
                <a:cubicBezTo>
                  <a:pt x="284174" y="61132"/>
                  <a:pt x="282010" y="63289"/>
                  <a:pt x="279486" y="63289"/>
                </a:cubicBezTo>
                <a:lnTo>
                  <a:pt x="242702" y="63289"/>
                </a:lnTo>
                <a:cubicBezTo>
                  <a:pt x="240177" y="63289"/>
                  <a:pt x="238014" y="61132"/>
                  <a:pt x="238014" y="58614"/>
                </a:cubicBezTo>
                <a:cubicBezTo>
                  <a:pt x="238014" y="56097"/>
                  <a:pt x="240177" y="53940"/>
                  <a:pt x="242702" y="53940"/>
                </a:cubicBezTo>
                <a:lnTo>
                  <a:pt x="274798" y="53940"/>
                </a:lnTo>
                <a:lnTo>
                  <a:pt x="274798" y="18339"/>
                </a:lnTo>
                <a:cubicBezTo>
                  <a:pt x="274798" y="13305"/>
                  <a:pt x="270470" y="8990"/>
                  <a:pt x="265421" y="8990"/>
                </a:cubicBezTo>
                <a:lnTo>
                  <a:pt x="42554" y="8990"/>
                </a:lnTo>
                <a:cubicBezTo>
                  <a:pt x="37144" y="8990"/>
                  <a:pt x="33177" y="13305"/>
                  <a:pt x="33177" y="18339"/>
                </a:cubicBezTo>
                <a:lnTo>
                  <a:pt x="33177" y="180879"/>
                </a:lnTo>
                <a:lnTo>
                  <a:pt x="274798" y="180879"/>
                </a:lnTo>
                <a:lnTo>
                  <a:pt x="274798" y="115432"/>
                </a:lnTo>
                <a:lnTo>
                  <a:pt x="231522" y="115432"/>
                </a:lnTo>
                <a:cubicBezTo>
                  <a:pt x="228998" y="115432"/>
                  <a:pt x="226834" y="113634"/>
                  <a:pt x="226834" y="110757"/>
                </a:cubicBezTo>
                <a:cubicBezTo>
                  <a:pt x="226834" y="108240"/>
                  <a:pt x="228998" y="106442"/>
                  <a:pt x="231522" y="106442"/>
                </a:cubicBezTo>
                <a:lnTo>
                  <a:pt x="279486" y="106442"/>
                </a:lnTo>
                <a:cubicBezTo>
                  <a:pt x="282010" y="106442"/>
                  <a:pt x="284174" y="108240"/>
                  <a:pt x="284174" y="110757"/>
                </a:cubicBezTo>
                <a:lnTo>
                  <a:pt x="284174" y="184475"/>
                </a:lnTo>
                <a:lnTo>
                  <a:pt x="306893" y="225109"/>
                </a:lnTo>
                <a:cubicBezTo>
                  <a:pt x="307254" y="225469"/>
                  <a:pt x="307254" y="225469"/>
                  <a:pt x="307254" y="225469"/>
                </a:cubicBezTo>
                <a:lnTo>
                  <a:pt x="307254" y="225829"/>
                </a:lnTo>
                <a:cubicBezTo>
                  <a:pt x="307615" y="226548"/>
                  <a:pt x="307615" y="226907"/>
                  <a:pt x="307615" y="227627"/>
                </a:cubicBezTo>
                <a:lnTo>
                  <a:pt x="307615" y="241291"/>
                </a:lnTo>
                <a:cubicBezTo>
                  <a:pt x="307615" y="251720"/>
                  <a:pt x="299320" y="259991"/>
                  <a:pt x="288862" y="259991"/>
                </a:cubicBezTo>
                <a:lnTo>
                  <a:pt x="18752" y="259991"/>
                </a:lnTo>
                <a:cubicBezTo>
                  <a:pt x="8294" y="259991"/>
                  <a:pt x="0" y="251720"/>
                  <a:pt x="0" y="241291"/>
                </a:cubicBezTo>
                <a:lnTo>
                  <a:pt x="0" y="227627"/>
                </a:lnTo>
                <a:cubicBezTo>
                  <a:pt x="0" y="226907"/>
                  <a:pt x="360" y="226548"/>
                  <a:pt x="360" y="225829"/>
                </a:cubicBezTo>
                <a:lnTo>
                  <a:pt x="360" y="225469"/>
                </a:lnTo>
                <a:cubicBezTo>
                  <a:pt x="360" y="225469"/>
                  <a:pt x="721" y="225469"/>
                  <a:pt x="721" y="225109"/>
                </a:cubicBezTo>
                <a:lnTo>
                  <a:pt x="23801" y="184475"/>
                </a:lnTo>
                <a:lnTo>
                  <a:pt x="23801" y="18339"/>
                </a:lnTo>
                <a:cubicBezTo>
                  <a:pt x="23801" y="8271"/>
                  <a:pt x="32096" y="0"/>
                  <a:pt x="42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Freeform 744">
            <a:extLst>
              <a:ext uri="{FF2B5EF4-FFF2-40B4-BE49-F238E27FC236}">
                <a16:creationId xmlns:a16="http://schemas.microsoft.com/office/drawing/2014/main" id="{60910D8F-E104-CE42-9EE3-100F69FB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6376" y="9113241"/>
            <a:ext cx="508970" cy="528126"/>
          </a:xfrm>
          <a:custGeom>
            <a:avLst/>
            <a:gdLst/>
            <a:ahLst/>
            <a:cxnLst/>
            <a:rect l="0" t="0" r="r" b="b"/>
            <a:pathLst>
              <a:path w="294916" h="306029">
                <a:moveTo>
                  <a:pt x="214452" y="123774"/>
                </a:moveTo>
                <a:lnTo>
                  <a:pt x="151948" y="151813"/>
                </a:lnTo>
                <a:lnTo>
                  <a:pt x="151948" y="181650"/>
                </a:lnTo>
                <a:lnTo>
                  <a:pt x="198287" y="161160"/>
                </a:lnTo>
                <a:cubicBezTo>
                  <a:pt x="200442" y="160081"/>
                  <a:pt x="203316" y="161160"/>
                  <a:pt x="204394" y="163316"/>
                </a:cubicBezTo>
                <a:cubicBezTo>
                  <a:pt x="205471" y="165833"/>
                  <a:pt x="204394" y="168709"/>
                  <a:pt x="201879" y="169428"/>
                </a:cubicBezTo>
                <a:lnTo>
                  <a:pt x="151948" y="192075"/>
                </a:lnTo>
                <a:lnTo>
                  <a:pt x="151948" y="294166"/>
                </a:lnTo>
                <a:lnTo>
                  <a:pt x="214452" y="266486"/>
                </a:lnTo>
                <a:lnTo>
                  <a:pt x="214452" y="123774"/>
                </a:lnTo>
                <a:close/>
                <a:moveTo>
                  <a:pt x="80823" y="123774"/>
                </a:moveTo>
                <a:lnTo>
                  <a:pt x="80823" y="266486"/>
                </a:lnTo>
                <a:lnTo>
                  <a:pt x="142609" y="294166"/>
                </a:lnTo>
                <a:lnTo>
                  <a:pt x="142609" y="192075"/>
                </a:lnTo>
                <a:lnTo>
                  <a:pt x="93037" y="169428"/>
                </a:lnTo>
                <a:cubicBezTo>
                  <a:pt x="90523" y="168709"/>
                  <a:pt x="89445" y="165833"/>
                  <a:pt x="90523" y="163316"/>
                </a:cubicBezTo>
                <a:cubicBezTo>
                  <a:pt x="91600" y="161160"/>
                  <a:pt x="94115" y="160081"/>
                  <a:pt x="96629" y="161160"/>
                </a:cubicBezTo>
                <a:lnTo>
                  <a:pt x="142609" y="181650"/>
                </a:lnTo>
                <a:lnTo>
                  <a:pt x="142609" y="151813"/>
                </a:lnTo>
                <a:lnTo>
                  <a:pt x="80823" y="123774"/>
                </a:lnTo>
                <a:close/>
                <a:moveTo>
                  <a:pt x="285576" y="92140"/>
                </a:moveTo>
                <a:lnTo>
                  <a:pt x="223432" y="119820"/>
                </a:lnTo>
                <a:lnTo>
                  <a:pt x="223432" y="262173"/>
                </a:lnTo>
                <a:lnTo>
                  <a:pt x="285576" y="234493"/>
                </a:lnTo>
                <a:lnTo>
                  <a:pt x="285576" y="132401"/>
                </a:lnTo>
                <a:lnTo>
                  <a:pt x="237801" y="153611"/>
                </a:lnTo>
                <a:cubicBezTo>
                  <a:pt x="237441" y="153970"/>
                  <a:pt x="236723" y="154330"/>
                  <a:pt x="236004" y="154330"/>
                </a:cubicBezTo>
                <a:cubicBezTo>
                  <a:pt x="234208" y="154330"/>
                  <a:pt x="232412" y="153251"/>
                  <a:pt x="231694" y="151454"/>
                </a:cubicBezTo>
                <a:cubicBezTo>
                  <a:pt x="230616" y="148937"/>
                  <a:pt x="231694" y="146421"/>
                  <a:pt x="234208" y="145343"/>
                </a:cubicBezTo>
                <a:lnTo>
                  <a:pt x="285576" y="121977"/>
                </a:lnTo>
                <a:lnTo>
                  <a:pt x="285576" y="92140"/>
                </a:lnTo>
                <a:close/>
                <a:moveTo>
                  <a:pt x="9339" y="92140"/>
                </a:moveTo>
                <a:lnTo>
                  <a:pt x="9339" y="121977"/>
                </a:lnTo>
                <a:lnTo>
                  <a:pt x="60707" y="145343"/>
                </a:lnTo>
                <a:cubicBezTo>
                  <a:pt x="63222" y="146421"/>
                  <a:pt x="64299" y="148937"/>
                  <a:pt x="63222" y="151454"/>
                </a:cubicBezTo>
                <a:cubicBezTo>
                  <a:pt x="62503" y="153251"/>
                  <a:pt x="60707" y="154330"/>
                  <a:pt x="58911" y="154330"/>
                </a:cubicBezTo>
                <a:cubicBezTo>
                  <a:pt x="58552" y="154330"/>
                  <a:pt x="57833" y="153970"/>
                  <a:pt x="57115" y="153611"/>
                </a:cubicBezTo>
                <a:lnTo>
                  <a:pt x="9339" y="132401"/>
                </a:lnTo>
                <a:lnTo>
                  <a:pt x="9339" y="234493"/>
                </a:lnTo>
                <a:lnTo>
                  <a:pt x="71484" y="262173"/>
                </a:lnTo>
                <a:lnTo>
                  <a:pt x="71484" y="119820"/>
                </a:lnTo>
                <a:lnTo>
                  <a:pt x="9339" y="92140"/>
                </a:lnTo>
                <a:close/>
                <a:moveTo>
                  <a:pt x="66814" y="51879"/>
                </a:moveTo>
                <a:cubicBezTo>
                  <a:pt x="69328" y="50800"/>
                  <a:pt x="71843" y="51879"/>
                  <a:pt x="72920" y="54395"/>
                </a:cubicBezTo>
                <a:cubicBezTo>
                  <a:pt x="73998" y="56552"/>
                  <a:pt x="72920" y="59428"/>
                  <a:pt x="70406" y="60506"/>
                </a:cubicBezTo>
                <a:lnTo>
                  <a:pt x="15805" y="84951"/>
                </a:lnTo>
                <a:lnTo>
                  <a:pt x="78668" y="112990"/>
                </a:lnTo>
                <a:lnTo>
                  <a:pt x="104891" y="100768"/>
                </a:lnTo>
                <a:cubicBezTo>
                  <a:pt x="107406" y="100049"/>
                  <a:pt x="109920" y="100768"/>
                  <a:pt x="110998" y="103643"/>
                </a:cubicBezTo>
                <a:cubicBezTo>
                  <a:pt x="112075" y="105800"/>
                  <a:pt x="110998" y="108317"/>
                  <a:pt x="108842" y="109754"/>
                </a:cubicBezTo>
                <a:lnTo>
                  <a:pt x="90163" y="118022"/>
                </a:lnTo>
                <a:lnTo>
                  <a:pt x="147279" y="143545"/>
                </a:lnTo>
                <a:lnTo>
                  <a:pt x="207267" y="116944"/>
                </a:lnTo>
                <a:lnTo>
                  <a:pt x="190743" y="109754"/>
                </a:lnTo>
                <a:cubicBezTo>
                  <a:pt x="188229" y="108317"/>
                  <a:pt x="187151" y="105800"/>
                  <a:pt x="188229" y="103643"/>
                </a:cubicBezTo>
                <a:cubicBezTo>
                  <a:pt x="189306" y="101127"/>
                  <a:pt x="192180" y="100049"/>
                  <a:pt x="194335" y="100768"/>
                </a:cubicBezTo>
                <a:lnTo>
                  <a:pt x="218762" y="111552"/>
                </a:lnTo>
                <a:lnTo>
                  <a:pt x="278751" y="84951"/>
                </a:lnTo>
                <a:lnTo>
                  <a:pt x="252169" y="73088"/>
                </a:lnTo>
                <a:cubicBezTo>
                  <a:pt x="250014" y="72009"/>
                  <a:pt x="248936" y="69134"/>
                  <a:pt x="250014" y="66977"/>
                </a:cubicBezTo>
                <a:cubicBezTo>
                  <a:pt x="251092" y="64460"/>
                  <a:pt x="253606" y="63741"/>
                  <a:pt x="256121" y="64460"/>
                </a:cubicBezTo>
                <a:lnTo>
                  <a:pt x="292042" y="80637"/>
                </a:lnTo>
                <a:cubicBezTo>
                  <a:pt x="292401" y="80637"/>
                  <a:pt x="292401" y="80637"/>
                  <a:pt x="292401" y="80996"/>
                </a:cubicBezTo>
                <a:lnTo>
                  <a:pt x="292761" y="80996"/>
                </a:lnTo>
                <a:cubicBezTo>
                  <a:pt x="292761" y="80996"/>
                  <a:pt x="292761" y="80996"/>
                  <a:pt x="293120" y="81356"/>
                </a:cubicBezTo>
                <a:lnTo>
                  <a:pt x="293479" y="81715"/>
                </a:lnTo>
                <a:cubicBezTo>
                  <a:pt x="293479" y="81715"/>
                  <a:pt x="293838" y="82075"/>
                  <a:pt x="294197" y="82075"/>
                </a:cubicBezTo>
                <a:cubicBezTo>
                  <a:pt x="294197" y="82434"/>
                  <a:pt x="294197" y="82434"/>
                  <a:pt x="294197" y="82434"/>
                </a:cubicBezTo>
                <a:cubicBezTo>
                  <a:pt x="294557" y="82794"/>
                  <a:pt x="294557" y="83153"/>
                  <a:pt x="294557" y="83513"/>
                </a:cubicBezTo>
                <a:cubicBezTo>
                  <a:pt x="294916" y="83872"/>
                  <a:pt x="294916" y="84591"/>
                  <a:pt x="294916" y="84951"/>
                </a:cubicBezTo>
                <a:lnTo>
                  <a:pt x="294916" y="125212"/>
                </a:lnTo>
                <a:lnTo>
                  <a:pt x="294916" y="237728"/>
                </a:lnTo>
                <a:cubicBezTo>
                  <a:pt x="294916" y="239166"/>
                  <a:pt x="293838" y="240963"/>
                  <a:pt x="292042" y="241682"/>
                </a:cubicBezTo>
                <a:lnTo>
                  <a:pt x="149434" y="305310"/>
                </a:lnTo>
                <a:cubicBezTo>
                  <a:pt x="149434" y="305310"/>
                  <a:pt x="149434" y="305310"/>
                  <a:pt x="149075" y="305310"/>
                </a:cubicBezTo>
                <a:cubicBezTo>
                  <a:pt x="148715" y="305669"/>
                  <a:pt x="147997" y="306029"/>
                  <a:pt x="147279" y="306029"/>
                </a:cubicBezTo>
                <a:cubicBezTo>
                  <a:pt x="146919" y="306029"/>
                  <a:pt x="146201" y="305669"/>
                  <a:pt x="145842" y="305310"/>
                </a:cubicBezTo>
                <a:cubicBezTo>
                  <a:pt x="145842" y="305310"/>
                  <a:pt x="145842" y="305310"/>
                  <a:pt x="145482" y="305310"/>
                </a:cubicBezTo>
                <a:lnTo>
                  <a:pt x="73998" y="273676"/>
                </a:lnTo>
                <a:lnTo>
                  <a:pt x="2514" y="241682"/>
                </a:lnTo>
                <a:cubicBezTo>
                  <a:pt x="1077" y="240963"/>
                  <a:pt x="0" y="239166"/>
                  <a:pt x="0" y="237728"/>
                </a:cubicBezTo>
                <a:lnTo>
                  <a:pt x="0" y="125212"/>
                </a:lnTo>
                <a:lnTo>
                  <a:pt x="0" y="85310"/>
                </a:lnTo>
                <a:lnTo>
                  <a:pt x="0" y="84951"/>
                </a:lnTo>
                <a:cubicBezTo>
                  <a:pt x="0" y="84591"/>
                  <a:pt x="0" y="83872"/>
                  <a:pt x="0" y="83872"/>
                </a:cubicBezTo>
                <a:cubicBezTo>
                  <a:pt x="0" y="83513"/>
                  <a:pt x="359" y="83153"/>
                  <a:pt x="359" y="82794"/>
                </a:cubicBezTo>
                <a:cubicBezTo>
                  <a:pt x="718" y="82794"/>
                  <a:pt x="718" y="82794"/>
                  <a:pt x="718" y="82434"/>
                </a:cubicBezTo>
                <a:cubicBezTo>
                  <a:pt x="718" y="82434"/>
                  <a:pt x="718" y="82075"/>
                  <a:pt x="1077" y="82075"/>
                </a:cubicBezTo>
                <a:cubicBezTo>
                  <a:pt x="1077" y="82075"/>
                  <a:pt x="1077" y="81715"/>
                  <a:pt x="1437" y="81715"/>
                </a:cubicBezTo>
                <a:cubicBezTo>
                  <a:pt x="1437" y="81715"/>
                  <a:pt x="1437" y="81356"/>
                  <a:pt x="1796" y="80996"/>
                </a:cubicBezTo>
                <a:cubicBezTo>
                  <a:pt x="2155" y="80996"/>
                  <a:pt x="2155" y="80996"/>
                  <a:pt x="2155" y="80996"/>
                </a:cubicBezTo>
                <a:cubicBezTo>
                  <a:pt x="2155" y="80996"/>
                  <a:pt x="2155" y="80996"/>
                  <a:pt x="2514" y="80996"/>
                </a:cubicBezTo>
                <a:lnTo>
                  <a:pt x="2514" y="80637"/>
                </a:lnTo>
                <a:lnTo>
                  <a:pt x="66814" y="51879"/>
                </a:lnTo>
                <a:close/>
                <a:moveTo>
                  <a:pt x="120413" y="31982"/>
                </a:moveTo>
                <a:cubicBezTo>
                  <a:pt x="105328" y="31982"/>
                  <a:pt x="93475" y="44200"/>
                  <a:pt x="93475" y="58934"/>
                </a:cubicBezTo>
                <a:cubicBezTo>
                  <a:pt x="93475" y="74026"/>
                  <a:pt x="105328" y="85885"/>
                  <a:pt x="120413" y="85885"/>
                </a:cubicBezTo>
                <a:lnTo>
                  <a:pt x="147350" y="85885"/>
                </a:lnTo>
                <a:lnTo>
                  <a:pt x="147350" y="58215"/>
                </a:lnTo>
                <a:cubicBezTo>
                  <a:pt x="146991" y="43482"/>
                  <a:pt x="135138" y="31982"/>
                  <a:pt x="120413" y="31982"/>
                </a:cubicBezTo>
                <a:close/>
                <a:moveTo>
                  <a:pt x="195118" y="9343"/>
                </a:moveTo>
                <a:cubicBezTo>
                  <a:pt x="173928" y="9343"/>
                  <a:pt x="156688" y="26233"/>
                  <a:pt x="156688" y="47794"/>
                </a:cubicBezTo>
                <a:lnTo>
                  <a:pt x="156688" y="58215"/>
                </a:lnTo>
                <a:cubicBezTo>
                  <a:pt x="156688" y="58574"/>
                  <a:pt x="156688" y="58934"/>
                  <a:pt x="156688" y="58934"/>
                </a:cubicBezTo>
                <a:lnTo>
                  <a:pt x="156688" y="85885"/>
                </a:lnTo>
                <a:lnTo>
                  <a:pt x="195118" y="85885"/>
                </a:lnTo>
                <a:cubicBezTo>
                  <a:pt x="215950" y="85885"/>
                  <a:pt x="233190" y="68636"/>
                  <a:pt x="233190" y="47794"/>
                </a:cubicBezTo>
                <a:cubicBezTo>
                  <a:pt x="233190" y="26233"/>
                  <a:pt x="215950" y="9343"/>
                  <a:pt x="195118" y="9343"/>
                </a:cubicBezTo>
                <a:close/>
                <a:moveTo>
                  <a:pt x="195118" y="0"/>
                </a:moveTo>
                <a:cubicBezTo>
                  <a:pt x="221337" y="0"/>
                  <a:pt x="242528" y="21202"/>
                  <a:pt x="242528" y="47794"/>
                </a:cubicBezTo>
                <a:cubicBezTo>
                  <a:pt x="242528" y="74026"/>
                  <a:pt x="221337" y="95228"/>
                  <a:pt x="195118" y="95228"/>
                </a:cubicBezTo>
                <a:lnTo>
                  <a:pt x="157047" y="95228"/>
                </a:lnTo>
                <a:cubicBezTo>
                  <a:pt x="158843" y="104571"/>
                  <a:pt x="165308" y="112477"/>
                  <a:pt x="174287" y="116070"/>
                </a:cubicBezTo>
                <a:cubicBezTo>
                  <a:pt x="177160" y="116789"/>
                  <a:pt x="178238" y="119664"/>
                  <a:pt x="177519" y="122179"/>
                </a:cubicBezTo>
                <a:cubicBezTo>
                  <a:pt x="176801" y="123976"/>
                  <a:pt x="175005" y="125054"/>
                  <a:pt x="172850" y="125054"/>
                </a:cubicBezTo>
                <a:cubicBezTo>
                  <a:pt x="172491" y="125054"/>
                  <a:pt x="172132" y="125054"/>
                  <a:pt x="171414" y="124695"/>
                </a:cubicBezTo>
                <a:cubicBezTo>
                  <a:pt x="162794" y="121820"/>
                  <a:pt x="155970" y="115711"/>
                  <a:pt x="152019" y="108164"/>
                </a:cubicBezTo>
                <a:cubicBezTo>
                  <a:pt x="147709" y="115711"/>
                  <a:pt x="140885" y="121820"/>
                  <a:pt x="132265" y="124695"/>
                </a:cubicBezTo>
                <a:cubicBezTo>
                  <a:pt x="131906" y="125054"/>
                  <a:pt x="131547" y="125054"/>
                  <a:pt x="130828" y="125054"/>
                </a:cubicBezTo>
                <a:cubicBezTo>
                  <a:pt x="129033" y="125054"/>
                  <a:pt x="127237" y="123976"/>
                  <a:pt x="126518" y="122179"/>
                </a:cubicBezTo>
                <a:cubicBezTo>
                  <a:pt x="125441" y="119664"/>
                  <a:pt x="126878" y="116789"/>
                  <a:pt x="129392" y="116070"/>
                </a:cubicBezTo>
                <a:cubicBezTo>
                  <a:pt x="138730" y="112836"/>
                  <a:pt x="145195" y="104571"/>
                  <a:pt x="146991" y="95228"/>
                </a:cubicBezTo>
                <a:lnTo>
                  <a:pt x="120413" y="95228"/>
                </a:lnTo>
                <a:cubicBezTo>
                  <a:pt x="100300" y="95228"/>
                  <a:pt x="84137" y="79057"/>
                  <a:pt x="84137" y="58934"/>
                </a:cubicBezTo>
                <a:cubicBezTo>
                  <a:pt x="84137" y="39169"/>
                  <a:pt x="100300" y="22639"/>
                  <a:pt x="120413" y="22639"/>
                </a:cubicBezTo>
                <a:cubicBezTo>
                  <a:pt x="131906" y="22639"/>
                  <a:pt x="141962" y="28030"/>
                  <a:pt x="148787" y="36295"/>
                </a:cubicBezTo>
                <a:cubicBezTo>
                  <a:pt x="153815" y="15452"/>
                  <a:pt x="172491" y="0"/>
                  <a:pt x="1951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D7AA44-53BF-6E4A-B038-916437B9349C}"/>
              </a:ext>
            </a:extLst>
          </p:cNvPr>
          <p:cNvSpPr txBox="1"/>
          <p:nvPr/>
        </p:nvSpPr>
        <p:spPr>
          <a:xfrm>
            <a:off x="1541868" y="278565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7210A8F9-F8F9-4B44-B1D3-093267E4C01C}"/>
              </a:ext>
            </a:extLst>
          </p:cNvPr>
          <p:cNvSpPr txBox="1">
            <a:spLocks/>
          </p:cNvSpPr>
          <p:nvPr/>
        </p:nvSpPr>
        <p:spPr>
          <a:xfrm>
            <a:off x="1520825" y="3566812"/>
            <a:ext cx="930026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9DCACD-476C-A14D-BE30-8138DE22B40F}"/>
              </a:ext>
            </a:extLst>
          </p:cNvPr>
          <p:cNvSpPr txBox="1"/>
          <p:nvPr/>
        </p:nvSpPr>
        <p:spPr>
          <a:xfrm>
            <a:off x="10986453" y="7730790"/>
            <a:ext cx="517246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324B5D-05BB-0644-8CBB-0B88EA4F32D9}"/>
              </a:ext>
            </a:extLst>
          </p:cNvPr>
          <p:cNvSpPr txBox="1"/>
          <p:nvPr/>
        </p:nvSpPr>
        <p:spPr>
          <a:xfrm>
            <a:off x="5922374" y="9868063"/>
            <a:ext cx="2851055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5AEB77-813E-F348-9810-F03BF6F58ACB}"/>
              </a:ext>
            </a:extLst>
          </p:cNvPr>
          <p:cNvSpPr txBox="1"/>
          <p:nvPr/>
        </p:nvSpPr>
        <p:spPr>
          <a:xfrm>
            <a:off x="17724531" y="6881610"/>
            <a:ext cx="2851055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677D9431-F71C-8A40-9630-32B07C21C36E}"/>
              </a:ext>
            </a:extLst>
          </p:cNvPr>
          <p:cNvSpPr txBox="1">
            <a:spLocks/>
          </p:cNvSpPr>
          <p:nvPr/>
        </p:nvSpPr>
        <p:spPr>
          <a:xfrm>
            <a:off x="1931246" y="10919145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DA4D730-FBCC-D84C-99FC-D6860F2C9031}"/>
              </a:ext>
            </a:extLst>
          </p:cNvPr>
          <p:cNvSpPr txBox="1">
            <a:spLocks/>
          </p:cNvSpPr>
          <p:nvPr/>
        </p:nvSpPr>
        <p:spPr>
          <a:xfrm>
            <a:off x="1662881" y="7422910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4CE6ADC4-804B-3441-B04F-A596A9A99763}"/>
              </a:ext>
            </a:extLst>
          </p:cNvPr>
          <p:cNvSpPr txBox="1">
            <a:spLocks/>
          </p:cNvSpPr>
          <p:nvPr/>
        </p:nvSpPr>
        <p:spPr>
          <a:xfrm>
            <a:off x="7569908" y="5448817"/>
            <a:ext cx="2250584" cy="16005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FF420AD-E7E5-964B-836B-016164D756EC}"/>
              </a:ext>
            </a:extLst>
          </p:cNvPr>
          <p:cNvSpPr txBox="1">
            <a:spLocks/>
          </p:cNvSpPr>
          <p:nvPr/>
        </p:nvSpPr>
        <p:spPr>
          <a:xfrm>
            <a:off x="17664415" y="10752476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9D0AFBEE-5E5B-5544-B651-5465A3731434}"/>
              </a:ext>
            </a:extLst>
          </p:cNvPr>
          <p:cNvSpPr txBox="1">
            <a:spLocks/>
          </p:cNvSpPr>
          <p:nvPr/>
        </p:nvSpPr>
        <p:spPr>
          <a:xfrm>
            <a:off x="19856137" y="3528303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CDEB706-04D1-4445-BB55-A646C95DCE2A}"/>
              </a:ext>
            </a:extLst>
          </p:cNvPr>
          <p:cNvSpPr txBox="1">
            <a:spLocks/>
          </p:cNvSpPr>
          <p:nvPr/>
        </p:nvSpPr>
        <p:spPr>
          <a:xfrm>
            <a:off x="16101680" y="2960043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</p:spTree>
    <p:extLst>
      <p:ext uri="{BB962C8B-B14F-4D97-AF65-F5344CB8AC3E}">
        <p14:creationId xmlns:p14="http://schemas.microsoft.com/office/powerpoint/2010/main" val="164337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10AAF6-DA53-1148-8B61-F09734C0DF00}"/>
              </a:ext>
            </a:extLst>
          </p:cNvPr>
          <p:cNvCxnSpPr/>
          <p:nvPr/>
        </p:nvCxnSpPr>
        <p:spPr>
          <a:xfrm>
            <a:off x="2858031" y="5340747"/>
            <a:ext cx="0" cy="406587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D0B274F-320D-0549-8915-03C0B85E3D5A}"/>
              </a:ext>
            </a:extLst>
          </p:cNvPr>
          <p:cNvSpPr/>
          <p:nvPr/>
        </p:nvSpPr>
        <p:spPr>
          <a:xfrm>
            <a:off x="4111851" y="3807748"/>
            <a:ext cx="2501788" cy="8077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63969-7E5E-0F46-B218-2C7216D54CE0}"/>
              </a:ext>
            </a:extLst>
          </p:cNvPr>
          <p:cNvSpPr/>
          <p:nvPr/>
        </p:nvSpPr>
        <p:spPr>
          <a:xfrm>
            <a:off x="9461363" y="3807746"/>
            <a:ext cx="2501788" cy="8077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6B787-F881-244B-9510-407E322321CC}"/>
              </a:ext>
            </a:extLst>
          </p:cNvPr>
          <p:cNvSpPr/>
          <p:nvPr/>
        </p:nvSpPr>
        <p:spPr>
          <a:xfrm>
            <a:off x="14786166" y="3807746"/>
            <a:ext cx="2501788" cy="8077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E62F4-C8AC-5146-8C9D-C5D118BEA200}"/>
              </a:ext>
            </a:extLst>
          </p:cNvPr>
          <p:cNvSpPr/>
          <p:nvPr/>
        </p:nvSpPr>
        <p:spPr>
          <a:xfrm>
            <a:off x="20153348" y="3807746"/>
            <a:ext cx="2501788" cy="8077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5C98EF-231C-D94F-BAB0-81ED3E2DD07E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6692FB-6A28-0845-BE15-65F408A68C5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A7A714-FF76-404D-8EF8-20E421E19EF7}"/>
              </a:ext>
            </a:extLst>
          </p:cNvPr>
          <p:cNvCxnSpPr/>
          <p:nvPr/>
        </p:nvCxnSpPr>
        <p:spPr>
          <a:xfrm>
            <a:off x="8210627" y="5340747"/>
            <a:ext cx="0" cy="406587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50E509-FE3E-A340-A56D-734229BD3C32}"/>
              </a:ext>
            </a:extLst>
          </p:cNvPr>
          <p:cNvCxnSpPr/>
          <p:nvPr/>
        </p:nvCxnSpPr>
        <p:spPr>
          <a:xfrm>
            <a:off x="13546688" y="5340747"/>
            <a:ext cx="0" cy="406587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C77F84-60C4-2248-9D88-02F767D123F8}"/>
              </a:ext>
            </a:extLst>
          </p:cNvPr>
          <p:cNvCxnSpPr/>
          <p:nvPr/>
        </p:nvCxnSpPr>
        <p:spPr>
          <a:xfrm>
            <a:off x="18882748" y="5340747"/>
            <a:ext cx="0" cy="406587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918FBCE-8A9F-AC47-9D85-651E99B5E7C1}"/>
              </a:ext>
            </a:extLst>
          </p:cNvPr>
          <p:cNvSpPr txBox="1"/>
          <p:nvPr/>
        </p:nvSpPr>
        <p:spPr>
          <a:xfrm>
            <a:off x="4138692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3DA9FB-8D2F-E544-B1D8-5DB2583968F0}"/>
              </a:ext>
            </a:extLst>
          </p:cNvPr>
          <p:cNvSpPr txBox="1"/>
          <p:nvPr/>
        </p:nvSpPr>
        <p:spPr>
          <a:xfrm>
            <a:off x="9488204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9F054DE-4E2F-0044-B87F-E9726B9958AD}"/>
              </a:ext>
            </a:extLst>
          </p:cNvPr>
          <p:cNvSpPr txBox="1"/>
          <p:nvPr/>
        </p:nvSpPr>
        <p:spPr>
          <a:xfrm>
            <a:off x="14813007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48BD49-232B-9648-8F90-1CA5DD88CFBE}"/>
              </a:ext>
            </a:extLst>
          </p:cNvPr>
          <p:cNvSpPr txBox="1"/>
          <p:nvPr/>
        </p:nvSpPr>
        <p:spPr>
          <a:xfrm>
            <a:off x="20177412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0230C7-A36C-F248-8A18-18ABAC0090D5}"/>
              </a:ext>
            </a:extLst>
          </p:cNvPr>
          <p:cNvSpPr txBox="1"/>
          <p:nvPr/>
        </p:nvSpPr>
        <p:spPr>
          <a:xfrm>
            <a:off x="4146002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7A184F62-A797-FF40-9E68-377BFF25AA7D}"/>
              </a:ext>
            </a:extLst>
          </p:cNvPr>
          <p:cNvSpPr txBox="1">
            <a:spLocks/>
          </p:cNvSpPr>
          <p:nvPr/>
        </p:nvSpPr>
        <p:spPr>
          <a:xfrm>
            <a:off x="4128182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B2802D-40FE-4044-BD1D-747FEDF1E9B6}"/>
              </a:ext>
            </a:extLst>
          </p:cNvPr>
          <p:cNvSpPr txBox="1"/>
          <p:nvPr/>
        </p:nvSpPr>
        <p:spPr>
          <a:xfrm>
            <a:off x="3800891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6801B6C0-C975-E343-9534-432F12730DF3}"/>
              </a:ext>
            </a:extLst>
          </p:cNvPr>
          <p:cNvSpPr txBox="1">
            <a:spLocks/>
          </p:cNvSpPr>
          <p:nvPr/>
        </p:nvSpPr>
        <p:spPr>
          <a:xfrm>
            <a:off x="3783071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703E6F-6600-ED4D-9CC8-FC42EFDA9B5E}"/>
              </a:ext>
            </a:extLst>
          </p:cNvPr>
          <p:cNvSpPr txBox="1"/>
          <p:nvPr/>
        </p:nvSpPr>
        <p:spPr>
          <a:xfrm>
            <a:off x="3800891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3BA8A17C-B931-B24A-BFE9-8D8206D63C3D}"/>
              </a:ext>
            </a:extLst>
          </p:cNvPr>
          <p:cNvSpPr txBox="1">
            <a:spLocks/>
          </p:cNvSpPr>
          <p:nvPr/>
        </p:nvSpPr>
        <p:spPr>
          <a:xfrm>
            <a:off x="3783071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4D33C-3278-6B42-A3F9-6BB1C3AE9AD6}"/>
              </a:ext>
            </a:extLst>
          </p:cNvPr>
          <p:cNvSpPr txBox="1"/>
          <p:nvPr/>
        </p:nvSpPr>
        <p:spPr>
          <a:xfrm>
            <a:off x="9515292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01485D82-0741-F149-BC29-AEBDB3C07F33}"/>
              </a:ext>
            </a:extLst>
          </p:cNvPr>
          <p:cNvSpPr txBox="1">
            <a:spLocks/>
          </p:cNvSpPr>
          <p:nvPr/>
        </p:nvSpPr>
        <p:spPr>
          <a:xfrm>
            <a:off x="9497472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470894-308A-0149-9B6B-6B7E6414A34B}"/>
              </a:ext>
            </a:extLst>
          </p:cNvPr>
          <p:cNvSpPr txBox="1"/>
          <p:nvPr/>
        </p:nvSpPr>
        <p:spPr>
          <a:xfrm>
            <a:off x="9170181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E69B3C56-B119-B64F-8B73-5B16ACCFB132}"/>
              </a:ext>
            </a:extLst>
          </p:cNvPr>
          <p:cNvSpPr txBox="1">
            <a:spLocks/>
          </p:cNvSpPr>
          <p:nvPr/>
        </p:nvSpPr>
        <p:spPr>
          <a:xfrm>
            <a:off x="9152361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D508FD-A7C3-D34D-9B1E-1097D2B7A5A8}"/>
              </a:ext>
            </a:extLst>
          </p:cNvPr>
          <p:cNvSpPr txBox="1"/>
          <p:nvPr/>
        </p:nvSpPr>
        <p:spPr>
          <a:xfrm>
            <a:off x="9170181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ED6AB832-6396-C640-9F42-0E4918810F99}"/>
              </a:ext>
            </a:extLst>
          </p:cNvPr>
          <p:cNvSpPr txBox="1">
            <a:spLocks/>
          </p:cNvSpPr>
          <p:nvPr/>
        </p:nvSpPr>
        <p:spPr>
          <a:xfrm>
            <a:off x="9152361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9ADE36-C812-AB4C-9EE1-58D224ADB56A}"/>
              </a:ext>
            </a:extLst>
          </p:cNvPr>
          <p:cNvSpPr txBox="1"/>
          <p:nvPr/>
        </p:nvSpPr>
        <p:spPr>
          <a:xfrm>
            <a:off x="14868060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B3ADBC71-03D6-BE47-B6D4-B9FBB4AFD07D}"/>
              </a:ext>
            </a:extLst>
          </p:cNvPr>
          <p:cNvSpPr txBox="1">
            <a:spLocks/>
          </p:cNvSpPr>
          <p:nvPr/>
        </p:nvSpPr>
        <p:spPr>
          <a:xfrm>
            <a:off x="14850240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5E5D3A8-A29E-AF4D-9681-C66A09B60EE3}"/>
              </a:ext>
            </a:extLst>
          </p:cNvPr>
          <p:cNvSpPr txBox="1"/>
          <p:nvPr/>
        </p:nvSpPr>
        <p:spPr>
          <a:xfrm>
            <a:off x="14522949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30560CA2-3824-A94A-A983-CCBAA680701E}"/>
              </a:ext>
            </a:extLst>
          </p:cNvPr>
          <p:cNvSpPr txBox="1">
            <a:spLocks/>
          </p:cNvSpPr>
          <p:nvPr/>
        </p:nvSpPr>
        <p:spPr>
          <a:xfrm>
            <a:off x="14505129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7A6EE0-A608-984E-A3C3-E405882A4F01}"/>
              </a:ext>
            </a:extLst>
          </p:cNvPr>
          <p:cNvSpPr txBox="1"/>
          <p:nvPr/>
        </p:nvSpPr>
        <p:spPr>
          <a:xfrm>
            <a:off x="14522949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02B9A1C9-545F-064E-B330-466AE083667E}"/>
              </a:ext>
            </a:extLst>
          </p:cNvPr>
          <p:cNvSpPr txBox="1">
            <a:spLocks/>
          </p:cNvSpPr>
          <p:nvPr/>
        </p:nvSpPr>
        <p:spPr>
          <a:xfrm>
            <a:off x="14505129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1596A1A-DDEE-D240-B422-BBF3D4AAD13D}"/>
              </a:ext>
            </a:extLst>
          </p:cNvPr>
          <p:cNvSpPr txBox="1"/>
          <p:nvPr/>
        </p:nvSpPr>
        <p:spPr>
          <a:xfrm>
            <a:off x="20184850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7B485C9D-0776-1645-90AF-8D6AE992AA8A}"/>
              </a:ext>
            </a:extLst>
          </p:cNvPr>
          <p:cNvSpPr txBox="1">
            <a:spLocks/>
          </p:cNvSpPr>
          <p:nvPr/>
        </p:nvSpPr>
        <p:spPr>
          <a:xfrm>
            <a:off x="20167030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8F3B65A-8AD3-DA4B-AA09-0BCE02523AB4}"/>
              </a:ext>
            </a:extLst>
          </p:cNvPr>
          <p:cNvSpPr txBox="1"/>
          <p:nvPr/>
        </p:nvSpPr>
        <p:spPr>
          <a:xfrm>
            <a:off x="19839739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42705463-4F16-9645-ABF3-692399E4C19A}"/>
              </a:ext>
            </a:extLst>
          </p:cNvPr>
          <p:cNvSpPr txBox="1">
            <a:spLocks/>
          </p:cNvSpPr>
          <p:nvPr/>
        </p:nvSpPr>
        <p:spPr>
          <a:xfrm>
            <a:off x="19821919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FD8584-02DE-9F40-ACB9-4BD7CE108A7C}"/>
              </a:ext>
            </a:extLst>
          </p:cNvPr>
          <p:cNvSpPr txBox="1"/>
          <p:nvPr/>
        </p:nvSpPr>
        <p:spPr>
          <a:xfrm>
            <a:off x="19839739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F42E7C89-8F4B-AA45-A698-5F7BB7194BAC}"/>
              </a:ext>
            </a:extLst>
          </p:cNvPr>
          <p:cNvSpPr txBox="1">
            <a:spLocks/>
          </p:cNvSpPr>
          <p:nvPr/>
        </p:nvSpPr>
        <p:spPr>
          <a:xfrm>
            <a:off x="19821919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DA1CBD-5F51-2B4D-992D-4022496D3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1B8FA84-676A-7C44-BD21-609A8ED45A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286F2B-000C-D04A-B58F-0B1C045831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8D221B-F2EE-B24B-84A5-1FE39FE602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65A81F-4963-364E-BB96-ACC809919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24F9BE2-3413-FB47-AC7A-2662C74814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0EB278-CC6D-BF4F-BE72-A3625963E9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CB704AF-EA2E-BA4F-B75C-F4DB75E7C10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1DD9A4D-24ED-2040-A92A-BCF0155281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702EE40-BE6D-B149-AD85-1FD4499034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F15D213-8CE2-1C44-A3E2-B037AF3EC6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6C12C3A-CFF1-9E4E-A2CD-B5D575689A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53525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7964EA-E0E1-F149-8404-D32B951A627E}"/>
              </a:ext>
            </a:extLst>
          </p:cNvPr>
          <p:cNvSpPr/>
          <p:nvPr/>
        </p:nvSpPr>
        <p:spPr>
          <a:xfrm>
            <a:off x="6981157" y="6572600"/>
            <a:ext cx="360834" cy="15807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0834" y="0"/>
                </a:moveTo>
                <a:lnTo>
                  <a:pt x="360834" y="1580799"/>
                </a:lnTo>
                <a:lnTo>
                  <a:pt x="0" y="15807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F8F1AB-0726-7F45-BD15-AC3FBD52DCE2}"/>
              </a:ext>
            </a:extLst>
          </p:cNvPr>
          <p:cNvSpPr/>
          <p:nvPr/>
        </p:nvSpPr>
        <p:spPr>
          <a:xfrm>
            <a:off x="7341992" y="6572600"/>
            <a:ext cx="4158191" cy="316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00765"/>
                </a:lnTo>
                <a:lnTo>
                  <a:pt x="4158191" y="2800765"/>
                </a:lnTo>
                <a:lnTo>
                  <a:pt x="4158191" y="31615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DF2D88C-8CBB-0145-A931-C66A2DD0AAA1}"/>
              </a:ext>
            </a:extLst>
          </p:cNvPr>
          <p:cNvSpPr/>
          <p:nvPr/>
        </p:nvSpPr>
        <p:spPr>
          <a:xfrm>
            <a:off x="7296271" y="6572600"/>
            <a:ext cx="91440" cy="316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1615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43E47DD-4E49-6D45-BCA7-AB99892BFA28}"/>
              </a:ext>
            </a:extLst>
          </p:cNvPr>
          <p:cNvSpPr/>
          <p:nvPr/>
        </p:nvSpPr>
        <p:spPr>
          <a:xfrm>
            <a:off x="3183800" y="6572600"/>
            <a:ext cx="4158191" cy="316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158191" y="0"/>
                </a:moveTo>
                <a:lnTo>
                  <a:pt x="4158191" y="2800765"/>
                </a:lnTo>
                <a:lnTo>
                  <a:pt x="0" y="2800765"/>
                </a:lnTo>
                <a:lnTo>
                  <a:pt x="0" y="31615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6470CF-EA3D-4541-865C-E54FC823BC7D}"/>
              </a:ext>
            </a:extLst>
          </p:cNvPr>
          <p:cNvSpPr/>
          <p:nvPr/>
        </p:nvSpPr>
        <p:spPr>
          <a:xfrm>
            <a:off x="5623731" y="4854339"/>
            <a:ext cx="3436521" cy="17182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947F8FD-B2C6-6549-9D05-9063B7A64533}"/>
              </a:ext>
            </a:extLst>
          </p:cNvPr>
          <p:cNvSpPr/>
          <p:nvPr/>
        </p:nvSpPr>
        <p:spPr>
          <a:xfrm>
            <a:off x="1465540" y="9734199"/>
            <a:ext cx="3436521" cy="17182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5E1ED96-F14E-874E-8E02-C379A016EA1D}"/>
              </a:ext>
            </a:extLst>
          </p:cNvPr>
          <p:cNvSpPr/>
          <p:nvPr/>
        </p:nvSpPr>
        <p:spPr>
          <a:xfrm>
            <a:off x="5623731" y="9734199"/>
            <a:ext cx="3436521" cy="1718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7581F9-D361-2E42-A2A7-7A512DD96920}"/>
              </a:ext>
            </a:extLst>
          </p:cNvPr>
          <p:cNvSpPr/>
          <p:nvPr/>
        </p:nvSpPr>
        <p:spPr>
          <a:xfrm>
            <a:off x="9781922" y="9734199"/>
            <a:ext cx="3436521" cy="17182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6F43B-0F45-A540-B9D8-5D9EC9E924A9}"/>
              </a:ext>
            </a:extLst>
          </p:cNvPr>
          <p:cNvSpPr/>
          <p:nvPr/>
        </p:nvSpPr>
        <p:spPr>
          <a:xfrm>
            <a:off x="3544635" y="7294269"/>
            <a:ext cx="3436521" cy="1718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16" name="Round Same Side Corner Rectangle 15">
            <a:extLst>
              <a:ext uri="{FF2B5EF4-FFF2-40B4-BE49-F238E27FC236}">
                <a16:creationId xmlns:a16="http://schemas.microsoft.com/office/drawing/2014/main" id="{84E93DD5-30E1-3F4A-8B27-EF199F55165B}"/>
              </a:ext>
            </a:extLst>
          </p:cNvPr>
          <p:cNvSpPr/>
          <p:nvPr/>
        </p:nvSpPr>
        <p:spPr>
          <a:xfrm>
            <a:off x="14976312" y="4408994"/>
            <a:ext cx="7936587" cy="1740557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2EBBBC-D617-DF41-A0C1-DF179867B146}"/>
              </a:ext>
            </a:extLst>
          </p:cNvPr>
          <p:cNvSpPr/>
          <p:nvPr/>
        </p:nvSpPr>
        <p:spPr>
          <a:xfrm>
            <a:off x="14976312" y="6149551"/>
            <a:ext cx="7936587" cy="560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5F9F2-47A1-2D47-8923-1F722B17E7F1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3F5E6-D43F-5644-96B3-E3C905A5B9F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701407F-1B65-5F49-B87F-94915DFD33AE}"/>
              </a:ext>
            </a:extLst>
          </p:cNvPr>
          <p:cNvSpPr txBox="1">
            <a:spLocks/>
          </p:cNvSpPr>
          <p:nvPr/>
        </p:nvSpPr>
        <p:spPr>
          <a:xfrm>
            <a:off x="15515605" y="7043164"/>
            <a:ext cx="6858000" cy="377469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 product line that caters to a new target market. 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54390-C82B-9748-8EE3-F0AE4839F326}"/>
              </a:ext>
            </a:extLst>
          </p:cNvPr>
          <p:cNvSpPr txBox="1"/>
          <p:nvPr/>
        </p:nvSpPr>
        <p:spPr>
          <a:xfrm>
            <a:off x="17172322" y="4986882"/>
            <a:ext cx="35445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C422F90-EF71-3948-916F-73BA742F1B14}"/>
              </a:ext>
            </a:extLst>
          </p:cNvPr>
          <p:cNvSpPr txBox="1">
            <a:spLocks/>
          </p:cNvSpPr>
          <p:nvPr/>
        </p:nvSpPr>
        <p:spPr>
          <a:xfrm>
            <a:off x="6033561" y="524180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4CD4628-0377-8043-85EE-53AFD2E82AC8}"/>
              </a:ext>
            </a:extLst>
          </p:cNvPr>
          <p:cNvSpPr txBox="1">
            <a:spLocks/>
          </p:cNvSpPr>
          <p:nvPr/>
        </p:nvSpPr>
        <p:spPr>
          <a:xfrm>
            <a:off x="3957923" y="7681732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DFCF978-52DE-B143-9278-8956CBD7C802}"/>
              </a:ext>
            </a:extLst>
          </p:cNvPr>
          <p:cNvSpPr txBox="1">
            <a:spLocks/>
          </p:cNvSpPr>
          <p:nvPr/>
        </p:nvSpPr>
        <p:spPr>
          <a:xfrm>
            <a:off x="1875370" y="1012166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03C53B2-F2FB-4148-B576-B74653DBBCF7}"/>
              </a:ext>
            </a:extLst>
          </p:cNvPr>
          <p:cNvSpPr txBox="1">
            <a:spLocks/>
          </p:cNvSpPr>
          <p:nvPr/>
        </p:nvSpPr>
        <p:spPr>
          <a:xfrm>
            <a:off x="6079281" y="1012166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67B2BF1-8B82-D748-B2F6-7304F4A90414}"/>
              </a:ext>
            </a:extLst>
          </p:cNvPr>
          <p:cNvSpPr txBox="1">
            <a:spLocks/>
          </p:cNvSpPr>
          <p:nvPr/>
        </p:nvSpPr>
        <p:spPr>
          <a:xfrm>
            <a:off x="10191752" y="1012166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</p:spTree>
    <p:extLst>
      <p:ext uri="{BB962C8B-B14F-4D97-AF65-F5344CB8AC3E}">
        <p14:creationId xmlns:p14="http://schemas.microsoft.com/office/powerpoint/2010/main" val="413647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ction">
            <a:extLst>
              <a:ext uri="{FF2B5EF4-FFF2-40B4-BE49-F238E27FC236}">
                <a16:creationId xmlns:a16="http://schemas.microsoft.com/office/drawing/2014/main" id="{F4EC064E-2F3A-E646-8B31-E78CE3D3DE0A}"/>
              </a:ext>
            </a:extLst>
          </p:cNvPr>
          <p:cNvSpPr/>
          <p:nvPr/>
        </p:nvSpPr>
        <p:spPr>
          <a:xfrm>
            <a:off x="3253595" y="3366004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3" name="Flowchart: Action">
            <a:extLst>
              <a:ext uri="{FF2B5EF4-FFF2-40B4-BE49-F238E27FC236}">
                <a16:creationId xmlns:a16="http://schemas.microsoft.com/office/drawing/2014/main" id="{9E733371-DDAB-9B42-A5A0-5F2069E28013}"/>
              </a:ext>
            </a:extLst>
          </p:cNvPr>
          <p:cNvSpPr/>
          <p:nvPr/>
        </p:nvSpPr>
        <p:spPr>
          <a:xfrm>
            <a:off x="3253595" y="5154153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4" name="Flowchart: Action">
            <a:extLst>
              <a:ext uri="{FF2B5EF4-FFF2-40B4-BE49-F238E27FC236}">
                <a16:creationId xmlns:a16="http://schemas.microsoft.com/office/drawing/2014/main" id="{5FD1C4CD-B24C-F045-9184-E81712CE0ED4}"/>
              </a:ext>
            </a:extLst>
          </p:cNvPr>
          <p:cNvSpPr/>
          <p:nvPr/>
        </p:nvSpPr>
        <p:spPr>
          <a:xfrm>
            <a:off x="3253595" y="6942304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5" name="Flowchart: Action">
            <a:extLst>
              <a:ext uri="{FF2B5EF4-FFF2-40B4-BE49-F238E27FC236}">
                <a16:creationId xmlns:a16="http://schemas.microsoft.com/office/drawing/2014/main" id="{A6F530EB-48CE-0E4F-B469-A9AFD2371E1B}"/>
              </a:ext>
            </a:extLst>
          </p:cNvPr>
          <p:cNvSpPr/>
          <p:nvPr/>
        </p:nvSpPr>
        <p:spPr>
          <a:xfrm>
            <a:off x="18131904" y="4576975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6" name="Flowchart: Action">
            <a:extLst>
              <a:ext uri="{FF2B5EF4-FFF2-40B4-BE49-F238E27FC236}">
                <a16:creationId xmlns:a16="http://schemas.microsoft.com/office/drawing/2014/main" id="{0D94C801-6BD7-BF44-97C8-223C296D5B7E}"/>
              </a:ext>
            </a:extLst>
          </p:cNvPr>
          <p:cNvSpPr/>
          <p:nvPr/>
        </p:nvSpPr>
        <p:spPr>
          <a:xfrm>
            <a:off x="18131904" y="6365125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7" name="Flowchart: Action">
            <a:extLst>
              <a:ext uri="{FF2B5EF4-FFF2-40B4-BE49-F238E27FC236}">
                <a16:creationId xmlns:a16="http://schemas.microsoft.com/office/drawing/2014/main" id="{B6DE81EA-660F-9F40-8621-7E85A9EB4286}"/>
              </a:ext>
            </a:extLst>
          </p:cNvPr>
          <p:cNvSpPr/>
          <p:nvPr/>
        </p:nvSpPr>
        <p:spPr>
          <a:xfrm>
            <a:off x="10704856" y="4204330"/>
            <a:ext cx="2975083" cy="1192539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8" name="Flowchart: Action">
            <a:extLst>
              <a:ext uri="{FF2B5EF4-FFF2-40B4-BE49-F238E27FC236}">
                <a16:creationId xmlns:a16="http://schemas.microsoft.com/office/drawing/2014/main" id="{7F4E9E72-6B30-BC4F-BE6B-37B1F924EA5E}"/>
              </a:ext>
            </a:extLst>
          </p:cNvPr>
          <p:cNvSpPr/>
          <p:nvPr/>
        </p:nvSpPr>
        <p:spPr>
          <a:xfrm>
            <a:off x="10704856" y="7390812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9" name="Flowchart: Action">
            <a:extLst>
              <a:ext uri="{FF2B5EF4-FFF2-40B4-BE49-F238E27FC236}">
                <a16:creationId xmlns:a16="http://schemas.microsoft.com/office/drawing/2014/main" id="{1E5043E9-B8F0-9D40-A1C8-E1EC9B528ACA}"/>
              </a:ext>
            </a:extLst>
          </p:cNvPr>
          <p:cNvSpPr/>
          <p:nvPr/>
        </p:nvSpPr>
        <p:spPr>
          <a:xfrm>
            <a:off x="10704856" y="10577293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0" name="Flowchart: Action">
            <a:extLst>
              <a:ext uri="{FF2B5EF4-FFF2-40B4-BE49-F238E27FC236}">
                <a16:creationId xmlns:a16="http://schemas.microsoft.com/office/drawing/2014/main" id="{8F3D2B18-FB7F-B143-984F-B65572234954}"/>
              </a:ext>
            </a:extLst>
          </p:cNvPr>
          <p:cNvSpPr/>
          <p:nvPr/>
        </p:nvSpPr>
        <p:spPr>
          <a:xfrm>
            <a:off x="18148972" y="8134843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1" name="Flowchart: Action">
            <a:extLst>
              <a:ext uri="{FF2B5EF4-FFF2-40B4-BE49-F238E27FC236}">
                <a16:creationId xmlns:a16="http://schemas.microsoft.com/office/drawing/2014/main" id="{8DAA8F5F-EC34-0649-85CE-A622C140E950}"/>
              </a:ext>
            </a:extLst>
          </p:cNvPr>
          <p:cNvSpPr/>
          <p:nvPr/>
        </p:nvSpPr>
        <p:spPr>
          <a:xfrm>
            <a:off x="18148972" y="9922991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2" name="Flowchart: Action">
            <a:extLst>
              <a:ext uri="{FF2B5EF4-FFF2-40B4-BE49-F238E27FC236}">
                <a16:creationId xmlns:a16="http://schemas.microsoft.com/office/drawing/2014/main" id="{C7A769DD-2272-7649-9A1A-98CB513C6824}"/>
              </a:ext>
            </a:extLst>
          </p:cNvPr>
          <p:cNvSpPr/>
          <p:nvPr/>
        </p:nvSpPr>
        <p:spPr>
          <a:xfrm>
            <a:off x="18148972" y="11711143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3" name="Flowchart: Action">
            <a:extLst>
              <a:ext uri="{FF2B5EF4-FFF2-40B4-BE49-F238E27FC236}">
                <a16:creationId xmlns:a16="http://schemas.microsoft.com/office/drawing/2014/main" id="{67802681-670C-FD46-855A-DEB8C0ADBA1A}"/>
              </a:ext>
            </a:extLst>
          </p:cNvPr>
          <p:cNvSpPr/>
          <p:nvPr/>
        </p:nvSpPr>
        <p:spPr>
          <a:xfrm>
            <a:off x="3253595" y="9973312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4" name="Flowchart: Action">
            <a:extLst>
              <a:ext uri="{FF2B5EF4-FFF2-40B4-BE49-F238E27FC236}">
                <a16:creationId xmlns:a16="http://schemas.microsoft.com/office/drawing/2014/main" id="{1755ED6B-CB99-7D4D-A73F-9D5F0D37ACC5}"/>
              </a:ext>
            </a:extLst>
          </p:cNvPr>
          <p:cNvSpPr/>
          <p:nvPr/>
        </p:nvSpPr>
        <p:spPr>
          <a:xfrm>
            <a:off x="3253595" y="11761461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cxnSp>
        <p:nvCxnSpPr>
          <p:cNvPr id="17" name="Flowchart: Flow Line">
            <a:extLst>
              <a:ext uri="{FF2B5EF4-FFF2-40B4-BE49-F238E27FC236}">
                <a16:creationId xmlns:a16="http://schemas.microsoft.com/office/drawing/2014/main" id="{6C09A48D-1FDF-B346-9C74-C7F5B010FA4C}"/>
              </a:ext>
            </a:extLst>
          </p:cNvPr>
          <p:cNvCxnSpPr>
            <a:cxnSpLocks/>
            <a:stCxn id="23" idx="2"/>
            <a:endCxn id="2" idx="3"/>
          </p:cNvCxnSpPr>
          <p:nvPr/>
        </p:nvCxnSpPr>
        <p:spPr>
          <a:xfrm rot="10800000">
            <a:off x="6228678" y="3962275"/>
            <a:ext cx="3254354" cy="83832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lowchart: Flow Line">
            <a:extLst>
              <a:ext uri="{FF2B5EF4-FFF2-40B4-BE49-F238E27FC236}">
                <a16:creationId xmlns:a16="http://schemas.microsoft.com/office/drawing/2014/main" id="{F4D687E0-87E3-AC4B-A3E8-AB3350B54F68}"/>
              </a:ext>
            </a:extLst>
          </p:cNvPr>
          <p:cNvCxnSpPr>
            <a:cxnSpLocks/>
            <a:stCxn id="31" idx="2"/>
            <a:endCxn id="3" idx="3"/>
          </p:cNvCxnSpPr>
          <p:nvPr/>
        </p:nvCxnSpPr>
        <p:spPr>
          <a:xfrm rot="10800000">
            <a:off x="6228678" y="5750424"/>
            <a:ext cx="3254354" cy="164038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lowchart: Flow Line">
            <a:extLst>
              <a:ext uri="{FF2B5EF4-FFF2-40B4-BE49-F238E27FC236}">
                <a16:creationId xmlns:a16="http://schemas.microsoft.com/office/drawing/2014/main" id="{18C76D0D-5849-9645-8A00-921ACDF9AA82}"/>
              </a:ext>
            </a:extLst>
          </p:cNvPr>
          <p:cNvCxnSpPr>
            <a:cxnSpLocks/>
            <a:stCxn id="25" idx="6"/>
            <a:endCxn id="44" idx="1"/>
          </p:cNvCxnSpPr>
          <p:nvPr/>
        </p:nvCxnSpPr>
        <p:spPr>
          <a:xfrm flipV="1">
            <a:off x="14894620" y="3387839"/>
            <a:ext cx="3254352" cy="141276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lowchart: Flow Line">
            <a:extLst>
              <a:ext uri="{FF2B5EF4-FFF2-40B4-BE49-F238E27FC236}">
                <a16:creationId xmlns:a16="http://schemas.microsoft.com/office/drawing/2014/main" id="{F8FDA235-1454-2F4D-B08F-1A60A88D7772}"/>
              </a:ext>
            </a:extLst>
          </p:cNvPr>
          <p:cNvCxnSpPr>
            <a:cxnSpLocks/>
            <a:stCxn id="27" idx="6"/>
            <a:endCxn id="6" idx="1"/>
          </p:cNvCxnSpPr>
          <p:nvPr/>
        </p:nvCxnSpPr>
        <p:spPr>
          <a:xfrm flipV="1">
            <a:off x="14894620" y="6961395"/>
            <a:ext cx="3237284" cy="421216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lowchart: Flow Line">
            <a:extLst>
              <a:ext uri="{FF2B5EF4-FFF2-40B4-BE49-F238E27FC236}">
                <a16:creationId xmlns:a16="http://schemas.microsoft.com/office/drawing/2014/main" id="{45FC0A1B-DCCB-CE42-B4BE-1F7DF44D9F12}"/>
              </a:ext>
            </a:extLst>
          </p:cNvPr>
          <p:cNvCxnSpPr>
            <a:cxnSpLocks/>
            <a:stCxn id="29" idx="2"/>
            <a:endCxn id="13" idx="3"/>
          </p:cNvCxnSpPr>
          <p:nvPr/>
        </p:nvCxnSpPr>
        <p:spPr>
          <a:xfrm rot="10800000" flipV="1">
            <a:off x="6228678" y="8583350"/>
            <a:ext cx="3254354" cy="198623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2C6E2F1-54E8-1747-94A0-143A3D7E0364}"/>
              </a:ext>
            </a:extLst>
          </p:cNvPr>
          <p:cNvSpPr/>
          <p:nvPr/>
        </p:nvSpPr>
        <p:spPr>
          <a:xfrm>
            <a:off x="9483032" y="4339426"/>
            <a:ext cx="922224" cy="92234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77126-2E4E-1241-8A4D-5102C2304C5D}"/>
              </a:ext>
            </a:extLst>
          </p:cNvPr>
          <p:cNvSpPr/>
          <p:nvPr/>
        </p:nvSpPr>
        <p:spPr>
          <a:xfrm>
            <a:off x="13972396" y="4339424"/>
            <a:ext cx="922224" cy="9223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3B68C2-0E62-E94A-ABCB-414C2D637B15}"/>
              </a:ext>
            </a:extLst>
          </p:cNvPr>
          <p:cNvSpPr/>
          <p:nvPr/>
        </p:nvSpPr>
        <p:spPr>
          <a:xfrm>
            <a:off x="13972396" y="10712387"/>
            <a:ext cx="922224" cy="92234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4383EC-9A02-A84F-801F-300BB869E2B2}"/>
              </a:ext>
            </a:extLst>
          </p:cNvPr>
          <p:cNvSpPr/>
          <p:nvPr/>
        </p:nvSpPr>
        <p:spPr>
          <a:xfrm>
            <a:off x="9483032" y="8122176"/>
            <a:ext cx="922224" cy="92234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47147C-E86D-844E-B4F4-275222FEDB9D}"/>
              </a:ext>
            </a:extLst>
          </p:cNvPr>
          <p:cNvSpPr/>
          <p:nvPr/>
        </p:nvSpPr>
        <p:spPr>
          <a:xfrm>
            <a:off x="9483032" y="6929637"/>
            <a:ext cx="922224" cy="92234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cxnSp>
        <p:nvCxnSpPr>
          <p:cNvPr id="32" name="Flowchart: Flow Line">
            <a:extLst>
              <a:ext uri="{FF2B5EF4-FFF2-40B4-BE49-F238E27FC236}">
                <a16:creationId xmlns:a16="http://schemas.microsoft.com/office/drawing/2014/main" id="{9B7CD178-4502-3D47-AB1A-25559E13054D}"/>
              </a:ext>
            </a:extLst>
          </p:cNvPr>
          <p:cNvCxnSpPr>
            <a:cxnSpLocks/>
            <a:stCxn id="33" idx="2"/>
            <a:endCxn id="14" idx="3"/>
          </p:cNvCxnSpPr>
          <p:nvPr/>
        </p:nvCxnSpPr>
        <p:spPr>
          <a:xfrm rot="10800000" flipV="1">
            <a:off x="6228678" y="11173561"/>
            <a:ext cx="3254354" cy="118416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B6E53C3-3595-1E4C-9621-2DB5499B5CA9}"/>
              </a:ext>
            </a:extLst>
          </p:cNvPr>
          <p:cNvSpPr/>
          <p:nvPr/>
        </p:nvSpPr>
        <p:spPr>
          <a:xfrm>
            <a:off x="9483032" y="10712387"/>
            <a:ext cx="922224" cy="92234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cxnSp>
        <p:nvCxnSpPr>
          <p:cNvPr id="35" name="Flowchart: Flow Line">
            <a:extLst>
              <a:ext uri="{FF2B5EF4-FFF2-40B4-BE49-F238E27FC236}">
                <a16:creationId xmlns:a16="http://schemas.microsoft.com/office/drawing/2014/main" id="{E99CDD81-FE86-FD46-8DFA-479A0FB19334}"/>
              </a:ext>
            </a:extLst>
          </p:cNvPr>
          <p:cNvCxnSpPr>
            <a:cxnSpLocks/>
            <a:stCxn id="36" idx="6"/>
            <a:endCxn id="12" idx="1"/>
          </p:cNvCxnSpPr>
          <p:nvPr/>
        </p:nvCxnSpPr>
        <p:spPr>
          <a:xfrm>
            <a:off x="14894620" y="7987081"/>
            <a:ext cx="3254352" cy="432033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EFC240D-3779-8E4F-876B-75ECD276C018}"/>
              </a:ext>
            </a:extLst>
          </p:cNvPr>
          <p:cNvSpPr/>
          <p:nvPr/>
        </p:nvSpPr>
        <p:spPr>
          <a:xfrm>
            <a:off x="13972396" y="7525906"/>
            <a:ext cx="922224" cy="9223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322CB-B71B-4F49-B987-840DF705A51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AB6F6-5098-D643-951F-CAD3FB20FFC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4" name="Flowchart: Action">
            <a:extLst>
              <a:ext uri="{FF2B5EF4-FFF2-40B4-BE49-F238E27FC236}">
                <a16:creationId xmlns:a16="http://schemas.microsoft.com/office/drawing/2014/main" id="{C3DA71DF-5879-9A4D-B9D5-B7AC6CA28B77}"/>
              </a:ext>
            </a:extLst>
          </p:cNvPr>
          <p:cNvSpPr/>
          <p:nvPr/>
        </p:nvSpPr>
        <p:spPr>
          <a:xfrm>
            <a:off x="18148972" y="2791569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C17345-CDD3-1748-AA92-E30A7BE1EC2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2192398" y="5396869"/>
            <a:ext cx="0" cy="199394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C99BA5-67E9-FA47-BE03-D41F8C128F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192398" y="8583351"/>
            <a:ext cx="0" cy="19939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012168-659D-C843-B1A2-1471ABAAD41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1137" y="4558543"/>
            <a:ext cx="0" cy="59561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1000B7-C2B7-0549-BBB2-FB15CC6225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741137" y="6346692"/>
            <a:ext cx="0" cy="59561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1C8330-E65D-664B-9BEB-9C0CC6A06CC1}"/>
              </a:ext>
            </a:extLst>
          </p:cNvPr>
          <p:cNvSpPr txBox="1"/>
          <p:nvPr/>
        </p:nvSpPr>
        <p:spPr>
          <a:xfrm>
            <a:off x="10958974" y="450821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89F227-6B88-1E40-A1B0-7E1E74D78FEF}"/>
              </a:ext>
            </a:extLst>
          </p:cNvPr>
          <p:cNvSpPr txBox="1"/>
          <p:nvPr/>
        </p:nvSpPr>
        <p:spPr>
          <a:xfrm>
            <a:off x="10958974" y="769469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A019AB-2F78-8048-8BB5-24F724480B70}"/>
              </a:ext>
            </a:extLst>
          </p:cNvPr>
          <p:cNvSpPr txBox="1"/>
          <p:nvPr/>
        </p:nvSpPr>
        <p:spPr>
          <a:xfrm>
            <a:off x="10958974" y="1088117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E260ED-35C0-2444-B9D8-FEAFE4188CB1}"/>
              </a:ext>
            </a:extLst>
          </p:cNvPr>
          <p:cNvSpPr txBox="1"/>
          <p:nvPr/>
        </p:nvSpPr>
        <p:spPr>
          <a:xfrm>
            <a:off x="3517083" y="369172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07E272-D2DE-0647-BD2A-77FE36575497}"/>
              </a:ext>
            </a:extLst>
          </p:cNvPr>
          <p:cNvSpPr txBox="1"/>
          <p:nvPr/>
        </p:nvSpPr>
        <p:spPr>
          <a:xfrm>
            <a:off x="3517084" y="547712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9FEA86-1324-2B42-81F1-CF19A295152E}"/>
              </a:ext>
            </a:extLst>
          </p:cNvPr>
          <p:cNvSpPr txBox="1"/>
          <p:nvPr/>
        </p:nvSpPr>
        <p:spPr>
          <a:xfrm>
            <a:off x="3517084" y="1206534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190656-F379-1A48-A92B-84DDDD3177E4}"/>
              </a:ext>
            </a:extLst>
          </p:cNvPr>
          <p:cNvSpPr txBox="1"/>
          <p:nvPr/>
        </p:nvSpPr>
        <p:spPr>
          <a:xfrm>
            <a:off x="3517084" y="1027719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1EB891-C4CF-9E41-8F18-13D38AF34B2F}"/>
              </a:ext>
            </a:extLst>
          </p:cNvPr>
          <p:cNvSpPr txBox="1"/>
          <p:nvPr/>
        </p:nvSpPr>
        <p:spPr>
          <a:xfrm>
            <a:off x="3517084" y="727676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D21A75-FD4A-FA42-8F32-73B4FB8FDE4C}"/>
              </a:ext>
            </a:extLst>
          </p:cNvPr>
          <p:cNvSpPr txBox="1"/>
          <p:nvPr/>
        </p:nvSpPr>
        <p:spPr>
          <a:xfrm>
            <a:off x="18403925" y="309545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C38B71-5882-6948-9D3F-6DFD0DE65D39}"/>
              </a:ext>
            </a:extLst>
          </p:cNvPr>
          <p:cNvSpPr txBox="1"/>
          <p:nvPr/>
        </p:nvSpPr>
        <p:spPr>
          <a:xfrm>
            <a:off x="18403926" y="488222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3AC3DC-838A-7D48-BC5A-23D0AEA19AE6}"/>
              </a:ext>
            </a:extLst>
          </p:cNvPr>
          <p:cNvSpPr txBox="1"/>
          <p:nvPr/>
        </p:nvSpPr>
        <p:spPr>
          <a:xfrm>
            <a:off x="18403926" y="1201227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104C82-6829-0C4F-8D8E-DFAA863E72F9}"/>
              </a:ext>
            </a:extLst>
          </p:cNvPr>
          <p:cNvSpPr txBox="1"/>
          <p:nvPr/>
        </p:nvSpPr>
        <p:spPr>
          <a:xfrm>
            <a:off x="18403926" y="1023222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889FBB-08CC-324A-B948-B3638214B6D5}"/>
              </a:ext>
            </a:extLst>
          </p:cNvPr>
          <p:cNvSpPr txBox="1"/>
          <p:nvPr/>
        </p:nvSpPr>
        <p:spPr>
          <a:xfrm>
            <a:off x="18403926" y="666626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08FB69-BE31-3342-939C-CABEAE5A7D08}"/>
              </a:ext>
            </a:extLst>
          </p:cNvPr>
          <p:cNvSpPr txBox="1"/>
          <p:nvPr/>
        </p:nvSpPr>
        <p:spPr>
          <a:xfrm>
            <a:off x="18403926" y="843872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6516DBC-763F-D343-951A-EA442538291A}"/>
              </a:ext>
            </a:extLst>
          </p:cNvPr>
          <p:cNvSpPr txBox="1"/>
          <p:nvPr/>
        </p:nvSpPr>
        <p:spPr>
          <a:xfrm>
            <a:off x="9774867" y="4508212"/>
            <a:ext cx="3385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68E9D1-9995-EA4F-AF02-F8F9F9ABC4AD}"/>
              </a:ext>
            </a:extLst>
          </p:cNvPr>
          <p:cNvSpPr txBox="1"/>
          <p:nvPr/>
        </p:nvSpPr>
        <p:spPr>
          <a:xfrm>
            <a:off x="9734792" y="7096137"/>
            <a:ext cx="4187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1FF426-C7AD-2F41-89F8-C972867B12C5}"/>
              </a:ext>
            </a:extLst>
          </p:cNvPr>
          <p:cNvSpPr txBox="1"/>
          <p:nvPr/>
        </p:nvSpPr>
        <p:spPr>
          <a:xfrm>
            <a:off x="9727578" y="8290962"/>
            <a:ext cx="4331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4EE7C8-5277-4546-A475-39D9561B389D}"/>
              </a:ext>
            </a:extLst>
          </p:cNvPr>
          <p:cNvSpPr txBox="1"/>
          <p:nvPr/>
        </p:nvSpPr>
        <p:spPr>
          <a:xfrm>
            <a:off x="9713151" y="10881175"/>
            <a:ext cx="4619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0E3466-9D81-264C-8C9B-4717460B45E4}"/>
              </a:ext>
            </a:extLst>
          </p:cNvPr>
          <p:cNvSpPr txBox="1"/>
          <p:nvPr/>
        </p:nvSpPr>
        <p:spPr>
          <a:xfrm>
            <a:off x="14212398" y="10881175"/>
            <a:ext cx="4507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658E20-E3B7-B64D-86A5-090EA622E449}"/>
              </a:ext>
            </a:extLst>
          </p:cNvPr>
          <p:cNvSpPr txBox="1"/>
          <p:nvPr/>
        </p:nvSpPr>
        <p:spPr>
          <a:xfrm>
            <a:off x="14214802" y="7690062"/>
            <a:ext cx="4459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26D14BB-B55B-8547-9B88-E9CB34AEC698}"/>
              </a:ext>
            </a:extLst>
          </p:cNvPr>
          <p:cNvSpPr txBox="1"/>
          <p:nvPr/>
        </p:nvSpPr>
        <p:spPr>
          <a:xfrm>
            <a:off x="14235641" y="4508210"/>
            <a:ext cx="4042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011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F833D-5439-9842-ADDE-55354A29D88B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ED291-ACCE-3F41-B11D-1557DBD0AD5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3BD469F-D885-2942-A75F-949672FB40D2}"/>
              </a:ext>
            </a:extLst>
          </p:cNvPr>
          <p:cNvSpPr/>
          <p:nvPr/>
        </p:nvSpPr>
        <p:spPr>
          <a:xfrm>
            <a:off x="4491394" y="7134926"/>
            <a:ext cx="4073732" cy="2036866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8D5D354-328B-0049-A886-3A3309BD1EC5}"/>
              </a:ext>
            </a:extLst>
          </p:cNvPr>
          <p:cNvSpPr/>
          <p:nvPr/>
        </p:nvSpPr>
        <p:spPr>
          <a:xfrm rot="18770822">
            <a:off x="8181793" y="7247714"/>
            <a:ext cx="2396160" cy="54492"/>
          </a:xfrm>
          <a:custGeom>
            <a:avLst/>
            <a:gdLst>
              <a:gd name="connsiteX0" fmla="*/ 0 w 2396160"/>
              <a:gd name="connsiteY0" fmla="*/ 27246 h 54492"/>
              <a:gd name="connsiteX1" fmla="*/ 2396160 w 2396160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96160" h="54492">
                <a:moveTo>
                  <a:pt x="0" y="27246"/>
                </a:moveTo>
                <a:lnTo>
                  <a:pt x="2396160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50876" tIns="-32658" rIns="1150876" bIns="-32659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800" kern="1200" dirty="0">
              <a:latin typeface="Lato Light" panose="020F0502020204030203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4FC307A-BAA6-1E40-B3D3-83F2EFD4D463}"/>
              </a:ext>
            </a:extLst>
          </p:cNvPr>
          <p:cNvSpPr/>
          <p:nvPr/>
        </p:nvSpPr>
        <p:spPr>
          <a:xfrm>
            <a:off x="10194619" y="5378129"/>
            <a:ext cx="4073732" cy="2036866"/>
          </a:xfrm>
          <a:prstGeom prst="roundRect">
            <a:avLst/>
          </a:prstGeom>
          <a:solidFill>
            <a:schemeClr val="accent2">
              <a:alpha val="95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5543E73-9FC8-6A4A-B234-3BCDDD381944}"/>
              </a:ext>
            </a:extLst>
          </p:cNvPr>
          <p:cNvSpPr/>
          <p:nvPr/>
        </p:nvSpPr>
        <p:spPr>
          <a:xfrm>
            <a:off x="14268352" y="6369316"/>
            <a:ext cx="1629492" cy="54492"/>
          </a:xfrm>
          <a:custGeom>
            <a:avLst/>
            <a:gdLst>
              <a:gd name="connsiteX0" fmla="*/ 0 w 1629492"/>
              <a:gd name="connsiteY0" fmla="*/ 27246 h 54492"/>
              <a:gd name="connsiteX1" fmla="*/ 1629492 w 1629492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9492" h="54492">
                <a:moveTo>
                  <a:pt x="0" y="27246"/>
                </a:moveTo>
                <a:lnTo>
                  <a:pt x="1629492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6709" tIns="-13491" rIns="786709" bIns="-1349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0428DDF-118C-EC4C-890D-ECDA7AC1A2AB}"/>
              </a:ext>
            </a:extLst>
          </p:cNvPr>
          <p:cNvSpPr/>
          <p:nvPr/>
        </p:nvSpPr>
        <p:spPr>
          <a:xfrm>
            <a:off x="15897845" y="5378129"/>
            <a:ext cx="4073732" cy="2036866"/>
          </a:xfrm>
          <a:prstGeom prst="roundRect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1B11266-D439-C540-B7BC-F56446E87CA7}"/>
              </a:ext>
            </a:extLst>
          </p:cNvPr>
          <p:cNvSpPr/>
          <p:nvPr/>
        </p:nvSpPr>
        <p:spPr>
          <a:xfrm rot="2829178">
            <a:off x="8181793" y="9004511"/>
            <a:ext cx="2396160" cy="54492"/>
          </a:xfrm>
          <a:custGeom>
            <a:avLst/>
            <a:gdLst>
              <a:gd name="connsiteX0" fmla="*/ 0 w 2396160"/>
              <a:gd name="connsiteY0" fmla="*/ 27246 h 54492"/>
              <a:gd name="connsiteX1" fmla="*/ 2396160 w 2396160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96160" h="54492">
                <a:moveTo>
                  <a:pt x="0" y="27246"/>
                </a:moveTo>
                <a:lnTo>
                  <a:pt x="2396160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50876" tIns="-32658" rIns="1150875" bIns="-32659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800" kern="1200" dirty="0">
              <a:latin typeface="Lato Light" panose="020F0502020204030203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AC839BA-F449-2345-A3A9-7F9A150FD0E2}"/>
              </a:ext>
            </a:extLst>
          </p:cNvPr>
          <p:cNvSpPr/>
          <p:nvPr/>
        </p:nvSpPr>
        <p:spPr>
          <a:xfrm>
            <a:off x="10194619" y="8891723"/>
            <a:ext cx="4073732" cy="2036866"/>
          </a:xfrm>
          <a:prstGeom prst="roundRect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DAAA4EF-BD8F-F54F-9447-57E54F23EAB9}"/>
              </a:ext>
            </a:extLst>
          </p:cNvPr>
          <p:cNvSpPr/>
          <p:nvPr/>
        </p:nvSpPr>
        <p:spPr>
          <a:xfrm rot="19457599">
            <a:off x="14079735" y="9297311"/>
            <a:ext cx="2006726" cy="54492"/>
          </a:xfrm>
          <a:custGeom>
            <a:avLst/>
            <a:gdLst>
              <a:gd name="connsiteX0" fmla="*/ 0 w 2006726"/>
              <a:gd name="connsiteY0" fmla="*/ 27246 h 54492"/>
              <a:gd name="connsiteX1" fmla="*/ 2006726 w 2006726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726" h="54492">
                <a:moveTo>
                  <a:pt x="0" y="27246"/>
                </a:moveTo>
                <a:lnTo>
                  <a:pt x="2006726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895" tIns="-22922" rIns="965895" bIns="-2292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latin typeface="Lato Light" panose="020F0502020204030203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BBFE01B-4631-F64D-8017-7A4C83BB0703}"/>
              </a:ext>
            </a:extLst>
          </p:cNvPr>
          <p:cNvSpPr/>
          <p:nvPr/>
        </p:nvSpPr>
        <p:spPr>
          <a:xfrm>
            <a:off x="15897845" y="7720525"/>
            <a:ext cx="4073732" cy="2036866"/>
          </a:xfrm>
          <a:prstGeom prst="roundRect">
            <a:avLst/>
          </a:prstGeom>
          <a:solidFill>
            <a:schemeClr val="accent4">
              <a:alpha val="95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31D9109-E9C5-7345-A241-804898B6EB1A}"/>
              </a:ext>
            </a:extLst>
          </p:cNvPr>
          <p:cNvSpPr/>
          <p:nvPr/>
        </p:nvSpPr>
        <p:spPr>
          <a:xfrm rot="2142401">
            <a:off x="14079735" y="10468509"/>
            <a:ext cx="2006726" cy="54492"/>
          </a:xfrm>
          <a:custGeom>
            <a:avLst/>
            <a:gdLst>
              <a:gd name="connsiteX0" fmla="*/ 0 w 2006726"/>
              <a:gd name="connsiteY0" fmla="*/ 27246 h 54492"/>
              <a:gd name="connsiteX1" fmla="*/ 2006726 w 2006726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726" h="54492">
                <a:moveTo>
                  <a:pt x="0" y="27246"/>
                </a:moveTo>
                <a:lnTo>
                  <a:pt x="2006726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894" tIns="-22923" rIns="965895" bIns="-2292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latin typeface="Lato Light" panose="020F0502020204030203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9AA80F4-444F-4B41-9FC8-BB9F0AE1B67F}"/>
              </a:ext>
            </a:extLst>
          </p:cNvPr>
          <p:cNvSpPr/>
          <p:nvPr/>
        </p:nvSpPr>
        <p:spPr>
          <a:xfrm>
            <a:off x="15897845" y="10062921"/>
            <a:ext cx="4073732" cy="2036866"/>
          </a:xfrm>
          <a:prstGeom prst="roundRect">
            <a:avLst/>
          </a:prstGeom>
          <a:solidFill>
            <a:schemeClr val="accent4">
              <a:alpha val="80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E0AD4D-8A65-1D42-86A5-9311ECA004B7}"/>
              </a:ext>
            </a:extLst>
          </p:cNvPr>
          <p:cNvSpPr/>
          <p:nvPr/>
        </p:nvSpPr>
        <p:spPr>
          <a:xfrm>
            <a:off x="15906416" y="3352800"/>
            <a:ext cx="4058879" cy="8750272"/>
          </a:xfrm>
          <a:prstGeom prst="roundRect">
            <a:avLst>
              <a:gd name="adj" fmla="val 9382"/>
            </a:avLst>
          </a:prstGeom>
          <a:noFill/>
          <a:ln w="38100" cap="rnd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5D742A-E091-AD49-B22D-2C97360C740E}"/>
              </a:ext>
            </a:extLst>
          </p:cNvPr>
          <p:cNvSpPr/>
          <p:nvPr/>
        </p:nvSpPr>
        <p:spPr>
          <a:xfrm>
            <a:off x="4497669" y="3352800"/>
            <a:ext cx="4049739" cy="5788388"/>
          </a:xfrm>
          <a:prstGeom prst="roundRect">
            <a:avLst>
              <a:gd name="adj" fmla="val 7106"/>
            </a:avLst>
          </a:prstGeom>
          <a:noFill/>
          <a:ln w="38100" cap="rnd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9A59D2-EDCE-C34C-86A5-963CE128ED85}"/>
              </a:ext>
            </a:extLst>
          </p:cNvPr>
          <p:cNvSpPr txBox="1"/>
          <p:nvPr/>
        </p:nvSpPr>
        <p:spPr>
          <a:xfrm>
            <a:off x="10964774" y="364684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7EAAF8-1C05-034A-8C21-B1BC32E8148F}"/>
              </a:ext>
            </a:extLst>
          </p:cNvPr>
          <p:cNvSpPr txBox="1"/>
          <p:nvPr/>
        </p:nvSpPr>
        <p:spPr>
          <a:xfrm>
            <a:off x="16710658" y="364684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C0FDF4-1558-CA4A-AF4F-148C4558DD88}"/>
              </a:ext>
            </a:extLst>
          </p:cNvPr>
          <p:cNvSpPr txBox="1"/>
          <p:nvPr/>
        </p:nvSpPr>
        <p:spPr>
          <a:xfrm>
            <a:off x="5298485" y="364684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FDE356E-A7F2-5F4B-8978-9573572F9C25}"/>
              </a:ext>
            </a:extLst>
          </p:cNvPr>
          <p:cNvSpPr txBox="1">
            <a:spLocks/>
          </p:cNvSpPr>
          <p:nvPr/>
        </p:nvSpPr>
        <p:spPr>
          <a:xfrm>
            <a:off x="4917105" y="7976096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7" name="Freeform 717">
            <a:extLst>
              <a:ext uri="{FF2B5EF4-FFF2-40B4-BE49-F238E27FC236}">
                <a16:creationId xmlns:a16="http://schemas.microsoft.com/office/drawing/2014/main" id="{D1679797-0800-9F4D-8E05-AA671D92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831" y="4269732"/>
            <a:ext cx="864858" cy="869292"/>
          </a:xfrm>
          <a:custGeom>
            <a:avLst/>
            <a:gdLst/>
            <a:ahLst/>
            <a:cxnLst/>
            <a:rect l="0" t="0" r="r" b="b"/>
            <a:pathLst>
              <a:path w="309201" h="310797">
                <a:moveTo>
                  <a:pt x="4665" y="301625"/>
                </a:moveTo>
                <a:lnTo>
                  <a:pt x="181942" y="301625"/>
                </a:lnTo>
                <a:cubicBezTo>
                  <a:pt x="184813" y="301625"/>
                  <a:pt x="186966" y="303742"/>
                  <a:pt x="186966" y="306211"/>
                </a:cubicBezTo>
                <a:cubicBezTo>
                  <a:pt x="186966" y="308681"/>
                  <a:pt x="184813" y="310797"/>
                  <a:pt x="181942" y="310797"/>
                </a:cubicBezTo>
                <a:lnTo>
                  <a:pt x="4665" y="310797"/>
                </a:lnTo>
                <a:cubicBezTo>
                  <a:pt x="2153" y="310797"/>
                  <a:pt x="0" y="308681"/>
                  <a:pt x="0" y="306211"/>
                </a:cubicBezTo>
                <a:cubicBezTo>
                  <a:pt x="0" y="303742"/>
                  <a:pt x="2153" y="301625"/>
                  <a:pt x="4665" y="301625"/>
                </a:cubicBezTo>
                <a:close/>
                <a:moveTo>
                  <a:pt x="257426" y="279783"/>
                </a:moveTo>
                <a:lnTo>
                  <a:pt x="257426" y="292041"/>
                </a:lnTo>
                <a:cubicBezTo>
                  <a:pt x="257426" y="297449"/>
                  <a:pt x="261409" y="301415"/>
                  <a:pt x="266839" y="301415"/>
                </a:cubicBezTo>
                <a:lnTo>
                  <a:pt x="290374" y="301415"/>
                </a:lnTo>
                <a:cubicBezTo>
                  <a:pt x="295443" y="301415"/>
                  <a:pt x="299787" y="297449"/>
                  <a:pt x="299787" y="292041"/>
                </a:cubicBezTo>
                <a:lnTo>
                  <a:pt x="299787" y="279783"/>
                </a:lnTo>
                <a:lnTo>
                  <a:pt x="257426" y="279783"/>
                </a:lnTo>
                <a:close/>
                <a:moveTo>
                  <a:pt x="44375" y="228600"/>
                </a:moveTo>
                <a:lnTo>
                  <a:pt x="148940" y="228600"/>
                </a:lnTo>
                <a:cubicBezTo>
                  <a:pt x="151464" y="228600"/>
                  <a:pt x="153627" y="230717"/>
                  <a:pt x="153627" y="233186"/>
                </a:cubicBezTo>
                <a:cubicBezTo>
                  <a:pt x="153627" y="235656"/>
                  <a:pt x="151464" y="237772"/>
                  <a:pt x="148940" y="237772"/>
                </a:cubicBezTo>
                <a:lnTo>
                  <a:pt x="44375" y="237772"/>
                </a:lnTo>
                <a:cubicBezTo>
                  <a:pt x="41851" y="237772"/>
                  <a:pt x="39688" y="235656"/>
                  <a:pt x="39688" y="233186"/>
                </a:cubicBezTo>
                <a:cubicBezTo>
                  <a:pt x="39688" y="230717"/>
                  <a:pt x="41851" y="228600"/>
                  <a:pt x="44375" y="228600"/>
                </a:cubicBezTo>
                <a:close/>
                <a:moveTo>
                  <a:pt x="115785" y="192088"/>
                </a:moveTo>
                <a:lnTo>
                  <a:pt x="173140" y="192088"/>
                </a:lnTo>
                <a:cubicBezTo>
                  <a:pt x="175291" y="192088"/>
                  <a:pt x="177442" y="194205"/>
                  <a:pt x="177442" y="196674"/>
                </a:cubicBezTo>
                <a:cubicBezTo>
                  <a:pt x="177442" y="199143"/>
                  <a:pt x="175291" y="201260"/>
                  <a:pt x="173140" y="201260"/>
                </a:cubicBezTo>
                <a:lnTo>
                  <a:pt x="115785" y="201260"/>
                </a:lnTo>
                <a:cubicBezTo>
                  <a:pt x="112917" y="201260"/>
                  <a:pt x="111125" y="199143"/>
                  <a:pt x="111125" y="196674"/>
                </a:cubicBezTo>
                <a:cubicBezTo>
                  <a:pt x="111125" y="194205"/>
                  <a:pt x="112917" y="192088"/>
                  <a:pt x="115785" y="192088"/>
                </a:cubicBezTo>
                <a:close/>
                <a:moveTo>
                  <a:pt x="44429" y="192088"/>
                </a:moveTo>
                <a:lnTo>
                  <a:pt x="88557" y="192088"/>
                </a:lnTo>
                <a:cubicBezTo>
                  <a:pt x="91110" y="192088"/>
                  <a:pt x="93298" y="194205"/>
                  <a:pt x="93298" y="196674"/>
                </a:cubicBezTo>
                <a:cubicBezTo>
                  <a:pt x="93298" y="199143"/>
                  <a:pt x="91110" y="201260"/>
                  <a:pt x="88557" y="201260"/>
                </a:cubicBezTo>
                <a:lnTo>
                  <a:pt x="44429" y="201260"/>
                </a:lnTo>
                <a:cubicBezTo>
                  <a:pt x="41876" y="201260"/>
                  <a:pt x="39688" y="199143"/>
                  <a:pt x="39688" y="196674"/>
                </a:cubicBezTo>
                <a:cubicBezTo>
                  <a:pt x="39688" y="194205"/>
                  <a:pt x="41876" y="192088"/>
                  <a:pt x="44429" y="192088"/>
                </a:cubicBezTo>
                <a:close/>
                <a:moveTo>
                  <a:pt x="44356" y="153988"/>
                </a:moveTo>
                <a:lnTo>
                  <a:pt x="125148" y="153988"/>
                </a:lnTo>
                <a:cubicBezTo>
                  <a:pt x="127662" y="153988"/>
                  <a:pt x="129816" y="156105"/>
                  <a:pt x="129816" y="158574"/>
                </a:cubicBezTo>
                <a:cubicBezTo>
                  <a:pt x="129816" y="161043"/>
                  <a:pt x="127662" y="163160"/>
                  <a:pt x="125148" y="163160"/>
                </a:cubicBezTo>
                <a:lnTo>
                  <a:pt x="44356" y="163160"/>
                </a:lnTo>
                <a:cubicBezTo>
                  <a:pt x="41843" y="163160"/>
                  <a:pt x="39688" y="161043"/>
                  <a:pt x="39688" y="158574"/>
                </a:cubicBezTo>
                <a:cubicBezTo>
                  <a:pt x="39688" y="156105"/>
                  <a:pt x="41843" y="153988"/>
                  <a:pt x="44356" y="153988"/>
                </a:cubicBezTo>
                <a:close/>
                <a:moveTo>
                  <a:pt x="101156" y="115888"/>
                </a:moveTo>
                <a:lnTo>
                  <a:pt x="173122" y="115888"/>
                </a:lnTo>
                <a:cubicBezTo>
                  <a:pt x="175281" y="115888"/>
                  <a:pt x="177440" y="117929"/>
                  <a:pt x="177440" y="120310"/>
                </a:cubicBezTo>
                <a:cubicBezTo>
                  <a:pt x="177440" y="123032"/>
                  <a:pt x="175281" y="125073"/>
                  <a:pt x="173122" y="125073"/>
                </a:cubicBezTo>
                <a:lnTo>
                  <a:pt x="101156" y="125073"/>
                </a:lnTo>
                <a:cubicBezTo>
                  <a:pt x="98637" y="125073"/>
                  <a:pt x="96838" y="123032"/>
                  <a:pt x="96838" y="120310"/>
                </a:cubicBezTo>
                <a:cubicBezTo>
                  <a:pt x="96838" y="117929"/>
                  <a:pt x="98637" y="115888"/>
                  <a:pt x="101156" y="115888"/>
                </a:cubicBezTo>
                <a:close/>
                <a:moveTo>
                  <a:pt x="44421" y="115888"/>
                </a:moveTo>
                <a:lnTo>
                  <a:pt x="73914" y="115888"/>
                </a:lnTo>
                <a:cubicBezTo>
                  <a:pt x="76826" y="115888"/>
                  <a:pt x="79011" y="117929"/>
                  <a:pt x="79011" y="120310"/>
                </a:cubicBezTo>
                <a:cubicBezTo>
                  <a:pt x="79011" y="123032"/>
                  <a:pt x="76826" y="125073"/>
                  <a:pt x="73914" y="125073"/>
                </a:cubicBezTo>
                <a:lnTo>
                  <a:pt x="44421" y="125073"/>
                </a:lnTo>
                <a:cubicBezTo>
                  <a:pt x="41873" y="125073"/>
                  <a:pt x="39688" y="123032"/>
                  <a:pt x="39688" y="120310"/>
                </a:cubicBezTo>
                <a:cubicBezTo>
                  <a:pt x="39688" y="117929"/>
                  <a:pt x="41873" y="115888"/>
                  <a:pt x="44421" y="115888"/>
                </a:cubicBezTo>
                <a:close/>
                <a:moveTo>
                  <a:pt x="152420" y="79375"/>
                </a:moveTo>
                <a:lnTo>
                  <a:pt x="173018" y="79375"/>
                </a:lnTo>
                <a:cubicBezTo>
                  <a:pt x="175225" y="79375"/>
                  <a:pt x="177432" y="81492"/>
                  <a:pt x="177432" y="83961"/>
                </a:cubicBezTo>
                <a:cubicBezTo>
                  <a:pt x="177432" y="86430"/>
                  <a:pt x="175225" y="88547"/>
                  <a:pt x="173018" y="88547"/>
                </a:cubicBezTo>
                <a:lnTo>
                  <a:pt x="152420" y="88547"/>
                </a:lnTo>
                <a:cubicBezTo>
                  <a:pt x="149845" y="88547"/>
                  <a:pt x="147638" y="86430"/>
                  <a:pt x="147638" y="83961"/>
                </a:cubicBezTo>
                <a:cubicBezTo>
                  <a:pt x="147638" y="81492"/>
                  <a:pt x="149845" y="79375"/>
                  <a:pt x="152420" y="79375"/>
                </a:cubicBezTo>
                <a:close/>
                <a:moveTo>
                  <a:pt x="44356" y="79375"/>
                </a:moveTo>
                <a:lnTo>
                  <a:pt x="125148" y="79375"/>
                </a:lnTo>
                <a:cubicBezTo>
                  <a:pt x="127662" y="79375"/>
                  <a:pt x="129816" y="81492"/>
                  <a:pt x="129816" y="83961"/>
                </a:cubicBezTo>
                <a:cubicBezTo>
                  <a:pt x="129816" y="86430"/>
                  <a:pt x="127662" y="88547"/>
                  <a:pt x="125148" y="88547"/>
                </a:cubicBezTo>
                <a:lnTo>
                  <a:pt x="44356" y="88547"/>
                </a:lnTo>
                <a:cubicBezTo>
                  <a:pt x="41843" y="88547"/>
                  <a:pt x="39688" y="86430"/>
                  <a:pt x="39688" y="83961"/>
                </a:cubicBezTo>
                <a:cubicBezTo>
                  <a:pt x="39688" y="81492"/>
                  <a:pt x="41843" y="79375"/>
                  <a:pt x="44356" y="79375"/>
                </a:cubicBezTo>
                <a:close/>
                <a:moveTo>
                  <a:pt x="263219" y="46510"/>
                </a:moveTo>
                <a:lnTo>
                  <a:pt x="257426" y="58408"/>
                </a:lnTo>
                <a:lnTo>
                  <a:pt x="257426" y="270409"/>
                </a:lnTo>
                <a:lnTo>
                  <a:pt x="273719" y="270409"/>
                </a:lnTo>
                <a:lnTo>
                  <a:pt x="273719" y="66701"/>
                </a:lnTo>
                <a:cubicBezTo>
                  <a:pt x="273719" y="63816"/>
                  <a:pt x="275891" y="62014"/>
                  <a:pt x="278426" y="62014"/>
                </a:cubicBezTo>
                <a:cubicBezTo>
                  <a:pt x="280960" y="62014"/>
                  <a:pt x="283132" y="63816"/>
                  <a:pt x="283132" y="66701"/>
                </a:cubicBezTo>
                <a:lnTo>
                  <a:pt x="283132" y="270409"/>
                </a:lnTo>
                <a:lnTo>
                  <a:pt x="299787" y="270409"/>
                </a:lnTo>
                <a:lnTo>
                  <a:pt x="299787" y="58408"/>
                </a:lnTo>
                <a:lnTo>
                  <a:pt x="293994" y="46510"/>
                </a:lnTo>
                <a:lnTo>
                  <a:pt x="263219" y="46510"/>
                </a:lnTo>
                <a:close/>
                <a:moveTo>
                  <a:pt x="44339" y="41275"/>
                </a:moveTo>
                <a:lnTo>
                  <a:pt x="110880" y="41275"/>
                </a:lnTo>
                <a:cubicBezTo>
                  <a:pt x="113384" y="41275"/>
                  <a:pt x="115530" y="43392"/>
                  <a:pt x="115530" y="45861"/>
                </a:cubicBezTo>
                <a:cubicBezTo>
                  <a:pt x="115530" y="48330"/>
                  <a:pt x="113384" y="50447"/>
                  <a:pt x="110880" y="50447"/>
                </a:cubicBezTo>
                <a:lnTo>
                  <a:pt x="44339" y="50447"/>
                </a:lnTo>
                <a:cubicBezTo>
                  <a:pt x="41835" y="50447"/>
                  <a:pt x="39688" y="48330"/>
                  <a:pt x="39688" y="45861"/>
                </a:cubicBezTo>
                <a:cubicBezTo>
                  <a:pt x="39688" y="43392"/>
                  <a:pt x="41835" y="41275"/>
                  <a:pt x="44339" y="41275"/>
                </a:cubicBezTo>
                <a:close/>
                <a:moveTo>
                  <a:pt x="278426" y="15864"/>
                </a:moveTo>
                <a:lnTo>
                  <a:pt x="267926" y="37136"/>
                </a:lnTo>
                <a:lnTo>
                  <a:pt x="289287" y="37136"/>
                </a:lnTo>
                <a:lnTo>
                  <a:pt x="278426" y="15864"/>
                </a:lnTo>
                <a:close/>
                <a:moveTo>
                  <a:pt x="9338" y="9348"/>
                </a:moveTo>
                <a:lnTo>
                  <a:pt x="9338" y="271812"/>
                </a:lnTo>
                <a:lnTo>
                  <a:pt x="186034" y="271812"/>
                </a:lnTo>
                <a:cubicBezTo>
                  <a:pt x="195013" y="271812"/>
                  <a:pt x="203632" y="275407"/>
                  <a:pt x="209378" y="281519"/>
                </a:cubicBezTo>
                <a:lnTo>
                  <a:pt x="209378" y="32718"/>
                </a:lnTo>
                <a:cubicBezTo>
                  <a:pt x="209378" y="19775"/>
                  <a:pt x="198963" y="9348"/>
                  <a:pt x="186034" y="9348"/>
                </a:cubicBezTo>
                <a:lnTo>
                  <a:pt x="9338" y="9348"/>
                </a:lnTo>
                <a:close/>
                <a:moveTo>
                  <a:pt x="274081" y="3245"/>
                </a:moveTo>
                <a:cubicBezTo>
                  <a:pt x="275891" y="0"/>
                  <a:pt x="280960" y="0"/>
                  <a:pt x="282770" y="3245"/>
                </a:cubicBezTo>
                <a:lnTo>
                  <a:pt x="308839" y="55163"/>
                </a:lnTo>
                <a:cubicBezTo>
                  <a:pt x="308839" y="55884"/>
                  <a:pt x="309201" y="56245"/>
                  <a:pt x="309201" y="56966"/>
                </a:cubicBezTo>
                <a:lnTo>
                  <a:pt x="309201" y="292041"/>
                </a:lnTo>
                <a:cubicBezTo>
                  <a:pt x="309201" y="302497"/>
                  <a:pt x="300511" y="310790"/>
                  <a:pt x="290374" y="310790"/>
                </a:cubicBezTo>
                <a:lnTo>
                  <a:pt x="266839" y="310790"/>
                </a:lnTo>
                <a:cubicBezTo>
                  <a:pt x="256340" y="310790"/>
                  <a:pt x="247650" y="302497"/>
                  <a:pt x="247650" y="292041"/>
                </a:cubicBezTo>
                <a:lnTo>
                  <a:pt x="247650" y="56966"/>
                </a:lnTo>
                <a:cubicBezTo>
                  <a:pt x="247650" y="56245"/>
                  <a:pt x="248012" y="55884"/>
                  <a:pt x="248374" y="55163"/>
                </a:cubicBezTo>
                <a:lnTo>
                  <a:pt x="274081" y="3245"/>
                </a:lnTo>
                <a:close/>
                <a:moveTo>
                  <a:pt x="4669" y="0"/>
                </a:moveTo>
                <a:lnTo>
                  <a:pt x="186034" y="0"/>
                </a:lnTo>
                <a:cubicBezTo>
                  <a:pt x="203991" y="0"/>
                  <a:pt x="218716" y="14741"/>
                  <a:pt x="218716" y="32718"/>
                </a:cubicBezTo>
                <a:lnTo>
                  <a:pt x="218716" y="304530"/>
                </a:lnTo>
                <a:cubicBezTo>
                  <a:pt x="218716" y="307046"/>
                  <a:pt x="216561" y="309204"/>
                  <a:pt x="214047" y="309204"/>
                </a:cubicBezTo>
                <a:cubicBezTo>
                  <a:pt x="211533" y="309204"/>
                  <a:pt x="209378" y="307046"/>
                  <a:pt x="209378" y="304530"/>
                </a:cubicBezTo>
                <a:cubicBezTo>
                  <a:pt x="209378" y="291586"/>
                  <a:pt x="198963" y="281160"/>
                  <a:pt x="186034" y="281160"/>
                </a:cubicBezTo>
                <a:lnTo>
                  <a:pt x="4669" y="281160"/>
                </a:lnTo>
                <a:cubicBezTo>
                  <a:pt x="2155" y="281160"/>
                  <a:pt x="0" y="279002"/>
                  <a:pt x="0" y="276486"/>
                </a:cubicBezTo>
                <a:lnTo>
                  <a:pt x="0" y="4674"/>
                </a:lnTo>
                <a:cubicBezTo>
                  <a:pt x="0" y="2157"/>
                  <a:pt x="2155" y="0"/>
                  <a:pt x="466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133">
            <a:extLst>
              <a:ext uri="{FF2B5EF4-FFF2-40B4-BE49-F238E27FC236}">
                <a16:creationId xmlns:a16="http://schemas.microsoft.com/office/drawing/2014/main" id="{4A3DF268-2128-504C-BACB-AC7D56E5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057" y="4295879"/>
            <a:ext cx="864855" cy="789459"/>
          </a:xfrm>
          <a:custGeom>
            <a:avLst/>
            <a:gdLst>
              <a:gd name="T0" fmla="*/ 290888 w 862"/>
              <a:gd name="T1" fmla="*/ 272843 h 784"/>
              <a:gd name="T2" fmla="*/ 90139 w 862"/>
              <a:gd name="T3" fmla="*/ 70283 h 784"/>
              <a:gd name="T4" fmla="*/ 86189 w 862"/>
              <a:gd name="T5" fmla="*/ 64156 h 784"/>
              <a:gd name="T6" fmla="*/ 9337 w 862"/>
              <a:gd name="T7" fmla="*/ 131196 h 784"/>
              <a:gd name="T8" fmla="*/ 120305 w 862"/>
              <a:gd name="T9" fmla="*/ 18021 h 784"/>
              <a:gd name="T10" fmla="*/ 116714 w 862"/>
              <a:gd name="T11" fmla="*/ 66679 h 784"/>
              <a:gd name="T12" fmla="*/ 105222 w 862"/>
              <a:gd name="T13" fmla="*/ 193549 h 784"/>
              <a:gd name="T14" fmla="*/ 99476 w 862"/>
              <a:gd name="T15" fmla="*/ 69202 h 784"/>
              <a:gd name="T16" fmla="*/ 95167 w 862"/>
              <a:gd name="T17" fmla="*/ 18021 h 784"/>
              <a:gd name="T18" fmla="*/ 170223 w 862"/>
              <a:gd name="T19" fmla="*/ 23067 h 784"/>
              <a:gd name="T20" fmla="*/ 180997 w 862"/>
              <a:gd name="T21" fmla="*/ 86863 h 784"/>
              <a:gd name="T22" fmla="*/ 157295 w 862"/>
              <a:gd name="T23" fmla="*/ 157507 h 784"/>
              <a:gd name="T24" fmla="*/ 125333 w 862"/>
              <a:gd name="T25" fmla="*/ 70283 h 784"/>
              <a:gd name="T26" fmla="*/ 136825 w 862"/>
              <a:gd name="T27" fmla="*/ 49379 h 784"/>
              <a:gd name="T28" fmla="*/ 186743 w 862"/>
              <a:gd name="T29" fmla="*/ 60191 h 784"/>
              <a:gd name="T30" fmla="*/ 226246 w 862"/>
              <a:gd name="T31" fmla="*/ 60191 h 784"/>
              <a:gd name="T32" fmla="*/ 228401 w 862"/>
              <a:gd name="T33" fmla="*/ 21626 h 784"/>
              <a:gd name="T34" fmla="*/ 224810 w 862"/>
              <a:gd name="T35" fmla="*/ 80375 h 784"/>
              <a:gd name="T36" fmla="*/ 223014 w 862"/>
              <a:gd name="T37" fmla="*/ 179132 h 784"/>
              <a:gd name="T38" fmla="*/ 189975 w 862"/>
              <a:gd name="T39" fmla="*/ 84340 h 784"/>
              <a:gd name="T40" fmla="*/ 187820 w 862"/>
              <a:gd name="T41" fmla="*/ 80375 h 784"/>
              <a:gd name="T42" fmla="*/ 184588 w 862"/>
              <a:gd name="T43" fmla="*/ 21626 h 784"/>
              <a:gd name="T44" fmla="*/ 186743 w 862"/>
              <a:gd name="T45" fmla="*/ 60191 h 784"/>
              <a:gd name="T46" fmla="*/ 231992 w 862"/>
              <a:gd name="T47" fmla="*/ 86863 h 784"/>
              <a:gd name="T48" fmla="*/ 296634 w 862"/>
              <a:gd name="T49" fmla="*/ 121464 h 784"/>
              <a:gd name="T50" fmla="*/ 299507 w 862"/>
              <a:gd name="T51" fmla="*/ 131196 h 784"/>
              <a:gd name="T52" fmla="*/ 309203 w 862"/>
              <a:gd name="T53" fmla="*/ 121464 h 784"/>
              <a:gd name="T54" fmla="*/ 308485 w 862"/>
              <a:gd name="T55" fmla="*/ 119301 h 784"/>
              <a:gd name="T56" fmla="*/ 307407 w 862"/>
              <a:gd name="T57" fmla="*/ 117860 h 784"/>
              <a:gd name="T58" fmla="*/ 246357 w 862"/>
              <a:gd name="T59" fmla="*/ 70283 h 784"/>
              <a:gd name="T60" fmla="*/ 225887 w 862"/>
              <a:gd name="T61" fmla="*/ 8650 h 784"/>
              <a:gd name="T62" fmla="*/ 221218 w 862"/>
              <a:gd name="T63" fmla="*/ 9371 h 784"/>
              <a:gd name="T64" fmla="*/ 219064 w 862"/>
              <a:gd name="T65" fmla="*/ 53343 h 784"/>
              <a:gd name="T66" fmla="*/ 193925 w 862"/>
              <a:gd name="T67" fmla="*/ 12975 h 784"/>
              <a:gd name="T68" fmla="*/ 187102 w 862"/>
              <a:gd name="T69" fmla="*/ 8650 h 784"/>
              <a:gd name="T70" fmla="*/ 157295 w 862"/>
              <a:gd name="T71" fmla="*/ 1081 h 784"/>
              <a:gd name="T72" fmla="*/ 130002 w 862"/>
              <a:gd name="T73" fmla="*/ 18021 h 784"/>
              <a:gd name="T74" fmla="*/ 124256 w 862"/>
              <a:gd name="T75" fmla="*/ 8290 h 784"/>
              <a:gd name="T76" fmla="*/ 86907 w 862"/>
              <a:gd name="T77" fmla="*/ 12255 h 784"/>
              <a:gd name="T78" fmla="*/ 79007 w 862"/>
              <a:gd name="T79" fmla="*/ 52622 h 784"/>
              <a:gd name="T80" fmla="*/ 1796 w 862"/>
              <a:gd name="T81" fmla="*/ 117860 h 784"/>
              <a:gd name="T82" fmla="*/ 718 w 862"/>
              <a:gd name="T83" fmla="*/ 119301 h 784"/>
              <a:gd name="T84" fmla="*/ 718 w 862"/>
              <a:gd name="T85" fmla="*/ 119662 h 784"/>
              <a:gd name="T86" fmla="*/ 0 w 862"/>
              <a:gd name="T87" fmla="*/ 277889 h 784"/>
              <a:gd name="T88" fmla="*/ 359 w 862"/>
              <a:gd name="T89" fmla="*/ 278971 h 784"/>
              <a:gd name="T90" fmla="*/ 359 w 862"/>
              <a:gd name="T91" fmla="*/ 279331 h 784"/>
              <a:gd name="T92" fmla="*/ 1436 w 862"/>
              <a:gd name="T93" fmla="*/ 280773 h 784"/>
              <a:gd name="T94" fmla="*/ 1436 w 862"/>
              <a:gd name="T95" fmla="*/ 281494 h 784"/>
              <a:gd name="T96" fmla="*/ 2873 w 862"/>
              <a:gd name="T97" fmla="*/ 282215 h 784"/>
              <a:gd name="T98" fmla="*/ 304534 w 862"/>
              <a:gd name="T99" fmla="*/ 282215 h 784"/>
              <a:gd name="T100" fmla="*/ 305971 w 862"/>
              <a:gd name="T101" fmla="*/ 282215 h 784"/>
              <a:gd name="T102" fmla="*/ 307407 w 862"/>
              <a:gd name="T103" fmla="*/ 281494 h 784"/>
              <a:gd name="T104" fmla="*/ 307766 w 862"/>
              <a:gd name="T105" fmla="*/ 280773 h 784"/>
              <a:gd name="T106" fmla="*/ 308844 w 862"/>
              <a:gd name="T107" fmla="*/ 279331 h 784"/>
              <a:gd name="T108" fmla="*/ 308844 w 862"/>
              <a:gd name="T109" fmla="*/ 278971 h 784"/>
              <a:gd name="T110" fmla="*/ 309203 w 862"/>
              <a:gd name="T111" fmla="*/ 277889 h 7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862" h="784">
                <a:moveTo>
                  <a:pt x="51" y="757"/>
                </a:moveTo>
                <a:lnTo>
                  <a:pt x="430" y="464"/>
                </a:lnTo>
                <a:lnTo>
                  <a:pt x="810" y="757"/>
                </a:lnTo>
                <a:lnTo>
                  <a:pt x="51" y="757"/>
                </a:lnTo>
                <a:close/>
                <a:moveTo>
                  <a:pt x="240" y="178"/>
                </a:moveTo>
                <a:lnTo>
                  <a:pt x="251" y="195"/>
                </a:lnTo>
                <a:lnTo>
                  <a:pt x="251" y="505"/>
                </a:lnTo>
                <a:lnTo>
                  <a:pt x="34" y="337"/>
                </a:lnTo>
                <a:lnTo>
                  <a:pt x="240" y="178"/>
                </a:lnTo>
                <a:close/>
                <a:moveTo>
                  <a:pt x="272" y="554"/>
                </a:moveTo>
                <a:lnTo>
                  <a:pt x="26" y="744"/>
                </a:lnTo>
                <a:lnTo>
                  <a:pt x="26" y="364"/>
                </a:lnTo>
                <a:lnTo>
                  <a:pt x="272" y="554"/>
                </a:lnTo>
                <a:close/>
                <a:moveTo>
                  <a:pt x="265" y="50"/>
                </a:moveTo>
                <a:lnTo>
                  <a:pt x="335" y="50"/>
                </a:lnTo>
                <a:lnTo>
                  <a:pt x="355" y="137"/>
                </a:lnTo>
                <a:lnTo>
                  <a:pt x="325" y="185"/>
                </a:lnTo>
                <a:cubicBezTo>
                  <a:pt x="323" y="187"/>
                  <a:pt x="323" y="189"/>
                  <a:pt x="323" y="192"/>
                </a:cubicBezTo>
                <a:lnTo>
                  <a:pt x="323" y="514"/>
                </a:lnTo>
                <a:lnTo>
                  <a:pt x="293" y="537"/>
                </a:lnTo>
                <a:lnTo>
                  <a:pt x="277" y="525"/>
                </a:lnTo>
                <a:lnTo>
                  <a:pt x="277" y="192"/>
                </a:lnTo>
                <a:cubicBezTo>
                  <a:pt x="277" y="189"/>
                  <a:pt x="276" y="187"/>
                  <a:pt x="275" y="185"/>
                </a:cubicBezTo>
                <a:lnTo>
                  <a:pt x="245" y="137"/>
                </a:lnTo>
                <a:lnTo>
                  <a:pt x="265" y="50"/>
                </a:lnTo>
                <a:close/>
                <a:moveTo>
                  <a:pt x="430" y="30"/>
                </a:moveTo>
                <a:lnTo>
                  <a:pt x="474" y="64"/>
                </a:lnTo>
                <a:cubicBezTo>
                  <a:pt x="458" y="85"/>
                  <a:pt x="450" y="111"/>
                  <a:pt x="450" y="138"/>
                </a:cubicBezTo>
                <a:cubicBezTo>
                  <a:pt x="450" y="179"/>
                  <a:pt x="470" y="218"/>
                  <a:pt x="504" y="241"/>
                </a:cubicBezTo>
                <a:lnTo>
                  <a:pt x="504" y="487"/>
                </a:lnTo>
                <a:lnTo>
                  <a:pt x="438" y="437"/>
                </a:lnTo>
                <a:cubicBezTo>
                  <a:pt x="434" y="433"/>
                  <a:pt x="427" y="433"/>
                  <a:pt x="422" y="437"/>
                </a:cubicBezTo>
                <a:lnTo>
                  <a:pt x="349" y="494"/>
                </a:lnTo>
                <a:lnTo>
                  <a:pt x="349" y="195"/>
                </a:lnTo>
                <a:lnTo>
                  <a:pt x="380" y="146"/>
                </a:lnTo>
                <a:cubicBezTo>
                  <a:pt x="381" y="143"/>
                  <a:pt x="382" y="140"/>
                  <a:pt x="381" y="137"/>
                </a:cubicBezTo>
                <a:lnTo>
                  <a:pt x="368" y="78"/>
                </a:lnTo>
                <a:lnTo>
                  <a:pt x="430" y="30"/>
                </a:lnTo>
                <a:close/>
                <a:moveTo>
                  <a:pt x="520" y="167"/>
                </a:moveTo>
                <a:lnTo>
                  <a:pt x="520" y="167"/>
                </a:lnTo>
                <a:cubicBezTo>
                  <a:pt x="554" y="187"/>
                  <a:pt x="596" y="187"/>
                  <a:pt x="630" y="167"/>
                </a:cubicBezTo>
                <a:cubicBezTo>
                  <a:pt x="633" y="165"/>
                  <a:pt x="636" y="161"/>
                  <a:pt x="636" y="156"/>
                </a:cubicBezTo>
                <a:lnTo>
                  <a:pt x="636" y="60"/>
                </a:lnTo>
                <a:cubicBezTo>
                  <a:pt x="660" y="78"/>
                  <a:pt x="674" y="107"/>
                  <a:pt x="674" y="138"/>
                </a:cubicBezTo>
                <a:cubicBezTo>
                  <a:pt x="674" y="173"/>
                  <a:pt x="656" y="205"/>
                  <a:pt x="626" y="223"/>
                </a:cubicBezTo>
                <a:cubicBezTo>
                  <a:pt x="623" y="225"/>
                  <a:pt x="621" y="229"/>
                  <a:pt x="621" y="234"/>
                </a:cubicBezTo>
                <a:lnTo>
                  <a:pt x="621" y="497"/>
                </a:lnTo>
                <a:lnTo>
                  <a:pt x="568" y="537"/>
                </a:lnTo>
                <a:lnTo>
                  <a:pt x="529" y="507"/>
                </a:lnTo>
                <a:lnTo>
                  <a:pt x="529" y="234"/>
                </a:lnTo>
                <a:cubicBezTo>
                  <a:pt x="529" y="229"/>
                  <a:pt x="527" y="225"/>
                  <a:pt x="523" y="223"/>
                </a:cubicBezTo>
                <a:cubicBezTo>
                  <a:pt x="494" y="205"/>
                  <a:pt x="475" y="173"/>
                  <a:pt x="475" y="138"/>
                </a:cubicBezTo>
                <a:cubicBezTo>
                  <a:pt x="475" y="107"/>
                  <a:pt x="490" y="78"/>
                  <a:pt x="514" y="60"/>
                </a:cubicBezTo>
                <a:lnTo>
                  <a:pt x="514" y="156"/>
                </a:lnTo>
                <a:cubicBezTo>
                  <a:pt x="514" y="161"/>
                  <a:pt x="517" y="165"/>
                  <a:pt x="520" y="167"/>
                </a:cubicBezTo>
                <a:close/>
                <a:moveTo>
                  <a:pt x="826" y="337"/>
                </a:moveTo>
                <a:lnTo>
                  <a:pt x="646" y="477"/>
                </a:lnTo>
                <a:lnTo>
                  <a:pt x="646" y="241"/>
                </a:lnTo>
                <a:cubicBezTo>
                  <a:pt x="656" y="234"/>
                  <a:pt x="664" y="227"/>
                  <a:pt x="672" y="217"/>
                </a:cubicBezTo>
                <a:lnTo>
                  <a:pt x="826" y="337"/>
                </a:lnTo>
                <a:close/>
                <a:moveTo>
                  <a:pt x="834" y="744"/>
                </a:moveTo>
                <a:lnTo>
                  <a:pt x="589" y="554"/>
                </a:lnTo>
                <a:lnTo>
                  <a:pt x="834" y="364"/>
                </a:lnTo>
                <a:lnTo>
                  <a:pt x="834" y="744"/>
                </a:lnTo>
                <a:close/>
                <a:moveTo>
                  <a:pt x="861" y="337"/>
                </a:moveTo>
                <a:lnTo>
                  <a:pt x="861" y="337"/>
                </a:lnTo>
                <a:cubicBezTo>
                  <a:pt x="861" y="335"/>
                  <a:pt x="860" y="333"/>
                  <a:pt x="860" y="332"/>
                </a:cubicBezTo>
                <a:lnTo>
                  <a:pt x="859" y="331"/>
                </a:lnTo>
                <a:cubicBezTo>
                  <a:pt x="858" y="329"/>
                  <a:pt x="857" y="328"/>
                  <a:pt x="856" y="327"/>
                </a:cubicBezTo>
                <a:cubicBezTo>
                  <a:pt x="855" y="327"/>
                  <a:pt x="855" y="327"/>
                  <a:pt x="855" y="327"/>
                </a:cubicBezTo>
                <a:lnTo>
                  <a:pt x="686" y="195"/>
                </a:lnTo>
                <a:cubicBezTo>
                  <a:pt x="696" y="178"/>
                  <a:pt x="700" y="158"/>
                  <a:pt x="700" y="138"/>
                </a:cubicBezTo>
                <a:cubicBezTo>
                  <a:pt x="700" y="90"/>
                  <a:pt x="672" y="46"/>
                  <a:pt x="629" y="24"/>
                </a:cubicBezTo>
                <a:cubicBezTo>
                  <a:pt x="624" y="23"/>
                  <a:pt x="620" y="23"/>
                  <a:pt x="616" y="26"/>
                </a:cubicBezTo>
                <a:cubicBezTo>
                  <a:pt x="612" y="28"/>
                  <a:pt x="610" y="32"/>
                  <a:pt x="610" y="36"/>
                </a:cubicBezTo>
                <a:lnTo>
                  <a:pt x="610" y="148"/>
                </a:lnTo>
                <a:cubicBezTo>
                  <a:pt x="588" y="159"/>
                  <a:pt x="562" y="159"/>
                  <a:pt x="540" y="148"/>
                </a:cubicBezTo>
                <a:lnTo>
                  <a:pt x="540" y="36"/>
                </a:lnTo>
                <a:cubicBezTo>
                  <a:pt x="540" y="32"/>
                  <a:pt x="538" y="28"/>
                  <a:pt x="534" y="26"/>
                </a:cubicBezTo>
                <a:cubicBezTo>
                  <a:pt x="530" y="23"/>
                  <a:pt x="525" y="23"/>
                  <a:pt x="521" y="24"/>
                </a:cubicBezTo>
                <a:cubicBezTo>
                  <a:pt x="511" y="30"/>
                  <a:pt x="501" y="37"/>
                  <a:pt x="492" y="44"/>
                </a:cubicBezTo>
                <a:lnTo>
                  <a:pt x="438" y="3"/>
                </a:lnTo>
                <a:cubicBezTo>
                  <a:pt x="434" y="0"/>
                  <a:pt x="427" y="0"/>
                  <a:pt x="422" y="3"/>
                </a:cubicBezTo>
                <a:lnTo>
                  <a:pt x="362" y="50"/>
                </a:lnTo>
                <a:lnTo>
                  <a:pt x="359" y="34"/>
                </a:lnTo>
                <a:cubicBezTo>
                  <a:pt x="357" y="27"/>
                  <a:pt x="351" y="23"/>
                  <a:pt x="346" y="23"/>
                </a:cubicBezTo>
                <a:lnTo>
                  <a:pt x="254" y="23"/>
                </a:lnTo>
                <a:cubicBezTo>
                  <a:pt x="248" y="23"/>
                  <a:pt x="243" y="27"/>
                  <a:pt x="242" y="34"/>
                </a:cubicBezTo>
                <a:lnTo>
                  <a:pt x="219" y="137"/>
                </a:lnTo>
                <a:cubicBezTo>
                  <a:pt x="218" y="140"/>
                  <a:pt x="218" y="143"/>
                  <a:pt x="220" y="146"/>
                </a:cubicBezTo>
                <a:lnTo>
                  <a:pt x="226" y="155"/>
                </a:lnTo>
                <a:lnTo>
                  <a:pt x="5" y="327"/>
                </a:lnTo>
                <a:cubicBezTo>
                  <a:pt x="4" y="328"/>
                  <a:pt x="3" y="329"/>
                  <a:pt x="2" y="331"/>
                </a:cubicBezTo>
                <a:lnTo>
                  <a:pt x="2" y="332"/>
                </a:lnTo>
                <a:cubicBezTo>
                  <a:pt x="1" y="333"/>
                  <a:pt x="0" y="335"/>
                  <a:pt x="0" y="337"/>
                </a:cubicBezTo>
                <a:lnTo>
                  <a:pt x="0" y="771"/>
                </a:lnTo>
                <a:cubicBezTo>
                  <a:pt x="0" y="772"/>
                  <a:pt x="0" y="773"/>
                  <a:pt x="1" y="774"/>
                </a:cubicBezTo>
                <a:cubicBezTo>
                  <a:pt x="1" y="775"/>
                  <a:pt x="1" y="775"/>
                  <a:pt x="1" y="775"/>
                </a:cubicBezTo>
                <a:cubicBezTo>
                  <a:pt x="2" y="776"/>
                  <a:pt x="2" y="776"/>
                  <a:pt x="2" y="776"/>
                </a:cubicBezTo>
                <a:cubicBezTo>
                  <a:pt x="2" y="777"/>
                  <a:pt x="3" y="779"/>
                  <a:pt x="4" y="779"/>
                </a:cubicBezTo>
                <a:cubicBezTo>
                  <a:pt x="4" y="780"/>
                  <a:pt x="4" y="780"/>
                  <a:pt x="4" y="781"/>
                </a:cubicBezTo>
                <a:cubicBezTo>
                  <a:pt x="5" y="781"/>
                  <a:pt x="6" y="782"/>
                  <a:pt x="7" y="782"/>
                </a:cubicBezTo>
                <a:cubicBezTo>
                  <a:pt x="8" y="782"/>
                  <a:pt x="8" y="783"/>
                  <a:pt x="8" y="783"/>
                </a:cubicBezTo>
                <a:cubicBezTo>
                  <a:pt x="10" y="783"/>
                  <a:pt x="12" y="783"/>
                  <a:pt x="13" y="783"/>
                </a:cubicBezTo>
                <a:lnTo>
                  <a:pt x="848" y="783"/>
                </a:lnTo>
                <a:cubicBezTo>
                  <a:pt x="849" y="783"/>
                  <a:pt x="851" y="783"/>
                  <a:pt x="852" y="783"/>
                </a:cubicBezTo>
                <a:cubicBezTo>
                  <a:pt x="853" y="783"/>
                  <a:pt x="853" y="782"/>
                  <a:pt x="854" y="782"/>
                </a:cubicBezTo>
                <a:cubicBezTo>
                  <a:pt x="854" y="782"/>
                  <a:pt x="855" y="781"/>
                  <a:pt x="856" y="781"/>
                </a:cubicBezTo>
                <a:cubicBezTo>
                  <a:pt x="856" y="780"/>
                  <a:pt x="856" y="780"/>
                  <a:pt x="857" y="779"/>
                </a:cubicBezTo>
                <a:cubicBezTo>
                  <a:pt x="858" y="779"/>
                  <a:pt x="858" y="777"/>
                  <a:pt x="859" y="776"/>
                </a:cubicBezTo>
                <a:cubicBezTo>
                  <a:pt x="859" y="776"/>
                  <a:pt x="860" y="776"/>
                  <a:pt x="860" y="775"/>
                </a:cubicBezTo>
                <a:cubicBezTo>
                  <a:pt x="860" y="775"/>
                  <a:pt x="860" y="775"/>
                  <a:pt x="860" y="774"/>
                </a:cubicBezTo>
                <a:cubicBezTo>
                  <a:pt x="860" y="773"/>
                  <a:pt x="861" y="772"/>
                  <a:pt x="861" y="771"/>
                </a:cubicBezTo>
                <a:lnTo>
                  <a:pt x="861" y="3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718">
            <a:extLst>
              <a:ext uri="{FF2B5EF4-FFF2-40B4-BE49-F238E27FC236}">
                <a16:creationId xmlns:a16="http://schemas.microsoft.com/office/drawing/2014/main" id="{C6B1AE7F-49A5-2E44-8CAE-0DBA0A321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8935" y="4269732"/>
            <a:ext cx="851552" cy="869292"/>
          </a:xfrm>
          <a:custGeom>
            <a:avLst/>
            <a:gdLst/>
            <a:ahLst/>
            <a:cxnLst/>
            <a:rect l="0" t="0" r="r" b="b"/>
            <a:pathLst>
              <a:path w="304440" h="310465">
                <a:moveTo>
                  <a:pt x="9367" y="169183"/>
                </a:moveTo>
                <a:lnTo>
                  <a:pt x="9367" y="270718"/>
                </a:lnTo>
                <a:lnTo>
                  <a:pt x="37830" y="270718"/>
                </a:lnTo>
                <a:cubicBezTo>
                  <a:pt x="40352" y="270718"/>
                  <a:pt x="42513" y="272886"/>
                  <a:pt x="42513" y="275415"/>
                </a:cubicBezTo>
                <a:lnTo>
                  <a:pt x="42513" y="297818"/>
                </a:lnTo>
                <a:lnTo>
                  <a:pt x="86108" y="271441"/>
                </a:lnTo>
                <a:cubicBezTo>
                  <a:pt x="87189" y="271079"/>
                  <a:pt x="87909" y="270718"/>
                  <a:pt x="88630" y="270718"/>
                </a:cubicBezTo>
                <a:lnTo>
                  <a:pt x="177260" y="270718"/>
                </a:lnTo>
                <a:lnTo>
                  <a:pt x="177260" y="237475"/>
                </a:lnTo>
                <a:lnTo>
                  <a:pt x="51881" y="237475"/>
                </a:lnTo>
                <a:cubicBezTo>
                  <a:pt x="49359" y="237475"/>
                  <a:pt x="47197" y="235669"/>
                  <a:pt x="47197" y="233139"/>
                </a:cubicBezTo>
                <a:lnTo>
                  <a:pt x="47197" y="169183"/>
                </a:lnTo>
                <a:lnTo>
                  <a:pt x="9367" y="169183"/>
                </a:lnTo>
                <a:close/>
                <a:moveTo>
                  <a:pt x="51881" y="117151"/>
                </a:moveTo>
                <a:lnTo>
                  <a:pt x="68814" y="117151"/>
                </a:lnTo>
                <a:cubicBezTo>
                  <a:pt x="71336" y="117151"/>
                  <a:pt x="73498" y="119319"/>
                  <a:pt x="73498" y="121848"/>
                </a:cubicBezTo>
                <a:cubicBezTo>
                  <a:pt x="73498" y="124378"/>
                  <a:pt x="71336" y="126546"/>
                  <a:pt x="68814" y="126546"/>
                </a:cubicBezTo>
                <a:lnTo>
                  <a:pt x="56564" y="126546"/>
                </a:lnTo>
                <a:lnTo>
                  <a:pt x="56564" y="228442"/>
                </a:lnTo>
                <a:lnTo>
                  <a:pt x="215810" y="228442"/>
                </a:lnTo>
                <a:cubicBezTo>
                  <a:pt x="216891" y="228442"/>
                  <a:pt x="217611" y="228442"/>
                  <a:pt x="218332" y="228803"/>
                </a:cubicBezTo>
                <a:lnTo>
                  <a:pt x="261926" y="255181"/>
                </a:lnTo>
                <a:lnTo>
                  <a:pt x="261926" y="233139"/>
                </a:lnTo>
                <a:cubicBezTo>
                  <a:pt x="261926" y="230249"/>
                  <a:pt x="264088" y="228442"/>
                  <a:pt x="266610" y="228442"/>
                </a:cubicBezTo>
                <a:lnTo>
                  <a:pt x="295072" y="228442"/>
                </a:lnTo>
                <a:lnTo>
                  <a:pt x="295072" y="126546"/>
                </a:lnTo>
                <a:lnTo>
                  <a:pt x="286065" y="126546"/>
                </a:lnTo>
                <a:cubicBezTo>
                  <a:pt x="283543" y="126546"/>
                  <a:pt x="281382" y="124378"/>
                  <a:pt x="281382" y="121848"/>
                </a:cubicBezTo>
                <a:cubicBezTo>
                  <a:pt x="281382" y="119319"/>
                  <a:pt x="283543" y="117151"/>
                  <a:pt x="286065" y="117151"/>
                </a:cubicBezTo>
                <a:lnTo>
                  <a:pt x="299756" y="117151"/>
                </a:lnTo>
                <a:cubicBezTo>
                  <a:pt x="302278" y="117151"/>
                  <a:pt x="304440" y="119319"/>
                  <a:pt x="304440" y="121848"/>
                </a:cubicBezTo>
                <a:lnTo>
                  <a:pt x="304440" y="233139"/>
                </a:lnTo>
                <a:cubicBezTo>
                  <a:pt x="304440" y="235669"/>
                  <a:pt x="302278" y="237475"/>
                  <a:pt x="299756" y="237475"/>
                </a:cubicBezTo>
                <a:lnTo>
                  <a:pt x="271294" y="237475"/>
                </a:lnTo>
                <a:lnTo>
                  <a:pt x="271294" y="263130"/>
                </a:lnTo>
                <a:cubicBezTo>
                  <a:pt x="271294" y="264937"/>
                  <a:pt x="270573" y="266382"/>
                  <a:pt x="269132" y="267466"/>
                </a:cubicBezTo>
                <a:cubicBezTo>
                  <a:pt x="268411" y="267827"/>
                  <a:pt x="267691" y="267827"/>
                  <a:pt x="266610" y="267827"/>
                </a:cubicBezTo>
                <a:cubicBezTo>
                  <a:pt x="265890" y="267827"/>
                  <a:pt x="264809" y="267827"/>
                  <a:pt x="264448" y="267466"/>
                </a:cubicBezTo>
                <a:lnTo>
                  <a:pt x="214729" y="237475"/>
                </a:lnTo>
                <a:lnTo>
                  <a:pt x="186627" y="237475"/>
                </a:lnTo>
                <a:lnTo>
                  <a:pt x="186627" y="275415"/>
                </a:lnTo>
                <a:cubicBezTo>
                  <a:pt x="186627" y="278306"/>
                  <a:pt x="184465" y="280474"/>
                  <a:pt x="181943" y="280474"/>
                </a:cubicBezTo>
                <a:lnTo>
                  <a:pt x="90071" y="280474"/>
                </a:lnTo>
                <a:lnTo>
                  <a:pt x="39991" y="310103"/>
                </a:lnTo>
                <a:cubicBezTo>
                  <a:pt x="39271" y="310465"/>
                  <a:pt x="38550" y="310465"/>
                  <a:pt x="37830" y="310465"/>
                </a:cubicBezTo>
                <a:cubicBezTo>
                  <a:pt x="37109" y="310465"/>
                  <a:pt x="36389" y="310465"/>
                  <a:pt x="35308" y="310103"/>
                </a:cubicBezTo>
                <a:cubicBezTo>
                  <a:pt x="33867" y="309019"/>
                  <a:pt x="33146" y="307574"/>
                  <a:pt x="33146" y="306129"/>
                </a:cubicBezTo>
                <a:lnTo>
                  <a:pt x="33146" y="280474"/>
                </a:lnTo>
                <a:lnTo>
                  <a:pt x="4684" y="280474"/>
                </a:lnTo>
                <a:cubicBezTo>
                  <a:pt x="2162" y="280474"/>
                  <a:pt x="0" y="278306"/>
                  <a:pt x="0" y="275415"/>
                </a:cubicBezTo>
                <a:lnTo>
                  <a:pt x="0" y="164486"/>
                </a:lnTo>
                <a:cubicBezTo>
                  <a:pt x="0" y="161957"/>
                  <a:pt x="2162" y="159789"/>
                  <a:pt x="4684" y="159789"/>
                </a:cubicBezTo>
                <a:lnTo>
                  <a:pt x="47197" y="159789"/>
                </a:lnTo>
                <a:lnTo>
                  <a:pt x="47197" y="121848"/>
                </a:lnTo>
                <a:cubicBezTo>
                  <a:pt x="47197" y="119319"/>
                  <a:pt x="49359" y="117151"/>
                  <a:pt x="51881" y="117151"/>
                </a:cubicBezTo>
                <a:close/>
                <a:moveTo>
                  <a:pt x="93091" y="96514"/>
                </a:moveTo>
                <a:lnTo>
                  <a:pt x="101124" y="96514"/>
                </a:lnTo>
                <a:cubicBezTo>
                  <a:pt x="103918" y="96514"/>
                  <a:pt x="106014" y="98665"/>
                  <a:pt x="106014" y="101174"/>
                </a:cubicBezTo>
                <a:cubicBezTo>
                  <a:pt x="106014" y="103683"/>
                  <a:pt x="103918" y="105834"/>
                  <a:pt x="101124" y="105834"/>
                </a:cubicBezTo>
                <a:lnTo>
                  <a:pt x="97631" y="105834"/>
                </a:lnTo>
                <a:lnTo>
                  <a:pt x="97631" y="186848"/>
                </a:lnTo>
                <a:lnTo>
                  <a:pt x="101124" y="186848"/>
                </a:lnTo>
                <a:cubicBezTo>
                  <a:pt x="103918" y="186848"/>
                  <a:pt x="106014" y="188998"/>
                  <a:pt x="106014" y="191508"/>
                </a:cubicBezTo>
                <a:cubicBezTo>
                  <a:pt x="106014" y="194017"/>
                  <a:pt x="103918" y="196168"/>
                  <a:pt x="101124" y="196168"/>
                </a:cubicBezTo>
                <a:lnTo>
                  <a:pt x="93091" y="196168"/>
                </a:lnTo>
                <a:cubicBezTo>
                  <a:pt x="90646" y="196168"/>
                  <a:pt x="88900" y="194017"/>
                  <a:pt x="88900" y="191508"/>
                </a:cubicBezTo>
                <a:lnTo>
                  <a:pt x="88900" y="101174"/>
                </a:lnTo>
                <a:cubicBezTo>
                  <a:pt x="88900" y="98665"/>
                  <a:pt x="90646" y="96514"/>
                  <a:pt x="93091" y="96514"/>
                </a:cubicBezTo>
                <a:close/>
                <a:moveTo>
                  <a:pt x="171960" y="9393"/>
                </a:moveTo>
                <a:cubicBezTo>
                  <a:pt x="166928" y="9033"/>
                  <a:pt x="163693" y="9753"/>
                  <a:pt x="161896" y="10112"/>
                </a:cubicBezTo>
                <a:cubicBezTo>
                  <a:pt x="163333" y="18389"/>
                  <a:pt x="165849" y="36023"/>
                  <a:pt x="163333" y="44300"/>
                </a:cubicBezTo>
                <a:cubicBezTo>
                  <a:pt x="155785" y="68052"/>
                  <a:pt x="130984" y="96122"/>
                  <a:pt x="125233" y="102600"/>
                </a:cubicBezTo>
                <a:lnTo>
                  <a:pt x="125233" y="186810"/>
                </a:lnTo>
                <a:lnTo>
                  <a:pt x="231266" y="186810"/>
                </a:lnTo>
                <a:cubicBezTo>
                  <a:pt x="231626" y="186810"/>
                  <a:pt x="231626" y="186810"/>
                  <a:pt x="231985" y="186810"/>
                </a:cubicBezTo>
                <a:cubicBezTo>
                  <a:pt x="238815" y="186090"/>
                  <a:pt x="244206" y="180332"/>
                  <a:pt x="244206" y="173494"/>
                </a:cubicBezTo>
                <a:cubicBezTo>
                  <a:pt x="244206" y="171335"/>
                  <a:pt x="243487" y="168816"/>
                  <a:pt x="242409" y="167017"/>
                </a:cubicBezTo>
                <a:cubicBezTo>
                  <a:pt x="241690" y="165937"/>
                  <a:pt x="241690" y="164138"/>
                  <a:pt x="242409" y="162698"/>
                </a:cubicBezTo>
                <a:cubicBezTo>
                  <a:pt x="242768" y="161619"/>
                  <a:pt x="244206" y="160539"/>
                  <a:pt x="245284" y="160179"/>
                </a:cubicBezTo>
                <a:cubicBezTo>
                  <a:pt x="251754" y="158740"/>
                  <a:pt x="256067" y="153341"/>
                  <a:pt x="256067" y="147224"/>
                </a:cubicBezTo>
                <a:cubicBezTo>
                  <a:pt x="256067" y="143625"/>
                  <a:pt x="254989" y="140386"/>
                  <a:pt x="252473" y="137867"/>
                </a:cubicBezTo>
                <a:cubicBezTo>
                  <a:pt x="251395" y="137147"/>
                  <a:pt x="251035" y="135708"/>
                  <a:pt x="251035" y="134268"/>
                </a:cubicBezTo>
                <a:cubicBezTo>
                  <a:pt x="251395" y="133189"/>
                  <a:pt x="251754" y="131749"/>
                  <a:pt x="252832" y="131029"/>
                </a:cubicBezTo>
                <a:cubicBezTo>
                  <a:pt x="256427" y="128150"/>
                  <a:pt x="258583" y="124552"/>
                  <a:pt x="258583" y="120233"/>
                </a:cubicBezTo>
                <a:cubicBezTo>
                  <a:pt x="258583" y="113396"/>
                  <a:pt x="253911" y="110517"/>
                  <a:pt x="251754" y="110517"/>
                </a:cubicBezTo>
                <a:cubicBezTo>
                  <a:pt x="248879" y="110517"/>
                  <a:pt x="246722" y="108357"/>
                  <a:pt x="246722" y="105838"/>
                </a:cubicBezTo>
                <a:cubicBezTo>
                  <a:pt x="246722" y="103319"/>
                  <a:pt x="248879" y="101160"/>
                  <a:pt x="251395" y="101160"/>
                </a:cubicBezTo>
                <a:cubicBezTo>
                  <a:pt x="252473" y="100800"/>
                  <a:pt x="257146" y="98281"/>
                  <a:pt x="257146" y="89644"/>
                </a:cubicBezTo>
                <a:cubicBezTo>
                  <a:pt x="257146" y="82807"/>
                  <a:pt x="251754" y="78128"/>
                  <a:pt x="247082" y="78128"/>
                </a:cubicBezTo>
                <a:lnTo>
                  <a:pt x="191729" y="78128"/>
                </a:lnTo>
                <a:cubicBezTo>
                  <a:pt x="190650" y="78128"/>
                  <a:pt x="188853" y="77049"/>
                  <a:pt x="188134" y="75969"/>
                </a:cubicBezTo>
                <a:cubicBezTo>
                  <a:pt x="187415" y="74889"/>
                  <a:pt x="187056" y="73450"/>
                  <a:pt x="187415" y="72010"/>
                </a:cubicBezTo>
                <a:cubicBezTo>
                  <a:pt x="188494" y="67332"/>
                  <a:pt x="191729" y="54737"/>
                  <a:pt x="190291" y="39622"/>
                </a:cubicBezTo>
                <a:cubicBezTo>
                  <a:pt x="188853" y="22708"/>
                  <a:pt x="180946" y="9753"/>
                  <a:pt x="171960" y="9393"/>
                </a:cubicBezTo>
                <a:close/>
                <a:moveTo>
                  <a:pt x="171960" y="36"/>
                </a:moveTo>
                <a:cubicBezTo>
                  <a:pt x="186337" y="756"/>
                  <a:pt x="197839" y="16230"/>
                  <a:pt x="199636" y="38902"/>
                </a:cubicBezTo>
                <a:cubicBezTo>
                  <a:pt x="200715" y="51138"/>
                  <a:pt x="199277" y="61934"/>
                  <a:pt x="197839" y="68412"/>
                </a:cubicBezTo>
                <a:lnTo>
                  <a:pt x="247082" y="68412"/>
                </a:lnTo>
                <a:cubicBezTo>
                  <a:pt x="257505" y="68412"/>
                  <a:pt x="266491" y="78128"/>
                  <a:pt x="266491" y="89644"/>
                </a:cubicBezTo>
                <a:cubicBezTo>
                  <a:pt x="266491" y="96482"/>
                  <a:pt x="264334" y="101520"/>
                  <a:pt x="261459" y="105119"/>
                </a:cubicBezTo>
                <a:cubicBezTo>
                  <a:pt x="265053" y="108357"/>
                  <a:pt x="267929" y="113396"/>
                  <a:pt x="267929" y="120233"/>
                </a:cubicBezTo>
                <a:cubicBezTo>
                  <a:pt x="267929" y="125991"/>
                  <a:pt x="265772" y="131029"/>
                  <a:pt x="262178" y="135348"/>
                </a:cubicBezTo>
                <a:cubicBezTo>
                  <a:pt x="264334" y="138947"/>
                  <a:pt x="265413" y="142905"/>
                  <a:pt x="265413" y="147224"/>
                </a:cubicBezTo>
                <a:cubicBezTo>
                  <a:pt x="265413" y="155861"/>
                  <a:pt x="260381" y="163778"/>
                  <a:pt x="252473" y="167376"/>
                </a:cubicBezTo>
                <a:cubicBezTo>
                  <a:pt x="253192" y="169536"/>
                  <a:pt x="253551" y="171335"/>
                  <a:pt x="253551" y="173494"/>
                </a:cubicBezTo>
                <a:cubicBezTo>
                  <a:pt x="253551" y="185370"/>
                  <a:pt x="244565" y="195087"/>
                  <a:pt x="232704" y="196166"/>
                </a:cubicBezTo>
                <a:cubicBezTo>
                  <a:pt x="232345" y="196166"/>
                  <a:pt x="231985" y="196166"/>
                  <a:pt x="231266" y="196166"/>
                </a:cubicBezTo>
                <a:lnTo>
                  <a:pt x="120201" y="196166"/>
                </a:lnTo>
                <a:cubicBezTo>
                  <a:pt x="118045" y="196166"/>
                  <a:pt x="115888" y="194007"/>
                  <a:pt x="115888" y="191488"/>
                </a:cubicBezTo>
                <a:lnTo>
                  <a:pt x="115888" y="100800"/>
                </a:lnTo>
                <a:cubicBezTo>
                  <a:pt x="115888" y="99361"/>
                  <a:pt x="116248" y="98281"/>
                  <a:pt x="116966" y="97561"/>
                </a:cubicBezTo>
                <a:cubicBezTo>
                  <a:pt x="117326" y="97201"/>
                  <a:pt x="146440" y="65893"/>
                  <a:pt x="154707" y="41421"/>
                </a:cubicBezTo>
                <a:cubicBezTo>
                  <a:pt x="156145" y="35663"/>
                  <a:pt x="153988" y="17670"/>
                  <a:pt x="151832" y="7593"/>
                </a:cubicBezTo>
                <a:cubicBezTo>
                  <a:pt x="151472" y="5794"/>
                  <a:pt x="152191" y="3995"/>
                  <a:pt x="153988" y="2915"/>
                </a:cubicBezTo>
                <a:cubicBezTo>
                  <a:pt x="154707" y="2195"/>
                  <a:pt x="159739" y="-324"/>
                  <a:pt x="171960" y="3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F83D5D-A503-3644-8364-95428DC17D79}"/>
              </a:ext>
            </a:extLst>
          </p:cNvPr>
          <p:cNvSpPr/>
          <p:nvPr/>
        </p:nvSpPr>
        <p:spPr>
          <a:xfrm>
            <a:off x="10208675" y="3352800"/>
            <a:ext cx="4049738" cy="7575790"/>
          </a:xfrm>
          <a:prstGeom prst="roundRect">
            <a:avLst>
              <a:gd name="adj" fmla="val 8174"/>
            </a:avLst>
          </a:prstGeom>
          <a:noFill/>
          <a:ln w="381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BF68B2-459D-8749-9638-B5DBE4716C95}"/>
              </a:ext>
            </a:extLst>
          </p:cNvPr>
          <p:cNvSpPr txBox="1"/>
          <p:nvPr/>
        </p:nvSpPr>
        <p:spPr>
          <a:xfrm>
            <a:off x="5304207" y="737003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C87A323A-1A4D-4849-BA68-4F2410477A94}"/>
              </a:ext>
            </a:extLst>
          </p:cNvPr>
          <p:cNvSpPr txBox="1">
            <a:spLocks/>
          </p:cNvSpPr>
          <p:nvPr/>
        </p:nvSpPr>
        <p:spPr>
          <a:xfrm>
            <a:off x="10620159" y="623185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E1379E-FA56-2942-A823-F942B2FC65E7}"/>
              </a:ext>
            </a:extLst>
          </p:cNvPr>
          <p:cNvSpPr txBox="1"/>
          <p:nvPr/>
        </p:nvSpPr>
        <p:spPr>
          <a:xfrm>
            <a:off x="11007261" y="5625785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4C1C7E4-6238-B547-ACFC-0B092F5F5135}"/>
              </a:ext>
            </a:extLst>
          </p:cNvPr>
          <p:cNvSpPr txBox="1">
            <a:spLocks/>
          </p:cNvSpPr>
          <p:nvPr/>
        </p:nvSpPr>
        <p:spPr>
          <a:xfrm>
            <a:off x="10620159" y="974115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DDF067-9659-8A44-9598-023F56532BDD}"/>
              </a:ext>
            </a:extLst>
          </p:cNvPr>
          <p:cNvSpPr txBox="1"/>
          <p:nvPr/>
        </p:nvSpPr>
        <p:spPr>
          <a:xfrm>
            <a:off x="11007261" y="9135085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DAFA03DF-0AB2-814B-A984-A11C043AD834}"/>
              </a:ext>
            </a:extLst>
          </p:cNvPr>
          <p:cNvSpPr txBox="1">
            <a:spLocks/>
          </p:cNvSpPr>
          <p:nvPr/>
        </p:nvSpPr>
        <p:spPr>
          <a:xfrm>
            <a:off x="16329118" y="8576343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6F180C-C492-6544-82A2-0EBC7523096A}"/>
              </a:ext>
            </a:extLst>
          </p:cNvPr>
          <p:cNvSpPr txBox="1"/>
          <p:nvPr/>
        </p:nvSpPr>
        <p:spPr>
          <a:xfrm>
            <a:off x="16716220" y="7970277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B4881578-F8D8-E244-B2A2-2CC9643DA279}"/>
              </a:ext>
            </a:extLst>
          </p:cNvPr>
          <p:cNvSpPr txBox="1">
            <a:spLocks/>
          </p:cNvSpPr>
          <p:nvPr/>
        </p:nvSpPr>
        <p:spPr>
          <a:xfrm>
            <a:off x="16329118" y="6285537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EB4D44-5C74-3649-8B04-D5DB4C68416B}"/>
              </a:ext>
            </a:extLst>
          </p:cNvPr>
          <p:cNvSpPr txBox="1"/>
          <p:nvPr/>
        </p:nvSpPr>
        <p:spPr>
          <a:xfrm>
            <a:off x="16716220" y="5679471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66D509AF-2FFA-C84A-879D-AF8C07925BD5}"/>
              </a:ext>
            </a:extLst>
          </p:cNvPr>
          <p:cNvSpPr txBox="1">
            <a:spLocks/>
          </p:cNvSpPr>
          <p:nvPr/>
        </p:nvSpPr>
        <p:spPr>
          <a:xfrm>
            <a:off x="16329118" y="10915110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469A58-113D-5D46-95FB-6DC6CCD5B5E8}"/>
              </a:ext>
            </a:extLst>
          </p:cNvPr>
          <p:cNvSpPr txBox="1"/>
          <p:nvPr/>
        </p:nvSpPr>
        <p:spPr>
          <a:xfrm>
            <a:off x="16716220" y="10309044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16547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65652796-4432-104B-A00F-91E61004DA75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208F8-9EBC-404F-8DAC-99558B61AC0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7C16281-31EB-8447-87AC-886B54EE46E2}"/>
              </a:ext>
            </a:extLst>
          </p:cNvPr>
          <p:cNvSpPr/>
          <p:nvPr/>
        </p:nvSpPr>
        <p:spPr>
          <a:xfrm>
            <a:off x="19337480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51CE84B-C62B-5F49-8C51-ED0DAA0B0175}"/>
              </a:ext>
            </a:extLst>
          </p:cNvPr>
          <p:cNvSpPr/>
          <p:nvPr/>
        </p:nvSpPr>
        <p:spPr>
          <a:xfrm>
            <a:off x="15978890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B00571E-2198-CC4F-9589-C18CAC7EDE0B}"/>
              </a:ext>
            </a:extLst>
          </p:cNvPr>
          <p:cNvSpPr/>
          <p:nvPr/>
        </p:nvSpPr>
        <p:spPr>
          <a:xfrm>
            <a:off x="12620299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7227CF0-4F98-8648-B397-DB317D37FBE8}"/>
              </a:ext>
            </a:extLst>
          </p:cNvPr>
          <p:cNvSpPr/>
          <p:nvPr/>
        </p:nvSpPr>
        <p:spPr>
          <a:xfrm>
            <a:off x="9261708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541A380-8DFD-1D44-AB2F-B4940EAF8E58}"/>
              </a:ext>
            </a:extLst>
          </p:cNvPr>
          <p:cNvSpPr/>
          <p:nvPr/>
        </p:nvSpPr>
        <p:spPr>
          <a:xfrm>
            <a:off x="5903118" y="8201791"/>
            <a:ext cx="559764" cy="4133169"/>
          </a:xfrm>
          <a:custGeom>
            <a:avLst/>
            <a:gdLst>
              <a:gd name="connsiteX0" fmla="*/ 0 w 500570"/>
              <a:gd name="connsiteY0" fmla="*/ 0 h 3696095"/>
              <a:gd name="connsiteX1" fmla="*/ 250285 w 500570"/>
              <a:gd name="connsiteY1" fmla="*/ 0 h 3696095"/>
              <a:gd name="connsiteX2" fmla="*/ 250285 w 500570"/>
              <a:gd name="connsiteY2" fmla="*/ 3696095 h 3696095"/>
              <a:gd name="connsiteX3" fmla="*/ 500570 w 500570"/>
              <a:gd name="connsiteY3" fmla="*/ 3696095 h 369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3696095">
                <a:moveTo>
                  <a:pt x="0" y="0"/>
                </a:moveTo>
                <a:lnTo>
                  <a:pt x="250285" y="0"/>
                </a:lnTo>
                <a:lnTo>
                  <a:pt x="250285" y="3696095"/>
                </a:lnTo>
                <a:lnTo>
                  <a:pt x="500570" y="369609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39" tIns="1754802" rIns="169740" bIns="175480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BC06B1F-8BD3-6643-AFD9-03C1CB64D270}"/>
              </a:ext>
            </a:extLst>
          </p:cNvPr>
          <p:cNvSpPr/>
          <p:nvPr/>
        </p:nvSpPr>
        <p:spPr>
          <a:xfrm>
            <a:off x="15978890" y="10735024"/>
            <a:ext cx="559764" cy="533312"/>
          </a:xfrm>
          <a:custGeom>
            <a:avLst/>
            <a:gdLst>
              <a:gd name="connsiteX0" fmla="*/ 0 w 500570"/>
              <a:gd name="connsiteY0" fmla="*/ 0 h 476915"/>
              <a:gd name="connsiteX1" fmla="*/ 250285 w 500570"/>
              <a:gd name="connsiteY1" fmla="*/ 0 h 476915"/>
              <a:gd name="connsiteX2" fmla="*/ 250285 w 500570"/>
              <a:gd name="connsiteY2" fmla="*/ 476915 h 476915"/>
              <a:gd name="connsiteX3" fmla="*/ 500570 w 500570"/>
              <a:gd name="connsiteY3" fmla="*/ 476915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0"/>
                </a:moveTo>
                <a:lnTo>
                  <a:pt x="250285" y="0"/>
                </a:lnTo>
                <a:lnTo>
                  <a:pt x="250285" y="476915"/>
                </a:lnTo>
                <a:lnTo>
                  <a:pt x="500570" y="4769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0" tIns="221173" rIns="245701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26BC888-4DD5-F347-A126-54DAA0ABFC49}"/>
              </a:ext>
            </a:extLst>
          </p:cNvPr>
          <p:cNvSpPr/>
          <p:nvPr/>
        </p:nvSpPr>
        <p:spPr>
          <a:xfrm>
            <a:off x="15978890" y="10201711"/>
            <a:ext cx="559764" cy="533312"/>
          </a:xfrm>
          <a:custGeom>
            <a:avLst/>
            <a:gdLst>
              <a:gd name="connsiteX0" fmla="*/ 0 w 500570"/>
              <a:gd name="connsiteY0" fmla="*/ 476915 h 476915"/>
              <a:gd name="connsiteX1" fmla="*/ 250285 w 500570"/>
              <a:gd name="connsiteY1" fmla="*/ 476915 h 476915"/>
              <a:gd name="connsiteX2" fmla="*/ 250285 w 500570"/>
              <a:gd name="connsiteY2" fmla="*/ 0 h 476915"/>
              <a:gd name="connsiteX3" fmla="*/ 500570 w 500570"/>
              <a:gd name="connsiteY3" fmla="*/ 0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476915"/>
                </a:moveTo>
                <a:lnTo>
                  <a:pt x="250285" y="47691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0" tIns="221173" rIns="245701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F0FF35-8BBF-F240-8CEB-8A8B5CCC167D}"/>
              </a:ext>
            </a:extLst>
          </p:cNvPr>
          <p:cNvSpPr/>
          <p:nvPr/>
        </p:nvSpPr>
        <p:spPr>
          <a:xfrm>
            <a:off x="12620299" y="10201711"/>
            <a:ext cx="559764" cy="533312"/>
          </a:xfrm>
          <a:custGeom>
            <a:avLst/>
            <a:gdLst>
              <a:gd name="connsiteX0" fmla="*/ 0 w 500570"/>
              <a:gd name="connsiteY0" fmla="*/ 0 h 476915"/>
              <a:gd name="connsiteX1" fmla="*/ 250285 w 500570"/>
              <a:gd name="connsiteY1" fmla="*/ 0 h 476915"/>
              <a:gd name="connsiteX2" fmla="*/ 250285 w 500570"/>
              <a:gd name="connsiteY2" fmla="*/ 476915 h 476915"/>
              <a:gd name="connsiteX3" fmla="*/ 500570 w 500570"/>
              <a:gd name="connsiteY3" fmla="*/ 476915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0"/>
                </a:moveTo>
                <a:lnTo>
                  <a:pt x="250285" y="0"/>
                </a:lnTo>
                <a:lnTo>
                  <a:pt x="250285" y="476915"/>
                </a:lnTo>
                <a:lnTo>
                  <a:pt x="500570" y="4769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3" rIns="245700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59A1533-406B-3340-9476-1798F6506B68}"/>
              </a:ext>
            </a:extLst>
          </p:cNvPr>
          <p:cNvSpPr/>
          <p:nvPr/>
        </p:nvSpPr>
        <p:spPr>
          <a:xfrm>
            <a:off x="12620299" y="9668398"/>
            <a:ext cx="559764" cy="533312"/>
          </a:xfrm>
          <a:custGeom>
            <a:avLst/>
            <a:gdLst>
              <a:gd name="connsiteX0" fmla="*/ 0 w 500570"/>
              <a:gd name="connsiteY0" fmla="*/ 476915 h 476915"/>
              <a:gd name="connsiteX1" fmla="*/ 250285 w 500570"/>
              <a:gd name="connsiteY1" fmla="*/ 476915 h 476915"/>
              <a:gd name="connsiteX2" fmla="*/ 250285 w 500570"/>
              <a:gd name="connsiteY2" fmla="*/ 0 h 476915"/>
              <a:gd name="connsiteX3" fmla="*/ 500570 w 500570"/>
              <a:gd name="connsiteY3" fmla="*/ 0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476915"/>
                </a:moveTo>
                <a:lnTo>
                  <a:pt x="250285" y="47691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4" rIns="245700" bIns="22117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1D0F583-CBC4-3544-B1C1-0ECA114A5037}"/>
              </a:ext>
            </a:extLst>
          </p:cNvPr>
          <p:cNvSpPr/>
          <p:nvPr/>
        </p:nvSpPr>
        <p:spPr>
          <a:xfrm>
            <a:off x="9261708" y="8868430"/>
            <a:ext cx="559764" cy="1333280"/>
          </a:xfrm>
          <a:custGeom>
            <a:avLst/>
            <a:gdLst>
              <a:gd name="connsiteX0" fmla="*/ 0 w 500570"/>
              <a:gd name="connsiteY0" fmla="*/ 0 h 1192288"/>
              <a:gd name="connsiteX1" fmla="*/ 250285 w 500570"/>
              <a:gd name="connsiteY1" fmla="*/ 0 h 1192288"/>
              <a:gd name="connsiteX2" fmla="*/ 250285 w 500570"/>
              <a:gd name="connsiteY2" fmla="*/ 1192288 h 1192288"/>
              <a:gd name="connsiteX3" fmla="*/ 500570 w 500570"/>
              <a:gd name="connsiteY3" fmla="*/ 1192288 h 11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1192288">
                <a:moveTo>
                  <a:pt x="0" y="0"/>
                </a:moveTo>
                <a:lnTo>
                  <a:pt x="250285" y="0"/>
                </a:lnTo>
                <a:lnTo>
                  <a:pt x="250285" y="1192288"/>
                </a:lnTo>
                <a:lnTo>
                  <a:pt x="500570" y="1192288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0658" tIns="563817" rIns="230657" bIns="56381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18E310D-F8AD-B947-87E9-38D51248A277}"/>
              </a:ext>
            </a:extLst>
          </p:cNvPr>
          <p:cNvSpPr/>
          <p:nvPr/>
        </p:nvSpPr>
        <p:spPr>
          <a:xfrm>
            <a:off x="12620299" y="8550647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51C6D63-087D-0940-87A8-279AA24828DA}"/>
              </a:ext>
            </a:extLst>
          </p:cNvPr>
          <p:cNvSpPr/>
          <p:nvPr/>
        </p:nvSpPr>
        <p:spPr>
          <a:xfrm>
            <a:off x="9261708" y="8601774"/>
            <a:ext cx="559764" cy="266655"/>
          </a:xfrm>
          <a:custGeom>
            <a:avLst/>
            <a:gdLst>
              <a:gd name="connsiteX0" fmla="*/ 0 w 500570"/>
              <a:gd name="connsiteY0" fmla="*/ 238457 h 238457"/>
              <a:gd name="connsiteX1" fmla="*/ 250285 w 500570"/>
              <a:gd name="connsiteY1" fmla="*/ 238457 h 238457"/>
              <a:gd name="connsiteX2" fmla="*/ 250285 w 500570"/>
              <a:gd name="connsiteY2" fmla="*/ 0 h 238457"/>
              <a:gd name="connsiteX3" fmla="*/ 500570 w 500570"/>
              <a:gd name="connsiteY3" fmla="*/ 0 h 23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238457">
                <a:moveTo>
                  <a:pt x="0" y="238457"/>
                </a:moveTo>
                <a:lnTo>
                  <a:pt x="250285" y="238457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9124" tIns="105368" rIns="249123" bIns="10536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1B5CE28-3D35-B947-A1DF-351D774143E6}"/>
              </a:ext>
            </a:extLst>
          </p:cNvPr>
          <p:cNvSpPr/>
          <p:nvPr/>
        </p:nvSpPr>
        <p:spPr>
          <a:xfrm>
            <a:off x="19337480" y="748402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E34D5B9-52B1-B64C-9FC1-793D99537009}"/>
              </a:ext>
            </a:extLst>
          </p:cNvPr>
          <p:cNvSpPr/>
          <p:nvPr/>
        </p:nvSpPr>
        <p:spPr>
          <a:xfrm>
            <a:off x="15978890" y="748402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A674522-49E2-FB46-95C3-85C4768A8C9B}"/>
              </a:ext>
            </a:extLst>
          </p:cNvPr>
          <p:cNvSpPr/>
          <p:nvPr/>
        </p:nvSpPr>
        <p:spPr>
          <a:xfrm>
            <a:off x="12620299" y="748402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19AA216-6196-BA47-88CB-51372E7876DF}"/>
              </a:ext>
            </a:extLst>
          </p:cNvPr>
          <p:cNvSpPr/>
          <p:nvPr/>
        </p:nvSpPr>
        <p:spPr>
          <a:xfrm>
            <a:off x="9261708" y="7535150"/>
            <a:ext cx="559764" cy="1333280"/>
          </a:xfrm>
          <a:custGeom>
            <a:avLst/>
            <a:gdLst>
              <a:gd name="connsiteX0" fmla="*/ 0 w 500570"/>
              <a:gd name="connsiteY0" fmla="*/ 1192288 h 1192288"/>
              <a:gd name="connsiteX1" fmla="*/ 250285 w 500570"/>
              <a:gd name="connsiteY1" fmla="*/ 1192288 h 1192288"/>
              <a:gd name="connsiteX2" fmla="*/ 250285 w 500570"/>
              <a:gd name="connsiteY2" fmla="*/ 0 h 1192288"/>
              <a:gd name="connsiteX3" fmla="*/ 500570 w 500570"/>
              <a:gd name="connsiteY3" fmla="*/ 0 h 11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1192288">
                <a:moveTo>
                  <a:pt x="0" y="1192288"/>
                </a:moveTo>
                <a:lnTo>
                  <a:pt x="250285" y="1192288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0658" tIns="563817" rIns="230657" bIns="56381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9ECBC01-B1CC-A843-AE40-CB92DF678FD4}"/>
              </a:ext>
            </a:extLst>
          </p:cNvPr>
          <p:cNvSpPr/>
          <p:nvPr/>
        </p:nvSpPr>
        <p:spPr>
          <a:xfrm>
            <a:off x="5903118" y="8201791"/>
            <a:ext cx="559764" cy="666640"/>
          </a:xfrm>
          <a:custGeom>
            <a:avLst/>
            <a:gdLst>
              <a:gd name="connsiteX0" fmla="*/ 0 w 500570"/>
              <a:gd name="connsiteY0" fmla="*/ 0 h 596144"/>
              <a:gd name="connsiteX1" fmla="*/ 250285 w 500570"/>
              <a:gd name="connsiteY1" fmla="*/ 0 h 596144"/>
              <a:gd name="connsiteX2" fmla="*/ 250285 w 500570"/>
              <a:gd name="connsiteY2" fmla="*/ 596144 h 596144"/>
              <a:gd name="connsiteX3" fmla="*/ 500570 w 500570"/>
              <a:gd name="connsiteY3" fmla="*/ 596144 h 5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596144">
                <a:moveTo>
                  <a:pt x="0" y="0"/>
                </a:moveTo>
                <a:lnTo>
                  <a:pt x="250285" y="0"/>
                </a:lnTo>
                <a:lnTo>
                  <a:pt x="250285" y="596144"/>
                </a:lnTo>
                <a:lnTo>
                  <a:pt x="500570" y="596144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3524" tIns="278611" rIns="243525" bIns="27861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D60A54A-028B-954A-86B6-C519819EF815}"/>
              </a:ext>
            </a:extLst>
          </p:cNvPr>
          <p:cNvSpPr/>
          <p:nvPr/>
        </p:nvSpPr>
        <p:spPr>
          <a:xfrm>
            <a:off x="12620299" y="6417399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1A16182-4114-904F-8536-AD33240D0CDB}"/>
              </a:ext>
            </a:extLst>
          </p:cNvPr>
          <p:cNvSpPr/>
          <p:nvPr/>
        </p:nvSpPr>
        <p:spPr>
          <a:xfrm>
            <a:off x="9261708" y="6417399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7AA9116-B411-3946-A6AA-569419907E74}"/>
              </a:ext>
            </a:extLst>
          </p:cNvPr>
          <p:cNvSpPr/>
          <p:nvPr/>
        </p:nvSpPr>
        <p:spPr>
          <a:xfrm>
            <a:off x="5903118" y="6468525"/>
            <a:ext cx="559764" cy="1733264"/>
          </a:xfrm>
          <a:custGeom>
            <a:avLst/>
            <a:gdLst>
              <a:gd name="connsiteX0" fmla="*/ 0 w 500570"/>
              <a:gd name="connsiteY0" fmla="*/ 1549975 h 1549975"/>
              <a:gd name="connsiteX1" fmla="*/ 250285 w 500570"/>
              <a:gd name="connsiteY1" fmla="*/ 1549975 h 1549975"/>
              <a:gd name="connsiteX2" fmla="*/ 250285 w 500570"/>
              <a:gd name="connsiteY2" fmla="*/ 0 h 1549975"/>
              <a:gd name="connsiteX3" fmla="*/ 500570 w 500570"/>
              <a:gd name="connsiteY3" fmla="*/ 0 h 154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1549975">
                <a:moveTo>
                  <a:pt x="0" y="1549975"/>
                </a:moveTo>
                <a:lnTo>
                  <a:pt x="250285" y="154997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65" tIns="734268" rIns="222265" bIns="73426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742F4F-E22C-AD43-8BC7-9BF9BBD82C61}"/>
              </a:ext>
            </a:extLst>
          </p:cNvPr>
          <p:cNvSpPr/>
          <p:nvPr/>
        </p:nvSpPr>
        <p:spPr>
          <a:xfrm>
            <a:off x="15978890" y="5350775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C89404-7EE0-B749-99AD-7C90A18A6903}"/>
              </a:ext>
            </a:extLst>
          </p:cNvPr>
          <p:cNvSpPr/>
          <p:nvPr/>
        </p:nvSpPr>
        <p:spPr>
          <a:xfrm>
            <a:off x="12620299" y="4868588"/>
            <a:ext cx="559764" cy="533312"/>
          </a:xfrm>
          <a:custGeom>
            <a:avLst/>
            <a:gdLst>
              <a:gd name="connsiteX0" fmla="*/ 0 w 500570"/>
              <a:gd name="connsiteY0" fmla="*/ 0 h 476915"/>
              <a:gd name="connsiteX1" fmla="*/ 250285 w 500570"/>
              <a:gd name="connsiteY1" fmla="*/ 0 h 476915"/>
              <a:gd name="connsiteX2" fmla="*/ 250285 w 500570"/>
              <a:gd name="connsiteY2" fmla="*/ 476915 h 476915"/>
              <a:gd name="connsiteX3" fmla="*/ 500570 w 500570"/>
              <a:gd name="connsiteY3" fmla="*/ 476915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0"/>
                </a:moveTo>
                <a:lnTo>
                  <a:pt x="250285" y="0"/>
                </a:lnTo>
                <a:lnTo>
                  <a:pt x="250285" y="476915"/>
                </a:lnTo>
                <a:lnTo>
                  <a:pt x="500570" y="4769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3" rIns="245700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125CD29-A621-1044-A7CA-5F9EC0B91F74}"/>
              </a:ext>
            </a:extLst>
          </p:cNvPr>
          <p:cNvSpPr/>
          <p:nvPr/>
        </p:nvSpPr>
        <p:spPr>
          <a:xfrm>
            <a:off x="12620299" y="4335277"/>
            <a:ext cx="559764" cy="533312"/>
          </a:xfrm>
          <a:custGeom>
            <a:avLst/>
            <a:gdLst>
              <a:gd name="connsiteX0" fmla="*/ 0 w 500570"/>
              <a:gd name="connsiteY0" fmla="*/ 476915 h 476915"/>
              <a:gd name="connsiteX1" fmla="*/ 250285 w 500570"/>
              <a:gd name="connsiteY1" fmla="*/ 476915 h 476915"/>
              <a:gd name="connsiteX2" fmla="*/ 250285 w 500570"/>
              <a:gd name="connsiteY2" fmla="*/ 0 h 476915"/>
              <a:gd name="connsiteX3" fmla="*/ 500570 w 500570"/>
              <a:gd name="connsiteY3" fmla="*/ 0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476915"/>
                </a:moveTo>
                <a:lnTo>
                  <a:pt x="250285" y="47691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3" rIns="245700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3BC1324-388E-6243-AF84-5CFA9E1F544C}"/>
              </a:ext>
            </a:extLst>
          </p:cNvPr>
          <p:cNvSpPr/>
          <p:nvPr/>
        </p:nvSpPr>
        <p:spPr>
          <a:xfrm>
            <a:off x="9171530" y="3989059"/>
            <a:ext cx="649943" cy="879529"/>
          </a:xfrm>
          <a:custGeom>
            <a:avLst/>
            <a:gdLst>
              <a:gd name="connsiteX0" fmla="*/ 0 w 581212"/>
              <a:gd name="connsiteY0" fmla="*/ 0 h 786521"/>
              <a:gd name="connsiteX1" fmla="*/ 290606 w 581212"/>
              <a:gd name="connsiteY1" fmla="*/ 0 h 786521"/>
              <a:gd name="connsiteX2" fmla="*/ 290606 w 581212"/>
              <a:gd name="connsiteY2" fmla="*/ 786521 h 786521"/>
              <a:gd name="connsiteX3" fmla="*/ 581212 w 581212"/>
              <a:gd name="connsiteY3" fmla="*/ 786521 h 78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212" h="786521">
                <a:moveTo>
                  <a:pt x="0" y="0"/>
                </a:moveTo>
                <a:lnTo>
                  <a:pt x="290606" y="0"/>
                </a:lnTo>
                <a:lnTo>
                  <a:pt x="290606" y="786521"/>
                </a:lnTo>
                <a:lnTo>
                  <a:pt x="581212" y="786521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8857" tIns="368811" rIns="278857" bIns="36881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F72423A-8D18-C54D-884A-BB473F71DB5B}"/>
              </a:ext>
            </a:extLst>
          </p:cNvPr>
          <p:cNvSpPr/>
          <p:nvPr/>
        </p:nvSpPr>
        <p:spPr>
          <a:xfrm>
            <a:off x="19337480" y="3217526"/>
            <a:ext cx="548640" cy="102253"/>
          </a:xfrm>
          <a:custGeom>
            <a:avLst/>
            <a:gdLst>
              <a:gd name="connsiteX0" fmla="*/ 0 w 769452"/>
              <a:gd name="connsiteY0" fmla="*/ 45720 h 91440"/>
              <a:gd name="connsiteX1" fmla="*/ 769452 w 76945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452" h="91440">
                <a:moveTo>
                  <a:pt x="0" y="45720"/>
                </a:moveTo>
                <a:lnTo>
                  <a:pt x="769452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8190" tIns="26483" rIns="378190" bIns="2648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10FAC0E-ACC1-9D4A-A313-08AF50BEC968}"/>
              </a:ext>
            </a:extLst>
          </p:cNvPr>
          <p:cNvSpPr/>
          <p:nvPr/>
        </p:nvSpPr>
        <p:spPr>
          <a:xfrm>
            <a:off x="15978890" y="3217526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5" rIns="250471" bIns="332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2A3EC82-0CC6-0649-84CB-AB85F00CF757}"/>
              </a:ext>
            </a:extLst>
          </p:cNvPr>
          <p:cNvSpPr/>
          <p:nvPr/>
        </p:nvSpPr>
        <p:spPr>
          <a:xfrm>
            <a:off x="12620299" y="3217526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5" rIns="250471" bIns="332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DCAC83-9BB5-E14A-B848-D6F75AEBC644}"/>
              </a:ext>
            </a:extLst>
          </p:cNvPr>
          <p:cNvSpPr/>
          <p:nvPr/>
        </p:nvSpPr>
        <p:spPr>
          <a:xfrm>
            <a:off x="9171530" y="3268652"/>
            <a:ext cx="649943" cy="720407"/>
          </a:xfrm>
          <a:custGeom>
            <a:avLst/>
            <a:gdLst>
              <a:gd name="connsiteX0" fmla="*/ 0 w 581212"/>
              <a:gd name="connsiteY0" fmla="*/ 644225 h 644225"/>
              <a:gd name="connsiteX1" fmla="*/ 290606 w 581212"/>
              <a:gd name="connsiteY1" fmla="*/ 644225 h 644225"/>
              <a:gd name="connsiteX2" fmla="*/ 290606 w 581212"/>
              <a:gd name="connsiteY2" fmla="*/ 0 h 644225"/>
              <a:gd name="connsiteX3" fmla="*/ 581212 w 581212"/>
              <a:gd name="connsiteY3" fmla="*/ 0 h 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212" h="644225">
                <a:moveTo>
                  <a:pt x="0" y="644225"/>
                </a:moveTo>
                <a:lnTo>
                  <a:pt x="290606" y="644225"/>
                </a:lnTo>
                <a:lnTo>
                  <a:pt x="290606" y="0"/>
                </a:lnTo>
                <a:lnTo>
                  <a:pt x="581212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615" tIns="300421" rIns="281614" bIns="30042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FED7BC3-5234-4D4F-B843-BB2C0C8AB945}"/>
              </a:ext>
            </a:extLst>
          </p:cNvPr>
          <p:cNvSpPr/>
          <p:nvPr/>
        </p:nvSpPr>
        <p:spPr>
          <a:xfrm>
            <a:off x="5903112" y="3989059"/>
            <a:ext cx="538867" cy="4212731"/>
          </a:xfrm>
          <a:custGeom>
            <a:avLst/>
            <a:gdLst>
              <a:gd name="connsiteX0" fmla="*/ 0 w 419928"/>
              <a:gd name="connsiteY0" fmla="*/ 3767243 h 3767243"/>
              <a:gd name="connsiteX1" fmla="*/ 209964 w 419928"/>
              <a:gd name="connsiteY1" fmla="*/ 3767243 h 3767243"/>
              <a:gd name="connsiteX2" fmla="*/ 209964 w 419928"/>
              <a:gd name="connsiteY2" fmla="*/ 0 h 3767243"/>
              <a:gd name="connsiteX3" fmla="*/ 419928 w 419928"/>
              <a:gd name="connsiteY3" fmla="*/ 0 h 376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28" h="3767243">
                <a:moveTo>
                  <a:pt x="0" y="3767243"/>
                </a:moveTo>
                <a:lnTo>
                  <a:pt x="209964" y="3767243"/>
                </a:lnTo>
                <a:lnTo>
                  <a:pt x="209964" y="0"/>
                </a:lnTo>
                <a:lnTo>
                  <a:pt x="419928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899" tIns="1788857" rIns="127901" bIns="178885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810E594-E89E-074B-9EAA-A0F7729AC15C}"/>
              </a:ext>
            </a:extLst>
          </p:cNvPr>
          <p:cNvSpPr/>
          <p:nvPr/>
        </p:nvSpPr>
        <p:spPr>
          <a:xfrm>
            <a:off x="2544526" y="8150664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5" rIns="250471" bIns="332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649CFF6-713E-464B-82A0-520C9F09A2CD}"/>
              </a:ext>
            </a:extLst>
          </p:cNvPr>
          <p:cNvSpPr/>
          <p:nvPr/>
        </p:nvSpPr>
        <p:spPr>
          <a:xfrm rot="16200000">
            <a:off x="-127648" y="7775140"/>
            <a:ext cx="4491050" cy="853300"/>
          </a:xfrm>
          <a:custGeom>
            <a:avLst/>
            <a:gdLst>
              <a:gd name="connsiteX0" fmla="*/ 0 w 4016131"/>
              <a:gd name="connsiteY0" fmla="*/ 0 h 763064"/>
              <a:gd name="connsiteX1" fmla="*/ 4016131 w 4016131"/>
              <a:gd name="connsiteY1" fmla="*/ 0 h 763064"/>
              <a:gd name="connsiteX2" fmla="*/ 4016131 w 4016131"/>
              <a:gd name="connsiteY2" fmla="*/ 763064 h 763064"/>
              <a:gd name="connsiteX3" fmla="*/ 0 w 4016131"/>
              <a:gd name="connsiteY3" fmla="*/ 763064 h 763064"/>
              <a:gd name="connsiteX4" fmla="*/ 0 w 4016131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6131" h="763064">
                <a:moveTo>
                  <a:pt x="0" y="0"/>
                </a:moveTo>
                <a:lnTo>
                  <a:pt x="4016131" y="0"/>
                </a:lnTo>
                <a:lnTo>
                  <a:pt x="4016131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39" tIns="15240" rIns="15240" bIns="1523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BFFE2B8-0B36-754C-8F20-8BCC23C0C057}"/>
              </a:ext>
            </a:extLst>
          </p:cNvPr>
          <p:cNvSpPr/>
          <p:nvPr/>
        </p:nvSpPr>
        <p:spPr>
          <a:xfrm>
            <a:off x="3104292" y="777514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8584985-DFAE-E049-893F-FB294C649C30}"/>
              </a:ext>
            </a:extLst>
          </p:cNvPr>
          <p:cNvSpPr/>
          <p:nvPr/>
        </p:nvSpPr>
        <p:spPr>
          <a:xfrm>
            <a:off x="6462882" y="3562409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1622C46-846A-044F-A1E8-613FB9BDBF73}"/>
              </a:ext>
            </a:extLst>
          </p:cNvPr>
          <p:cNvSpPr/>
          <p:nvPr/>
        </p:nvSpPr>
        <p:spPr>
          <a:xfrm>
            <a:off x="9821474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0202BF4-88AC-FC41-AB49-6B56F5426209}"/>
              </a:ext>
            </a:extLst>
          </p:cNvPr>
          <p:cNvSpPr/>
          <p:nvPr/>
        </p:nvSpPr>
        <p:spPr>
          <a:xfrm>
            <a:off x="13180064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AF9F6B9-BEE5-1B4E-835A-CF5268B053EB}"/>
              </a:ext>
            </a:extLst>
          </p:cNvPr>
          <p:cNvSpPr/>
          <p:nvPr/>
        </p:nvSpPr>
        <p:spPr>
          <a:xfrm>
            <a:off x="16538656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50D4F89-57B0-DB4F-B494-A356C9B23146}"/>
              </a:ext>
            </a:extLst>
          </p:cNvPr>
          <p:cNvSpPr/>
          <p:nvPr/>
        </p:nvSpPr>
        <p:spPr>
          <a:xfrm>
            <a:off x="19897246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EB91378-7FFC-6746-A697-411869DC6110}"/>
              </a:ext>
            </a:extLst>
          </p:cNvPr>
          <p:cNvSpPr/>
          <p:nvPr/>
        </p:nvSpPr>
        <p:spPr>
          <a:xfrm>
            <a:off x="9821474" y="4441939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D5A386D-9E8A-514F-A088-A0D98FC574AD}"/>
              </a:ext>
            </a:extLst>
          </p:cNvPr>
          <p:cNvSpPr/>
          <p:nvPr/>
        </p:nvSpPr>
        <p:spPr>
          <a:xfrm>
            <a:off x="13180064" y="390862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7F1897A-139D-9540-96FF-D9D996245831}"/>
              </a:ext>
            </a:extLst>
          </p:cNvPr>
          <p:cNvSpPr/>
          <p:nvPr/>
        </p:nvSpPr>
        <p:spPr>
          <a:xfrm>
            <a:off x="13180064" y="4975251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C2E6F87B-56AC-5F49-AB81-3A94AC1D8EA6}"/>
              </a:ext>
            </a:extLst>
          </p:cNvPr>
          <p:cNvSpPr/>
          <p:nvPr/>
        </p:nvSpPr>
        <p:spPr>
          <a:xfrm>
            <a:off x="16538656" y="4975251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DE70146-23E7-C747-BC90-25806D91D3AE}"/>
              </a:ext>
            </a:extLst>
          </p:cNvPr>
          <p:cNvSpPr/>
          <p:nvPr/>
        </p:nvSpPr>
        <p:spPr>
          <a:xfrm>
            <a:off x="6462882" y="604187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A59ED3A-D67C-B94D-9EB3-2552FDBD7878}"/>
              </a:ext>
            </a:extLst>
          </p:cNvPr>
          <p:cNvSpPr/>
          <p:nvPr/>
        </p:nvSpPr>
        <p:spPr>
          <a:xfrm>
            <a:off x="9821474" y="604187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6B041D8-4902-604A-8F53-DB6E51374D99}"/>
              </a:ext>
            </a:extLst>
          </p:cNvPr>
          <p:cNvSpPr/>
          <p:nvPr/>
        </p:nvSpPr>
        <p:spPr>
          <a:xfrm>
            <a:off x="13180064" y="604187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E710361-947F-B44C-8B45-90FEF3CBD326}"/>
              </a:ext>
            </a:extLst>
          </p:cNvPr>
          <p:cNvSpPr/>
          <p:nvPr/>
        </p:nvSpPr>
        <p:spPr>
          <a:xfrm>
            <a:off x="6462882" y="8441781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B18AC23-75E8-5A49-A192-2DACFFC9EBAF}"/>
              </a:ext>
            </a:extLst>
          </p:cNvPr>
          <p:cNvSpPr/>
          <p:nvPr/>
        </p:nvSpPr>
        <p:spPr>
          <a:xfrm>
            <a:off x="9821474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B94F40D5-26C6-3B4E-A8A4-5EDC6BD8A17A}"/>
              </a:ext>
            </a:extLst>
          </p:cNvPr>
          <p:cNvSpPr/>
          <p:nvPr/>
        </p:nvSpPr>
        <p:spPr>
          <a:xfrm>
            <a:off x="13180064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E92344CD-0810-F643-A9AF-397751123B64}"/>
              </a:ext>
            </a:extLst>
          </p:cNvPr>
          <p:cNvSpPr/>
          <p:nvPr/>
        </p:nvSpPr>
        <p:spPr>
          <a:xfrm>
            <a:off x="16538656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0B6D163-7869-564F-876F-D6A20268E918}"/>
              </a:ext>
            </a:extLst>
          </p:cNvPr>
          <p:cNvSpPr/>
          <p:nvPr/>
        </p:nvSpPr>
        <p:spPr>
          <a:xfrm>
            <a:off x="19897246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2A226F8-BADA-5C49-B3FF-6720B88FDA6B}"/>
              </a:ext>
            </a:extLst>
          </p:cNvPr>
          <p:cNvSpPr/>
          <p:nvPr/>
        </p:nvSpPr>
        <p:spPr>
          <a:xfrm>
            <a:off x="9821474" y="8175125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DC63347-D3DD-8242-A448-FFB044BFB9C0}"/>
              </a:ext>
            </a:extLst>
          </p:cNvPr>
          <p:cNvSpPr/>
          <p:nvPr/>
        </p:nvSpPr>
        <p:spPr>
          <a:xfrm>
            <a:off x="13180064" y="8175125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B4504EC-0DA6-354B-9327-43B52D54BD48}"/>
              </a:ext>
            </a:extLst>
          </p:cNvPr>
          <p:cNvSpPr/>
          <p:nvPr/>
        </p:nvSpPr>
        <p:spPr>
          <a:xfrm>
            <a:off x="9821474" y="977506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24ED1357-921C-9549-B12E-737443AB82D6}"/>
              </a:ext>
            </a:extLst>
          </p:cNvPr>
          <p:cNvSpPr/>
          <p:nvPr/>
        </p:nvSpPr>
        <p:spPr>
          <a:xfrm>
            <a:off x="13180064" y="9241749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DE1453F-6E65-4942-907C-60AD147ACBAE}"/>
              </a:ext>
            </a:extLst>
          </p:cNvPr>
          <p:cNvSpPr/>
          <p:nvPr/>
        </p:nvSpPr>
        <p:spPr>
          <a:xfrm>
            <a:off x="13180064" y="10308373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EF384EE-737E-8840-8B3A-6081F9C8E972}"/>
              </a:ext>
            </a:extLst>
          </p:cNvPr>
          <p:cNvSpPr/>
          <p:nvPr/>
        </p:nvSpPr>
        <p:spPr>
          <a:xfrm>
            <a:off x="16538656" y="977506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9F9AD30-EB44-FF4F-A9A3-7AF8DDC952C4}"/>
              </a:ext>
            </a:extLst>
          </p:cNvPr>
          <p:cNvSpPr/>
          <p:nvPr/>
        </p:nvSpPr>
        <p:spPr>
          <a:xfrm>
            <a:off x="16538656" y="1084168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F3720D13-F191-DD40-AC82-9273FED0B05A}"/>
              </a:ext>
            </a:extLst>
          </p:cNvPr>
          <p:cNvSpPr/>
          <p:nvPr/>
        </p:nvSpPr>
        <p:spPr>
          <a:xfrm>
            <a:off x="6462882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185E24C-AEB4-3D44-ABFF-48C8992B63DD}"/>
              </a:ext>
            </a:extLst>
          </p:cNvPr>
          <p:cNvSpPr/>
          <p:nvPr/>
        </p:nvSpPr>
        <p:spPr>
          <a:xfrm>
            <a:off x="9821474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8EB0217-A7F9-4544-B30C-484F6B2F30DA}"/>
              </a:ext>
            </a:extLst>
          </p:cNvPr>
          <p:cNvSpPr/>
          <p:nvPr/>
        </p:nvSpPr>
        <p:spPr>
          <a:xfrm>
            <a:off x="13180064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DBB5AEB-A681-0D46-989D-5D23E17FBA2E}"/>
              </a:ext>
            </a:extLst>
          </p:cNvPr>
          <p:cNvSpPr/>
          <p:nvPr/>
        </p:nvSpPr>
        <p:spPr>
          <a:xfrm>
            <a:off x="16538656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0B8AE2F-326B-1746-A1CE-8053673FB223}"/>
              </a:ext>
            </a:extLst>
          </p:cNvPr>
          <p:cNvSpPr/>
          <p:nvPr/>
        </p:nvSpPr>
        <p:spPr>
          <a:xfrm>
            <a:off x="19897246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BB96E9-60DC-694D-872F-862F40E72881}"/>
              </a:ext>
            </a:extLst>
          </p:cNvPr>
          <p:cNvSpPr txBox="1"/>
          <p:nvPr/>
        </p:nvSpPr>
        <p:spPr>
          <a:xfrm>
            <a:off x="3900011" y="7927293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F8A270-65CB-0049-901A-A0E7FA344504}"/>
              </a:ext>
            </a:extLst>
          </p:cNvPr>
          <p:cNvSpPr txBox="1"/>
          <p:nvPr/>
        </p:nvSpPr>
        <p:spPr>
          <a:xfrm>
            <a:off x="7258603" y="3696670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8E455-2CD2-3A4E-968A-19F396AD118A}"/>
              </a:ext>
            </a:extLst>
          </p:cNvPr>
          <p:cNvSpPr txBox="1"/>
          <p:nvPr/>
        </p:nvSpPr>
        <p:spPr>
          <a:xfrm>
            <a:off x="7258603" y="6176137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B2DC66-8C75-DF4C-B046-2EF65AC9B370}"/>
              </a:ext>
            </a:extLst>
          </p:cNvPr>
          <p:cNvSpPr txBox="1"/>
          <p:nvPr/>
        </p:nvSpPr>
        <p:spPr>
          <a:xfrm>
            <a:off x="7258603" y="8576041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C728FD-AD66-CC43-BEC6-45DF5FD3B47B}"/>
              </a:ext>
            </a:extLst>
          </p:cNvPr>
          <p:cNvSpPr txBox="1"/>
          <p:nvPr/>
        </p:nvSpPr>
        <p:spPr>
          <a:xfrm>
            <a:off x="7258603" y="12042571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FF395F-470B-8D48-A3C1-96B3F55E52E2}"/>
              </a:ext>
            </a:extLst>
          </p:cNvPr>
          <p:cNvSpPr txBox="1"/>
          <p:nvPr/>
        </p:nvSpPr>
        <p:spPr>
          <a:xfrm>
            <a:off x="10211635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704590-CBD3-2745-8733-8E2A3EBBA46C}"/>
              </a:ext>
            </a:extLst>
          </p:cNvPr>
          <p:cNvSpPr txBox="1"/>
          <p:nvPr/>
        </p:nvSpPr>
        <p:spPr>
          <a:xfrm>
            <a:off x="10211635" y="45780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5B8FF9-9ACA-2E4D-83B8-5C83BFE63FB9}"/>
              </a:ext>
            </a:extLst>
          </p:cNvPr>
          <p:cNvSpPr txBox="1"/>
          <p:nvPr/>
        </p:nvSpPr>
        <p:spPr>
          <a:xfrm>
            <a:off x="10211635" y="6176136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AD06B1-4C8D-DF43-BCF4-84755CB02033}"/>
              </a:ext>
            </a:extLst>
          </p:cNvPr>
          <p:cNvSpPr txBox="1"/>
          <p:nvPr/>
        </p:nvSpPr>
        <p:spPr>
          <a:xfrm>
            <a:off x="10211635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1342B4-C4E9-1642-82DE-6A354106048F}"/>
              </a:ext>
            </a:extLst>
          </p:cNvPr>
          <p:cNvSpPr txBox="1"/>
          <p:nvPr/>
        </p:nvSpPr>
        <p:spPr>
          <a:xfrm>
            <a:off x="10211635" y="8309385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05B775-C56D-F14F-A438-664D13941961}"/>
              </a:ext>
            </a:extLst>
          </p:cNvPr>
          <p:cNvSpPr txBox="1"/>
          <p:nvPr/>
        </p:nvSpPr>
        <p:spPr>
          <a:xfrm>
            <a:off x="10211635" y="990932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B67901-A66A-B54B-93EB-7709E4EB8F09}"/>
              </a:ext>
            </a:extLst>
          </p:cNvPr>
          <p:cNvSpPr txBox="1"/>
          <p:nvPr/>
        </p:nvSpPr>
        <p:spPr>
          <a:xfrm>
            <a:off x="10211635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CED099-FFA6-F04B-96C5-B99FBBD6510A}"/>
              </a:ext>
            </a:extLst>
          </p:cNvPr>
          <p:cNvSpPr txBox="1"/>
          <p:nvPr/>
        </p:nvSpPr>
        <p:spPr>
          <a:xfrm>
            <a:off x="13570225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35C4EC-25DF-544F-9150-D91AC6C10259}"/>
              </a:ext>
            </a:extLst>
          </p:cNvPr>
          <p:cNvSpPr txBox="1"/>
          <p:nvPr/>
        </p:nvSpPr>
        <p:spPr>
          <a:xfrm>
            <a:off x="13570225" y="404729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29C762-681F-B241-BBAE-E3670B3DFD91}"/>
              </a:ext>
            </a:extLst>
          </p:cNvPr>
          <p:cNvSpPr txBox="1"/>
          <p:nvPr/>
        </p:nvSpPr>
        <p:spPr>
          <a:xfrm>
            <a:off x="13570225" y="6176136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EF57F6-2870-E347-BAD7-9342B8DBD30E}"/>
              </a:ext>
            </a:extLst>
          </p:cNvPr>
          <p:cNvSpPr txBox="1"/>
          <p:nvPr/>
        </p:nvSpPr>
        <p:spPr>
          <a:xfrm>
            <a:off x="13570225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1F9640-E1ED-AD4D-AF34-0FAE0DEBF464}"/>
              </a:ext>
            </a:extLst>
          </p:cNvPr>
          <p:cNvSpPr txBox="1"/>
          <p:nvPr/>
        </p:nvSpPr>
        <p:spPr>
          <a:xfrm>
            <a:off x="13570225" y="8309385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EA14FE-C226-3F4E-956A-674243ECBB31}"/>
              </a:ext>
            </a:extLst>
          </p:cNvPr>
          <p:cNvSpPr txBox="1"/>
          <p:nvPr/>
        </p:nvSpPr>
        <p:spPr>
          <a:xfrm>
            <a:off x="13570225" y="9377879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E1511B-087C-734E-B3B2-AA1C70E5F2E7}"/>
              </a:ext>
            </a:extLst>
          </p:cNvPr>
          <p:cNvSpPr txBox="1"/>
          <p:nvPr/>
        </p:nvSpPr>
        <p:spPr>
          <a:xfrm>
            <a:off x="13570225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33C145-1BFE-6A45-8FB4-B355F316777E}"/>
              </a:ext>
            </a:extLst>
          </p:cNvPr>
          <p:cNvSpPr txBox="1"/>
          <p:nvPr/>
        </p:nvSpPr>
        <p:spPr>
          <a:xfrm>
            <a:off x="13570225" y="510951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C7812B-B5CF-BB47-9698-96287B348BB5}"/>
              </a:ext>
            </a:extLst>
          </p:cNvPr>
          <p:cNvSpPr txBox="1"/>
          <p:nvPr/>
        </p:nvSpPr>
        <p:spPr>
          <a:xfrm>
            <a:off x="13570225" y="1044031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24CD03-D667-AB4B-B1D7-DE13E9A4A7CC}"/>
              </a:ext>
            </a:extLst>
          </p:cNvPr>
          <p:cNvSpPr txBox="1"/>
          <p:nvPr/>
        </p:nvSpPr>
        <p:spPr>
          <a:xfrm>
            <a:off x="16928816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1E6AB1-8B2E-1F40-B143-3A6808877A45}"/>
              </a:ext>
            </a:extLst>
          </p:cNvPr>
          <p:cNvSpPr txBox="1"/>
          <p:nvPr/>
        </p:nvSpPr>
        <p:spPr>
          <a:xfrm>
            <a:off x="16928816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E6B777-CE87-E347-8BD9-0F46A8BD8DC7}"/>
              </a:ext>
            </a:extLst>
          </p:cNvPr>
          <p:cNvSpPr txBox="1"/>
          <p:nvPr/>
        </p:nvSpPr>
        <p:spPr>
          <a:xfrm>
            <a:off x="16928816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A71DE9-0198-6740-BE6C-2C8137FAED8A}"/>
              </a:ext>
            </a:extLst>
          </p:cNvPr>
          <p:cNvSpPr txBox="1"/>
          <p:nvPr/>
        </p:nvSpPr>
        <p:spPr>
          <a:xfrm>
            <a:off x="16928816" y="510951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DCA856-5B8C-8041-B0CE-6F033D6F99AD}"/>
              </a:ext>
            </a:extLst>
          </p:cNvPr>
          <p:cNvSpPr txBox="1"/>
          <p:nvPr/>
        </p:nvSpPr>
        <p:spPr>
          <a:xfrm>
            <a:off x="16928816" y="9913607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590959-B451-4B4C-B10E-EEB05B214E7C}"/>
              </a:ext>
            </a:extLst>
          </p:cNvPr>
          <p:cNvSpPr txBox="1"/>
          <p:nvPr/>
        </p:nvSpPr>
        <p:spPr>
          <a:xfrm>
            <a:off x="16928816" y="10975947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868F2E-585E-FC48-9294-528D936C1FA3}"/>
              </a:ext>
            </a:extLst>
          </p:cNvPr>
          <p:cNvSpPr txBox="1"/>
          <p:nvPr/>
        </p:nvSpPr>
        <p:spPr>
          <a:xfrm>
            <a:off x="20287408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881C54-524A-0240-9EDA-1D616F439249}"/>
              </a:ext>
            </a:extLst>
          </p:cNvPr>
          <p:cNvSpPr txBox="1"/>
          <p:nvPr/>
        </p:nvSpPr>
        <p:spPr>
          <a:xfrm>
            <a:off x="20287409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0C5543-086D-7140-A100-BD46B20D6565}"/>
              </a:ext>
            </a:extLst>
          </p:cNvPr>
          <p:cNvSpPr txBox="1"/>
          <p:nvPr/>
        </p:nvSpPr>
        <p:spPr>
          <a:xfrm>
            <a:off x="20287409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3A323D-3061-F64B-866C-A7E1BC7E507F}"/>
              </a:ext>
            </a:extLst>
          </p:cNvPr>
          <p:cNvSpPr txBox="1"/>
          <p:nvPr/>
        </p:nvSpPr>
        <p:spPr>
          <a:xfrm rot="16200000">
            <a:off x="345600" y="7927293"/>
            <a:ext cx="35445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87829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A4EC3B-6493-E042-B64B-8375F3D299F2}"/>
              </a:ext>
            </a:extLst>
          </p:cNvPr>
          <p:cNvCxnSpPr>
            <a:cxnSpLocks/>
          </p:cNvCxnSpPr>
          <p:nvPr/>
        </p:nvCxnSpPr>
        <p:spPr>
          <a:xfrm>
            <a:off x="5163495" y="7332562"/>
            <a:ext cx="1405880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E32857-1D54-4743-B873-2E0A791E2D58}"/>
              </a:ext>
            </a:extLst>
          </p:cNvPr>
          <p:cNvCxnSpPr>
            <a:cxnSpLocks/>
          </p:cNvCxnSpPr>
          <p:nvPr/>
        </p:nvCxnSpPr>
        <p:spPr>
          <a:xfrm flipV="1">
            <a:off x="13814971" y="3863389"/>
            <a:ext cx="0" cy="234929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A64689-E1AB-E345-BC17-DC3265EBDF36}"/>
              </a:ext>
            </a:extLst>
          </p:cNvPr>
          <p:cNvCxnSpPr>
            <a:cxnSpLocks/>
          </p:cNvCxnSpPr>
          <p:nvPr/>
        </p:nvCxnSpPr>
        <p:spPr>
          <a:xfrm>
            <a:off x="13362394" y="3863389"/>
            <a:ext cx="46664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248A23-FFF6-CA42-97B7-4449B954C9B9}"/>
              </a:ext>
            </a:extLst>
          </p:cNvPr>
          <p:cNvCxnSpPr>
            <a:cxnSpLocks/>
          </p:cNvCxnSpPr>
          <p:nvPr/>
        </p:nvCxnSpPr>
        <p:spPr>
          <a:xfrm flipV="1">
            <a:off x="10513215" y="3863389"/>
            <a:ext cx="0" cy="23252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4575FA-D702-3C4E-A91B-11CEE2074209}"/>
              </a:ext>
            </a:extLst>
          </p:cNvPr>
          <p:cNvCxnSpPr>
            <a:cxnSpLocks/>
          </p:cNvCxnSpPr>
          <p:nvPr/>
        </p:nvCxnSpPr>
        <p:spPr>
          <a:xfrm flipH="1">
            <a:off x="10512143" y="3863389"/>
            <a:ext cx="52786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5C388-0D05-C741-994B-51129E365531}"/>
              </a:ext>
            </a:extLst>
          </p:cNvPr>
          <p:cNvCxnSpPr>
            <a:cxnSpLocks/>
          </p:cNvCxnSpPr>
          <p:nvPr/>
        </p:nvCxnSpPr>
        <p:spPr>
          <a:xfrm flipV="1">
            <a:off x="19222304" y="7327798"/>
            <a:ext cx="0" cy="23576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0F498D-E757-1743-98B4-511122D9FB53}"/>
              </a:ext>
            </a:extLst>
          </p:cNvPr>
          <p:cNvCxnSpPr>
            <a:cxnSpLocks/>
          </p:cNvCxnSpPr>
          <p:nvPr/>
        </p:nvCxnSpPr>
        <p:spPr>
          <a:xfrm flipV="1">
            <a:off x="15689602" y="7327798"/>
            <a:ext cx="0" cy="23576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DA4A92-1CCB-6147-8359-1F952B4A2261}"/>
              </a:ext>
            </a:extLst>
          </p:cNvPr>
          <p:cNvCxnSpPr>
            <a:cxnSpLocks/>
          </p:cNvCxnSpPr>
          <p:nvPr/>
        </p:nvCxnSpPr>
        <p:spPr>
          <a:xfrm flipV="1">
            <a:off x="8668060" y="7327799"/>
            <a:ext cx="0" cy="234733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6B4F81-F1CA-9147-A4C8-DBAB0CF46BF8}"/>
              </a:ext>
            </a:extLst>
          </p:cNvPr>
          <p:cNvCxnSpPr>
            <a:cxnSpLocks/>
          </p:cNvCxnSpPr>
          <p:nvPr/>
        </p:nvCxnSpPr>
        <p:spPr>
          <a:xfrm flipV="1">
            <a:off x="5163495" y="7337789"/>
            <a:ext cx="0" cy="22887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64F3A4-CA22-AD4B-97B3-173AEAFB916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FE577-4226-5D47-A65A-DC6CECFB0BC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1BAB85-D8A1-3E48-80D4-531C79F5A776}"/>
              </a:ext>
            </a:extLst>
          </p:cNvPr>
          <p:cNvSpPr txBox="1"/>
          <p:nvPr/>
        </p:nvSpPr>
        <p:spPr>
          <a:xfrm>
            <a:off x="11259274" y="5139124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4073BE2-B24D-4846-848D-2A7C4C076291}"/>
              </a:ext>
            </a:extLst>
          </p:cNvPr>
          <p:cNvSpPr txBox="1">
            <a:spLocks/>
          </p:cNvSpPr>
          <p:nvPr/>
        </p:nvSpPr>
        <p:spPr>
          <a:xfrm>
            <a:off x="10880965" y="5579769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BCCCF7-C2B2-3C41-9DE8-93F68B274D32}"/>
              </a:ext>
            </a:extLst>
          </p:cNvPr>
          <p:cNvSpPr txBox="1"/>
          <p:nvPr/>
        </p:nvSpPr>
        <p:spPr>
          <a:xfrm>
            <a:off x="9585243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D213F96-7DA4-B949-8180-9E06F875D7F4}"/>
              </a:ext>
            </a:extLst>
          </p:cNvPr>
          <p:cNvSpPr txBox="1">
            <a:spLocks/>
          </p:cNvSpPr>
          <p:nvPr/>
        </p:nvSpPr>
        <p:spPr>
          <a:xfrm>
            <a:off x="9206934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4F1305-18A8-304A-84E9-7281A32C69D1}"/>
              </a:ext>
            </a:extLst>
          </p:cNvPr>
          <p:cNvSpPr txBox="1"/>
          <p:nvPr/>
        </p:nvSpPr>
        <p:spPr>
          <a:xfrm>
            <a:off x="12873045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2BD49E3A-569D-E248-B3C4-FC988E399D5A}"/>
              </a:ext>
            </a:extLst>
          </p:cNvPr>
          <p:cNvSpPr txBox="1">
            <a:spLocks/>
          </p:cNvSpPr>
          <p:nvPr/>
        </p:nvSpPr>
        <p:spPr>
          <a:xfrm>
            <a:off x="12494736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C16D40-0750-C947-94F9-4A0D8BBEF9D5}"/>
              </a:ext>
            </a:extLst>
          </p:cNvPr>
          <p:cNvSpPr txBox="1"/>
          <p:nvPr/>
        </p:nvSpPr>
        <p:spPr>
          <a:xfrm>
            <a:off x="16574126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3535026C-4599-D648-A90D-835B8657978B}"/>
              </a:ext>
            </a:extLst>
          </p:cNvPr>
          <p:cNvSpPr txBox="1">
            <a:spLocks/>
          </p:cNvSpPr>
          <p:nvPr/>
        </p:nvSpPr>
        <p:spPr>
          <a:xfrm>
            <a:off x="16195817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EC9A7D-B796-7B47-82ED-EA81A467AD5E}"/>
              </a:ext>
            </a:extLst>
          </p:cNvPr>
          <p:cNvSpPr txBox="1"/>
          <p:nvPr/>
        </p:nvSpPr>
        <p:spPr>
          <a:xfrm>
            <a:off x="5892348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75C37A5-4EEA-CE45-9A92-2DAB1B2C8AC2}"/>
              </a:ext>
            </a:extLst>
          </p:cNvPr>
          <p:cNvSpPr txBox="1">
            <a:spLocks/>
          </p:cNvSpPr>
          <p:nvPr/>
        </p:nvSpPr>
        <p:spPr>
          <a:xfrm>
            <a:off x="5514039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C06683-0A0D-4740-8D67-D2ADAE461FE9}"/>
              </a:ext>
            </a:extLst>
          </p:cNvPr>
          <p:cNvSpPr txBox="1"/>
          <p:nvPr/>
        </p:nvSpPr>
        <p:spPr>
          <a:xfrm>
            <a:off x="4232079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0EF85406-813A-8A48-B808-46D6FBA56BE6}"/>
              </a:ext>
            </a:extLst>
          </p:cNvPr>
          <p:cNvSpPr txBox="1">
            <a:spLocks/>
          </p:cNvSpPr>
          <p:nvPr/>
        </p:nvSpPr>
        <p:spPr>
          <a:xfrm>
            <a:off x="3853770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9A19CD-E29B-FC4D-9F79-56535512D21E}"/>
              </a:ext>
            </a:extLst>
          </p:cNvPr>
          <p:cNvSpPr txBox="1"/>
          <p:nvPr/>
        </p:nvSpPr>
        <p:spPr>
          <a:xfrm>
            <a:off x="7720301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AB418D95-2A5F-1B49-882A-B0036A5C32D3}"/>
              </a:ext>
            </a:extLst>
          </p:cNvPr>
          <p:cNvSpPr txBox="1">
            <a:spLocks/>
          </p:cNvSpPr>
          <p:nvPr/>
        </p:nvSpPr>
        <p:spPr>
          <a:xfrm>
            <a:off x="7341992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93334E-9FBE-CD44-9D72-88A8D2099B73}"/>
              </a:ext>
            </a:extLst>
          </p:cNvPr>
          <p:cNvSpPr txBox="1"/>
          <p:nvPr/>
        </p:nvSpPr>
        <p:spPr>
          <a:xfrm>
            <a:off x="14756894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A32B37A4-1615-174F-9627-5570A3964C62}"/>
              </a:ext>
            </a:extLst>
          </p:cNvPr>
          <p:cNvSpPr txBox="1">
            <a:spLocks/>
          </p:cNvSpPr>
          <p:nvPr/>
        </p:nvSpPr>
        <p:spPr>
          <a:xfrm>
            <a:off x="14378585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ACF3AC-C258-D84B-A76A-EA48FC7CF423}"/>
              </a:ext>
            </a:extLst>
          </p:cNvPr>
          <p:cNvSpPr txBox="1"/>
          <p:nvPr/>
        </p:nvSpPr>
        <p:spPr>
          <a:xfrm>
            <a:off x="18261720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A19A9EF5-87A0-3140-8BF5-E90AA07FC476}"/>
              </a:ext>
            </a:extLst>
          </p:cNvPr>
          <p:cNvSpPr txBox="1">
            <a:spLocks/>
          </p:cNvSpPr>
          <p:nvPr/>
        </p:nvSpPr>
        <p:spPr>
          <a:xfrm>
            <a:off x="17883411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EFCF2A-4FD5-4640-AA83-957DEDABF3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08015-5DBE-A542-96A8-FFEAB191A8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1CB3D4-F50F-0D4D-84F5-EDC861C25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C9CF568-4112-FC44-AD67-CC32AF86E3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0478F08-83EF-1045-837D-F945ACA4D1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D12AA90-8313-4C49-860B-E5CA0327A7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D725C7C-5BC9-B941-A9C4-A68CD0D00F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6BC3F9A-5608-A747-ADB9-2123FA9E1D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6666126-B284-6E4D-B776-2E938511CF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875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5A3D7-E609-7D48-8B70-8266F5DC8864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64E05-60FB-2448-A35D-A9D6DC78E79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54A9EA-50F0-514F-937C-A9CFB90A56C7}"/>
              </a:ext>
            </a:extLst>
          </p:cNvPr>
          <p:cNvSpPr txBox="1">
            <a:spLocks/>
          </p:cNvSpPr>
          <p:nvPr/>
        </p:nvSpPr>
        <p:spPr>
          <a:xfrm>
            <a:off x="1440174" y="635651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94BD167-7685-C244-8092-0C00AC5AC507}"/>
              </a:ext>
            </a:extLst>
          </p:cNvPr>
          <p:cNvSpPr txBox="1">
            <a:spLocks/>
          </p:cNvSpPr>
          <p:nvPr/>
        </p:nvSpPr>
        <p:spPr>
          <a:xfrm>
            <a:off x="5517459" y="826402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78FD560-A2DA-2A42-8F80-5960709E4F3B}"/>
              </a:ext>
            </a:extLst>
          </p:cNvPr>
          <p:cNvSpPr txBox="1">
            <a:spLocks/>
          </p:cNvSpPr>
          <p:nvPr/>
        </p:nvSpPr>
        <p:spPr>
          <a:xfrm>
            <a:off x="5517460" y="636220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5A06B8-DF7C-3743-801F-D7A5C659E569}"/>
              </a:ext>
            </a:extLst>
          </p:cNvPr>
          <p:cNvSpPr txBox="1">
            <a:spLocks/>
          </p:cNvSpPr>
          <p:nvPr/>
        </p:nvSpPr>
        <p:spPr>
          <a:xfrm>
            <a:off x="5517460" y="4326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916474-DBC7-5A4B-9348-8FC1DC7425CE}"/>
              </a:ext>
            </a:extLst>
          </p:cNvPr>
          <p:cNvCxnSpPr>
            <a:cxnSpLocks/>
          </p:cNvCxnSpPr>
          <p:nvPr/>
        </p:nvCxnSpPr>
        <p:spPr>
          <a:xfrm>
            <a:off x="4481323" y="6853161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492458-3794-BE47-A859-F9191398D8FC}"/>
              </a:ext>
            </a:extLst>
          </p:cNvPr>
          <p:cNvCxnSpPr>
            <a:cxnSpLocks/>
          </p:cNvCxnSpPr>
          <p:nvPr/>
        </p:nvCxnSpPr>
        <p:spPr>
          <a:xfrm>
            <a:off x="4926387" y="4833987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3E6A3B-2B33-A54B-B9F4-8E47B0D11A53}"/>
              </a:ext>
            </a:extLst>
          </p:cNvPr>
          <p:cNvCxnSpPr>
            <a:cxnSpLocks/>
          </p:cNvCxnSpPr>
          <p:nvPr/>
        </p:nvCxnSpPr>
        <p:spPr>
          <a:xfrm>
            <a:off x="4926387" y="8828070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6BBBA2-DD04-2548-8D1F-2F60B249A987}"/>
              </a:ext>
            </a:extLst>
          </p:cNvPr>
          <p:cNvCxnSpPr>
            <a:cxnSpLocks/>
          </p:cNvCxnSpPr>
          <p:nvPr/>
        </p:nvCxnSpPr>
        <p:spPr>
          <a:xfrm>
            <a:off x="4926387" y="4833987"/>
            <a:ext cx="0" cy="39940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C697E9EE-D5FE-2946-94CB-7600B45164C6}"/>
              </a:ext>
            </a:extLst>
          </p:cNvPr>
          <p:cNvSpPr txBox="1">
            <a:spLocks/>
          </p:cNvSpPr>
          <p:nvPr/>
        </p:nvSpPr>
        <p:spPr>
          <a:xfrm>
            <a:off x="9496792" y="563879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00BD23-5F5C-D84D-A13A-12E9F938ABCC}"/>
              </a:ext>
            </a:extLst>
          </p:cNvPr>
          <p:cNvSpPr txBox="1">
            <a:spLocks/>
          </p:cNvSpPr>
          <p:nvPr/>
        </p:nvSpPr>
        <p:spPr>
          <a:xfrm>
            <a:off x="9496793" y="4340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1BB8F75-5CE1-1B4C-89A2-438018FE87CE}"/>
              </a:ext>
            </a:extLst>
          </p:cNvPr>
          <p:cNvSpPr txBox="1">
            <a:spLocks/>
          </p:cNvSpPr>
          <p:nvPr/>
        </p:nvSpPr>
        <p:spPr>
          <a:xfrm>
            <a:off x="9496793" y="299966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82466-2AD8-214E-95F7-8CD2565AAD26}"/>
              </a:ext>
            </a:extLst>
          </p:cNvPr>
          <p:cNvCxnSpPr>
            <a:cxnSpLocks/>
          </p:cNvCxnSpPr>
          <p:nvPr/>
        </p:nvCxnSpPr>
        <p:spPr>
          <a:xfrm>
            <a:off x="8460656" y="4831315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89AA10-2023-8F40-9FBD-AB21682B6778}"/>
              </a:ext>
            </a:extLst>
          </p:cNvPr>
          <p:cNvCxnSpPr>
            <a:cxnSpLocks/>
          </p:cNvCxnSpPr>
          <p:nvPr/>
        </p:nvCxnSpPr>
        <p:spPr>
          <a:xfrm>
            <a:off x="8905720" y="3507293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E0E924-D886-504B-BCB5-8ACA1C259959}"/>
              </a:ext>
            </a:extLst>
          </p:cNvPr>
          <p:cNvCxnSpPr>
            <a:cxnSpLocks/>
          </p:cNvCxnSpPr>
          <p:nvPr/>
        </p:nvCxnSpPr>
        <p:spPr>
          <a:xfrm>
            <a:off x="8905720" y="6183552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720CE-444B-EF44-AAE9-36D559D5FEC8}"/>
              </a:ext>
            </a:extLst>
          </p:cNvPr>
          <p:cNvCxnSpPr>
            <a:cxnSpLocks/>
          </p:cNvCxnSpPr>
          <p:nvPr/>
        </p:nvCxnSpPr>
        <p:spPr>
          <a:xfrm>
            <a:off x="8905720" y="3507293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C065553E-040A-8B45-8EE9-F11213EF638A}"/>
              </a:ext>
            </a:extLst>
          </p:cNvPr>
          <p:cNvSpPr txBox="1">
            <a:spLocks/>
          </p:cNvSpPr>
          <p:nvPr/>
        </p:nvSpPr>
        <p:spPr>
          <a:xfrm>
            <a:off x="9496793" y="8337114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B77EBC-AEE7-7D4A-A808-E5666A6E8C91}"/>
              </a:ext>
            </a:extLst>
          </p:cNvPr>
          <p:cNvCxnSpPr>
            <a:cxnSpLocks/>
          </p:cNvCxnSpPr>
          <p:nvPr/>
        </p:nvCxnSpPr>
        <p:spPr>
          <a:xfrm>
            <a:off x="8460656" y="8828070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F4B8B7-D96C-F147-82CE-F0E360012865}"/>
              </a:ext>
            </a:extLst>
          </p:cNvPr>
          <p:cNvSpPr txBox="1"/>
          <p:nvPr/>
        </p:nvSpPr>
        <p:spPr>
          <a:xfrm>
            <a:off x="5392407" y="108589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990437F-8F7E-7D4F-ADD3-1E106809227E}"/>
              </a:ext>
            </a:extLst>
          </p:cNvPr>
          <p:cNvSpPr txBox="1">
            <a:spLocks/>
          </p:cNvSpPr>
          <p:nvPr/>
        </p:nvSpPr>
        <p:spPr>
          <a:xfrm>
            <a:off x="2564916" y="11479177"/>
            <a:ext cx="8103083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D5FCE9-9CA9-724B-A94D-CEC6F9399880}"/>
              </a:ext>
            </a:extLst>
          </p:cNvPr>
          <p:cNvSpPr txBox="1"/>
          <p:nvPr/>
        </p:nvSpPr>
        <p:spPr>
          <a:xfrm>
            <a:off x="16537141" y="108589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709258E-A87D-6442-A00D-0367D15E0E36}"/>
              </a:ext>
            </a:extLst>
          </p:cNvPr>
          <p:cNvSpPr txBox="1">
            <a:spLocks/>
          </p:cNvSpPr>
          <p:nvPr/>
        </p:nvSpPr>
        <p:spPr>
          <a:xfrm>
            <a:off x="13709651" y="11479177"/>
            <a:ext cx="8103083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3EB3156-9F1A-074C-94BE-195E0C8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03270"/>
              </p:ext>
            </p:extLst>
          </p:nvPr>
        </p:nvGraphicFramePr>
        <p:xfrm>
          <a:off x="13329766" y="3276600"/>
          <a:ext cx="9552096" cy="6003846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698478">
                  <a:extLst>
                    <a:ext uri="{9D8B030D-6E8A-4147-A177-3AD203B41FA5}">
                      <a16:colId xmlns:a16="http://schemas.microsoft.com/office/drawing/2014/main" val="441033310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504114519"/>
                    </a:ext>
                  </a:extLst>
                </a:gridCol>
                <a:gridCol w="2244908">
                  <a:extLst>
                    <a:ext uri="{9D8B030D-6E8A-4147-A177-3AD203B41FA5}">
                      <a16:colId xmlns:a16="http://schemas.microsoft.com/office/drawing/2014/main" val="1506026422"/>
                    </a:ext>
                  </a:extLst>
                </a:gridCol>
                <a:gridCol w="2388024">
                  <a:extLst>
                    <a:ext uri="{9D8B030D-6E8A-4147-A177-3AD203B41FA5}">
                      <a16:colId xmlns:a16="http://schemas.microsoft.com/office/drawing/2014/main" val="4102449653"/>
                    </a:ext>
                  </a:extLst>
                </a:gridCol>
              </a:tblGrid>
              <a:tr h="1000641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STRATEGIES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TOTAL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66198"/>
                  </a:ext>
                </a:extLst>
              </a:tr>
              <a:tr h="10006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60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7430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4394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386943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95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6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128FB2-FD3C-A242-B922-1E07DD974A22}"/>
              </a:ext>
            </a:extLst>
          </p:cNvPr>
          <p:cNvCxnSpPr>
            <a:cxnSpLocks/>
          </p:cNvCxnSpPr>
          <p:nvPr/>
        </p:nvCxnSpPr>
        <p:spPr>
          <a:xfrm>
            <a:off x="12176533" y="7350256"/>
            <a:ext cx="0" cy="8232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5AE787-28B7-A140-AD17-52B3F7DCBA27}"/>
              </a:ext>
            </a:extLst>
          </p:cNvPr>
          <p:cNvCxnSpPr/>
          <p:nvPr/>
        </p:nvCxnSpPr>
        <p:spPr>
          <a:xfrm>
            <a:off x="5085316" y="3757553"/>
            <a:ext cx="142070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CD199-F813-D14C-9139-DAB1BD17575F}"/>
              </a:ext>
            </a:extLst>
          </p:cNvPr>
          <p:cNvCxnSpPr>
            <a:cxnSpLocks/>
          </p:cNvCxnSpPr>
          <p:nvPr/>
        </p:nvCxnSpPr>
        <p:spPr>
          <a:xfrm>
            <a:off x="2415277" y="8173545"/>
            <a:ext cx="532730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B64DF7-A79F-7F41-931B-9A83B268ABBD}"/>
              </a:ext>
            </a:extLst>
          </p:cNvPr>
          <p:cNvCxnSpPr>
            <a:cxnSpLocks/>
          </p:cNvCxnSpPr>
          <p:nvPr/>
        </p:nvCxnSpPr>
        <p:spPr>
          <a:xfrm>
            <a:off x="16573988" y="8173545"/>
            <a:ext cx="53555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382DCC-2F40-5746-BB51-43C35D8A634B}"/>
              </a:ext>
            </a:extLst>
          </p:cNvPr>
          <p:cNvCxnSpPr/>
          <p:nvPr/>
        </p:nvCxnSpPr>
        <p:spPr>
          <a:xfrm>
            <a:off x="5086612" y="3731244"/>
            <a:ext cx="0" cy="57004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1A3085-5BE6-2040-AEEC-53D128D49629}"/>
              </a:ext>
            </a:extLst>
          </p:cNvPr>
          <p:cNvCxnSpPr/>
          <p:nvPr/>
        </p:nvCxnSpPr>
        <p:spPr>
          <a:xfrm>
            <a:off x="8473922" y="3757550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BE5F5-5C48-B042-8745-B6A3F222883A}"/>
              </a:ext>
            </a:extLst>
          </p:cNvPr>
          <p:cNvCxnSpPr/>
          <p:nvPr/>
        </p:nvCxnSpPr>
        <p:spPr>
          <a:xfrm>
            <a:off x="15903730" y="3757550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083DB8-6EB4-5B41-A14A-011ED8472845}"/>
              </a:ext>
            </a:extLst>
          </p:cNvPr>
          <p:cNvCxnSpPr/>
          <p:nvPr/>
        </p:nvCxnSpPr>
        <p:spPr>
          <a:xfrm>
            <a:off x="19300468" y="3757548"/>
            <a:ext cx="0" cy="57004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19ED1E-E10B-6A40-BBB0-8468A965E7CE}"/>
              </a:ext>
            </a:extLst>
          </p:cNvPr>
          <p:cNvCxnSpPr/>
          <p:nvPr/>
        </p:nvCxnSpPr>
        <p:spPr>
          <a:xfrm>
            <a:off x="21929578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438A49-5ACA-D14D-BEEF-F86D3175899D}"/>
              </a:ext>
            </a:extLst>
          </p:cNvPr>
          <p:cNvCxnSpPr/>
          <p:nvPr/>
        </p:nvCxnSpPr>
        <p:spPr>
          <a:xfrm>
            <a:off x="16573988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87E1FD-420C-DF45-BEDA-662C22E24279}"/>
              </a:ext>
            </a:extLst>
          </p:cNvPr>
          <p:cNvCxnSpPr/>
          <p:nvPr/>
        </p:nvCxnSpPr>
        <p:spPr>
          <a:xfrm>
            <a:off x="7742586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C68BA3-4C87-DF4F-995B-9E5191FA192A}"/>
              </a:ext>
            </a:extLst>
          </p:cNvPr>
          <p:cNvCxnSpPr/>
          <p:nvPr/>
        </p:nvCxnSpPr>
        <p:spPr>
          <a:xfrm>
            <a:off x="2415277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3236D1-FBAA-B946-A442-49AFE940FC14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56CF9-32AC-CD49-BD77-FFFC8582287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A1E4F7-134F-3A41-8501-95AD067DED17}"/>
              </a:ext>
            </a:extLst>
          </p:cNvPr>
          <p:cNvSpPr txBox="1"/>
          <p:nvPr/>
        </p:nvSpPr>
        <p:spPr>
          <a:xfrm>
            <a:off x="7546745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05EBFF8-FD38-2148-BF53-CE11F2627484}"/>
              </a:ext>
            </a:extLst>
          </p:cNvPr>
          <p:cNvSpPr txBox="1">
            <a:spLocks/>
          </p:cNvSpPr>
          <p:nvPr/>
        </p:nvSpPr>
        <p:spPr>
          <a:xfrm>
            <a:off x="7168436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A368CB-D6ED-664E-9E51-F1B66EFE0EDB}"/>
              </a:ext>
            </a:extLst>
          </p:cNvPr>
          <p:cNvSpPr txBox="1"/>
          <p:nvPr/>
        </p:nvSpPr>
        <p:spPr>
          <a:xfrm>
            <a:off x="1483345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E193D3A-985B-8049-BCDC-F0573A9F6953}"/>
              </a:ext>
            </a:extLst>
          </p:cNvPr>
          <p:cNvSpPr txBox="1">
            <a:spLocks/>
          </p:cNvSpPr>
          <p:nvPr/>
        </p:nvSpPr>
        <p:spPr>
          <a:xfrm>
            <a:off x="1105036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9D7E9-42D2-0B43-8E1B-674263CC1F63}"/>
              </a:ext>
            </a:extLst>
          </p:cNvPr>
          <p:cNvSpPr txBox="1"/>
          <p:nvPr/>
        </p:nvSpPr>
        <p:spPr>
          <a:xfrm>
            <a:off x="4157678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9719EF5-89BF-0148-A907-8695C536C943}"/>
              </a:ext>
            </a:extLst>
          </p:cNvPr>
          <p:cNvSpPr txBox="1">
            <a:spLocks/>
          </p:cNvSpPr>
          <p:nvPr/>
        </p:nvSpPr>
        <p:spPr>
          <a:xfrm>
            <a:off x="3779369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AA8A70-B755-EF43-8DB0-39B0CBCC9401}"/>
              </a:ext>
            </a:extLst>
          </p:cNvPr>
          <p:cNvSpPr txBox="1"/>
          <p:nvPr/>
        </p:nvSpPr>
        <p:spPr>
          <a:xfrm>
            <a:off x="6832009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166D688-6B8C-634C-8B80-77DB32A700A1}"/>
              </a:ext>
            </a:extLst>
          </p:cNvPr>
          <p:cNvSpPr txBox="1">
            <a:spLocks/>
          </p:cNvSpPr>
          <p:nvPr/>
        </p:nvSpPr>
        <p:spPr>
          <a:xfrm>
            <a:off x="6453700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C6A8D-E86F-5C49-8BC9-49FAF8229797}"/>
              </a:ext>
            </a:extLst>
          </p:cNvPr>
          <p:cNvSpPr txBox="1"/>
          <p:nvPr/>
        </p:nvSpPr>
        <p:spPr>
          <a:xfrm>
            <a:off x="15632063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805FAD06-ECFF-BF48-A422-C8F4775D807F}"/>
              </a:ext>
            </a:extLst>
          </p:cNvPr>
          <p:cNvSpPr txBox="1">
            <a:spLocks/>
          </p:cNvSpPr>
          <p:nvPr/>
        </p:nvSpPr>
        <p:spPr>
          <a:xfrm>
            <a:off x="15253754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5C8B88-DC3E-BD4C-BEDB-C0A37CD02A0C}"/>
              </a:ext>
            </a:extLst>
          </p:cNvPr>
          <p:cNvSpPr txBox="1"/>
          <p:nvPr/>
        </p:nvSpPr>
        <p:spPr>
          <a:xfrm>
            <a:off x="18346587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FB44287-1251-6E4F-A6D5-FB18E8650166}"/>
              </a:ext>
            </a:extLst>
          </p:cNvPr>
          <p:cNvSpPr txBox="1">
            <a:spLocks/>
          </p:cNvSpPr>
          <p:nvPr/>
        </p:nvSpPr>
        <p:spPr>
          <a:xfrm>
            <a:off x="17968278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2AB61A-5EB8-124A-BDDB-0B237E8C7CC4}"/>
              </a:ext>
            </a:extLst>
          </p:cNvPr>
          <p:cNvSpPr txBox="1"/>
          <p:nvPr/>
        </p:nvSpPr>
        <p:spPr>
          <a:xfrm>
            <a:off x="20990774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4E0E4CC4-58BE-8146-A22C-5DC70B6415AB}"/>
              </a:ext>
            </a:extLst>
          </p:cNvPr>
          <p:cNvSpPr txBox="1">
            <a:spLocks/>
          </p:cNvSpPr>
          <p:nvPr/>
        </p:nvSpPr>
        <p:spPr>
          <a:xfrm>
            <a:off x="20612465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EE4655-0AAA-BB4A-84E7-73B4576DAB7C}"/>
              </a:ext>
            </a:extLst>
          </p:cNvPr>
          <p:cNvSpPr txBox="1"/>
          <p:nvPr/>
        </p:nvSpPr>
        <p:spPr>
          <a:xfrm>
            <a:off x="14952244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C036C77-6BFF-5A4B-A443-594452D68F74}"/>
              </a:ext>
            </a:extLst>
          </p:cNvPr>
          <p:cNvSpPr txBox="1">
            <a:spLocks/>
          </p:cNvSpPr>
          <p:nvPr/>
        </p:nvSpPr>
        <p:spPr>
          <a:xfrm>
            <a:off x="14573935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1B8E7-7E7E-E242-BB6F-4C6B2023547E}"/>
              </a:ext>
            </a:extLst>
          </p:cNvPr>
          <p:cNvSpPr txBox="1"/>
          <p:nvPr/>
        </p:nvSpPr>
        <p:spPr>
          <a:xfrm>
            <a:off x="11234607" y="1064552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69F48429-E844-DB4B-AE0D-FABEDBC33AE7}"/>
              </a:ext>
            </a:extLst>
          </p:cNvPr>
          <p:cNvSpPr txBox="1">
            <a:spLocks/>
          </p:cNvSpPr>
          <p:nvPr/>
        </p:nvSpPr>
        <p:spPr>
          <a:xfrm>
            <a:off x="10856298" y="1108616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F843A2-8405-D04B-B62C-792BEE7F4B32}"/>
              </a:ext>
            </a:extLst>
          </p:cNvPr>
          <p:cNvSpPr txBox="1"/>
          <p:nvPr/>
        </p:nvSpPr>
        <p:spPr>
          <a:xfrm>
            <a:off x="18420796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D7A65F73-D398-BF4F-B508-FE714467D2B6}"/>
              </a:ext>
            </a:extLst>
          </p:cNvPr>
          <p:cNvSpPr txBox="1">
            <a:spLocks/>
          </p:cNvSpPr>
          <p:nvPr/>
        </p:nvSpPr>
        <p:spPr>
          <a:xfrm>
            <a:off x="18042487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11A92B-E6B9-D54D-9C1E-0F391E068DF2}"/>
              </a:ext>
            </a:extLst>
          </p:cNvPr>
          <p:cNvSpPr txBox="1"/>
          <p:nvPr/>
        </p:nvSpPr>
        <p:spPr>
          <a:xfrm>
            <a:off x="4073750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EC56BE91-3607-F742-AD1D-B031C2AF0C28}"/>
              </a:ext>
            </a:extLst>
          </p:cNvPr>
          <p:cNvSpPr txBox="1">
            <a:spLocks/>
          </p:cNvSpPr>
          <p:nvPr/>
        </p:nvSpPr>
        <p:spPr>
          <a:xfrm>
            <a:off x="3695441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19DC48-01F0-CC46-9BA7-962A61EE6266}"/>
              </a:ext>
            </a:extLst>
          </p:cNvPr>
          <p:cNvSpPr txBox="1"/>
          <p:nvPr/>
        </p:nvSpPr>
        <p:spPr>
          <a:xfrm>
            <a:off x="11234607" y="6509501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ADAFA64B-FF18-7A4A-89E2-0485DE65AC85}"/>
              </a:ext>
            </a:extLst>
          </p:cNvPr>
          <p:cNvSpPr txBox="1">
            <a:spLocks/>
          </p:cNvSpPr>
          <p:nvPr/>
        </p:nvSpPr>
        <p:spPr>
          <a:xfrm>
            <a:off x="10856298" y="6950146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A7879-A6E2-654A-AA5B-396820E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14BBE2-67E9-5C49-BBAE-D389D3312B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79424B-EE60-7E41-9E08-7A8D94B25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81D5E41-04C8-B749-B501-6C6FB60096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403245B-00D0-5241-BC6E-DA5DD90E85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1528486-72D5-D642-A247-62BA1E2DFF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97B26C7-C2D6-7740-BF1B-CA78F87F07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DF00B33-9043-1E47-87A3-5AEB48ACF7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32084DB-219B-1547-AC43-8D9A421F63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60F9B8D-BE42-8340-AADF-0A8E37CA5A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0DCF948-7DEC-244B-AB58-35A8B2FD58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37FBB84-D3C0-3D4D-96AA-5A1C14299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1369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D32D1-8D65-E945-A77E-1B57C9C2444F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2EFE3-884E-0147-B147-C79182D297B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ED091-2D7A-9B49-8D1C-0CE70F18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7483"/>
              </p:ext>
            </p:extLst>
          </p:nvPr>
        </p:nvGraphicFramePr>
        <p:xfrm>
          <a:off x="1586139" y="3276600"/>
          <a:ext cx="9552096" cy="6003846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698478">
                  <a:extLst>
                    <a:ext uri="{9D8B030D-6E8A-4147-A177-3AD203B41FA5}">
                      <a16:colId xmlns:a16="http://schemas.microsoft.com/office/drawing/2014/main" val="441033310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504114519"/>
                    </a:ext>
                  </a:extLst>
                </a:gridCol>
                <a:gridCol w="2244908">
                  <a:extLst>
                    <a:ext uri="{9D8B030D-6E8A-4147-A177-3AD203B41FA5}">
                      <a16:colId xmlns:a16="http://schemas.microsoft.com/office/drawing/2014/main" val="1506026422"/>
                    </a:ext>
                  </a:extLst>
                </a:gridCol>
                <a:gridCol w="2388024">
                  <a:extLst>
                    <a:ext uri="{9D8B030D-6E8A-4147-A177-3AD203B41FA5}">
                      <a16:colId xmlns:a16="http://schemas.microsoft.com/office/drawing/2014/main" val="4102449653"/>
                    </a:ext>
                  </a:extLst>
                </a:gridCol>
              </a:tblGrid>
              <a:tr h="1000641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STRATEGIES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TOTAL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66198"/>
                  </a:ext>
                </a:extLst>
              </a:tr>
              <a:tr h="10006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60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7430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4394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386943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950059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B3AC40D8-12CE-6A4D-8A6A-9D7D1D7EF277}"/>
              </a:ext>
            </a:extLst>
          </p:cNvPr>
          <p:cNvSpPr txBox="1">
            <a:spLocks/>
          </p:cNvSpPr>
          <p:nvPr/>
        </p:nvSpPr>
        <p:spPr>
          <a:xfrm>
            <a:off x="12058197" y="635651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204D191-AA90-4E45-88EB-15FF61E01AF3}"/>
              </a:ext>
            </a:extLst>
          </p:cNvPr>
          <p:cNvSpPr txBox="1">
            <a:spLocks/>
          </p:cNvSpPr>
          <p:nvPr/>
        </p:nvSpPr>
        <p:spPr>
          <a:xfrm>
            <a:off x="16135482" y="826402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F12397-F404-1849-A4A3-937CE649C8CE}"/>
              </a:ext>
            </a:extLst>
          </p:cNvPr>
          <p:cNvSpPr txBox="1">
            <a:spLocks/>
          </p:cNvSpPr>
          <p:nvPr/>
        </p:nvSpPr>
        <p:spPr>
          <a:xfrm>
            <a:off x="16135483" y="636220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91DD69-8F48-3341-AD13-4311B672388E}"/>
              </a:ext>
            </a:extLst>
          </p:cNvPr>
          <p:cNvSpPr txBox="1">
            <a:spLocks/>
          </p:cNvSpPr>
          <p:nvPr/>
        </p:nvSpPr>
        <p:spPr>
          <a:xfrm>
            <a:off x="16135483" y="4326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8FA1EB-3AEF-7048-80FD-36C7CE95E442}"/>
              </a:ext>
            </a:extLst>
          </p:cNvPr>
          <p:cNvCxnSpPr>
            <a:cxnSpLocks/>
          </p:cNvCxnSpPr>
          <p:nvPr/>
        </p:nvCxnSpPr>
        <p:spPr>
          <a:xfrm>
            <a:off x="15099346" y="6853161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8D514-32C0-9949-A93F-5994CBF9D015}"/>
              </a:ext>
            </a:extLst>
          </p:cNvPr>
          <p:cNvCxnSpPr>
            <a:cxnSpLocks/>
          </p:cNvCxnSpPr>
          <p:nvPr/>
        </p:nvCxnSpPr>
        <p:spPr>
          <a:xfrm>
            <a:off x="15544410" y="4833987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4D87A3-77A0-984F-B79A-4A632854718E}"/>
              </a:ext>
            </a:extLst>
          </p:cNvPr>
          <p:cNvCxnSpPr>
            <a:cxnSpLocks/>
          </p:cNvCxnSpPr>
          <p:nvPr/>
        </p:nvCxnSpPr>
        <p:spPr>
          <a:xfrm>
            <a:off x="15544410" y="8828070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C42FC-63D0-614F-9593-062FC328B58E}"/>
              </a:ext>
            </a:extLst>
          </p:cNvPr>
          <p:cNvCxnSpPr>
            <a:cxnSpLocks/>
          </p:cNvCxnSpPr>
          <p:nvPr/>
        </p:nvCxnSpPr>
        <p:spPr>
          <a:xfrm>
            <a:off x="15544410" y="4833987"/>
            <a:ext cx="0" cy="39940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A8C12153-6EA0-834B-A1C5-9E47127C0586}"/>
              </a:ext>
            </a:extLst>
          </p:cNvPr>
          <p:cNvSpPr txBox="1">
            <a:spLocks/>
          </p:cNvSpPr>
          <p:nvPr/>
        </p:nvSpPr>
        <p:spPr>
          <a:xfrm>
            <a:off x="20114815" y="563879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5C7418-DE20-1D4B-9CC1-C3CB570418AD}"/>
              </a:ext>
            </a:extLst>
          </p:cNvPr>
          <p:cNvSpPr txBox="1">
            <a:spLocks/>
          </p:cNvSpPr>
          <p:nvPr/>
        </p:nvSpPr>
        <p:spPr>
          <a:xfrm>
            <a:off x="20114816" y="4340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959758B-B60C-4C4F-BAA2-01056BCA4591}"/>
              </a:ext>
            </a:extLst>
          </p:cNvPr>
          <p:cNvSpPr txBox="1">
            <a:spLocks/>
          </p:cNvSpPr>
          <p:nvPr/>
        </p:nvSpPr>
        <p:spPr>
          <a:xfrm>
            <a:off x="20114816" y="299966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7836EB-FB23-BF47-91B3-7098FB147901}"/>
              </a:ext>
            </a:extLst>
          </p:cNvPr>
          <p:cNvCxnSpPr>
            <a:cxnSpLocks/>
          </p:cNvCxnSpPr>
          <p:nvPr/>
        </p:nvCxnSpPr>
        <p:spPr>
          <a:xfrm>
            <a:off x="19078679" y="4831315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1964C6-B286-3D4A-B806-EF8431281317}"/>
              </a:ext>
            </a:extLst>
          </p:cNvPr>
          <p:cNvCxnSpPr>
            <a:cxnSpLocks/>
          </p:cNvCxnSpPr>
          <p:nvPr/>
        </p:nvCxnSpPr>
        <p:spPr>
          <a:xfrm>
            <a:off x="19523743" y="3507293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45275B-CD96-1043-94AA-6177E18126FA}"/>
              </a:ext>
            </a:extLst>
          </p:cNvPr>
          <p:cNvCxnSpPr>
            <a:cxnSpLocks/>
          </p:cNvCxnSpPr>
          <p:nvPr/>
        </p:nvCxnSpPr>
        <p:spPr>
          <a:xfrm>
            <a:off x="19523743" y="6183552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A5027C-71EB-2B4D-9010-86362D49B1D0}"/>
              </a:ext>
            </a:extLst>
          </p:cNvPr>
          <p:cNvCxnSpPr>
            <a:cxnSpLocks/>
          </p:cNvCxnSpPr>
          <p:nvPr/>
        </p:nvCxnSpPr>
        <p:spPr>
          <a:xfrm>
            <a:off x="19523743" y="3507293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30268BED-0CB3-0841-A9F5-35B1E251BD44}"/>
              </a:ext>
            </a:extLst>
          </p:cNvPr>
          <p:cNvSpPr txBox="1">
            <a:spLocks/>
          </p:cNvSpPr>
          <p:nvPr/>
        </p:nvSpPr>
        <p:spPr>
          <a:xfrm>
            <a:off x="20114816" y="8337114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E554B1-E17D-8B41-AAFA-4D0022305123}"/>
              </a:ext>
            </a:extLst>
          </p:cNvPr>
          <p:cNvCxnSpPr>
            <a:cxnSpLocks/>
          </p:cNvCxnSpPr>
          <p:nvPr/>
        </p:nvCxnSpPr>
        <p:spPr>
          <a:xfrm>
            <a:off x="19078679" y="8828070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F0CB3-BF4B-D945-B5A1-BC0FA3A4E5C9}"/>
              </a:ext>
            </a:extLst>
          </p:cNvPr>
          <p:cNvSpPr txBox="1"/>
          <p:nvPr/>
        </p:nvSpPr>
        <p:spPr>
          <a:xfrm>
            <a:off x="10964774" y="1045001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0ED5CEE-9516-854C-860F-8FA52C51D6E2}"/>
              </a:ext>
            </a:extLst>
          </p:cNvPr>
          <p:cNvSpPr txBox="1">
            <a:spLocks/>
          </p:cNvSpPr>
          <p:nvPr/>
        </p:nvSpPr>
        <p:spPr>
          <a:xfrm>
            <a:off x="1520825" y="11070198"/>
            <a:ext cx="21336000" cy="1082222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0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E4B4E2E6-12C3-7A4A-BC96-855199E7E459}"/>
              </a:ext>
            </a:extLst>
          </p:cNvPr>
          <p:cNvSpPr/>
          <p:nvPr/>
        </p:nvSpPr>
        <p:spPr>
          <a:xfrm>
            <a:off x="1520825" y="7111039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8DDC2D0-5241-7E4A-B8CA-445D2D336E7F}"/>
              </a:ext>
            </a:extLst>
          </p:cNvPr>
          <p:cNvSpPr/>
          <p:nvPr/>
        </p:nvSpPr>
        <p:spPr>
          <a:xfrm rot="17350740">
            <a:off x="4468678" y="6218954"/>
            <a:ext cx="3489114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4FF102E-4EEC-7441-881A-F13A55F39811}"/>
              </a:ext>
            </a:extLst>
          </p:cNvPr>
          <p:cNvSpPr/>
          <p:nvPr/>
        </p:nvSpPr>
        <p:spPr>
          <a:xfrm>
            <a:off x="6786358" y="3815582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D0027A-C0ED-DC40-A5D6-E782F14B0CC5}"/>
              </a:ext>
            </a:extLst>
          </p:cNvPr>
          <p:cNvSpPr/>
          <p:nvPr/>
        </p:nvSpPr>
        <p:spPr>
          <a:xfrm rot="19457599">
            <a:off x="10785540" y="4159293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17BA7AE-7953-234C-919D-1D735FF0EF1F}"/>
              </a:ext>
            </a:extLst>
          </p:cNvPr>
          <p:cNvSpPr/>
          <p:nvPr/>
        </p:nvSpPr>
        <p:spPr>
          <a:xfrm>
            <a:off x="12064467" y="2991718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5C91EC-9C0A-8644-BB20-2C6AB2B92763}"/>
              </a:ext>
            </a:extLst>
          </p:cNvPr>
          <p:cNvSpPr/>
          <p:nvPr/>
        </p:nvSpPr>
        <p:spPr>
          <a:xfrm rot="2142401">
            <a:off x="10785540" y="4983157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386A990-D03A-8C45-8E2A-DC08FCFB8C04}"/>
              </a:ext>
            </a:extLst>
          </p:cNvPr>
          <p:cNvSpPr/>
          <p:nvPr/>
        </p:nvSpPr>
        <p:spPr>
          <a:xfrm>
            <a:off x="12064467" y="4639446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1C65D2A-8D01-1443-953A-5A2E608D476E}"/>
              </a:ext>
            </a:extLst>
          </p:cNvPr>
          <p:cNvSpPr/>
          <p:nvPr/>
        </p:nvSpPr>
        <p:spPr>
          <a:xfrm>
            <a:off x="5640112" y="7866683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9FA5123-44B3-5A42-AB30-448CCF0E781B}"/>
              </a:ext>
            </a:extLst>
          </p:cNvPr>
          <p:cNvSpPr/>
          <p:nvPr/>
        </p:nvSpPr>
        <p:spPr>
          <a:xfrm>
            <a:off x="6786358" y="7111039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6DD8AA2-2D05-1B4D-9A88-EACA6680149E}"/>
              </a:ext>
            </a:extLst>
          </p:cNvPr>
          <p:cNvSpPr/>
          <p:nvPr/>
        </p:nvSpPr>
        <p:spPr>
          <a:xfrm rot="19457599">
            <a:off x="10785540" y="7454750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5" rIns="683213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8229F9F-FD32-FF4C-87BD-2E6035339754}"/>
              </a:ext>
            </a:extLst>
          </p:cNvPr>
          <p:cNvSpPr/>
          <p:nvPr/>
        </p:nvSpPr>
        <p:spPr>
          <a:xfrm>
            <a:off x="12064467" y="6287175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E05AEC-A12C-2543-9265-819496BDDEA3}"/>
              </a:ext>
            </a:extLst>
          </p:cNvPr>
          <p:cNvSpPr/>
          <p:nvPr/>
        </p:nvSpPr>
        <p:spPr>
          <a:xfrm rot="2142401">
            <a:off x="10785540" y="8278615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F97D9D5-6390-0E47-8A4A-3E77E6E0D558}"/>
              </a:ext>
            </a:extLst>
          </p:cNvPr>
          <p:cNvSpPr/>
          <p:nvPr/>
        </p:nvSpPr>
        <p:spPr>
          <a:xfrm>
            <a:off x="12064467" y="7934904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07AFFF2-F4E4-B64F-AD4E-945F50C78CE8}"/>
              </a:ext>
            </a:extLst>
          </p:cNvPr>
          <p:cNvSpPr/>
          <p:nvPr/>
        </p:nvSpPr>
        <p:spPr>
          <a:xfrm rot="4249260">
            <a:off x="4468678" y="9514411"/>
            <a:ext cx="3489114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871D7F0-BCD0-3B4B-85BB-76C48BDCD25E}"/>
              </a:ext>
            </a:extLst>
          </p:cNvPr>
          <p:cNvSpPr/>
          <p:nvPr/>
        </p:nvSpPr>
        <p:spPr>
          <a:xfrm>
            <a:off x="6786358" y="10406497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828C0A0-75B9-5049-99AE-4246857023F9}"/>
              </a:ext>
            </a:extLst>
          </p:cNvPr>
          <p:cNvSpPr/>
          <p:nvPr/>
        </p:nvSpPr>
        <p:spPr>
          <a:xfrm rot="19457599">
            <a:off x="10785540" y="10750208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6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3B8A05-A4B9-004C-8A8B-C7D3CB932D50}"/>
              </a:ext>
            </a:extLst>
          </p:cNvPr>
          <p:cNvSpPr/>
          <p:nvPr/>
        </p:nvSpPr>
        <p:spPr>
          <a:xfrm>
            <a:off x="12064467" y="9582632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B5A3988-D8B6-6D4C-A550-A84242A3105F}"/>
              </a:ext>
            </a:extLst>
          </p:cNvPr>
          <p:cNvSpPr/>
          <p:nvPr/>
        </p:nvSpPr>
        <p:spPr>
          <a:xfrm rot="2142401">
            <a:off x="10785540" y="11574072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0642A66-6794-2D43-B6A9-BCDBB9B1EAAC}"/>
              </a:ext>
            </a:extLst>
          </p:cNvPr>
          <p:cNvSpPr/>
          <p:nvPr/>
        </p:nvSpPr>
        <p:spPr>
          <a:xfrm>
            <a:off x="12064467" y="11230361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3A608-F147-8E49-90D2-6E156C6A653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AF349-0AC3-3945-9094-232A1DB7A8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96F3BC1-B3CE-8243-8DFD-2D744EB3F64A}"/>
              </a:ext>
            </a:extLst>
          </p:cNvPr>
          <p:cNvSpPr txBox="1">
            <a:spLocks/>
          </p:cNvSpPr>
          <p:nvPr/>
        </p:nvSpPr>
        <p:spPr>
          <a:xfrm>
            <a:off x="1917610" y="7419141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76F5D53-594D-FF45-B95C-6EB74FC260B7}"/>
              </a:ext>
            </a:extLst>
          </p:cNvPr>
          <p:cNvSpPr txBox="1">
            <a:spLocks/>
          </p:cNvSpPr>
          <p:nvPr/>
        </p:nvSpPr>
        <p:spPr>
          <a:xfrm>
            <a:off x="7185544" y="7419141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B9B3160-2C44-E849-9CF4-8B6634906748}"/>
              </a:ext>
            </a:extLst>
          </p:cNvPr>
          <p:cNvSpPr txBox="1">
            <a:spLocks/>
          </p:cNvSpPr>
          <p:nvPr/>
        </p:nvSpPr>
        <p:spPr>
          <a:xfrm>
            <a:off x="7185544" y="4119454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6B3831D-F183-7A4B-9B12-71009D82566E}"/>
              </a:ext>
            </a:extLst>
          </p:cNvPr>
          <p:cNvSpPr txBox="1">
            <a:spLocks/>
          </p:cNvSpPr>
          <p:nvPr/>
        </p:nvSpPr>
        <p:spPr>
          <a:xfrm>
            <a:off x="7185544" y="10714599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9D0246F-5800-D14F-9D3B-ACD1C084561B}"/>
              </a:ext>
            </a:extLst>
          </p:cNvPr>
          <p:cNvSpPr txBox="1">
            <a:spLocks/>
          </p:cNvSpPr>
          <p:nvPr/>
        </p:nvSpPr>
        <p:spPr>
          <a:xfrm>
            <a:off x="12458848" y="9886503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DC29FCF-CF41-4E4E-A2C3-07564AC34B89}"/>
              </a:ext>
            </a:extLst>
          </p:cNvPr>
          <p:cNvSpPr txBox="1">
            <a:spLocks/>
          </p:cNvSpPr>
          <p:nvPr/>
        </p:nvSpPr>
        <p:spPr>
          <a:xfrm>
            <a:off x="12458848" y="11534232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597280A-C82C-5348-9010-5E3F3B7AF2BC}"/>
              </a:ext>
            </a:extLst>
          </p:cNvPr>
          <p:cNvSpPr txBox="1">
            <a:spLocks/>
          </p:cNvSpPr>
          <p:nvPr/>
        </p:nvSpPr>
        <p:spPr>
          <a:xfrm>
            <a:off x="12458848" y="6591046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8848542-1FC7-234C-9D78-B73E2AE575BB}"/>
              </a:ext>
            </a:extLst>
          </p:cNvPr>
          <p:cNvSpPr txBox="1">
            <a:spLocks/>
          </p:cNvSpPr>
          <p:nvPr/>
        </p:nvSpPr>
        <p:spPr>
          <a:xfrm>
            <a:off x="12458848" y="8238775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CCB734B-B69A-764E-BDF2-0B447196CCCF}"/>
              </a:ext>
            </a:extLst>
          </p:cNvPr>
          <p:cNvSpPr txBox="1">
            <a:spLocks/>
          </p:cNvSpPr>
          <p:nvPr/>
        </p:nvSpPr>
        <p:spPr>
          <a:xfrm>
            <a:off x="12458848" y="3295589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E76BF88-9496-114A-8A24-B313EE785AEE}"/>
              </a:ext>
            </a:extLst>
          </p:cNvPr>
          <p:cNvSpPr txBox="1">
            <a:spLocks/>
          </p:cNvSpPr>
          <p:nvPr/>
        </p:nvSpPr>
        <p:spPr>
          <a:xfrm>
            <a:off x="12458848" y="4943318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970A39F-0995-F04F-B805-322E02AF1952}"/>
              </a:ext>
            </a:extLst>
          </p:cNvPr>
          <p:cNvSpPr txBox="1">
            <a:spLocks/>
          </p:cNvSpPr>
          <p:nvPr/>
        </p:nvSpPr>
        <p:spPr>
          <a:xfrm>
            <a:off x="18197014" y="6992592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0462B8F-8877-974D-BA53-BB2C8A46E052}"/>
              </a:ext>
            </a:extLst>
          </p:cNvPr>
          <p:cNvSpPr txBox="1">
            <a:spLocks/>
          </p:cNvSpPr>
          <p:nvPr/>
        </p:nvSpPr>
        <p:spPr>
          <a:xfrm>
            <a:off x="18197015" y="5871437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A871ED1-0B46-FC43-8A85-CC0651E7637B}"/>
              </a:ext>
            </a:extLst>
          </p:cNvPr>
          <p:cNvSpPr txBox="1">
            <a:spLocks/>
          </p:cNvSpPr>
          <p:nvPr/>
        </p:nvSpPr>
        <p:spPr>
          <a:xfrm>
            <a:off x="18197015" y="4750282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D241697-BB6C-784D-AD0F-76D82C133A60}"/>
              </a:ext>
            </a:extLst>
          </p:cNvPr>
          <p:cNvSpPr txBox="1">
            <a:spLocks/>
          </p:cNvSpPr>
          <p:nvPr/>
        </p:nvSpPr>
        <p:spPr>
          <a:xfrm>
            <a:off x="18197014" y="10356057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190C5D2-F212-4D45-A930-344194C16C2B}"/>
              </a:ext>
            </a:extLst>
          </p:cNvPr>
          <p:cNvSpPr txBox="1">
            <a:spLocks/>
          </p:cNvSpPr>
          <p:nvPr/>
        </p:nvSpPr>
        <p:spPr>
          <a:xfrm>
            <a:off x="18197015" y="9234902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B1E877D-70F3-8944-B73E-099FF4A34D68}"/>
              </a:ext>
            </a:extLst>
          </p:cNvPr>
          <p:cNvSpPr txBox="1">
            <a:spLocks/>
          </p:cNvSpPr>
          <p:nvPr/>
        </p:nvSpPr>
        <p:spPr>
          <a:xfrm>
            <a:off x="18197015" y="8113747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ECA3D-FFF7-8A48-B32D-8FC39BA82F96}"/>
              </a:ext>
            </a:extLst>
          </p:cNvPr>
          <p:cNvSpPr txBox="1"/>
          <p:nvPr/>
        </p:nvSpPr>
        <p:spPr>
          <a:xfrm>
            <a:off x="17713605" y="376498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28497F-D3C8-7545-9496-BCD61212D452}"/>
              </a:ext>
            </a:extLst>
          </p:cNvPr>
          <p:cNvSpPr/>
          <p:nvPr/>
        </p:nvSpPr>
        <p:spPr>
          <a:xfrm>
            <a:off x="17810404" y="4903802"/>
            <a:ext cx="224117" cy="2241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B2C072-C158-234D-B748-CD7CCF53E76F}"/>
              </a:ext>
            </a:extLst>
          </p:cNvPr>
          <p:cNvSpPr/>
          <p:nvPr/>
        </p:nvSpPr>
        <p:spPr>
          <a:xfrm>
            <a:off x="17810404" y="6024957"/>
            <a:ext cx="224117" cy="2241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F967C6-8F01-5F4F-A834-EBDB0E455A47}"/>
              </a:ext>
            </a:extLst>
          </p:cNvPr>
          <p:cNvSpPr/>
          <p:nvPr/>
        </p:nvSpPr>
        <p:spPr>
          <a:xfrm>
            <a:off x="17810404" y="7146112"/>
            <a:ext cx="224117" cy="22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4C0322-3CA3-B345-9873-C13B73D6B622}"/>
              </a:ext>
            </a:extLst>
          </p:cNvPr>
          <p:cNvSpPr/>
          <p:nvPr/>
        </p:nvSpPr>
        <p:spPr>
          <a:xfrm>
            <a:off x="17810404" y="8267267"/>
            <a:ext cx="224117" cy="2241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1ECE5D-4C43-564A-9A16-F93B0051009D}"/>
              </a:ext>
            </a:extLst>
          </p:cNvPr>
          <p:cNvSpPr/>
          <p:nvPr/>
        </p:nvSpPr>
        <p:spPr>
          <a:xfrm>
            <a:off x="17810404" y="9388422"/>
            <a:ext cx="224117" cy="2241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60D1DC1-9D7A-F149-85E0-1BC7E4F73711}"/>
              </a:ext>
            </a:extLst>
          </p:cNvPr>
          <p:cNvSpPr/>
          <p:nvPr/>
        </p:nvSpPr>
        <p:spPr>
          <a:xfrm>
            <a:off x="17810404" y="10509577"/>
            <a:ext cx="224117" cy="2241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1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>
            <a:extLst>
              <a:ext uri="{FF2B5EF4-FFF2-40B4-BE49-F238E27FC236}">
                <a16:creationId xmlns:a16="http://schemas.microsoft.com/office/drawing/2014/main" id="{0C7400EF-D72B-CC4E-A277-EE13D16123AB}"/>
              </a:ext>
            </a:extLst>
          </p:cNvPr>
          <p:cNvSpPr/>
          <p:nvPr/>
        </p:nvSpPr>
        <p:spPr>
          <a:xfrm rot="3660961">
            <a:off x="7325418" y="8518563"/>
            <a:ext cx="2926080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830EA530-C9B6-B044-A010-AE44AE2BA7C0}"/>
              </a:ext>
            </a:extLst>
          </p:cNvPr>
          <p:cNvSpPr/>
          <p:nvPr/>
        </p:nvSpPr>
        <p:spPr>
          <a:xfrm rot="19808193">
            <a:off x="14468106" y="6488705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C3D24FA-9F6B-BA41-AECD-ECF121AF4B67}"/>
              </a:ext>
            </a:extLst>
          </p:cNvPr>
          <p:cNvSpPr/>
          <p:nvPr/>
        </p:nvSpPr>
        <p:spPr>
          <a:xfrm rot="1758610">
            <a:off x="14468106" y="7312569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A64D640-84F9-5043-A4AC-9F81B26A3163}"/>
              </a:ext>
            </a:extLst>
          </p:cNvPr>
          <p:cNvSpPr/>
          <p:nvPr/>
        </p:nvSpPr>
        <p:spPr>
          <a:xfrm rot="19808193">
            <a:off x="14468106" y="9273499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673704F6-CB15-DA48-AA69-529BE2C62A86}"/>
              </a:ext>
            </a:extLst>
          </p:cNvPr>
          <p:cNvSpPr/>
          <p:nvPr/>
        </p:nvSpPr>
        <p:spPr>
          <a:xfrm rot="1758610">
            <a:off x="14468106" y="10097363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5BE41-302B-9044-A481-F5486D7CF940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B002E-D67A-0C4A-967A-C70A9F32680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6EA910D-1141-134A-AB4C-8E206709F1D4}"/>
              </a:ext>
            </a:extLst>
          </p:cNvPr>
          <p:cNvSpPr/>
          <p:nvPr/>
        </p:nvSpPr>
        <p:spPr>
          <a:xfrm rot="18323019">
            <a:off x="7325418" y="5634045"/>
            <a:ext cx="2926080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F471528-69D3-494D-B70A-781EC31947BA}"/>
              </a:ext>
            </a:extLst>
          </p:cNvPr>
          <p:cNvSpPr/>
          <p:nvPr/>
        </p:nvSpPr>
        <p:spPr>
          <a:xfrm rot="19808193">
            <a:off x="14468106" y="3700866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0D135C0-3B9F-7840-920F-EDD4048F2C57}"/>
              </a:ext>
            </a:extLst>
          </p:cNvPr>
          <p:cNvSpPr/>
          <p:nvPr/>
        </p:nvSpPr>
        <p:spPr>
          <a:xfrm>
            <a:off x="15747032" y="2858786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C1AD5A3-352F-B84B-B970-A2FE029AC312}"/>
              </a:ext>
            </a:extLst>
          </p:cNvPr>
          <p:cNvSpPr/>
          <p:nvPr/>
        </p:nvSpPr>
        <p:spPr>
          <a:xfrm rot="1758610">
            <a:off x="14468106" y="4524730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230F46-C53F-8744-A05F-5D757BAEB438}"/>
              </a:ext>
            </a:extLst>
          </p:cNvPr>
          <p:cNvSpPr/>
          <p:nvPr/>
        </p:nvSpPr>
        <p:spPr>
          <a:xfrm>
            <a:off x="15747032" y="4256715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B2DE463-E9C3-7343-8171-1B5E1B81AA55}"/>
              </a:ext>
            </a:extLst>
          </p:cNvPr>
          <p:cNvSpPr/>
          <p:nvPr/>
        </p:nvSpPr>
        <p:spPr>
          <a:xfrm>
            <a:off x="9322678" y="7408256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FA939D1-9767-6741-B2B6-D8A3763C521C}"/>
              </a:ext>
            </a:extLst>
          </p:cNvPr>
          <p:cNvSpPr/>
          <p:nvPr/>
        </p:nvSpPr>
        <p:spPr>
          <a:xfrm>
            <a:off x="15747032" y="5654644"/>
            <a:ext cx="5253715" cy="12255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5DE7D85-571E-C44D-8D1A-32491563073B}"/>
              </a:ext>
            </a:extLst>
          </p:cNvPr>
          <p:cNvSpPr/>
          <p:nvPr/>
        </p:nvSpPr>
        <p:spPr>
          <a:xfrm>
            <a:off x="15747032" y="7020946"/>
            <a:ext cx="5253715" cy="12255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CA8CBC-9668-6644-9239-2A899CCE15B2}"/>
              </a:ext>
            </a:extLst>
          </p:cNvPr>
          <p:cNvSpPr/>
          <p:nvPr/>
        </p:nvSpPr>
        <p:spPr>
          <a:xfrm>
            <a:off x="15747032" y="8387248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6E4D68E-CD10-BC4C-9FA7-93C5E6E5B5F1}"/>
              </a:ext>
            </a:extLst>
          </p:cNvPr>
          <p:cNvSpPr/>
          <p:nvPr/>
        </p:nvSpPr>
        <p:spPr>
          <a:xfrm>
            <a:off x="15747032" y="9743833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C4B7779-4A4E-B247-A062-B1CD05366558}"/>
              </a:ext>
            </a:extLst>
          </p:cNvPr>
          <p:cNvSpPr txBox="1">
            <a:spLocks/>
          </p:cNvSpPr>
          <p:nvPr/>
        </p:nvSpPr>
        <p:spPr>
          <a:xfrm>
            <a:off x="16057729" y="8531878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CCDFFDD-24C7-B642-849D-7F724BAE654C}"/>
              </a:ext>
            </a:extLst>
          </p:cNvPr>
          <p:cNvSpPr txBox="1">
            <a:spLocks/>
          </p:cNvSpPr>
          <p:nvPr/>
        </p:nvSpPr>
        <p:spPr>
          <a:xfrm>
            <a:off x="16057729" y="9888463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44D262C1-E80B-7040-B11E-A71480EE1047}"/>
              </a:ext>
            </a:extLst>
          </p:cNvPr>
          <p:cNvSpPr txBox="1">
            <a:spLocks/>
          </p:cNvSpPr>
          <p:nvPr/>
        </p:nvSpPr>
        <p:spPr>
          <a:xfrm>
            <a:off x="16057729" y="5799274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BD71759-3CE3-BC40-B9E9-A7DD2C24D4FD}"/>
              </a:ext>
            </a:extLst>
          </p:cNvPr>
          <p:cNvSpPr txBox="1">
            <a:spLocks/>
          </p:cNvSpPr>
          <p:nvPr/>
        </p:nvSpPr>
        <p:spPr>
          <a:xfrm>
            <a:off x="16057729" y="7165576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04BE4C6-A7AC-B94C-9964-56FEAB4F2774}"/>
              </a:ext>
            </a:extLst>
          </p:cNvPr>
          <p:cNvSpPr txBox="1">
            <a:spLocks/>
          </p:cNvSpPr>
          <p:nvPr/>
        </p:nvSpPr>
        <p:spPr>
          <a:xfrm>
            <a:off x="16057729" y="3003416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912C3307-8901-9F45-B343-0E1428CB3377}"/>
              </a:ext>
            </a:extLst>
          </p:cNvPr>
          <p:cNvSpPr txBox="1">
            <a:spLocks/>
          </p:cNvSpPr>
          <p:nvPr/>
        </p:nvSpPr>
        <p:spPr>
          <a:xfrm>
            <a:off x="16057729" y="4401346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6A8922D-7B09-2F48-A344-AE5FE4E836F2}"/>
              </a:ext>
            </a:extLst>
          </p:cNvPr>
          <p:cNvSpPr/>
          <p:nvPr/>
        </p:nvSpPr>
        <p:spPr>
          <a:xfrm>
            <a:off x="9326723" y="3511334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2A6C565-A815-F448-87AD-2C8376BB6B9D}"/>
              </a:ext>
            </a:extLst>
          </p:cNvPr>
          <p:cNvSpPr/>
          <p:nvPr/>
        </p:nvSpPr>
        <p:spPr>
          <a:xfrm>
            <a:off x="9326723" y="6299233"/>
            <a:ext cx="5253715" cy="12255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F2899E6-2159-9143-B40C-EF996F8BD5DD}"/>
              </a:ext>
            </a:extLst>
          </p:cNvPr>
          <p:cNvSpPr/>
          <p:nvPr/>
        </p:nvSpPr>
        <p:spPr>
          <a:xfrm>
            <a:off x="9326723" y="9084027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B8283A5-7CE9-8C4D-8518-D9D936EE1BD9}"/>
              </a:ext>
            </a:extLst>
          </p:cNvPr>
          <p:cNvSpPr txBox="1">
            <a:spLocks/>
          </p:cNvSpPr>
          <p:nvPr/>
        </p:nvSpPr>
        <p:spPr>
          <a:xfrm>
            <a:off x="9637420" y="9228657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8A8B15B6-2CAD-3A42-82F7-D39B5DE93B06}"/>
              </a:ext>
            </a:extLst>
          </p:cNvPr>
          <p:cNvSpPr txBox="1">
            <a:spLocks/>
          </p:cNvSpPr>
          <p:nvPr/>
        </p:nvSpPr>
        <p:spPr>
          <a:xfrm>
            <a:off x="9637420" y="6443863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9FFAC59-5E52-AD45-8E62-4610A621BD3F}"/>
              </a:ext>
            </a:extLst>
          </p:cNvPr>
          <p:cNvSpPr txBox="1">
            <a:spLocks/>
          </p:cNvSpPr>
          <p:nvPr/>
        </p:nvSpPr>
        <p:spPr>
          <a:xfrm>
            <a:off x="9637420" y="3655964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3E2F720C-D0E0-F349-8801-1ED42E0471BD}"/>
              </a:ext>
            </a:extLst>
          </p:cNvPr>
          <p:cNvSpPr/>
          <p:nvPr/>
        </p:nvSpPr>
        <p:spPr>
          <a:xfrm>
            <a:off x="8176432" y="6899289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1ED634C1-235B-A64C-9CC8-837BD825D500}"/>
              </a:ext>
            </a:extLst>
          </p:cNvPr>
          <p:cNvSpPr/>
          <p:nvPr/>
        </p:nvSpPr>
        <p:spPr>
          <a:xfrm>
            <a:off x="2901292" y="7408256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69C4FF3-7A74-0E40-A5EB-799C45A59C88}"/>
              </a:ext>
            </a:extLst>
          </p:cNvPr>
          <p:cNvSpPr/>
          <p:nvPr/>
        </p:nvSpPr>
        <p:spPr>
          <a:xfrm>
            <a:off x="2905337" y="6297824"/>
            <a:ext cx="5253715" cy="1225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FB97C8E-B50F-FE4D-A29E-0F1F5FA1FD00}"/>
              </a:ext>
            </a:extLst>
          </p:cNvPr>
          <p:cNvSpPr txBox="1">
            <a:spLocks/>
          </p:cNvSpPr>
          <p:nvPr/>
        </p:nvSpPr>
        <p:spPr>
          <a:xfrm>
            <a:off x="3216034" y="6443863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87AD6-19A7-7642-8FF8-D0CA07D84B09}"/>
              </a:ext>
            </a:extLst>
          </p:cNvPr>
          <p:cNvSpPr txBox="1"/>
          <p:nvPr/>
        </p:nvSpPr>
        <p:spPr>
          <a:xfrm>
            <a:off x="10964774" y="1125159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A5CB304-75EC-3441-85BD-C8D2E5F388CA}"/>
              </a:ext>
            </a:extLst>
          </p:cNvPr>
          <p:cNvSpPr txBox="1">
            <a:spLocks/>
          </p:cNvSpPr>
          <p:nvPr/>
        </p:nvSpPr>
        <p:spPr>
          <a:xfrm>
            <a:off x="1520825" y="11871778"/>
            <a:ext cx="21336000" cy="1082222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3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C5ABCA8-7249-2D46-A229-AB3A278637B9}"/>
              </a:ext>
            </a:extLst>
          </p:cNvPr>
          <p:cNvSpPr/>
          <p:nvPr/>
        </p:nvSpPr>
        <p:spPr>
          <a:xfrm>
            <a:off x="8023727" y="3632648"/>
            <a:ext cx="3722022" cy="135318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C37F6C42-DE4C-E54B-A3B3-CCF15952CF3C}"/>
              </a:ext>
            </a:extLst>
          </p:cNvPr>
          <p:cNvSpPr/>
          <p:nvPr/>
        </p:nvSpPr>
        <p:spPr>
          <a:xfrm>
            <a:off x="5554613" y="5016067"/>
            <a:ext cx="3234945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39243" y="0"/>
                </a:moveTo>
                <a:lnTo>
                  <a:pt x="3239243" y="332230"/>
                </a:lnTo>
                <a:lnTo>
                  <a:pt x="0" y="332230"/>
                </a:lnTo>
                <a:lnTo>
                  <a:pt x="0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375B8C-138A-B64C-BE0A-9307AF5F54BA}"/>
              </a:ext>
            </a:extLst>
          </p:cNvPr>
          <p:cNvSpPr/>
          <p:nvPr/>
        </p:nvSpPr>
        <p:spPr>
          <a:xfrm>
            <a:off x="3691626" y="5680527"/>
            <a:ext cx="3722022" cy="13531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BD938B4-CA33-894B-B59C-F0046D3A7296}"/>
              </a:ext>
            </a:extLst>
          </p:cNvPr>
          <p:cNvSpPr/>
          <p:nvPr/>
        </p:nvSpPr>
        <p:spPr>
          <a:xfrm>
            <a:off x="3406253" y="7033707"/>
            <a:ext cx="1619621" cy="9453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19621" y="0"/>
                </a:moveTo>
                <a:lnTo>
                  <a:pt x="1619621" y="332230"/>
                </a:lnTo>
                <a:lnTo>
                  <a:pt x="0" y="332230"/>
                </a:lnTo>
                <a:lnTo>
                  <a:pt x="0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6170193-EB58-7B43-8DF9-707DDCCE915B}"/>
              </a:ext>
            </a:extLst>
          </p:cNvPr>
          <p:cNvSpPr/>
          <p:nvPr/>
        </p:nvSpPr>
        <p:spPr>
          <a:xfrm>
            <a:off x="1545242" y="7728406"/>
            <a:ext cx="3722022" cy="13531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4D9D3BF-1D24-A24C-9CF9-AC42430CF237}"/>
              </a:ext>
            </a:extLst>
          </p:cNvPr>
          <p:cNvSpPr/>
          <p:nvPr/>
        </p:nvSpPr>
        <p:spPr>
          <a:xfrm>
            <a:off x="6079399" y="7033707"/>
            <a:ext cx="1619621" cy="9453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2230"/>
                </a:lnTo>
                <a:lnTo>
                  <a:pt x="1619621" y="332230"/>
                </a:lnTo>
                <a:lnTo>
                  <a:pt x="1619621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DC60774-14FB-1B4D-8320-810677AF71F9}"/>
              </a:ext>
            </a:extLst>
          </p:cNvPr>
          <p:cNvSpPr/>
          <p:nvPr/>
        </p:nvSpPr>
        <p:spPr>
          <a:xfrm>
            <a:off x="5838009" y="7728406"/>
            <a:ext cx="3722022" cy="13531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7376B2D0-AABD-D44B-9E0E-029DF5A9CFBD}"/>
              </a:ext>
            </a:extLst>
          </p:cNvPr>
          <p:cNvSpPr/>
          <p:nvPr/>
        </p:nvSpPr>
        <p:spPr>
          <a:xfrm>
            <a:off x="10973782" y="5016067"/>
            <a:ext cx="3239243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2230"/>
                </a:lnTo>
                <a:lnTo>
                  <a:pt x="3239243" y="332230"/>
                </a:lnTo>
                <a:lnTo>
                  <a:pt x="3239243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F3A6E1D-F8FE-E748-9D3B-268AD1960F7B}"/>
              </a:ext>
            </a:extLst>
          </p:cNvPr>
          <p:cNvSpPr/>
          <p:nvPr/>
        </p:nvSpPr>
        <p:spPr>
          <a:xfrm>
            <a:off x="12369472" y="5680527"/>
            <a:ext cx="3722022" cy="13531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6D2E83F-26F2-AE4F-8228-F487976A46D0}"/>
              </a:ext>
            </a:extLst>
          </p:cNvPr>
          <p:cNvSpPr/>
          <p:nvPr/>
        </p:nvSpPr>
        <p:spPr>
          <a:xfrm>
            <a:off x="12085092" y="7063946"/>
            <a:ext cx="1619621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19621" y="0"/>
                </a:moveTo>
                <a:lnTo>
                  <a:pt x="1619621" y="332230"/>
                </a:lnTo>
                <a:lnTo>
                  <a:pt x="0" y="332230"/>
                </a:lnTo>
                <a:lnTo>
                  <a:pt x="0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06C4CA5-120C-DF4C-8B22-21D92AE7F4D0}"/>
              </a:ext>
            </a:extLst>
          </p:cNvPr>
          <p:cNvSpPr/>
          <p:nvPr/>
        </p:nvSpPr>
        <p:spPr>
          <a:xfrm>
            <a:off x="10211088" y="7758645"/>
            <a:ext cx="3722022" cy="13531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001B2A5-7A2A-C14C-83E6-260277358723}"/>
              </a:ext>
            </a:extLst>
          </p:cNvPr>
          <p:cNvSpPr/>
          <p:nvPr/>
        </p:nvSpPr>
        <p:spPr>
          <a:xfrm>
            <a:off x="14748250" y="7063946"/>
            <a:ext cx="1619621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2230"/>
                </a:lnTo>
                <a:lnTo>
                  <a:pt x="1619621" y="332230"/>
                </a:lnTo>
                <a:lnTo>
                  <a:pt x="1619621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6D73560-FB31-0940-A19F-E4631F25AC4F}"/>
              </a:ext>
            </a:extLst>
          </p:cNvPr>
          <p:cNvSpPr/>
          <p:nvPr/>
        </p:nvSpPr>
        <p:spPr>
          <a:xfrm>
            <a:off x="14506860" y="7728406"/>
            <a:ext cx="3722022" cy="13531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A18E7-EC68-9148-BDD2-027646BA4B86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D03F9-94B8-0347-BC1C-92C3C570037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5B10119-9463-594E-B3C3-A6C9F2C41A3B}"/>
              </a:ext>
            </a:extLst>
          </p:cNvPr>
          <p:cNvSpPr txBox="1">
            <a:spLocks/>
          </p:cNvSpPr>
          <p:nvPr/>
        </p:nvSpPr>
        <p:spPr>
          <a:xfrm>
            <a:off x="8217993" y="3835078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EDA5D3C-4D28-8940-ADCC-DE390DE578B0}"/>
              </a:ext>
            </a:extLst>
          </p:cNvPr>
          <p:cNvSpPr txBox="1">
            <a:spLocks/>
          </p:cNvSpPr>
          <p:nvPr/>
        </p:nvSpPr>
        <p:spPr>
          <a:xfrm>
            <a:off x="3885892" y="5870330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A8BE433-7378-674B-9C60-1B142ECBCCE9}"/>
              </a:ext>
            </a:extLst>
          </p:cNvPr>
          <p:cNvSpPr txBox="1">
            <a:spLocks/>
          </p:cNvSpPr>
          <p:nvPr/>
        </p:nvSpPr>
        <p:spPr>
          <a:xfrm>
            <a:off x="12546280" y="5870329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2E7A3C4-D22B-0042-A67B-3C3C66F70F5D}"/>
              </a:ext>
            </a:extLst>
          </p:cNvPr>
          <p:cNvSpPr txBox="1">
            <a:spLocks/>
          </p:cNvSpPr>
          <p:nvPr/>
        </p:nvSpPr>
        <p:spPr>
          <a:xfrm>
            <a:off x="10418347" y="7933328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EA2255B-C4E0-3549-8CBB-C075459C3D2F}"/>
              </a:ext>
            </a:extLst>
          </p:cNvPr>
          <p:cNvSpPr txBox="1">
            <a:spLocks/>
          </p:cNvSpPr>
          <p:nvPr/>
        </p:nvSpPr>
        <p:spPr>
          <a:xfrm>
            <a:off x="14701126" y="7933327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CD3A64A-F2BB-1A43-8B7F-7CD0172D9BFB}"/>
              </a:ext>
            </a:extLst>
          </p:cNvPr>
          <p:cNvSpPr txBox="1">
            <a:spLocks/>
          </p:cNvSpPr>
          <p:nvPr/>
        </p:nvSpPr>
        <p:spPr>
          <a:xfrm>
            <a:off x="1739508" y="7933326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9EDC104-715D-AF43-99D1-72AFE5D12AE2}"/>
              </a:ext>
            </a:extLst>
          </p:cNvPr>
          <p:cNvSpPr txBox="1">
            <a:spLocks/>
          </p:cNvSpPr>
          <p:nvPr/>
        </p:nvSpPr>
        <p:spPr>
          <a:xfrm>
            <a:off x="6032275" y="7925734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01E4D8-CA0C-5948-A0E7-555AE1A67E62}"/>
              </a:ext>
            </a:extLst>
          </p:cNvPr>
          <p:cNvSpPr txBox="1"/>
          <p:nvPr/>
        </p:nvSpPr>
        <p:spPr>
          <a:xfrm>
            <a:off x="12249785" y="3613007"/>
            <a:ext cx="4288951" cy="1392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C96B53-EA6E-F443-A805-963D23F516C1}"/>
              </a:ext>
            </a:extLst>
          </p:cNvPr>
          <p:cNvSpPr txBox="1"/>
          <p:nvPr/>
        </p:nvSpPr>
        <p:spPr>
          <a:xfrm>
            <a:off x="16682446" y="5645908"/>
            <a:ext cx="4288951" cy="1392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752EC6-C22B-FD42-B882-25FD0354FBDB}"/>
              </a:ext>
            </a:extLst>
          </p:cNvPr>
          <p:cNvSpPr txBox="1"/>
          <p:nvPr/>
        </p:nvSpPr>
        <p:spPr>
          <a:xfrm>
            <a:off x="18622600" y="7701313"/>
            <a:ext cx="4288951" cy="1392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1331D-C6A1-0D4D-A7D9-56A78CB06523}"/>
              </a:ext>
            </a:extLst>
          </p:cNvPr>
          <p:cNvSpPr txBox="1"/>
          <p:nvPr/>
        </p:nvSpPr>
        <p:spPr>
          <a:xfrm>
            <a:off x="10964774" y="1062294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4DC15E8-AA2A-224D-B180-CED440177E16}"/>
              </a:ext>
            </a:extLst>
          </p:cNvPr>
          <p:cNvSpPr txBox="1">
            <a:spLocks/>
          </p:cNvSpPr>
          <p:nvPr/>
        </p:nvSpPr>
        <p:spPr>
          <a:xfrm>
            <a:off x="1520825" y="11243128"/>
            <a:ext cx="21336000" cy="10822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B7A47-D66E-C046-861A-540C2745CBF0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7185B-A569-5146-905A-B757ED64B7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B981D5-C6BA-AC41-BD3A-92D43943D200}"/>
              </a:ext>
            </a:extLst>
          </p:cNvPr>
          <p:cNvSpPr/>
          <p:nvPr/>
        </p:nvSpPr>
        <p:spPr>
          <a:xfrm>
            <a:off x="4891865" y="350853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C8432C3-E374-9D4E-BA60-8AC81150399F}"/>
              </a:ext>
            </a:extLst>
          </p:cNvPr>
          <p:cNvSpPr txBox="1">
            <a:spLocks/>
          </p:cNvSpPr>
          <p:nvPr/>
        </p:nvSpPr>
        <p:spPr>
          <a:xfrm>
            <a:off x="5344537" y="397517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FC50715-BEAB-5C49-8B0C-BB4BF200E068}"/>
              </a:ext>
            </a:extLst>
          </p:cNvPr>
          <p:cNvSpPr/>
          <p:nvPr/>
        </p:nvSpPr>
        <p:spPr>
          <a:xfrm>
            <a:off x="2383912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13643F-BCFC-E346-AA5F-DAD8F85DF63D}"/>
              </a:ext>
            </a:extLst>
          </p:cNvPr>
          <p:cNvSpPr txBox="1">
            <a:spLocks/>
          </p:cNvSpPr>
          <p:nvPr/>
        </p:nvSpPr>
        <p:spPr>
          <a:xfrm>
            <a:off x="2836584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BF727B-516A-1E4A-95E8-3506238EDB65}"/>
              </a:ext>
            </a:extLst>
          </p:cNvPr>
          <p:cNvSpPr/>
          <p:nvPr/>
        </p:nvSpPr>
        <p:spPr>
          <a:xfrm>
            <a:off x="7341992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F5D6F77-CB21-0546-99AF-F7543BA9E0A4}"/>
              </a:ext>
            </a:extLst>
          </p:cNvPr>
          <p:cNvSpPr txBox="1">
            <a:spLocks/>
          </p:cNvSpPr>
          <p:nvPr/>
        </p:nvSpPr>
        <p:spPr>
          <a:xfrm>
            <a:off x="7794664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856034-C1D8-1848-993E-7ABEF5F37071}"/>
              </a:ext>
            </a:extLst>
          </p:cNvPr>
          <p:cNvCxnSpPr>
            <a:stCxn id="4" idx="2"/>
          </p:cNvCxnSpPr>
          <p:nvPr/>
        </p:nvCxnSpPr>
        <p:spPr>
          <a:xfrm flipH="1">
            <a:off x="4340139" y="5385153"/>
            <a:ext cx="2426569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81171C-6BB1-6648-BDAF-CCA9A6B71ADA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6766708" y="5385153"/>
            <a:ext cx="2450127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C9BB6B-A062-7F4D-8F2E-D0BBEF670EAE}"/>
              </a:ext>
            </a:extLst>
          </p:cNvPr>
          <p:cNvSpPr/>
          <p:nvPr/>
        </p:nvSpPr>
        <p:spPr>
          <a:xfrm>
            <a:off x="15793928" y="350853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95D5C17-D700-934E-ABD0-A309AD0076D5}"/>
              </a:ext>
            </a:extLst>
          </p:cNvPr>
          <p:cNvSpPr txBox="1">
            <a:spLocks/>
          </p:cNvSpPr>
          <p:nvPr/>
        </p:nvSpPr>
        <p:spPr>
          <a:xfrm>
            <a:off x="16246600" y="397517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9528A5-B2AC-2343-847B-5D181369DF94}"/>
              </a:ext>
            </a:extLst>
          </p:cNvPr>
          <p:cNvSpPr/>
          <p:nvPr/>
        </p:nvSpPr>
        <p:spPr>
          <a:xfrm>
            <a:off x="13285975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36FA66-1946-D342-AAAF-17EA822663F0}"/>
              </a:ext>
            </a:extLst>
          </p:cNvPr>
          <p:cNvSpPr txBox="1">
            <a:spLocks/>
          </p:cNvSpPr>
          <p:nvPr/>
        </p:nvSpPr>
        <p:spPr>
          <a:xfrm>
            <a:off x="13738647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C2F314A-6E6C-EF49-AC9A-5179618DFF3B}"/>
              </a:ext>
            </a:extLst>
          </p:cNvPr>
          <p:cNvSpPr/>
          <p:nvPr/>
        </p:nvSpPr>
        <p:spPr>
          <a:xfrm>
            <a:off x="18244055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45193A7-7E93-D24D-8BB7-375813C15AE9}"/>
              </a:ext>
            </a:extLst>
          </p:cNvPr>
          <p:cNvSpPr txBox="1">
            <a:spLocks/>
          </p:cNvSpPr>
          <p:nvPr/>
        </p:nvSpPr>
        <p:spPr>
          <a:xfrm>
            <a:off x="18696727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0C8320-5247-8540-9B98-BCC0CCEBD8C6}"/>
              </a:ext>
            </a:extLst>
          </p:cNvPr>
          <p:cNvCxnSpPr>
            <a:stCxn id="21" idx="2"/>
          </p:cNvCxnSpPr>
          <p:nvPr/>
        </p:nvCxnSpPr>
        <p:spPr>
          <a:xfrm flipH="1">
            <a:off x="15242202" y="5385153"/>
            <a:ext cx="2426569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F33A66-5B54-1C4A-A646-569B162C937A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17668771" y="5385153"/>
            <a:ext cx="2450127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D64374-3EC5-1B4B-BC66-09C936715004}"/>
              </a:ext>
            </a:extLst>
          </p:cNvPr>
          <p:cNvSpPr txBox="1"/>
          <p:nvPr/>
        </p:nvSpPr>
        <p:spPr>
          <a:xfrm>
            <a:off x="5392407" y="100846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4AA8107-3127-FD47-98E7-BC1ABB891379}"/>
              </a:ext>
            </a:extLst>
          </p:cNvPr>
          <p:cNvSpPr txBox="1">
            <a:spLocks/>
          </p:cNvSpPr>
          <p:nvPr/>
        </p:nvSpPr>
        <p:spPr>
          <a:xfrm>
            <a:off x="2564916" y="10704801"/>
            <a:ext cx="8103083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FA2703-19D6-2643-8014-FA6165B7280E}"/>
              </a:ext>
            </a:extLst>
          </p:cNvPr>
          <p:cNvSpPr txBox="1"/>
          <p:nvPr/>
        </p:nvSpPr>
        <p:spPr>
          <a:xfrm>
            <a:off x="16537141" y="100846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6A07862-567F-874A-A9F1-503EF1807AAC}"/>
              </a:ext>
            </a:extLst>
          </p:cNvPr>
          <p:cNvSpPr txBox="1">
            <a:spLocks/>
          </p:cNvSpPr>
          <p:nvPr/>
        </p:nvSpPr>
        <p:spPr>
          <a:xfrm>
            <a:off x="13709651" y="10704801"/>
            <a:ext cx="8103083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396032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 Diagonal Corner Rectangle 30">
            <a:extLst>
              <a:ext uri="{FF2B5EF4-FFF2-40B4-BE49-F238E27FC236}">
                <a16:creationId xmlns:a16="http://schemas.microsoft.com/office/drawing/2014/main" id="{4F51816E-42E6-7E4C-B545-0F3925A72477}"/>
              </a:ext>
            </a:extLst>
          </p:cNvPr>
          <p:cNvSpPr/>
          <p:nvPr/>
        </p:nvSpPr>
        <p:spPr>
          <a:xfrm>
            <a:off x="6521160" y="7547180"/>
            <a:ext cx="4315968" cy="1489115"/>
          </a:xfrm>
          <a:prstGeom prst="round2DiagRect">
            <a:avLst>
              <a:gd name="adj1" fmla="val 26795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C02CB345-3ED7-F949-B8E4-684CB8ABD53A}"/>
              </a:ext>
            </a:extLst>
          </p:cNvPr>
          <p:cNvSpPr/>
          <p:nvPr/>
        </p:nvSpPr>
        <p:spPr>
          <a:xfrm>
            <a:off x="13206483" y="3705691"/>
            <a:ext cx="4314601" cy="1489115"/>
          </a:xfrm>
          <a:prstGeom prst="round2DiagRect">
            <a:avLst>
              <a:gd name="adj1" fmla="val 26795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BA752441-A492-BB4A-8150-6383CC63B6DD}"/>
              </a:ext>
            </a:extLst>
          </p:cNvPr>
          <p:cNvSpPr/>
          <p:nvPr/>
        </p:nvSpPr>
        <p:spPr>
          <a:xfrm>
            <a:off x="14310550" y="8977549"/>
            <a:ext cx="4314601" cy="1489115"/>
          </a:xfrm>
          <a:prstGeom prst="round2DiagRect">
            <a:avLst>
              <a:gd name="adj1" fmla="val 26795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ound Diagonal Corner Rectangle 27">
            <a:extLst>
              <a:ext uri="{FF2B5EF4-FFF2-40B4-BE49-F238E27FC236}">
                <a16:creationId xmlns:a16="http://schemas.microsoft.com/office/drawing/2014/main" id="{6D992E2D-A141-FB41-BB08-CACEE19EA437}"/>
              </a:ext>
            </a:extLst>
          </p:cNvPr>
          <p:cNvSpPr/>
          <p:nvPr/>
        </p:nvSpPr>
        <p:spPr>
          <a:xfrm>
            <a:off x="13394890" y="7168546"/>
            <a:ext cx="4314601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52C66834-053E-BC41-881E-5B1DE0C2C333}"/>
              </a:ext>
            </a:extLst>
          </p:cNvPr>
          <p:cNvSpPr/>
          <p:nvPr/>
        </p:nvSpPr>
        <p:spPr>
          <a:xfrm>
            <a:off x="15475619" y="5456735"/>
            <a:ext cx="4314601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8441295F-8A47-7849-BD6E-22BD84C96DBD}"/>
              </a:ext>
            </a:extLst>
          </p:cNvPr>
          <p:cNvSpPr/>
          <p:nvPr/>
        </p:nvSpPr>
        <p:spPr>
          <a:xfrm>
            <a:off x="5089235" y="9334704"/>
            <a:ext cx="4315968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91B3D115-29C2-4441-84D4-DE7A5AEEA7B8}"/>
              </a:ext>
            </a:extLst>
          </p:cNvPr>
          <p:cNvSpPr/>
          <p:nvPr/>
        </p:nvSpPr>
        <p:spPr>
          <a:xfrm>
            <a:off x="4469441" y="5855741"/>
            <a:ext cx="4315968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7B07F349-97D3-9E41-A119-8DB40AF56E25}"/>
              </a:ext>
            </a:extLst>
          </p:cNvPr>
          <p:cNvSpPr/>
          <p:nvPr/>
        </p:nvSpPr>
        <p:spPr>
          <a:xfrm>
            <a:off x="6361799" y="4174217"/>
            <a:ext cx="4315968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A021E-7495-AA49-A2CF-D5C3429DB530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03D66-32AE-6846-A3D5-8D752AC6485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D357D388-0E4F-F043-8970-973004D3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434" y="4546985"/>
            <a:ext cx="1926921" cy="1869317"/>
          </a:xfrm>
          <a:custGeom>
            <a:avLst/>
            <a:gdLst>
              <a:gd name="T0" fmla="*/ 2604 w 2951"/>
              <a:gd name="T1" fmla="*/ 1625 h 2861"/>
              <a:gd name="T2" fmla="*/ 2746 w 2951"/>
              <a:gd name="T3" fmla="*/ 1486 h 2861"/>
              <a:gd name="T4" fmla="*/ 2746 w 2951"/>
              <a:gd name="T5" fmla="*/ 979 h 2861"/>
              <a:gd name="T6" fmla="*/ 2482 w 2951"/>
              <a:gd name="T7" fmla="*/ 709 h 2861"/>
              <a:gd name="T8" fmla="*/ 1116 w 2951"/>
              <a:gd name="T9" fmla="*/ 709 h 2861"/>
              <a:gd name="T10" fmla="*/ 1116 w 2951"/>
              <a:gd name="T11" fmla="*/ 709 h 2861"/>
              <a:gd name="T12" fmla="*/ 566 w 2951"/>
              <a:gd name="T13" fmla="*/ 1133 h 2861"/>
              <a:gd name="T14" fmla="*/ 566 w 2951"/>
              <a:gd name="T15" fmla="*/ 1133 h 2861"/>
              <a:gd name="T16" fmla="*/ 0 w 2951"/>
              <a:gd name="T17" fmla="*/ 566 h 2861"/>
              <a:gd name="T18" fmla="*/ 0 w 2951"/>
              <a:gd name="T19" fmla="*/ 566 h 2861"/>
              <a:gd name="T20" fmla="*/ 566 w 2951"/>
              <a:gd name="T21" fmla="*/ 0 h 2861"/>
              <a:gd name="T22" fmla="*/ 566 w 2951"/>
              <a:gd name="T23" fmla="*/ 0 h 2861"/>
              <a:gd name="T24" fmla="*/ 1130 w 2951"/>
              <a:gd name="T25" fmla="*/ 505 h 2861"/>
              <a:gd name="T26" fmla="*/ 2566 w 2951"/>
              <a:gd name="T27" fmla="*/ 505 h 2861"/>
              <a:gd name="T28" fmla="*/ 2950 w 2951"/>
              <a:gd name="T29" fmla="*/ 897 h 2861"/>
              <a:gd name="T30" fmla="*/ 2950 w 2951"/>
              <a:gd name="T31" fmla="*/ 2652 h 2861"/>
              <a:gd name="T32" fmla="*/ 2746 w 2951"/>
              <a:gd name="T33" fmla="*/ 2860 h 2861"/>
              <a:gd name="T34" fmla="*/ 2746 w 2951"/>
              <a:gd name="T35" fmla="*/ 1588 h 2861"/>
              <a:gd name="T36" fmla="*/ 2746 w 2951"/>
              <a:gd name="T37" fmla="*/ 1588 h 2861"/>
              <a:gd name="T38" fmla="*/ 2636 w 2951"/>
              <a:gd name="T39" fmla="*/ 1699 h 2861"/>
              <a:gd name="T40" fmla="*/ 1579 w 2951"/>
              <a:gd name="T41" fmla="*/ 1699 h 2861"/>
              <a:gd name="T42" fmla="*/ 1482 w 2951"/>
              <a:gd name="T43" fmla="*/ 1794 h 2861"/>
              <a:gd name="T44" fmla="*/ 1482 w 2951"/>
              <a:gd name="T45" fmla="*/ 2316 h 2861"/>
              <a:gd name="T46" fmla="*/ 1482 w 2951"/>
              <a:gd name="T47" fmla="*/ 2420 h 2861"/>
              <a:gd name="T48" fmla="*/ 1482 w 2951"/>
              <a:gd name="T49" fmla="*/ 2420 h 2861"/>
              <a:gd name="T50" fmla="*/ 1367 w 2951"/>
              <a:gd name="T51" fmla="*/ 2533 h 2861"/>
              <a:gd name="T52" fmla="*/ 314 w 2951"/>
              <a:gd name="T53" fmla="*/ 2533 h 2861"/>
              <a:gd name="T54" fmla="*/ 314 w 2951"/>
              <a:gd name="T55" fmla="*/ 2533 h 2861"/>
              <a:gd name="T56" fmla="*/ 202 w 2951"/>
              <a:gd name="T57" fmla="*/ 2608 h 2861"/>
              <a:gd name="T58" fmla="*/ 202 w 2951"/>
              <a:gd name="T59" fmla="*/ 2608 h 2861"/>
              <a:gd name="T60" fmla="*/ 81 w 2951"/>
              <a:gd name="T61" fmla="*/ 2487 h 2861"/>
              <a:gd name="T62" fmla="*/ 81 w 2951"/>
              <a:gd name="T63" fmla="*/ 2487 h 2861"/>
              <a:gd name="T64" fmla="*/ 202 w 2951"/>
              <a:gd name="T65" fmla="*/ 2367 h 2861"/>
              <a:gd name="T66" fmla="*/ 202 w 2951"/>
              <a:gd name="T67" fmla="*/ 2367 h 2861"/>
              <a:gd name="T68" fmla="*/ 321 w 2951"/>
              <a:gd name="T69" fmla="*/ 2458 h 2861"/>
              <a:gd name="T70" fmla="*/ 1336 w 2951"/>
              <a:gd name="T71" fmla="*/ 2458 h 2861"/>
              <a:gd name="T72" fmla="*/ 1407 w 2951"/>
              <a:gd name="T73" fmla="*/ 2388 h 2861"/>
              <a:gd name="T74" fmla="*/ 1407 w 2951"/>
              <a:gd name="T75" fmla="*/ 1763 h 2861"/>
              <a:gd name="T76" fmla="*/ 1550 w 2951"/>
              <a:gd name="T77" fmla="*/ 1625 h 2861"/>
              <a:gd name="T78" fmla="*/ 2604 w 2951"/>
              <a:gd name="T79" fmla="*/ 1625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51" h="2861">
                <a:moveTo>
                  <a:pt x="2604" y="1625"/>
                </a:moveTo>
                <a:lnTo>
                  <a:pt x="2746" y="1486"/>
                </a:lnTo>
                <a:lnTo>
                  <a:pt x="2746" y="979"/>
                </a:lnTo>
                <a:lnTo>
                  <a:pt x="2482" y="709"/>
                </a:lnTo>
                <a:lnTo>
                  <a:pt x="1116" y="709"/>
                </a:lnTo>
                <a:lnTo>
                  <a:pt x="1116" y="709"/>
                </a:lnTo>
                <a:cubicBezTo>
                  <a:pt x="1052" y="952"/>
                  <a:pt x="831" y="1133"/>
                  <a:pt x="566" y="1133"/>
                </a:cubicBezTo>
                <a:lnTo>
                  <a:pt x="566" y="1133"/>
                </a:lnTo>
                <a:cubicBezTo>
                  <a:pt x="254" y="1133"/>
                  <a:pt x="0" y="878"/>
                  <a:pt x="0" y="566"/>
                </a:cubicBezTo>
                <a:lnTo>
                  <a:pt x="0" y="566"/>
                </a:lnTo>
                <a:cubicBezTo>
                  <a:pt x="0" y="253"/>
                  <a:pt x="254" y="0"/>
                  <a:pt x="566" y="0"/>
                </a:cubicBezTo>
                <a:lnTo>
                  <a:pt x="566" y="0"/>
                </a:lnTo>
                <a:cubicBezTo>
                  <a:pt x="859" y="0"/>
                  <a:pt x="1099" y="221"/>
                  <a:pt x="1130" y="505"/>
                </a:cubicBezTo>
                <a:lnTo>
                  <a:pt x="2566" y="505"/>
                </a:lnTo>
                <a:lnTo>
                  <a:pt x="2950" y="897"/>
                </a:lnTo>
                <a:lnTo>
                  <a:pt x="2950" y="2652"/>
                </a:lnTo>
                <a:lnTo>
                  <a:pt x="2746" y="2860"/>
                </a:lnTo>
                <a:lnTo>
                  <a:pt x="2746" y="1588"/>
                </a:lnTo>
                <a:lnTo>
                  <a:pt x="2746" y="1588"/>
                </a:lnTo>
                <a:cubicBezTo>
                  <a:pt x="2709" y="1625"/>
                  <a:pt x="2672" y="1661"/>
                  <a:pt x="2636" y="1699"/>
                </a:cubicBezTo>
                <a:lnTo>
                  <a:pt x="1579" y="1699"/>
                </a:lnTo>
                <a:lnTo>
                  <a:pt x="1482" y="1794"/>
                </a:lnTo>
                <a:lnTo>
                  <a:pt x="1482" y="2316"/>
                </a:lnTo>
                <a:lnTo>
                  <a:pt x="1482" y="2420"/>
                </a:lnTo>
                <a:lnTo>
                  <a:pt x="1482" y="2420"/>
                </a:lnTo>
                <a:cubicBezTo>
                  <a:pt x="1443" y="2456"/>
                  <a:pt x="1406" y="2494"/>
                  <a:pt x="1367" y="2533"/>
                </a:cubicBezTo>
                <a:lnTo>
                  <a:pt x="314" y="2533"/>
                </a:lnTo>
                <a:lnTo>
                  <a:pt x="314" y="2533"/>
                </a:lnTo>
                <a:cubicBezTo>
                  <a:pt x="297" y="2577"/>
                  <a:pt x="253" y="2608"/>
                  <a:pt x="202" y="2608"/>
                </a:cubicBezTo>
                <a:lnTo>
                  <a:pt x="202" y="2608"/>
                </a:lnTo>
                <a:cubicBezTo>
                  <a:pt x="136" y="2608"/>
                  <a:pt x="81" y="2553"/>
                  <a:pt x="81" y="2487"/>
                </a:cubicBezTo>
                <a:lnTo>
                  <a:pt x="81" y="2487"/>
                </a:lnTo>
                <a:cubicBezTo>
                  <a:pt x="81" y="2421"/>
                  <a:pt x="136" y="2367"/>
                  <a:pt x="202" y="2367"/>
                </a:cubicBezTo>
                <a:lnTo>
                  <a:pt x="202" y="2367"/>
                </a:lnTo>
                <a:cubicBezTo>
                  <a:pt x="259" y="2367"/>
                  <a:pt x="307" y="2406"/>
                  <a:pt x="321" y="2458"/>
                </a:cubicBezTo>
                <a:lnTo>
                  <a:pt x="1336" y="2458"/>
                </a:lnTo>
                <a:lnTo>
                  <a:pt x="1407" y="2388"/>
                </a:lnTo>
                <a:lnTo>
                  <a:pt x="1407" y="1763"/>
                </a:lnTo>
                <a:lnTo>
                  <a:pt x="1550" y="1625"/>
                </a:lnTo>
                <a:lnTo>
                  <a:pt x="2604" y="162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B54BCFB-0BBF-8543-9A81-A58B8C8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982" y="5627099"/>
            <a:ext cx="3704069" cy="1163642"/>
          </a:xfrm>
          <a:custGeom>
            <a:avLst/>
            <a:gdLst>
              <a:gd name="T0" fmla="*/ 4540 w 5670"/>
              <a:gd name="T1" fmla="*/ 817 h 1782"/>
              <a:gd name="T2" fmla="*/ 2310 w 5670"/>
              <a:gd name="T3" fmla="*/ 817 h 1782"/>
              <a:gd name="T4" fmla="*/ 2310 w 5670"/>
              <a:gd name="T5" fmla="*/ 817 h 1782"/>
              <a:gd name="T6" fmla="*/ 2414 w 5670"/>
              <a:gd name="T7" fmla="*/ 714 h 1782"/>
              <a:gd name="T8" fmla="*/ 2414 w 5670"/>
              <a:gd name="T9" fmla="*/ 494 h 1782"/>
              <a:gd name="T10" fmla="*/ 2510 w 5670"/>
              <a:gd name="T11" fmla="*/ 395 h 1782"/>
              <a:gd name="T12" fmla="*/ 2934 w 5670"/>
              <a:gd name="T13" fmla="*/ 395 h 1782"/>
              <a:gd name="T14" fmla="*/ 2934 w 5670"/>
              <a:gd name="T15" fmla="*/ 395 h 1782"/>
              <a:gd name="T16" fmla="*/ 3046 w 5670"/>
              <a:gd name="T17" fmla="*/ 469 h 1782"/>
              <a:gd name="T18" fmla="*/ 3046 w 5670"/>
              <a:gd name="T19" fmla="*/ 469 h 1782"/>
              <a:gd name="T20" fmla="*/ 3167 w 5670"/>
              <a:gd name="T21" fmla="*/ 349 h 1782"/>
              <a:gd name="T22" fmla="*/ 3167 w 5670"/>
              <a:gd name="T23" fmla="*/ 349 h 1782"/>
              <a:gd name="T24" fmla="*/ 3046 w 5670"/>
              <a:gd name="T25" fmla="*/ 228 h 1782"/>
              <a:gd name="T26" fmla="*/ 3046 w 5670"/>
              <a:gd name="T27" fmla="*/ 228 h 1782"/>
              <a:gd name="T28" fmla="*/ 2929 w 5670"/>
              <a:gd name="T29" fmla="*/ 322 h 1782"/>
              <a:gd name="T30" fmla="*/ 2478 w 5670"/>
              <a:gd name="T31" fmla="*/ 322 h 1782"/>
              <a:gd name="T32" fmla="*/ 2415 w 5670"/>
              <a:gd name="T33" fmla="*/ 387 h 1782"/>
              <a:gd name="T34" fmla="*/ 2415 w 5670"/>
              <a:gd name="T35" fmla="*/ 215 h 1782"/>
              <a:gd name="T36" fmla="*/ 2275 w 5670"/>
              <a:gd name="T37" fmla="*/ 73 h 1782"/>
              <a:gd name="T38" fmla="*/ 1803 w 5670"/>
              <a:gd name="T39" fmla="*/ 73 h 1782"/>
              <a:gd name="T40" fmla="*/ 1803 w 5670"/>
              <a:gd name="T41" fmla="*/ 73 h 1782"/>
              <a:gd name="T42" fmla="*/ 1692 w 5670"/>
              <a:gd name="T43" fmla="*/ 0 h 1782"/>
              <a:gd name="T44" fmla="*/ 1692 w 5670"/>
              <a:gd name="T45" fmla="*/ 0 h 1782"/>
              <a:gd name="T46" fmla="*/ 1571 w 5670"/>
              <a:gd name="T47" fmla="*/ 121 h 1782"/>
              <a:gd name="T48" fmla="*/ 1571 w 5670"/>
              <a:gd name="T49" fmla="*/ 121 h 1782"/>
              <a:gd name="T50" fmla="*/ 1692 w 5670"/>
              <a:gd name="T51" fmla="*/ 243 h 1782"/>
              <a:gd name="T52" fmla="*/ 1692 w 5670"/>
              <a:gd name="T53" fmla="*/ 243 h 1782"/>
              <a:gd name="T54" fmla="*/ 1810 w 5670"/>
              <a:gd name="T55" fmla="*/ 147 h 1782"/>
              <a:gd name="T56" fmla="*/ 2245 w 5670"/>
              <a:gd name="T57" fmla="*/ 147 h 1782"/>
              <a:gd name="T58" fmla="*/ 2341 w 5670"/>
              <a:gd name="T59" fmla="*/ 245 h 1782"/>
              <a:gd name="T60" fmla="*/ 2341 w 5670"/>
              <a:gd name="T61" fmla="*/ 245 h 1782"/>
              <a:gd name="T62" fmla="*/ 2339 w 5670"/>
              <a:gd name="T63" fmla="*/ 682 h 1782"/>
              <a:gd name="T64" fmla="*/ 2206 w 5670"/>
              <a:gd name="T65" fmla="*/ 817 h 1782"/>
              <a:gd name="T66" fmla="*/ 383 w 5670"/>
              <a:gd name="T67" fmla="*/ 817 h 1782"/>
              <a:gd name="T68" fmla="*/ 0 w 5670"/>
              <a:gd name="T69" fmla="*/ 1211 h 1782"/>
              <a:gd name="T70" fmla="*/ 0 w 5670"/>
              <a:gd name="T71" fmla="*/ 1572 h 1782"/>
              <a:gd name="T72" fmla="*/ 204 w 5670"/>
              <a:gd name="T73" fmla="*/ 1781 h 1782"/>
              <a:gd name="T74" fmla="*/ 204 w 5670"/>
              <a:gd name="T75" fmla="*/ 1292 h 1782"/>
              <a:gd name="T76" fmla="*/ 468 w 5670"/>
              <a:gd name="T77" fmla="*/ 1021 h 1782"/>
              <a:gd name="T78" fmla="*/ 4553 w 5670"/>
              <a:gd name="T79" fmla="*/ 1021 h 1782"/>
              <a:gd name="T80" fmla="*/ 4553 w 5670"/>
              <a:gd name="T81" fmla="*/ 1021 h 1782"/>
              <a:gd name="T82" fmla="*/ 5103 w 5670"/>
              <a:gd name="T83" fmla="*/ 1450 h 1782"/>
              <a:gd name="T84" fmla="*/ 5103 w 5670"/>
              <a:gd name="T85" fmla="*/ 1450 h 1782"/>
              <a:gd name="T86" fmla="*/ 5669 w 5670"/>
              <a:gd name="T87" fmla="*/ 884 h 1782"/>
              <a:gd name="T88" fmla="*/ 5669 w 5670"/>
              <a:gd name="T89" fmla="*/ 884 h 1782"/>
              <a:gd name="T90" fmla="*/ 5103 w 5670"/>
              <a:gd name="T91" fmla="*/ 317 h 1782"/>
              <a:gd name="T92" fmla="*/ 5103 w 5670"/>
              <a:gd name="T93" fmla="*/ 317 h 1782"/>
              <a:gd name="T94" fmla="*/ 4540 w 5670"/>
              <a:gd name="T95" fmla="*/ 817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70" h="1782">
                <a:moveTo>
                  <a:pt x="4540" y="817"/>
                </a:moveTo>
                <a:lnTo>
                  <a:pt x="2310" y="817"/>
                </a:lnTo>
                <a:lnTo>
                  <a:pt x="2310" y="817"/>
                </a:lnTo>
                <a:cubicBezTo>
                  <a:pt x="2345" y="782"/>
                  <a:pt x="2379" y="749"/>
                  <a:pt x="2414" y="714"/>
                </a:cubicBezTo>
                <a:lnTo>
                  <a:pt x="2414" y="494"/>
                </a:lnTo>
                <a:lnTo>
                  <a:pt x="2510" y="395"/>
                </a:lnTo>
                <a:lnTo>
                  <a:pt x="2934" y="395"/>
                </a:lnTo>
                <a:lnTo>
                  <a:pt x="2934" y="395"/>
                </a:lnTo>
                <a:cubicBezTo>
                  <a:pt x="2952" y="439"/>
                  <a:pt x="2996" y="469"/>
                  <a:pt x="3046" y="469"/>
                </a:cubicBezTo>
                <a:lnTo>
                  <a:pt x="3046" y="469"/>
                </a:lnTo>
                <a:cubicBezTo>
                  <a:pt x="3113" y="469"/>
                  <a:pt x="3167" y="417"/>
                  <a:pt x="3167" y="349"/>
                </a:cubicBezTo>
                <a:lnTo>
                  <a:pt x="3167" y="349"/>
                </a:lnTo>
                <a:cubicBezTo>
                  <a:pt x="3167" y="283"/>
                  <a:pt x="3113" y="228"/>
                  <a:pt x="3046" y="228"/>
                </a:cubicBezTo>
                <a:lnTo>
                  <a:pt x="3046" y="228"/>
                </a:lnTo>
                <a:cubicBezTo>
                  <a:pt x="2989" y="228"/>
                  <a:pt x="2941" y="268"/>
                  <a:pt x="2929" y="322"/>
                </a:cubicBezTo>
                <a:lnTo>
                  <a:pt x="2478" y="322"/>
                </a:lnTo>
                <a:lnTo>
                  <a:pt x="2415" y="387"/>
                </a:lnTo>
                <a:lnTo>
                  <a:pt x="2415" y="215"/>
                </a:lnTo>
                <a:lnTo>
                  <a:pt x="2275" y="73"/>
                </a:lnTo>
                <a:lnTo>
                  <a:pt x="1803" y="73"/>
                </a:lnTo>
                <a:lnTo>
                  <a:pt x="1803" y="73"/>
                </a:lnTo>
                <a:cubicBezTo>
                  <a:pt x="1784" y="30"/>
                  <a:pt x="1741" y="0"/>
                  <a:pt x="1692" y="0"/>
                </a:cubicBezTo>
                <a:lnTo>
                  <a:pt x="1692" y="0"/>
                </a:lnTo>
                <a:cubicBezTo>
                  <a:pt x="1625" y="0"/>
                  <a:pt x="1571" y="55"/>
                  <a:pt x="1571" y="121"/>
                </a:cubicBezTo>
                <a:lnTo>
                  <a:pt x="1571" y="121"/>
                </a:lnTo>
                <a:cubicBezTo>
                  <a:pt x="1571" y="189"/>
                  <a:pt x="1625" y="243"/>
                  <a:pt x="1692" y="243"/>
                </a:cubicBezTo>
                <a:lnTo>
                  <a:pt x="1692" y="243"/>
                </a:lnTo>
                <a:cubicBezTo>
                  <a:pt x="1750" y="243"/>
                  <a:pt x="1798" y="202"/>
                  <a:pt x="1810" y="147"/>
                </a:cubicBezTo>
                <a:lnTo>
                  <a:pt x="2245" y="147"/>
                </a:lnTo>
                <a:lnTo>
                  <a:pt x="2341" y="245"/>
                </a:lnTo>
                <a:lnTo>
                  <a:pt x="2341" y="245"/>
                </a:lnTo>
                <a:cubicBezTo>
                  <a:pt x="2341" y="391"/>
                  <a:pt x="2339" y="536"/>
                  <a:pt x="2339" y="682"/>
                </a:cubicBezTo>
                <a:lnTo>
                  <a:pt x="2206" y="817"/>
                </a:lnTo>
                <a:lnTo>
                  <a:pt x="383" y="817"/>
                </a:lnTo>
                <a:lnTo>
                  <a:pt x="0" y="1211"/>
                </a:lnTo>
                <a:lnTo>
                  <a:pt x="0" y="1572"/>
                </a:lnTo>
                <a:lnTo>
                  <a:pt x="204" y="1781"/>
                </a:lnTo>
                <a:lnTo>
                  <a:pt x="204" y="1292"/>
                </a:lnTo>
                <a:lnTo>
                  <a:pt x="468" y="1021"/>
                </a:lnTo>
                <a:lnTo>
                  <a:pt x="4553" y="1021"/>
                </a:lnTo>
                <a:lnTo>
                  <a:pt x="4553" y="1021"/>
                </a:lnTo>
                <a:cubicBezTo>
                  <a:pt x="4615" y="1267"/>
                  <a:pt x="4838" y="1450"/>
                  <a:pt x="5103" y="1450"/>
                </a:cubicBezTo>
                <a:lnTo>
                  <a:pt x="5103" y="1450"/>
                </a:lnTo>
                <a:cubicBezTo>
                  <a:pt x="5416" y="1450"/>
                  <a:pt x="5669" y="1197"/>
                  <a:pt x="5669" y="884"/>
                </a:cubicBezTo>
                <a:lnTo>
                  <a:pt x="5669" y="884"/>
                </a:lnTo>
                <a:cubicBezTo>
                  <a:pt x="5669" y="570"/>
                  <a:pt x="5416" y="317"/>
                  <a:pt x="5103" y="317"/>
                </a:cubicBezTo>
                <a:lnTo>
                  <a:pt x="5103" y="317"/>
                </a:lnTo>
                <a:cubicBezTo>
                  <a:pt x="4812" y="317"/>
                  <a:pt x="4573" y="536"/>
                  <a:pt x="4540" y="8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91495C74-292E-DC45-9437-515EEF2F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075" y="6214682"/>
            <a:ext cx="3819281" cy="1926921"/>
          </a:xfrm>
          <a:custGeom>
            <a:avLst/>
            <a:gdLst>
              <a:gd name="T0" fmla="*/ 5846 w 5847"/>
              <a:gd name="T1" fmla="*/ 2949 h 2950"/>
              <a:gd name="T2" fmla="*/ 5846 w 5847"/>
              <a:gd name="T3" fmla="*/ 2949 h 2950"/>
              <a:gd name="T4" fmla="*/ 5845 w 5847"/>
              <a:gd name="T5" fmla="*/ 2949 h 2950"/>
              <a:gd name="T6" fmla="*/ 5846 w 5847"/>
              <a:gd name="T7" fmla="*/ 2949 h 2950"/>
              <a:gd name="T8" fmla="*/ 566 w 5847"/>
              <a:gd name="T9" fmla="*/ 0 h 2950"/>
              <a:gd name="T10" fmla="*/ 566 w 5847"/>
              <a:gd name="T11" fmla="*/ 0 h 2950"/>
              <a:gd name="T12" fmla="*/ 1127 w 5847"/>
              <a:gd name="T13" fmla="*/ 486 h 2950"/>
              <a:gd name="T14" fmla="*/ 5462 w 5847"/>
              <a:gd name="T15" fmla="*/ 486 h 2950"/>
              <a:gd name="T16" fmla="*/ 5846 w 5847"/>
              <a:gd name="T17" fmla="*/ 879 h 2950"/>
              <a:gd name="T18" fmla="*/ 5846 w 5847"/>
              <a:gd name="T19" fmla="*/ 2658 h 2950"/>
              <a:gd name="T20" fmla="*/ 5642 w 5847"/>
              <a:gd name="T21" fmla="*/ 2867 h 2950"/>
              <a:gd name="T22" fmla="*/ 5642 w 5847"/>
              <a:gd name="T23" fmla="*/ 961 h 2950"/>
              <a:gd name="T24" fmla="*/ 5378 w 5847"/>
              <a:gd name="T25" fmla="*/ 690 h 2950"/>
              <a:gd name="T26" fmla="*/ 1120 w 5847"/>
              <a:gd name="T27" fmla="*/ 690 h 2950"/>
              <a:gd name="T28" fmla="*/ 1120 w 5847"/>
              <a:gd name="T29" fmla="*/ 690 h 2950"/>
              <a:gd name="T30" fmla="*/ 566 w 5847"/>
              <a:gd name="T31" fmla="*/ 1133 h 2950"/>
              <a:gd name="T32" fmla="*/ 566 w 5847"/>
              <a:gd name="T33" fmla="*/ 1133 h 2950"/>
              <a:gd name="T34" fmla="*/ 0 w 5847"/>
              <a:gd name="T35" fmla="*/ 567 h 2950"/>
              <a:gd name="T36" fmla="*/ 0 w 5847"/>
              <a:gd name="T37" fmla="*/ 567 h 2950"/>
              <a:gd name="T38" fmla="*/ 566 w 5847"/>
              <a:gd name="T39" fmla="*/ 0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47" h="2950">
                <a:moveTo>
                  <a:pt x="5846" y="2949"/>
                </a:moveTo>
                <a:lnTo>
                  <a:pt x="5846" y="2949"/>
                </a:lnTo>
                <a:lnTo>
                  <a:pt x="5845" y="2949"/>
                </a:lnTo>
                <a:lnTo>
                  <a:pt x="5846" y="2949"/>
                </a:lnTo>
                <a:close/>
                <a:moveTo>
                  <a:pt x="566" y="0"/>
                </a:moveTo>
                <a:lnTo>
                  <a:pt x="566" y="0"/>
                </a:lnTo>
                <a:cubicBezTo>
                  <a:pt x="852" y="0"/>
                  <a:pt x="1088" y="212"/>
                  <a:pt x="1127" y="486"/>
                </a:cubicBezTo>
                <a:lnTo>
                  <a:pt x="5462" y="486"/>
                </a:lnTo>
                <a:lnTo>
                  <a:pt x="5846" y="879"/>
                </a:lnTo>
                <a:lnTo>
                  <a:pt x="5846" y="2658"/>
                </a:lnTo>
                <a:lnTo>
                  <a:pt x="5642" y="2867"/>
                </a:lnTo>
                <a:lnTo>
                  <a:pt x="5642" y="961"/>
                </a:lnTo>
                <a:lnTo>
                  <a:pt x="5378" y="690"/>
                </a:lnTo>
                <a:lnTo>
                  <a:pt x="1120" y="690"/>
                </a:lnTo>
                <a:lnTo>
                  <a:pt x="1120" y="690"/>
                </a:lnTo>
                <a:cubicBezTo>
                  <a:pt x="1063" y="944"/>
                  <a:pt x="837" y="1133"/>
                  <a:pt x="566" y="1133"/>
                </a:cubicBezTo>
                <a:lnTo>
                  <a:pt x="566" y="1133"/>
                </a:lnTo>
                <a:cubicBezTo>
                  <a:pt x="253" y="1133"/>
                  <a:pt x="0" y="880"/>
                  <a:pt x="0" y="567"/>
                </a:cubicBezTo>
                <a:lnTo>
                  <a:pt x="0" y="567"/>
                </a:lnTo>
                <a:cubicBezTo>
                  <a:pt x="0" y="253"/>
                  <a:pt x="253" y="0"/>
                  <a:pt x="5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65F11EB6-B278-B84C-93BF-EAAC8ED0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981" y="6770580"/>
            <a:ext cx="2039254" cy="1690738"/>
          </a:xfrm>
          <a:custGeom>
            <a:avLst/>
            <a:gdLst>
              <a:gd name="T0" fmla="*/ 1385 w 3124"/>
              <a:gd name="T1" fmla="*/ 1623 h 2587"/>
              <a:gd name="T2" fmla="*/ 1033 w 3124"/>
              <a:gd name="T3" fmla="*/ 1623 h 2587"/>
              <a:gd name="T4" fmla="*/ 1033 w 3124"/>
              <a:gd name="T5" fmla="*/ 1623 h 2587"/>
              <a:gd name="T6" fmla="*/ 1134 w 3124"/>
              <a:gd name="T7" fmla="*/ 1522 h 2587"/>
              <a:gd name="T8" fmla="*/ 1134 w 3124"/>
              <a:gd name="T9" fmla="*/ 263 h 2587"/>
              <a:gd name="T10" fmla="*/ 1230 w 3124"/>
              <a:gd name="T11" fmla="*/ 164 h 2587"/>
              <a:gd name="T12" fmla="*/ 2889 w 3124"/>
              <a:gd name="T13" fmla="*/ 164 h 2587"/>
              <a:gd name="T14" fmla="*/ 2889 w 3124"/>
              <a:gd name="T15" fmla="*/ 164 h 2587"/>
              <a:gd name="T16" fmla="*/ 3002 w 3124"/>
              <a:gd name="T17" fmla="*/ 242 h 2587"/>
              <a:gd name="T18" fmla="*/ 3002 w 3124"/>
              <a:gd name="T19" fmla="*/ 242 h 2587"/>
              <a:gd name="T20" fmla="*/ 3123 w 3124"/>
              <a:gd name="T21" fmla="*/ 121 h 2587"/>
              <a:gd name="T22" fmla="*/ 3123 w 3124"/>
              <a:gd name="T23" fmla="*/ 121 h 2587"/>
              <a:gd name="T24" fmla="*/ 3002 w 3124"/>
              <a:gd name="T25" fmla="*/ 0 h 2587"/>
              <a:gd name="T26" fmla="*/ 3002 w 3124"/>
              <a:gd name="T27" fmla="*/ 0 h 2587"/>
              <a:gd name="T28" fmla="*/ 2884 w 3124"/>
              <a:gd name="T29" fmla="*/ 90 h 2587"/>
              <a:gd name="T30" fmla="*/ 1199 w 3124"/>
              <a:gd name="T31" fmla="*/ 90 h 2587"/>
              <a:gd name="T32" fmla="*/ 1060 w 3124"/>
              <a:gd name="T33" fmla="*/ 233 h 2587"/>
              <a:gd name="T34" fmla="*/ 1060 w 3124"/>
              <a:gd name="T35" fmla="*/ 1491 h 2587"/>
              <a:gd name="T36" fmla="*/ 929 w 3124"/>
              <a:gd name="T37" fmla="*/ 1623 h 2587"/>
              <a:gd name="T38" fmla="*/ 383 w 3124"/>
              <a:gd name="T39" fmla="*/ 1623 h 2587"/>
              <a:gd name="T40" fmla="*/ 0 w 3124"/>
              <a:gd name="T41" fmla="*/ 2015 h 2587"/>
              <a:gd name="T42" fmla="*/ 0 w 3124"/>
              <a:gd name="T43" fmla="*/ 2378 h 2587"/>
              <a:gd name="T44" fmla="*/ 204 w 3124"/>
              <a:gd name="T45" fmla="*/ 2586 h 2587"/>
              <a:gd name="T46" fmla="*/ 204 w 3124"/>
              <a:gd name="T47" fmla="*/ 2097 h 2587"/>
              <a:gd name="T48" fmla="*/ 468 w 3124"/>
              <a:gd name="T49" fmla="*/ 1827 h 2587"/>
              <a:gd name="T50" fmla="*/ 1374 w 3124"/>
              <a:gd name="T51" fmla="*/ 1827 h 2587"/>
              <a:gd name="T52" fmla="*/ 1374 w 3124"/>
              <a:gd name="T53" fmla="*/ 1827 h 2587"/>
              <a:gd name="T54" fmla="*/ 1936 w 3124"/>
              <a:gd name="T55" fmla="*/ 2321 h 2587"/>
              <a:gd name="T56" fmla="*/ 1936 w 3124"/>
              <a:gd name="T57" fmla="*/ 2321 h 2587"/>
              <a:gd name="T58" fmla="*/ 2502 w 3124"/>
              <a:gd name="T59" fmla="*/ 1755 h 2587"/>
              <a:gd name="T60" fmla="*/ 2502 w 3124"/>
              <a:gd name="T61" fmla="*/ 1755 h 2587"/>
              <a:gd name="T62" fmla="*/ 1936 w 3124"/>
              <a:gd name="T63" fmla="*/ 1188 h 2587"/>
              <a:gd name="T64" fmla="*/ 1936 w 3124"/>
              <a:gd name="T65" fmla="*/ 1188 h 2587"/>
              <a:gd name="T66" fmla="*/ 1385 w 3124"/>
              <a:gd name="T67" fmla="*/ 1623 h 2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24" h="2587">
                <a:moveTo>
                  <a:pt x="1385" y="1623"/>
                </a:moveTo>
                <a:lnTo>
                  <a:pt x="1033" y="1623"/>
                </a:lnTo>
                <a:lnTo>
                  <a:pt x="1033" y="1623"/>
                </a:lnTo>
                <a:cubicBezTo>
                  <a:pt x="1066" y="1588"/>
                  <a:pt x="1100" y="1555"/>
                  <a:pt x="1134" y="1522"/>
                </a:cubicBezTo>
                <a:lnTo>
                  <a:pt x="1134" y="263"/>
                </a:lnTo>
                <a:lnTo>
                  <a:pt x="1230" y="164"/>
                </a:lnTo>
                <a:lnTo>
                  <a:pt x="2889" y="164"/>
                </a:lnTo>
                <a:lnTo>
                  <a:pt x="2889" y="164"/>
                </a:lnTo>
                <a:cubicBezTo>
                  <a:pt x="2906" y="209"/>
                  <a:pt x="2950" y="242"/>
                  <a:pt x="3002" y="242"/>
                </a:cubicBezTo>
                <a:lnTo>
                  <a:pt x="3002" y="242"/>
                </a:lnTo>
                <a:cubicBezTo>
                  <a:pt x="3069" y="242"/>
                  <a:pt x="3123" y="187"/>
                  <a:pt x="3123" y="121"/>
                </a:cubicBezTo>
                <a:lnTo>
                  <a:pt x="3123" y="121"/>
                </a:lnTo>
                <a:cubicBezTo>
                  <a:pt x="3123" y="53"/>
                  <a:pt x="3069" y="0"/>
                  <a:pt x="3002" y="0"/>
                </a:cubicBezTo>
                <a:lnTo>
                  <a:pt x="3002" y="0"/>
                </a:lnTo>
                <a:cubicBezTo>
                  <a:pt x="2945" y="0"/>
                  <a:pt x="2898" y="38"/>
                  <a:pt x="2884" y="90"/>
                </a:cubicBezTo>
                <a:lnTo>
                  <a:pt x="1199" y="90"/>
                </a:lnTo>
                <a:lnTo>
                  <a:pt x="1060" y="233"/>
                </a:lnTo>
                <a:lnTo>
                  <a:pt x="1060" y="1491"/>
                </a:lnTo>
                <a:lnTo>
                  <a:pt x="929" y="1623"/>
                </a:lnTo>
                <a:lnTo>
                  <a:pt x="383" y="1623"/>
                </a:lnTo>
                <a:lnTo>
                  <a:pt x="0" y="2015"/>
                </a:lnTo>
                <a:lnTo>
                  <a:pt x="0" y="2378"/>
                </a:lnTo>
                <a:lnTo>
                  <a:pt x="204" y="2586"/>
                </a:lnTo>
                <a:lnTo>
                  <a:pt x="204" y="2097"/>
                </a:lnTo>
                <a:lnTo>
                  <a:pt x="468" y="1827"/>
                </a:lnTo>
                <a:lnTo>
                  <a:pt x="1374" y="1827"/>
                </a:lnTo>
                <a:lnTo>
                  <a:pt x="1374" y="1827"/>
                </a:lnTo>
                <a:cubicBezTo>
                  <a:pt x="1410" y="2105"/>
                  <a:pt x="1647" y="2321"/>
                  <a:pt x="1936" y="2321"/>
                </a:cubicBezTo>
                <a:lnTo>
                  <a:pt x="1936" y="2321"/>
                </a:lnTo>
                <a:cubicBezTo>
                  <a:pt x="2248" y="2321"/>
                  <a:pt x="2502" y="2068"/>
                  <a:pt x="2502" y="1755"/>
                </a:cubicBezTo>
                <a:lnTo>
                  <a:pt x="2502" y="1755"/>
                </a:lnTo>
                <a:cubicBezTo>
                  <a:pt x="2502" y="1443"/>
                  <a:pt x="2248" y="1188"/>
                  <a:pt x="1936" y="1188"/>
                </a:cubicBezTo>
                <a:lnTo>
                  <a:pt x="1936" y="1188"/>
                </a:lnTo>
                <a:cubicBezTo>
                  <a:pt x="1668" y="1188"/>
                  <a:pt x="1444" y="1374"/>
                  <a:pt x="1385" y="162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151F18C5-298C-434D-9ACC-1B51E937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519" y="7052848"/>
            <a:ext cx="1880837" cy="2868781"/>
          </a:xfrm>
          <a:custGeom>
            <a:avLst/>
            <a:gdLst>
              <a:gd name="T0" fmla="*/ 710 w 2880"/>
              <a:gd name="T1" fmla="*/ 1347 h 4394"/>
              <a:gd name="T2" fmla="*/ 1929 w 2880"/>
              <a:gd name="T3" fmla="*/ 1762 h 4394"/>
              <a:gd name="T4" fmla="*/ 1838 w 2880"/>
              <a:gd name="T5" fmla="*/ 1669 h 4394"/>
              <a:gd name="T6" fmla="*/ 1741 w 2880"/>
              <a:gd name="T7" fmla="*/ 996 h 4394"/>
              <a:gd name="T8" fmla="*/ 1117 w 2880"/>
              <a:gd name="T9" fmla="*/ 996 h 4394"/>
              <a:gd name="T10" fmla="*/ 1003 w 2880"/>
              <a:gd name="T11" fmla="*/ 881 h 4394"/>
              <a:gd name="T12" fmla="*/ 907 w 2880"/>
              <a:gd name="T13" fmla="*/ 157 h 4394"/>
              <a:gd name="T14" fmla="*/ 237 w 2880"/>
              <a:gd name="T15" fmla="*/ 157 h 4394"/>
              <a:gd name="T16" fmla="*/ 121 w 2880"/>
              <a:gd name="T17" fmla="*/ 242 h 4394"/>
              <a:gd name="T18" fmla="*/ 0 w 2880"/>
              <a:gd name="T19" fmla="*/ 121 h 4394"/>
              <a:gd name="T20" fmla="*/ 121 w 2880"/>
              <a:gd name="T21" fmla="*/ 0 h 4394"/>
              <a:gd name="T22" fmla="*/ 938 w 2880"/>
              <a:gd name="T23" fmla="*/ 82 h 4394"/>
              <a:gd name="T24" fmla="*/ 1077 w 2880"/>
              <a:gd name="T25" fmla="*/ 851 h 4394"/>
              <a:gd name="T26" fmla="*/ 1772 w 2880"/>
              <a:gd name="T27" fmla="*/ 922 h 4394"/>
              <a:gd name="T28" fmla="*/ 1911 w 2880"/>
              <a:gd name="T29" fmla="*/ 1638 h 4394"/>
              <a:gd name="T30" fmla="*/ 2495 w 2880"/>
              <a:gd name="T31" fmla="*/ 1762 h 4394"/>
              <a:gd name="T32" fmla="*/ 2879 w 2880"/>
              <a:gd name="T33" fmla="*/ 4184 h 4394"/>
              <a:gd name="T34" fmla="*/ 2675 w 2880"/>
              <a:gd name="T35" fmla="*/ 2236 h 4394"/>
              <a:gd name="T36" fmla="*/ 2047 w 2880"/>
              <a:gd name="T37" fmla="*/ 1965 h 4394"/>
              <a:gd name="T38" fmla="*/ 1911 w 2880"/>
              <a:gd name="T39" fmla="*/ 2678 h 4394"/>
              <a:gd name="T40" fmla="*/ 1148 w 2880"/>
              <a:gd name="T41" fmla="*/ 2819 h 4394"/>
              <a:gd name="T42" fmla="*/ 1077 w 2880"/>
              <a:gd name="T43" fmla="*/ 3210 h 4394"/>
              <a:gd name="T44" fmla="*/ 1158 w 2880"/>
              <a:gd name="T45" fmla="*/ 3324 h 4394"/>
              <a:gd name="T46" fmla="*/ 1037 w 2880"/>
              <a:gd name="T47" fmla="*/ 3445 h 4394"/>
              <a:gd name="T48" fmla="*/ 915 w 2880"/>
              <a:gd name="T49" fmla="*/ 3324 h 4394"/>
              <a:gd name="T50" fmla="*/ 1003 w 2880"/>
              <a:gd name="T51" fmla="*/ 3208 h 4394"/>
              <a:gd name="T52" fmla="*/ 1003 w 2880"/>
              <a:gd name="T53" fmla="*/ 2860 h 4394"/>
              <a:gd name="T54" fmla="*/ 1221 w 2880"/>
              <a:gd name="T55" fmla="*/ 2746 h 4394"/>
              <a:gd name="T56" fmla="*/ 1838 w 2880"/>
              <a:gd name="T57" fmla="*/ 2648 h 4394"/>
              <a:gd name="T58" fmla="*/ 1838 w 2880"/>
              <a:gd name="T59" fmla="*/ 2072 h 4394"/>
              <a:gd name="T60" fmla="*/ 1274 w 2880"/>
              <a:gd name="T61" fmla="*/ 1965 h 4394"/>
              <a:gd name="T62" fmla="*/ 710 w 2880"/>
              <a:gd name="T63" fmla="*/ 2480 h 4394"/>
              <a:gd name="T64" fmla="*/ 143 w 2880"/>
              <a:gd name="T65" fmla="*/ 1914 h 4394"/>
              <a:gd name="T66" fmla="*/ 710 w 2880"/>
              <a:gd name="T67" fmla="*/ 1347 h 4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0" h="4394">
                <a:moveTo>
                  <a:pt x="710" y="1347"/>
                </a:moveTo>
                <a:lnTo>
                  <a:pt x="710" y="1347"/>
                </a:lnTo>
                <a:cubicBezTo>
                  <a:pt x="970" y="1347"/>
                  <a:pt x="1189" y="1522"/>
                  <a:pt x="1255" y="1762"/>
                </a:cubicBezTo>
                <a:lnTo>
                  <a:pt x="1929" y="1762"/>
                </a:lnTo>
                <a:lnTo>
                  <a:pt x="1929" y="1762"/>
                </a:lnTo>
                <a:cubicBezTo>
                  <a:pt x="1898" y="1730"/>
                  <a:pt x="1868" y="1700"/>
                  <a:pt x="1838" y="1669"/>
                </a:cubicBezTo>
                <a:lnTo>
                  <a:pt x="1838" y="1093"/>
                </a:lnTo>
                <a:lnTo>
                  <a:pt x="1741" y="996"/>
                </a:lnTo>
                <a:lnTo>
                  <a:pt x="1221" y="996"/>
                </a:lnTo>
                <a:lnTo>
                  <a:pt x="1117" y="996"/>
                </a:lnTo>
                <a:lnTo>
                  <a:pt x="1117" y="996"/>
                </a:lnTo>
                <a:cubicBezTo>
                  <a:pt x="1079" y="958"/>
                  <a:pt x="1041" y="920"/>
                  <a:pt x="1003" y="881"/>
                </a:cubicBezTo>
                <a:lnTo>
                  <a:pt x="1003" y="254"/>
                </a:lnTo>
                <a:lnTo>
                  <a:pt x="907" y="157"/>
                </a:lnTo>
                <a:lnTo>
                  <a:pt x="237" y="157"/>
                </a:lnTo>
                <a:lnTo>
                  <a:pt x="237" y="157"/>
                </a:lnTo>
                <a:cubicBezTo>
                  <a:pt x="222" y="205"/>
                  <a:pt x="176" y="242"/>
                  <a:pt x="121" y="242"/>
                </a:cubicBezTo>
                <a:lnTo>
                  <a:pt x="121" y="242"/>
                </a:lnTo>
                <a:cubicBezTo>
                  <a:pt x="55" y="242"/>
                  <a:pt x="0" y="187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1" y="0"/>
                </a:cubicBezTo>
                <a:lnTo>
                  <a:pt x="121" y="0"/>
                </a:lnTo>
                <a:cubicBezTo>
                  <a:pt x="174" y="0"/>
                  <a:pt x="220" y="34"/>
                  <a:pt x="236" y="82"/>
                </a:cubicBezTo>
                <a:lnTo>
                  <a:pt x="938" y="82"/>
                </a:lnTo>
                <a:lnTo>
                  <a:pt x="1077" y="224"/>
                </a:lnTo>
                <a:lnTo>
                  <a:pt x="1077" y="851"/>
                </a:lnTo>
                <a:lnTo>
                  <a:pt x="1148" y="922"/>
                </a:lnTo>
                <a:lnTo>
                  <a:pt x="1772" y="922"/>
                </a:lnTo>
                <a:lnTo>
                  <a:pt x="1911" y="1064"/>
                </a:lnTo>
                <a:lnTo>
                  <a:pt x="1911" y="1638"/>
                </a:lnTo>
                <a:lnTo>
                  <a:pt x="2032" y="1762"/>
                </a:lnTo>
                <a:lnTo>
                  <a:pt x="2495" y="1762"/>
                </a:lnTo>
                <a:lnTo>
                  <a:pt x="2879" y="2153"/>
                </a:lnTo>
                <a:lnTo>
                  <a:pt x="2879" y="4184"/>
                </a:lnTo>
                <a:lnTo>
                  <a:pt x="2675" y="4393"/>
                </a:lnTo>
                <a:lnTo>
                  <a:pt x="2675" y="2236"/>
                </a:lnTo>
                <a:lnTo>
                  <a:pt x="2411" y="1965"/>
                </a:lnTo>
                <a:lnTo>
                  <a:pt x="2047" y="1965"/>
                </a:lnTo>
                <a:lnTo>
                  <a:pt x="1911" y="2103"/>
                </a:lnTo>
                <a:lnTo>
                  <a:pt x="1911" y="2678"/>
                </a:lnTo>
                <a:lnTo>
                  <a:pt x="1772" y="2819"/>
                </a:lnTo>
                <a:lnTo>
                  <a:pt x="1148" y="2819"/>
                </a:lnTo>
                <a:lnTo>
                  <a:pt x="1077" y="2893"/>
                </a:lnTo>
                <a:lnTo>
                  <a:pt x="1077" y="3210"/>
                </a:lnTo>
                <a:lnTo>
                  <a:pt x="1077" y="3210"/>
                </a:lnTo>
                <a:cubicBezTo>
                  <a:pt x="1123" y="3227"/>
                  <a:pt x="1158" y="3272"/>
                  <a:pt x="1158" y="3324"/>
                </a:cubicBezTo>
                <a:lnTo>
                  <a:pt x="1158" y="3324"/>
                </a:lnTo>
                <a:cubicBezTo>
                  <a:pt x="1158" y="3390"/>
                  <a:pt x="1103" y="3445"/>
                  <a:pt x="1037" y="3445"/>
                </a:cubicBezTo>
                <a:lnTo>
                  <a:pt x="1037" y="3445"/>
                </a:lnTo>
                <a:cubicBezTo>
                  <a:pt x="970" y="3445"/>
                  <a:pt x="915" y="3390"/>
                  <a:pt x="915" y="3324"/>
                </a:cubicBezTo>
                <a:lnTo>
                  <a:pt x="915" y="3324"/>
                </a:lnTo>
                <a:cubicBezTo>
                  <a:pt x="915" y="3268"/>
                  <a:pt x="952" y="3222"/>
                  <a:pt x="1003" y="3208"/>
                </a:cubicBezTo>
                <a:lnTo>
                  <a:pt x="1003" y="2860"/>
                </a:lnTo>
                <a:lnTo>
                  <a:pt x="1003" y="2860"/>
                </a:lnTo>
                <a:cubicBezTo>
                  <a:pt x="1041" y="2822"/>
                  <a:pt x="1079" y="2785"/>
                  <a:pt x="1117" y="2746"/>
                </a:cubicBezTo>
                <a:lnTo>
                  <a:pt x="1221" y="2746"/>
                </a:lnTo>
                <a:lnTo>
                  <a:pt x="1741" y="2746"/>
                </a:lnTo>
                <a:lnTo>
                  <a:pt x="1838" y="2648"/>
                </a:lnTo>
                <a:lnTo>
                  <a:pt x="1838" y="2072"/>
                </a:lnTo>
                <a:lnTo>
                  <a:pt x="1838" y="2072"/>
                </a:lnTo>
                <a:cubicBezTo>
                  <a:pt x="1872" y="2036"/>
                  <a:pt x="1908" y="2001"/>
                  <a:pt x="1943" y="1965"/>
                </a:cubicBezTo>
                <a:lnTo>
                  <a:pt x="1274" y="1965"/>
                </a:lnTo>
                <a:lnTo>
                  <a:pt x="1274" y="1965"/>
                </a:lnTo>
                <a:cubicBezTo>
                  <a:pt x="1249" y="2254"/>
                  <a:pt x="1006" y="2480"/>
                  <a:pt x="710" y="2480"/>
                </a:cubicBezTo>
                <a:lnTo>
                  <a:pt x="710" y="2480"/>
                </a:lnTo>
                <a:cubicBezTo>
                  <a:pt x="397" y="2480"/>
                  <a:pt x="143" y="2227"/>
                  <a:pt x="143" y="1914"/>
                </a:cubicBezTo>
                <a:lnTo>
                  <a:pt x="143" y="1914"/>
                </a:lnTo>
                <a:cubicBezTo>
                  <a:pt x="143" y="1601"/>
                  <a:pt x="397" y="1347"/>
                  <a:pt x="710" y="134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0CD80377-69C2-0D4B-98A4-09919813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982" y="9351329"/>
            <a:ext cx="2549067" cy="1131960"/>
          </a:xfrm>
          <a:custGeom>
            <a:avLst/>
            <a:gdLst>
              <a:gd name="T0" fmla="*/ 3333 w 3901"/>
              <a:gd name="T1" fmla="*/ 0 h 1732"/>
              <a:gd name="T2" fmla="*/ 3333 w 3901"/>
              <a:gd name="T3" fmla="*/ 0 h 1732"/>
              <a:gd name="T4" fmla="*/ 3900 w 3901"/>
              <a:gd name="T5" fmla="*/ 567 h 1732"/>
              <a:gd name="T6" fmla="*/ 3900 w 3901"/>
              <a:gd name="T7" fmla="*/ 567 h 1732"/>
              <a:gd name="T8" fmla="*/ 3333 w 3901"/>
              <a:gd name="T9" fmla="*/ 1133 h 1732"/>
              <a:gd name="T10" fmla="*/ 3333 w 3901"/>
              <a:gd name="T11" fmla="*/ 1133 h 1732"/>
              <a:gd name="T12" fmla="*/ 2780 w 3901"/>
              <a:gd name="T13" fmla="*/ 689 h 1732"/>
              <a:gd name="T14" fmla="*/ 1024 w 3901"/>
              <a:gd name="T15" fmla="*/ 689 h 1732"/>
              <a:gd name="T16" fmla="*/ 1024 w 3901"/>
              <a:gd name="T17" fmla="*/ 689 h 1732"/>
              <a:gd name="T18" fmla="*/ 1134 w 3901"/>
              <a:gd name="T19" fmla="*/ 799 h 1732"/>
              <a:gd name="T20" fmla="*/ 1134 w 3901"/>
              <a:gd name="T21" fmla="*/ 1477 h 1732"/>
              <a:gd name="T22" fmla="*/ 1230 w 3901"/>
              <a:gd name="T23" fmla="*/ 1576 h 1732"/>
              <a:gd name="T24" fmla="*/ 1586 w 3901"/>
              <a:gd name="T25" fmla="*/ 1576 h 1732"/>
              <a:gd name="T26" fmla="*/ 1586 w 3901"/>
              <a:gd name="T27" fmla="*/ 1576 h 1732"/>
              <a:gd name="T28" fmla="*/ 1703 w 3901"/>
              <a:gd name="T29" fmla="*/ 1489 h 1732"/>
              <a:gd name="T30" fmla="*/ 1703 w 3901"/>
              <a:gd name="T31" fmla="*/ 1489 h 1732"/>
              <a:gd name="T32" fmla="*/ 1824 w 3901"/>
              <a:gd name="T33" fmla="*/ 1610 h 1732"/>
              <a:gd name="T34" fmla="*/ 1824 w 3901"/>
              <a:gd name="T35" fmla="*/ 1610 h 1732"/>
              <a:gd name="T36" fmla="*/ 1703 w 3901"/>
              <a:gd name="T37" fmla="*/ 1731 h 1732"/>
              <a:gd name="T38" fmla="*/ 1703 w 3901"/>
              <a:gd name="T39" fmla="*/ 1731 h 1732"/>
              <a:gd name="T40" fmla="*/ 1588 w 3901"/>
              <a:gd name="T41" fmla="*/ 1650 h 1732"/>
              <a:gd name="T42" fmla="*/ 1199 w 3901"/>
              <a:gd name="T43" fmla="*/ 1650 h 1732"/>
              <a:gd name="T44" fmla="*/ 1060 w 3901"/>
              <a:gd name="T45" fmla="*/ 1508 h 1732"/>
              <a:gd name="T46" fmla="*/ 1060 w 3901"/>
              <a:gd name="T47" fmla="*/ 831 h 1732"/>
              <a:gd name="T48" fmla="*/ 920 w 3901"/>
              <a:gd name="T49" fmla="*/ 689 h 1732"/>
              <a:gd name="T50" fmla="*/ 468 w 3901"/>
              <a:gd name="T51" fmla="*/ 689 h 1732"/>
              <a:gd name="T52" fmla="*/ 204 w 3901"/>
              <a:gd name="T53" fmla="*/ 960 h 1732"/>
              <a:gd name="T54" fmla="*/ 204 w 3901"/>
              <a:gd name="T55" fmla="*/ 1449 h 1732"/>
              <a:gd name="T56" fmla="*/ 0 w 3901"/>
              <a:gd name="T57" fmla="*/ 1239 h 1732"/>
              <a:gd name="T58" fmla="*/ 0 w 3901"/>
              <a:gd name="T59" fmla="*/ 879 h 1732"/>
              <a:gd name="T60" fmla="*/ 383 w 3901"/>
              <a:gd name="T61" fmla="*/ 486 h 1732"/>
              <a:gd name="T62" fmla="*/ 2772 w 3901"/>
              <a:gd name="T63" fmla="*/ 486 h 1732"/>
              <a:gd name="T64" fmla="*/ 2772 w 3901"/>
              <a:gd name="T65" fmla="*/ 486 h 1732"/>
              <a:gd name="T66" fmla="*/ 3333 w 3901"/>
              <a:gd name="T67" fmla="*/ 0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901" h="1732">
                <a:moveTo>
                  <a:pt x="3333" y="0"/>
                </a:moveTo>
                <a:lnTo>
                  <a:pt x="3333" y="0"/>
                </a:lnTo>
                <a:cubicBezTo>
                  <a:pt x="3646" y="0"/>
                  <a:pt x="3900" y="254"/>
                  <a:pt x="3900" y="567"/>
                </a:cubicBezTo>
                <a:lnTo>
                  <a:pt x="3900" y="567"/>
                </a:lnTo>
                <a:cubicBezTo>
                  <a:pt x="3900" y="880"/>
                  <a:pt x="3646" y="1133"/>
                  <a:pt x="3333" y="1133"/>
                </a:cubicBezTo>
                <a:lnTo>
                  <a:pt x="3333" y="1133"/>
                </a:lnTo>
                <a:cubicBezTo>
                  <a:pt x="3062" y="1133"/>
                  <a:pt x="2836" y="943"/>
                  <a:pt x="2780" y="689"/>
                </a:cubicBezTo>
                <a:lnTo>
                  <a:pt x="1024" y="689"/>
                </a:lnTo>
                <a:lnTo>
                  <a:pt x="1024" y="689"/>
                </a:lnTo>
                <a:cubicBezTo>
                  <a:pt x="1060" y="726"/>
                  <a:pt x="1097" y="763"/>
                  <a:pt x="1134" y="799"/>
                </a:cubicBezTo>
                <a:lnTo>
                  <a:pt x="1134" y="1477"/>
                </a:lnTo>
                <a:lnTo>
                  <a:pt x="1230" y="1576"/>
                </a:lnTo>
                <a:lnTo>
                  <a:pt x="1586" y="1576"/>
                </a:lnTo>
                <a:lnTo>
                  <a:pt x="1586" y="1576"/>
                </a:lnTo>
                <a:cubicBezTo>
                  <a:pt x="1601" y="1526"/>
                  <a:pt x="1647" y="1489"/>
                  <a:pt x="1703" y="1489"/>
                </a:cubicBezTo>
                <a:lnTo>
                  <a:pt x="1703" y="1489"/>
                </a:lnTo>
                <a:cubicBezTo>
                  <a:pt x="1770" y="1489"/>
                  <a:pt x="1824" y="1544"/>
                  <a:pt x="1824" y="1610"/>
                </a:cubicBezTo>
                <a:lnTo>
                  <a:pt x="1824" y="1610"/>
                </a:lnTo>
                <a:cubicBezTo>
                  <a:pt x="1824" y="1677"/>
                  <a:pt x="1770" y="1731"/>
                  <a:pt x="1703" y="1731"/>
                </a:cubicBezTo>
                <a:lnTo>
                  <a:pt x="1703" y="1731"/>
                </a:lnTo>
                <a:cubicBezTo>
                  <a:pt x="1649" y="1731"/>
                  <a:pt x="1605" y="1697"/>
                  <a:pt x="1588" y="1650"/>
                </a:cubicBezTo>
                <a:lnTo>
                  <a:pt x="1199" y="1650"/>
                </a:lnTo>
                <a:lnTo>
                  <a:pt x="1060" y="1508"/>
                </a:lnTo>
                <a:lnTo>
                  <a:pt x="1060" y="831"/>
                </a:lnTo>
                <a:lnTo>
                  <a:pt x="920" y="689"/>
                </a:lnTo>
                <a:lnTo>
                  <a:pt x="468" y="689"/>
                </a:lnTo>
                <a:lnTo>
                  <a:pt x="204" y="960"/>
                </a:lnTo>
                <a:lnTo>
                  <a:pt x="204" y="1449"/>
                </a:lnTo>
                <a:lnTo>
                  <a:pt x="0" y="1239"/>
                </a:lnTo>
                <a:lnTo>
                  <a:pt x="0" y="879"/>
                </a:lnTo>
                <a:lnTo>
                  <a:pt x="383" y="486"/>
                </a:lnTo>
                <a:lnTo>
                  <a:pt x="2772" y="486"/>
                </a:lnTo>
                <a:lnTo>
                  <a:pt x="2772" y="486"/>
                </a:lnTo>
                <a:cubicBezTo>
                  <a:pt x="2812" y="211"/>
                  <a:pt x="3048" y="0"/>
                  <a:pt x="33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1C81512C-27F7-6843-B211-A19600761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937" y="9725769"/>
            <a:ext cx="3214417" cy="1754105"/>
          </a:xfrm>
          <a:custGeom>
            <a:avLst/>
            <a:gdLst>
              <a:gd name="T0" fmla="*/ 566 w 4921"/>
              <a:gd name="T1" fmla="*/ 0 h 2684"/>
              <a:gd name="T2" fmla="*/ 566 w 4921"/>
              <a:gd name="T3" fmla="*/ 0 h 2684"/>
              <a:gd name="T4" fmla="*/ 1126 w 4921"/>
              <a:gd name="T5" fmla="*/ 480 h 2684"/>
              <a:gd name="T6" fmla="*/ 4536 w 4921"/>
              <a:gd name="T7" fmla="*/ 480 h 2684"/>
              <a:gd name="T8" fmla="*/ 4920 w 4921"/>
              <a:gd name="T9" fmla="*/ 873 h 2684"/>
              <a:gd name="T10" fmla="*/ 4920 w 4921"/>
              <a:gd name="T11" fmla="*/ 2683 h 2684"/>
              <a:gd name="T12" fmla="*/ 4716 w 4921"/>
              <a:gd name="T13" fmla="*/ 2683 h 2684"/>
              <a:gd name="T14" fmla="*/ 4716 w 4921"/>
              <a:gd name="T15" fmla="*/ 955 h 2684"/>
              <a:gd name="T16" fmla="*/ 4452 w 4921"/>
              <a:gd name="T17" fmla="*/ 684 h 2684"/>
              <a:gd name="T18" fmla="*/ 4137 w 4921"/>
              <a:gd name="T19" fmla="*/ 684 h 2684"/>
              <a:gd name="T20" fmla="*/ 3994 w 4921"/>
              <a:gd name="T21" fmla="*/ 830 h 2684"/>
              <a:gd name="T22" fmla="*/ 3994 w 4921"/>
              <a:gd name="T23" fmla="*/ 1803 h 2684"/>
              <a:gd name="T24" fmla="*/ 3854 w 4921"/>
              <a:gd name="T25" fmla="*/ 1945 h 2684"/>
              <a:gd name="T26" fmla="*/ 2703 w 4921"/>
              <a:gd name="T27" fmla="*/ 1945 h 2684"/>
              <a:gd name="T28" fmla="*/ 2703 w 4921"/>
              <a:gd name="T29" fmla="*/ 1945 h 2684"/>
              <a:gd name="T30" fmla="*/ 2591 w 4921"/>
              <a:gd name="T31" fmla="*/ 2022 h 2684"/>
              <a:gd name="T32" fmla="*/ 2591 w 4921"/>
              <a:gd name="T33" fmla="*/ 2022 h 2684"/>
              <a:gd name="T34" fmla="*/ 2470 w 4921"/>
              <a:gd name="T35" fmla="*/ 1900 h 2684"/>
              <a:gd name="T36" fmla="*/ 2470 w 4921"/>
              <a:gd name="T37" fmla="*/ 1900 h 2684"/>
              <a:gd name="T38" fmla="*/ 2591 w 4921"/>
              <a:gd name="T39" fmla="*/ 1780 h 2684"/>
              <a:gd name="T40" fmla="*/ 2591 w 4921"/>
              <a:gd name="T41" fmla="*/ 1780 h 2684"/>
              <a:gd name="T42" fmla="*/ 2709 w 4921"/>
              <a:gd name="T43" fmla="*/ 1871 h 2684"/>
              <a:gd name="T44" fmla="*/ 3823 w 4921"/>
              <a:gd name="T45" fmla="*/ 1871 h 2684"/>
              <a:gd name="T46" fmla="*/ 3919 w 4921"/>
              <a:gd name="T47" fmla="*/ 1774 h 2684"/>
              <a:gd name="T48" fmla="*/ 3919 w 4921"/>
              <a:gd name="T49" fmla="*/ 798 h 2684"/>
              <a:gd name="T50" fmla="*/ 3919 w 4921"/>
              <a:gd name="T51" fmla="*/ 798 h 2684"/>
              <a:gd name="T52" fmla="*/ 4033 w 4921"/>
              <a:gd name="T53" fmla="*/ 684 h 2684"/>
              <a:gd name="T54" fmla="*/ 1120 w 4921"/>
              <a:gd name="T55" fmla="*/ 684 h 2684"/>
              <a:gd name="T56" fmla="*/ 1120 w 4921"/>
              <a:gd name="T57" fmla="*/ 684 h 2684"/>
              <a:gd name="T58" fmla="*/ 566 w 4921"/>
              <a:gd name="T59" fmla="*/ 1134 h 2684"/>
              <a:gd name="T60" fmla="*/ 566 w 4921"/>
              <a:gd name="T61" fmla="*/ 1134 h 2684"/>
              <a:gd name="T62" fmla="*/ 0 w 4921"/>
              <a:gd name="T63" fmla="*/ 567 h 2684"/>
              <a:gd name="T64" fmla="*/ 0 w 4921"/>
              <a:gd name="T65" fmla="*/ 567 h 2684"/>
              <a:gd name="T66" fmla="*/ 566 w 4921"/>
              <a:gd name="T67" fmla="*/ 0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21" h="2684">
                <a:moveTo>
                  <a:pt x="566" y="0"/>
                </a:moveTo>
                <a:lnTo>
                  <a:pt x="566" y="0"/>
                </a:lnTo>
                <a:cubicBezTo>
                  <a:pt x="850" y="0"/>
                  <a:pt x="1084" y="209"/>
                  <a:pt x="1126" y="480"/>
                </a:cubicBezTo>
                <a:lnTo>
                  <a:pt x="4536" y="480"/>
                </a:lnTo>
                <a:lnTo>
                  <a:pt x="4920" y="873"/>
                </a:lnTo>
                <a:lnTo>
                  <a:pt x="4920" y="2683"/>
                </a:lnTo>
                <a:lnTo>
                  <a:pt x="4716" y="2683"/>
                </a:lnTo>
                <a:lnTo>
                  <a:pt x="4716" y="955"/>
                </a:lnTo>
                <a:lnTo>
                  <a:pt x="4452" y="684"/>
                </a:lnTo>
                <a:lnTo>
                  <a:pt x="4137" y="684"/>
                </a:lnTo>
                <a:lnTo>
                  <a:pt x="3994" y="830"/>
                </a:lnTo>
                <a:lnTo>
                  <a:pt x="3994" y="1803"/>
                </a:lnTo>
                <a:lnTo>
                  <a:pt x="3854" y="1945"/>
                </a:lnTo>
                <a:lnTo>
                  <a:pt x="2703" y="1945"/>
                </a:lnTo>
                <a:lnTo>
                  <a:pt x="2703" y="1945"/>
                </a:lnTo>
                <a:cubicBezTo>
                  <a:pt x="2686" y="1990"/>
                  <a:pt x="2642" y="2022"/>
                  <a:pt x="2591" y="2022"/>
                </a:cubicBezTo>
                <a:lnTo>
                  <a:pt x="2591" y="2022"/>
                </a:lnTo>
                <a:cubicBezTo>
                  <a:pt x="2524" y="2022"/>
                  <a:pt x="2470" y="1967"/>
                  <a:pt x="2470" y="1900"/>
                </a:cubicBezTo>
                <a:lnTo>
                  <a:pt x="2470" y="1900"/>
                </a:lnTo>
                <a:cubicBezTo>
                  <a:pt x="2470" y="1834"/>
                  <a:pt x="2524" y="1780"/>
                  <a:pt x="2591" y="1780"/>
                </a:cubicBezTo>
                <a:lnTo>
                  <a:pt x="2591" y="1780"/>
                </a:lnTo>
                <a:cubicBezTo>
                  <a:pt x="2648" y="1780"/>
                  <a:pt x="2695" y="1818"/>
                  <a:pt x="2709" y="1871"/>
                </a:cubicBezTo>
                <a:lnTo>
                  <a:pt x="3823" y="1871"/>
                </a:lnTo>
                <a:lnTo>
                  <a:pt x="3919" y="1774"/>
                </a:lnTo>
                <a:lnTo>
                  <a:pt x="3919" y="798"/>
                </a:lnTo>
                <a:lnTo>
                  <a:pt x="3919" y="798"/>
                </a:lnTo>
                <a:cubicBezTo>
                  <a:pt x="3958" y="760"/>
                  <a:pt x="3995" y="722"/>
                  <a:pt x="4033" y="684"/>
                </a:cubicBezTo>
                <a:lnTo>
                  <a:pt x="1120" y="684"/>
                </a:lnTo>
                <a:lnTo>
                  <a:pt x="1120" y="684"/>
                </a:lnTo>
                <a:cubicBezTo>
                  <a:pt x="1067" y="942"/>
                  <a:pt x="839" y="1134"/>
                  <a:pt x="566" y="1134"/>
                </a:cubicBezTo>
                <a:lnTo>
                  <a:pt x="566" y="1134"/>
                </a:lnTo>
                <a:cubicBezTo>
                  <a:pt x="253" y="1134"/>
                  <a:pt x="0" y="879"/>
                  <a:pt x="0" y="567"/>
                </a:cubicBezTo>
                <a:lnTo>
                  <a:pt x="0" y="567"/>
                </a:lnTo>
                <a:cubicBezTo>
                  <a:pt x="0" y="254"/>
                  <a:pt x="253" y="0"/>
                  <a:pt x="5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970C56BA-A720-E043-BAC9-6F0DE37C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856" y="11479875"/>
            <a:ext cx="9366743" cy="1466073"/>
          </a:xfrm>
          <a:custGeom>
            <a:avLst/>
            <a:gdLst>
              <a:gd name="T0" fmla="*/ 11731 w 14341"/>
              <a:gd name="T1" fmla="*/ 1110 h 2243"/>
              <a:gd name="T2" fmla="*/ 11731 w 14341"/>
              <a:gd name="T3" fmla="*/ 1838 h 2243"/>
              <a:gd name="T4" fmla="*/ 11842 w 14341"/>
              <a:gd name="T5" fmla="*/ 2027 h 2243"/>
              <a:gd name="T6" fmla="*/ 11627 w 14341"/>
              <a:gd name="T7" fmla="*/ 2242 h 2243"/>
              <a:gd name="T8" fmla="*/ 11412 w 14341"/>
              <a:gd name="T9" fmla="*/ 2027 h 2243"/>
              <a:gd name="T10" fmla="*/ 11527 w 14341"/>
              <a:gd name="T11" fmla="*/ 1193 h 2243"/>
              <a:gd name="T12" fmla="*/ 11263 w 14341"/>
              <a:gd name="T13" fmla="*/ 922 h 2243"/>
              <a:gd name="T14" fmla="*/ 7171 w 14341"/>
              <a:gd name="T15" fmla="*/ 631 h 2243"/>
              <a:gd name="T16" fmla="*/ 6889 w 14341"/>
              <a:gd name="T17" fmla="*/ 919 h 2243"/>
              <a:gd name="T18" fmla="*/ 2813 w 14341"/>
              <a:gd name="T19" fmla="*/ 1193 h 2243"/>
              <a:gd name="T20" fmla="*/ 2813 w 14341"/>
              <a:gd name="T21" fmla="*/ 1837 h 2243"/>
              <a:gd name="T22" fmla="*/ 2928 w 14341"/>
              <a:gd name="T23" fmla="*/ 2027 h 2243"/>
              <a:gd name="T24" fmla="*/ 2713 w 14341"/>
              <a:gd name="T25" fmla="*/ 2242 h 2243"/>
              <a:gd name="T26" fmla="*/ 2498 w 14341"/>
              <a:gd name="T27" fmla="*/ 2027 h 2243"/>
              <a:gd name="T28" fmla="*/ 2609 w 14341"/>
              <a:gd name="T29" fmla="*/ 1110 h 2243"/>
              <a:gd name="T30" fmla="*/ 579 w 14341"/>
              <a:gd name="T31" fmla="*/ 922 h 2243"/>
              <a:gd name="T32" fmla="*/ 314 w 14341"/>
              <a:gd name="T33" fmla="*/ 1497 h 2243"/>
              <a:gd name="T34" fmla="*/ 430 w 14341"/>
              <a:gd name="T35" fmla="*/ 1687 h 2243"/>
              <a:gd name="T36" fmla="*/ 214 w 14341"/>
              <a:gd name="T37" fmla="*/ 1902 h 2243"/>
              <a:gd name="T38" fmla="*/ 0 w 14341"/>
              <a:gd name="T39" fmla="*/ 1687 h 2243"/>
              <a:gd name="T40" fmla="*/ 111 w 14341"/>
              <a:gd name="T41" fmla="*/ 1498 h 2243"/>
              <a:gd name="T42" fmla="*/ 494 w 14341"/>
              <a:gd name="T43" fmla="*/ 717 h 2243"/>
              <a:gd name="T44" fmla="*/ 6805 w 14341"/>
              <a:gd name="T45" fmla="*/ 714 h 2243"/>
              <a:gd name="T46" fmla="*/ 7068 w 14341"/>
              <a:gd name="T47" fmla="*/ 0 h 2243"/>
              <a:gd name="T48" fmla="*/ 7273 w 14341"/>
              <a:gd name="T49" fmla="*/ 444 h 2243"/>
              <a:gd name="T50" fmla="*/ 7536 w 14341"/>
              <a:gd name="T51" fmla="*/ 714 h 2243"/>
              <a:gd name="T52" fmla="*/ 14230 w 14341"/>
              <a:gd name="T53" fmla="*/ 1110 h 2243"/>
              <a:gd name="T54" fmla="*/ 14230 w 14341"/>
              <a:gd name="T55" fmla="*/ 1498 h 2243"/>
              <a:gd name="T56" fmla="*/ 14340 w 14341"/>
              <a:gd name="T57" fmla="*/ 1687 h 2243"/>
              <a:gd name="T58" fmla="*/ 14126 w 14341"/>
              <a:gd name="T59" fmla="*/ 1902 h 2243"/>
              <a:gd name="T60" fmla="*/ 13911 w 14341"/>
              <a:gd name="T61" fmla="*/ 1687 h 2243"/>
              <a:gd name="T62" fmla="*/ 14026 w 14341"/>
              <a:gd name="T63" fmla="*/ 1193 h 2243"/>
              <a:gd name="T64" fmla="*/ 11547 w 14341"/>
              <a:gd name="T65" fmla="*/ 922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341" h="2243">
                <a:moveTo>
                  <a:pt x="11547" y="922"/>
                </a:moveTo>
                <a:lnTo>
                  <a:pt x="11731" y="1110"/>
                </a:lnTo>
                <a:lnTo>
                  <a:pt x="11731" y="1838"/>
                </a:lnTo>
                <a:lnTo>
                  <a:pt x="11731" y="1838"/>
                </a:lnTo>
                <a:cubicBezTo>
                  <a:pt x="11797" y="1875"/>
                  <a:pt x="11842" y="1946"/>
                  <a:pt x="11842" y="2027"/>
                </a:cubicBezTo>
                <a:lnTo>
                  <a:pt x="11842" y="2027"/>
                </a:lnTo>
                <a:cubicBezTo>
                  <a:pt x="11842" y="2146"/>
                  <a:pt x="11745" y="2242"/>
                  <a:pt x="11627" y="2242"/>
                </a:cubicBezTo>
                <a:lnTo>
                  <a:pt x="11627" y="2242"/>
                </a:lnTo>
                <a:cubicBezTo>
                  <a:pt x="11508" y="2242"/>
                  <a:pt x="11412" y="2146"/>
                  <a:pt x="11412" y="2027"/>
                </a:cubicBezTo>
                <a:lnTo>
                  <a:pt x="11412" y="2027"/>
                </a:lnTo>
                <a:cubicBezTo>
                  <a:pt x="11412" y="1945"/>
                  <a:pt x="11458" y="1873"/>
                  <a:pt x="11527" y="1837"/>
                </a:cubicBezTo>
                <a:lnTo>
                  <a:pt x="11527" y="1193"/>
                </a:lnTo>
                <a:lnTo>
                  <a:pt x="11263" y="922"/>
                </a:lnTo>
                <a:lnTo>
                  <a:pt x="11263" y="922"/>
                </a:lnTo>
                <a:cubicBezTo>
                  <a:pt x="9990" y="922"/>
                  <a:pt x="8720" y="919"/>
                  <a:pt x="7451" y="919"/>
                </a:cubicBezTo>
                <a:lnTo>
                  <a:pt x="7171" y="631"/>
                </a:lnTo>
                <a:lnTo>
                  <a:pt x="6889" y="919"/>
                </a:lnTo>
                <a:lnTo>
                  <a:pt x="6889" y="919"/>
                </a:lnTo>
                <a:cubicBezTo>
                  <a:pt x="5620" y="919"/>
                  <a:pt x="4350" y="922"/>
                  <a:pt x="3078" y="922"/>
                </a:cubicBezTo>
                <a:lnTo>
                  <a:pt x="2813" y="1193"/>
                </a:lnTo>
                <a:lnTo>
                  <a:pt x="2813" y="1837"/>
                </a:lnTo>
                <a:lnTo>
                  <a:pt x="2813" y="1837"/>
                </a:lnTo>
                <a:cubicBezTo>
                  <a:pt x="2882" y="1873"/>
                  <a:pt x="2928" y="1945"/>
                  <a:pt x="2928" y="2027"/>
                </a:cubicBezTo>
                <a:lnTo>
                  <a:pt x="2928" y="2027"/>
                </a:lnTo>
                <a:cubicBezTo>
                  <a:pt x="2928" y="2146"/>
                  <a:pt x="2832" y="2242"/>
                  <a:pt x="2713" y="2242"/>
                </a:cubicBezTo>
                <a:lnTo>
                  <a:pt x="2713" y="2242"/>
                </a:lnTo>
                <a:cubicBezTo>
                  <a:pt x="2594" y="2242"/>
                  <a:pt x="2498" y="2146"/>
                  <a:pt x="2498" y="2027"/>
                </a:cubicBezTo>
                <a:lnTo>
                  <a:pt x="2498" y="2027"/>
                </a:lnTo>
                <a:cubicBezTo>
                  <a:pt x="2498" y="1946"/>
                  <a:pt x="2543" y="1875"/>
                  <a:pt x="2609" y="1838"/>
                </a:cubicBezTo>
                <a:lnTo>
                  <a:pt x="2609" y="1110"/>
                </a:lnTo>
                <a:lnTo>
                  <a:pt x="2793" y="922"/>
                </a:lnTo>
                <a:lnTo>
                  <a:pt x="579" y="922"/>
                </a:lnTo>
                <a:lnTo>
                  <a:pt x="314" y="1193"/>
                </a:lnTo>
                <a:lnTo>
                  <a:pt x="314" y="1497"/>
                </a:lnTo>
                <a:lnTo>
                  <a:pt x="314" y="1497"/>
                </a:lnTo>
                <a:cubicBezTo>
                  <a:pt x="383" y="1533"/>
                  <a:pt x="430" y="1605"/>
                  <a:pt x="430" y="1687"/>
                </a:cubicBezTo>
                <a:lnTo>
                  <a:pt x="430" y="1687"/>
                </a:lnTo>
                <a:cubicBezTo>
                  <a:pt x="430" y="1805"/>
                  <a:pt x="333" y="1902"/>
                  <a:pt x="214" y="1902"/>
                </a:cubicBezTo>
                <a:lnTo>
                  <a:pt x="214" y="1902"/>
                </a:lnTo>
                <a:cubicBezTo>
                  <a:pt x="96" y="1902"/>
                  <a:pt x="0" y="1805"/>
                  <a:pt x="0" y="1687"/>
                </a:cubicBezTo>
                <a:lnTo>
                  <a:pt x="0" y="1687"/>
                </a:lnTo>
                <a:cubicBezTo>
                  <a:pt x="0" y="1606"/>
                  <a:pt x="44" y="1536"/>
                  <a:pt x="111" y="1498"/>
                </a:cubicBezTo>
                <a:lnTo>
                  <a:pt x="111" y="1110"/>
                </a:lnTo>
                <a:lnTo>
                  <a:pt x="494" y="717"/>
                </a:lnTo>
                <a:lnTo>
                  <a:pt x="494" y="717"/>
                </a:lnTo>
                <a:cubicBezTo>
                  <a:pt x="2595" y="717"/>
                  <a:pt x="4700" y="714"/>
                  <a:pt x="6805" y="714"/>
                </a:cubicBezTo>
                <a:lnTo>
                  <a:pt x="7068" y="444"/>
                </a:lnTo>
                <a:lnTo>
                  <a:pt x="7068" y="0"/>
                </a:lnTo>
                <a:lnTo>
                  <a:pt x="7273" y="0"/>
                </a:lnTo>
                <a:lnTo>
                  <a:pt x="7273" y="444"/>
                </a:lnTo>
                <a:lnTo>
                  <a:pt x="7536" y="714"/>
                </a:lnTo>
                <a:lnTo>
                  <a:pt x="7536" y="714"/>
                </a:lnTo>
                <a:cubicBezTo>
                  <a:pt x="9641" y="714"/>
                  <a:pt x="11745" y="717"/>
                  <a:pt x="13846" y="717"/>
                </a:cubicBezTo>
                <a:lnTo>
                  <a:pt x="14230" y="1110"/>
                </a:lnTo>
                <a:lnTo>
                  <a:pt x="14230" y="1498"/>
                </a:lnTo>
                <a:lnTo>
                  <a:pt x="14230" y="1498"/>
                </a:lnTo>
                <a:cubicBezTo>
                  <a:pt x="14296" y="1536"/>
                  <a:pt x="14340" y="1606"/>
                  <a:pt x="14340" y="1687"/>
                </a:cubicBezTo>
                <a:lnTo>
                  <a:pt x="14340" y="1687"/>
                </a:lnTo>
                <a:cubicBezTo>
                  <a:pt x="14340" y="1805"/>
                  <a:pt x="14244" y="1902"/>
                  <a:pt x="14126" y="1902"/>
                </a:cubicBezTo>
                <a:lnTo>
                  <a:pt x="14126" y="1902"/>
                </a:lnTo>
                <a:cubicBezTo>
                  <a:pt x="14007" y="1902"/>
                  <a:pt x="13911" y="1805"/>
                  <a:pt x="13911" y="1687"/>
                </a:cubicBezTo>
                <a:lnTo>
                  <a:pt x="13911" y="1687"/>
                </a:lnTo>
                <a:cubicBezTo>
                  <a:pt x="13911" y="1605"/>
                  <a:pt x="13958" y="1533"/>
                  <a:pt x="14026" y="1497"/>
                </a:cubicBezTo>
                <a:lnTo>
                  <a:pt x="14026" y="1193"/>
                </a:lnTo>
                <a:lnTo>
                  <a:pt x="13761" y="922"/>
                </a:lnTo>
                <a:lnTo>
                  <a:pt x="11547" y="9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CE505A-6FF0-8540-B148-139D26BA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679" y="2562458"/>
            <a:ext cx="2392877" cy="2571456"/>
          </a:xfrm>
          <a:custGeom>
            <a:avLst/>
            <a:gdLst>
              <a:gd name="connsiteX0" fmla="*/ 1033242 w 2392877"/>
              <a:gd name="connsiteY0" fmla="*/ 106368 h 2571456"/>
              <a:gd name="connsiteX1" fmla="*/ 763128 w 2392877"/>
              <a:gd name="connsiteY1" fmla="*/ 375227 h 2571456"/>
              <a:gd name="connsiteX2" fmla="*/ 1033242 w 2392877"/>
              <a:gd name="connsiteY2" fmla="*/ 644738 h 2571456"/>
              <a:gd name="connsiteX3" fmla="*/ 1302048 w 2392877"/>
              <a:gd name="connsiteY3" fmla="*/ 375227 h 2571456"/>
              <a:gd name="connsiteX4" fmla="*/ 1033242 w 2392877"/>
              <a:gd name="connsiteY4" fmla="*/ 106368 h 2571456"/>
              <a:gd name="connsiteX5" fmla="*/ 1033242 w 2392877"/>
              <a:gd name="connsiteY5" fmla="*/ 83528 h 2571456"/>
              <a:gd name="connsiteX6" fmla="*/ 1324285 w 2392877"/>
              <a:gd name="connsiteY6" fmla="*/ 375227 h 2571456"/>
              <a:gd name="connsiteX7" fmla="*/ 1033242 w 2392877"/>
              <a:gd name="connsiteY7" fmla="*/ 667578 h 2571456"/>
              <a:gd name="connsiteX8" fmla="*/ 740237 w 2392877"/>
              <a:gd name="connsiteY8" fmla="*/ 375227 h 2571456"/>
              <a:gd name="connsiteX9" fmla="*/ 1033242 w 2392877"/>
              <a:gd name="connsiteY9" fmla="*/ 83528 h 2571456"/>
              <a:gd name="connsiteX10" fmla="*/ 1030557 w 2392877"/>
              <a:gd name="connsiteY10" fmla="*/ 65985 h 2571456"/>
              <a:gd name="connsiteX11" fmla="*/ 719039 w 2392877"/>
              <a:gd name="connsiteY11" fmla="*/ 377617 h 2571456"/>
              <a:gd name="connsiteX12" fmla="*/ 1030557 w 2392877"/>
              <a:gd name="connsiteY12" fmla="*/ 688596 h 2571456"/>
              <a:gd name="connsiteX13" fmla="*/ 1340769 w 2392877"/>
              <a:gd name="connsiteY13" fmla="*/ 377617 h 2571456"/>
              <a:gd name="connsiteX14" fmla="*/ 1030557 w 2392877"/>
              <a:gd name="connsiteY14" fmla="*/ 65985 h 2571456"/>
              <a:gd name="connsiteX15" fmla="*/ 1030557 w 2392877"/>
              <a:gd name="connsiteY15" fmla="*/ 0 h 2571456"/>
              <a:gd name="connsiteX16" fmla="*/ 1406729 w 2392877"/>
              <a:gd name="connsiteY16" fmla="*/ 377617 h 2571456"/>
              <a:gd name="connsiteX17" fmla="*/ 1054721 w 2392877"/>
              <a:gd name="connsiteY17" fmla="*/ 753928 h 2571456"/>
              <a:gd name="connsiteX18" fmla="*/ 1054721 w 2392877"/>
              <a:gd name="connsiteY18" fmla="*/ 1086466 h 2571456"/>
              <a:gd name="connsiteX19" fmla="*/ 1097171 w 2392877"/>
              <a:gd name="connsiteY19" fmla="*/ 1043347 h 2571456"/>
              <a:gd name="connsiteX20" fmla="*/ 1504691 w 2392877"/>
              <a:gd name="connsiteY20" fmla="*/ 1043347 h 2571456"/>
              <a:gd name="connsiteX21" fmla="*/ 1550407 w 2392877"/>
              <a:gd name="connsiteY21" fmla="*/ 995655 h 2571456"/>
              <a:gd name="connsiteX22" fmla="*/ 1550407 w 2392877"/>
              <a:gd name="connsiteY22" fmla="*/ 627184 h 2571456"/>
              <a:gd name="connsiteX23" fmla="*/ 1641184 w 2392877"/>
              <a:gd name="connsiteY23" fmla="*/ 533760 h 2571456"/>
              <a:gd name="connsiteX24" fmla="*/ 1884129 w 2392877"/>
              <a:gd name="connsiteY24" fmla="*/ 533760 h 2571456"/>
              <a:gd name="connsiteX25" fmla="*/ 1962499 w 2392877"/>
              <a:gd name="connsiteY25" fmla="*/ 465815 h 2571456"/>
              <a:gd name="connsiteX26" fmla="*/ 2041521 w 2392877"/>
              <a:gd name="connsiteY26" fmla="*/ 544867 h 2571456"/>
              <a:gd name="connsiteX27" fmla="*/ 1962499 w 2392877"/>
              <a:gd name="connsiteY27" fmla="*/ 623265 h 2571456"/>
              <a:gd name="connsiteX28" fmla="*/ 1892619 w 2392877"/>
              <a:gd name="connsiteY28" fmla="*/ 582759 h 2571456"/>
              <a:gd name="connsiteX29" fmla="*/ 1662083 w 2392877"/>
              <a:gd name="connsiteY29" fmla="*/ 582759 h 2571456"/>
              <a:gd name="connsiteX30" fmla="*/ 1598734 w 2392877"/>
              <a:gd name="connsiteY30" fmla="*/ 646784 h 2571456"/>
              <a:gd name="connsiteX31" fmla="*/ 1598734 w 2392877"/>
              <a:gd name="connsiteY31" fmla="*/ 1016561 h 2571456"/>
              <a:gd name="connsiteX32" fmla="*/ 1524283 w 2392877"/>
              <a:gd name="connsiteY32" fmla="*/ 1091693 h 2571456"/>
              <a:gd name="connsiteX33" fmla="*/ 1117416 w 2392877"/>
              <a:gd name="connsiteY33" fmla="*/ 1091040 h 2571456"/>
              <a:gd name="connsiteX34" fmla="*/ 1054721 w 2392877"/>
              <a:gd name="connsiteY34" fmla="*/ 1155065 h 2571456"/>
              <a:gd name="connsiteX35" fmla="*/ 1055374 w 2392877"/>
              <a:gd name="connsiteY35" fmla="*/ 1891353 h 2571456"/>
              <a:gd name="connsiteX36" fmla="*/ 1112191 w 2392877"/>
              <a:gd name="connsiteY36" fmla="*/ 1948845 h 2571456"/>
              <a:gd name="connsiteX37" fmla="*/ 1229092 w 2392877"/>
              <a:gd name="connsiteY37" fmla="*/ 1829288 h 2571456"/>
              <a:gd name="connsiteX38" fmla="*/ 1660777 w 2392877"/>
              <a:gd name="connsiteY38" fmla="*/ 1829288 h 2571456"/>
              <a:gd name="connsiteX39" fmla="*/ 2023235 w 2392877"/>
              <a:gd name="connsiteY39" fmla="*/ 1532029 h 2571456"/>
              <a:gd name="connsiteX40" fmla="*/ 2392877 w 2392877"/>
              <a:gd name="connsiteY40" fmla="*/ 1902459 h 2571456"/>
              <a:gd name="connsiteX41" fmla="*/ 2023235 w 2392877"/>
              <a:gd name="connsiteY41" fmla="*/ 2272890 h 2571456"/>
              <a:gd name="connsiteX42" fmla="*/ 1658165 w 2392877"/>
              <a:gd name="connsiteY42" fmla="*/ 1962564 h 2571456"/>
              <a:gd name="connsiteX43" fmla="*/ 1284604 w 2392877"/>
              <a:gd name="connsiteY43" fmla="*/ 1962564 h 2571456"/>
              <a:gd name="connsiteX44" fmla="*/ 1112191 w 2392877"/>
              <a:gd name="connsiteY44" fmla="*/ 2139613 h 2571456"/>
              <a:gd name="connsiteX45" fmla="*/ 1112191 w 2392877"/>
              <a:gd name="connsiteY45" fmla="*/ 2571456 h 2571456"/>
              <a:gd name="connsiteX46" fmla="*/ 978964 w 2392877"/>
              <a:gd name="connsiteY46" fmla="*/ 2435566 h 2571456"/>
              <a:gd name="connsiteX47" fmla="*/ 978964 w 2392877"/>
              <a:gd name="connsiteY47" fmla="*/ 2086041 h 2571456"/>
              <a:gd name="connsiteX48" fmla="*/ 1078885 w 2392877"/>
              <a:gd name="connsiteY48" fmla="*/ 1983471 h 2571456"/>
              <a:gd name="connsiteX49" fmla="*/ 1007046 w 2392877"/>
              <a:gd name="connsiteY49" fmla="*/ 1912259 h 2571456"/>
              <a:gd name="connsiteX50" fmla="*/ 1007046 w 2392877"/>
              <a:gd name="connsiteY50" fmla="*/ 1535295 h 2571456"/>
              <a:gd name="connsiteX51" fmla="*/ 945003 w 2392877"/>
              <a:gd name="connsiteY51" fmla="*/ 1470617 h 2571456"/>
              <a:gd name="connsiteX52" fmla="*/ 536830 w 2392877"/>
              <a:gd name="connsiteY52" fmla="*/ 1470617 h 2571456"/>
              <a:gd name="connsiteX53" fmla="*/ 462379 w 2392877"/>
              <a:gd name="connsiteY53" fmla="*/ 1396139 h 2571456"/>
              <a:gd name="connsiteX54" fmla="*/ 462379 w 2392877"/>
              <a:gd name="connsiteY54" fmla="*/ 986509 h 2571456"/>
              <a:gd name="connsiteX55" fmla="*/ 400337 w 2392877"/>
              <a:gd name="connsiteY55" fmla="*/ 921830 h 2571456"/>
              <a:gd name="connsiteX56" fmla="*/ 152820 w 2392877"/>
              <a:gd name="connsiteY56" fmla="*/ 921830 h 2571456"/>
              <a:gd name="connsiteX57" fmla="*/ 79022 w 2392877"/>
              <a:gd name="connsiteY57" fmla="*/ 973442 h 2571456"/>
              <a:gd name="connsiteX58" fmla="*/ 0 w 2392877"/>
              <a:gd name="connsiteY58" fmla="*/ 894391 h 2571456"/>
              <a:gd name="connsiteX59" fmla="*/ 79022 w 2392877"/>
              <a:gd name="connsiteY59" fmla="*/ 814686 h 2571456"/>
              <a:gd name="connsiteX60" fmla="*/ 156086 w 2392877"/>
              <a:gd name="connsiteY60" fmla="*/ 873485 h 2571456"/>
              <a:gd name="connsiteX61" fmla="*/ 419929 w 2392877"/>
              <a:gd name="connsiteY61" fmla="*/ 873485 h 2571456"/>
              <a:gd name="connsiteX62" fmla="*/ 510707 w 2392877"/>
              <a:gd name="connsiteY62" fmla="*/ 966909 h 2571456"/>
              <a:gd name="connsiteX63" fmla="*/ 510707 w 2392877"/>
              <a:gd name="connsiteY63" fmla="*/ 1375886 h 2571456"/>
              <a:gd name="connsiteX64" fmla="*/ 557075 w 2392877"/>
              <a:gd name="connsiteY64" fmla="*/ 1422271 h 2571456"/>
              <a:gd name="connsiteX65" fmla="*/ 964596 w 2392877"/>
              <a:gd name="connsiteY65" fmla="*/ 1422271 h 2571456"/>
              <a:gd name="connsiteX66" fmla="*/ 1006393 w 2392877"/>
              <a:gd name="connsiteY66" fmla="*/ 1465390 h 2571456"/>
              <a:gd name="connsiteX67" fmla="*/ 1006393 w 2392877"/>
              <a:gd name="connsiteY67" fmla="*/ 753928 h 2571456"/>
              <a:gd name="connsiteX68" fmla="*/ 652425 w 2392877"/>
              <a:gd name="connsiteY68" fmla="*/ 377617 h 2571456"/>
              <a:gd name="connsiteX69" fmla="*/ 1030557 w 2392877"/>
              <a:gd name="connsiteY69" fmla="*/ 0 h 257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92877" h="2571456">
                <a:moveTo>
                  <a:pt x="1033242" y="106368"/>
                </a:moveTo>
                <a:cubicBezTo>
                  <a:pt x="884123" y="106368"/>
                  <a:pt x="763128" y="226441"/>
                  <a:pt x="763128" y="375227"/>
                </a:cubicBezTo>
                <a:cubicBezTo>
                  <a:pt x="763128" y="524012"/>
                  <a:pt x="884123" y="644738"/>
                  <a:pt x="1033242" y="644738"/>
                </a:cubicBezTo>
                <a:cubicBezTo>
                  <a:pt x="1181707" y="644738"/>
                  <a:pt x="1302048" y="524012"/>
                  <a:pt x="1302048" y="375227"/>
                </a:cubicBezTo>
                <a:cubicBezTo>
                  <a:pt x="1302048" y="226441"/>
                  <a:pt x="1181707" y="106368"/>
                  <a:pt x="1033242" y="106368"/>
                </a:cubicBezTo>
                <a:close/>
                <a:moveTo>
                  <a:pt x="1033242" y="83528"/>
                </a:moveTo>
                <a:cubicBezTo>
                  <a:pt x="1194133" y="83528"/>
                  <a:pt x="1324285" y="215347"/>
                  <a:pt x="1324285" y="375227"/>
                </a:cubicBezTo>
                <a:cubicBezTo>
                  <a:pt x="1324285" y="535759"/>
                  <a:pt x="1194133" y="667578"/>
                  <a:pt x="1033242" y="667578"/>
                </a:cubicBezTo>
                <a:cubicBezTo>
                  <a:pt x="871697" y="667578"/>
                  <a:pt x="740237" y="535759"/>
                  <a:pt x="740237" y="375227"/>
                </a:cubicBezTo>
                <a:cubicBezTo>
                  <a:pt x="740237" y="215347"/>
                  <a:pt x="871697" y="83528"/>
                  <a:pt x="1033242" y="83528"/>
                </a:cubicBezTo>
                <a:close/>
                <a:moveTo>
                  <a:pt x="1030557" y="65985"/>
                </a:moveTo>
                <a:cubicBezTo>
                  <a:pt x="858144" y="65985"/>
                  <a:pt x="719039" y="205795"/>
                  <a:pt x="719039" y="377617"/>
                </a:cubicBezTo>
                <a:cubicBezTo>
                  <a:pt x="719039" y="549440"/>
                  <a:pt x="858144" y="688596"/>
                  <a:pt x="1030557" y="688596"/>
                </a:cubicBezTo>
                <a:cubicBezTo>
                  <a:pt x="1201663" y="688596"/>
                  <a:pt x="1340769" y="549440"/>
                  <a:pt x="1340769" y="377617"/>
                </a:cubicBezTo>
                <a:cubicBezTo>
                  <a:pt x="1340769" y="205795"/>
                  <a:pt x="1201663" y="65985"/>
                  <a:pt x="1030557" y="65985"/>
                </a:cubicBezTo>
                <a:close/>
                <a:moveTo>
                  <a:pt x="1030557" y="0"/>
                </a:moveTo>
                <a:cubicBezTo>
                  <a:pt x="1238235" y="0"/>
                  <a:pt x="1406729" y="168556"/>
                  <a:pt x="1406729" y="377617"/>
                </a:cubicBezTo>
                <a:cubicBezTo>
                  <a:pt x="1406729" y="577532"/>
                  <a:pt x="1251297" y="741515"/>
                  <a:pt x="1054721" y="753928"/>
                </a:cubicBezTo>
                <a:lnTo>
                  <a:pt x="1054721" y="1086466"/>
                </a:lnTo>
                <a:lnTo>
                  <a:pt x="1097171" y="1043347"/>
                </a:lnTo>
                <a:lnTo>
                  <a:pt x="1504691" y="1043347"/>
                </a:lnTo>
                <a:lnTo>
                  <a:pt x="1550407" y="995655"/>
                </a:lnTo>
                <a:lnTo>
                  <a:pt x="1550407" y="627184"/>
                </a:lnTo>
                <a:lnTo>
                  <a:pt x="1641184" y="533760"/>
                </a:lnTo>
                <a:lnTo>
                  <a:pt x="1884129" y="533760"/>
                </a:lnTo>
                <a:cubicBezTo>
                  <a:pt x="1889354" y="495214"/>
                  <a:pt x="1922661" y="465815"/>
                  <a:pt x="1962499" y="465815"/>
                </a:cubicBezTo>
                <a:cubicBezTo>
                  <a:pt x="2005602" y="465815"/>
                  <a:pt x="2041521" y="501748"/>
                  <a:pt x="2041521" y="544867"/>
                </a:cubicBezTo>
                <a:cubicBezTo>
                  <a:pt x="2041521" y="589292"/>
                  <a:pt x="2005602" y="623265"/>
                  <a:pt x="1962499" y="623265"/>
                </a:cubicBezTo>
                <a:cubicBezTo>
                  <a:pt x="1932457" y="623265"/>
                  <a:pt x="1906334" y="606932"/>
                  <a:pt x="1892619" y="582759"/>
                </a:cubicBezTo>
                <a:lnTo>
                  <a:pt x="1662083" y="582759"/>
                </a:lnTo>
                <a:lnTo>
                  <a:pt x="1598734" y="646784"/>
                </a:lnTo>
                <a:lnTo>
                  <a:pt x="1598734" y="1016561"/>
                </a:lnTo>
                <a:cubicBezTo>
                  <a:pt x="1573917" y="1041387"/>
                  <a:pt x="1549753" y="1066214"/>
                  <a:pt x="1524283" y="1091693"/>
                </a:cubicBezTo>
                <a:cubicBezTo>
                  <a:pt x="1388443" y="1091693"/>
                  <a:pt x="1252603" y="1091040"/>
                  <a:pt x="1117416" y="1091040"/>
                </a:cubicBezTo>
                <a:lnTo>
                  <a:pt x="1054721" y="1155065"/>
                </a:lnTo>
                <a:cubicBezTo>
                  <a:pt x="1054721" y="1403978"/>
                  <a:pt x="1055374" y="1643092"/>
                  <a:pt x="1055374" y="1891353"/>
                </a:cubicBezTo>
                <a:lnTo>
                  <a:pt x="1112191" y="1948845"/>
                </a:lnTo>
                <a:lnTo>
                  <a:pt x="1229092" y="1829288"/>
                </a:lnTo>
                <a:lnTo>
                  <a:pt x="1660777" y="1829288"/>
                </a:lnTo>
                <a:cubicBezTo>
                  <a:pt x="1694737" y="1659425"/>
                  <a:pt x="1843639" y="1532029"/>
                  <a:pt x="2023235" y="1532029"/>
                </a:cubicBezTo>
                <a:cubicBezTo>
                  <a:pt x="2227648" y="1532029"/>
                  <a:pt x="2392877" y="1697971"/>
                  <a:pt x="2392877" y="1902459"/>
                </a:cubicBezTo>
                <a:cubicBezTo>
                  <a:pt x="2392877" y="2106294"/>
                  <a:pt x="2227648" y="2272890"/>
                  <a:pt x="2023235" y="2272890"/>
                </a:cubicBezTo>
                <a:cubicBezTo>
                  <a:pt x="1839720" y="2272890"/>
                  <a:pt x="1686900" y="2138307"/>
                  <a:pt x="1658165" y="1962564"/>
                </a:cubicBezTo>
                <a:lnTo>
                  <a:pt x="1284604" y="1962564"/>
                </a:lnTo>
                <a:lnTo>
                  <a:pt x="1112191" y="2139613"/>
                </a:lnTo>
                <a:lnTo>
                  <a:pt x="1112191" y="2571456"/>
                </a:lnTo>
                <a:lnTo>
                  <a:pt x="978964" y="2435566"/>
                </a:lnTo>
                <a:lnTo>
                  <a:pt x="978964" y="2086041"/>
                </a:lnTo>
                <a:lnTo>
                  <a:pt x="1078885" y="1983471"/>
                </a:lnTo>
                <a:cubicBezTo>
                  <a:pt x="1055374" y="1959298"/>
                  <a:pt x="1031210" y="1935778"/>
                  <a:pt x="1007046" y="1912259"/>
                </a:cubicBezTo>
                <a:lnTo>
                  <a:pt x="1007046" y="1535295"/>
                </a:lnTo>
                <a:lnTo>
                  <a:pt x="945003" y="1470617"/>
                </a:lnTo>
                <a:lnTo>
                  <a:pt x="536830" y="1470617"/>
                </a:lnTo>
                <a:cubicBezTo>
                  <a:pt x="512013" y="1445791"/>
                  <a:pt x="487849" y="1420965"/>
                  <a:pt x="462379" y="1396139"/>
                </a:cubicBezTo>
                <a:lnTo>
                  <a:pt x="462379" y="986509"/>
                </a:lnTo>
                <a:lnTo>
                  <a:pt x="400337" y="921830"/>
                </a:lnTo>
                <a:lnTo>
                  <a:pt x="152820" y="921830"/>
                </a:lnTo>
                <a:cubicBezTo>
                  <a:pt x="141718" y="952536"/>
                  <a:pt x="112329" y="973442"/>
                  <a:pt x="79022" y="973442"/>
                </a:cubicBezTo>
                <a:cubicBezTo>
                  <a:pt x="35266" y="973442"/>
                  <a:pt x="0" y="937510"/>
                  <a:pt x="0" y="894391"/>
                </a:cubicBezTo>
                <a:cubicBezTo>
                  <a:pt x="0" y="849966"/>
                  <a:pt x="35266" y="814686"/>
                  <a:pt x="79022" y="814686"/>
                </a:cubicBezTo>
                <a:cubicBezTo>
                  <a:pt x="116248" y="814686"/>
                  <a:pt x="146943" y="839512"/>
                  <a:pt x="156086" y="873485"/>
                </a:cubicBezTo>
                <a:lnTo>
                  <a:pt x="419929" y="873485"/>
                </a:lnTo>
                <a:lnTo>
                  <a:pt x="510707" y="966909"/>
                </a:lnTo>
                <a:lnTo>
                  <a:pt x="510707" y="1375886"/>
                </a:lnTo>
                <a:lnTo>
                  <a:pt x="557075" y="1422271"/>
                </a:lnTo>
                <a:lnTo>
                  <a:pt x="964596" y="1422271"/>
                </a:lnTo>
                <a:lnTo>
                  <a:pt x="1006393" y="1465390"/>
                </a:lnTo>
                <a:lnTo>
                  <a:pt x="1006393" y="753928"/>
                </a:lnTo>
                <a:cubicBezTo>
                  <a:pt x="809163" y="742822"/>
                  <a:pt x="652425" y="577532"/>
                  <a:pt x="652425" y="377617"/>
                </a:cubicBezTo>
                <a:cubicBezTo>
                  <a:pt x="652425" y="168556"/>
                  <a:pt x="822225" y="0"/>
                  <a:pt x="103055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24F92-DF0E-084D-9489-97121A325D42}"/>
              </a:ext>
            </a:extLst>
          </p:cNvPr>
          <p:cNvSpPr txBox="1"/>
          <p:nvPr/>
        </p:nvSpPr>
        <p:spPr>
          <a:xfrm>
            <a:off x="6606524" y="4339975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B284CB8-FDF2-574B-BE4E-823C5A6436E3}"/>
              </a:ext>
            </a:extLst>
          </p:cNvPr>
          <p:cNvSpPr txBox="1">
            <a:spLocks/>
          </p:cNvSpPr>
          <p:nvPr/>
        </p:nvSpPr>
        <p:spPr>
          <a:xfrm>
            <a:off x="6591004" y="4773757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8A24D-1D6D-C944-A67A-BE22D02C99CE}"/>
              </a:ext>
            </a:extLst>
          </p:cNvPr>
          <p:cNvSpPr txBox="1"/>
          <p:nvPr/>
        </p:nvSpPr>
        <p:spPr>
          <a:xfrm>
            <a:off x="4814798" y="5993089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E456C57-AFD8-D146-9A5F-2EEEFD7E2D05}"/>
              </a:ext>
            </a:extLst>
          </p:cNvPr>
          <p:cNvSpPr txBox="1">
            <a:spLocks/>
          </p:cNvSpPr>
          <p:nvPr/>
        </p:nvSpPr>
        <p:spPr>
          <a:xfrm>
            <a:off x="4799278" y="6426871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4D6C8D-EEE0-CA49-BEF3-7BF5D1298427}"/>
              </a:ext>
            </a:extLst>
          </p:cNvPr>
          <p:cNvSpPr txBox="1"/>
          <p:nvPr/>
        </p:nvSpPr>
        <p:spPr>
          <a:xfrm>
            <a:off x="6835651" y="7688009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A114F8D-B85D-3E4D-87BE-59CBD6C21C52}"/>
              </a:ext>
            </a:extLst>
          </p:cNvPr>
          <p:cNvSpPr txBox="1">
            <a:spLocks/>
          </p:cNvSpPr>
          <p:nvPr/>
        </p:nvSpPr>
        <p:spPr>
          <a:xfrm>
            <a:off x="6820131" y="8121791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D53481-BAF1-9742-A32C-28A8ACE19087}"/>
              </a:ext>
            </a:extLst>
          </p:cNvPr>
          <p:cNvSpPr txBox="1"/>
          <p:nvPr/>
        </p:nvSpPr>
        <p:spPr>
          <a:xfrm>
            <a:off x="5416625" y="9498217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F81D7B66-7B20-AC43-A5C6-0B15EDE4EA6D}"/>
              </a:ext>
            </a:extLst>
          </p:cNvPr>
          <p:cNvSpPr txBox="1">
            <a:spLocks/>
          </p:cNvSpPr>
          <p:nvPr/>
        </p:nvSpPr>
        <p:spPr>
          <a:xfrm>
            <a:off x="5401105" y="9931999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D0FA34-0400-6C4A-95A2-79CA8D11DD17}"/>
              </a:ext>
            </a:extLst>
          </p:cNvPr>
          <p:cNvSpPr txBox="1"/>
          <p:nvPr/>
        </p:nvSpPr>
        <p:spPr>
          <a:xfrm>
            <a:off x="13818916" y="7339786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79A99C2-2327-604A-96E9-7E9BF4F2BD77}"/>
              </a:ext>
            </a:extLst>
          </p:cNvPr>
          <p:cNvSpPr txBox="1">
            <a:spLocks/>
          </p:cNvSpPr>
          <p:nvPr/>
        </p:nvSpPr>
        <p:spPr>
          <a:xfrm>
            <a:off x="13803396" y="7773568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8C0965-AC9F-AA4A-8FC3-00D23923340C}"/>
              </a:ext>
            </a:extLst>
          </p:cNvPr>
          <p:cNvSpPr txBox="1"/>
          <p:nvPr/>
        </p:nvSpPr>
        <p:spPr>
          <a:xfrm>
            <a:off x="14733101" y="9144274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C5B2D1E-BDCF-6E42-B6EA-F67A53267036}"/>
              </a:ext>
            </a:extLst>
          </p:cNvPr>
          <p:cNvSpPr txBox="1">
            <a:spLocks/>
          </p:cNvSpPr>
          <p:nvPr/>
        </p:nvSpPr>
        <p:spPr>
          <a:xfrm>
            <a:off x="14717581" y="9578056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88C8A6-A1EF-4C4D-9477-83574150EA5E}"/>
              </a:ext>
            </a:extLst>
          </p:cNvPr>
          <p:cNvSpPr txBox="1"/>
          <p:nvPr/>
        </p:nvSpPr>
        <p:spPr>
          <a:xfrm>
            <a:off x="15994857" y="5628577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919EBB9-8FC0-674B-A880-F333A5556D86}"/>
              </a:ext>
            </a:extLst>
          </p:cNvPr>
          <p:cNvSpPr txBox="1">
            <a:spLocks/>
          </p:cNvSpPr>
          <p:nvPr/>
        </p:nvSpPr>
        <p:spPr>
          <a:xfrm>
            <a:off x="15979337" y="6062359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02B528-D222-014E-A94A-8AA9A841BA2E}"/>
              </a:ext>
            </a:extLst>
          </p:cNvPr>
          <p:cNvSpPr txBox="1"/>
          <p:nvPr/>
        </p:nvSpPr>
        <p:spPr>
          <a:xfrm>
            <a:off x="13670607" y="3881285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05979A5D-61FA-B54A-B879-75CEE16F9981}"/>
              </a:ext>
            </a:extLst>
          </p:cNvPr>
          <p:cNvSpPr txBox="1">
            <a:spLocks/>
          </p:cNvSpPr>
          <p:nvPr/>
        </p:nvSpPr>
        <p:spPr>
          <a:xfrm>
            <a:off x="13655087" y="4315067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8" name="Freeform 697">
            <a:extLst>
              <a:ext uri="{FF2B5EF4-FFF2-40B4-BE49-F238E27FC236}">
                <a16:creationId xmlns:a16="http://schemas.microsoft.com/office/drawing/2014/main" id="{F9CB2D74-48DB-3F46-AEAE-EBB89095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918" y="2783553"/>
            <a:ext cx="610338" cy="610336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60319" y="149225"/>
                </a:moveTo>
                <a:lnTo>
                  <a:pt x="181851" y="149225"/>
                </a:lnTo>
                <a:cubicBezTo>
                  <a:pt x="184770" y="149225"/>
                  <a:pt x="186960" y="151342"/>
                  <a:pt x="186960" y="153811"/>
                </a:cubicBezTo>
                <a:cubicBezTo>
                  <a:pt x="186960" y="156281"/>
                  <a:pt x="184770" y="158397"/>
                  <a:pt x="181851" y="158397"/>
                </a:cubicBezTo>
                <a:lnTo>
                  <a:pt x="160319" y="158397"/>
                </a:lnTo>
                <a:cubicBezTo>
                  <a:pt x="157765" y="158397"/>
                  <a:pt x="155575" y="156281"/>
                  <a:pt x="155575" y="153811"/>
                </a:cubicBezTo>
                <a:cubicBezTo>
                  <a:pt x="155575" y="151342"/>
                  <a:pt x="157765" y="149225"/>
                  <a:pt x="160319" y="149225"/>
                </a:cubicBezTo>
                <a:close/>
                <a:moveTo>
                  <a:pt x="90372" y="149225"/>
                </a:moveTo>
                <a:lnTo>
                  <a:pt x="134696" y="149225"/>
                </a:lnTo>
                <a:cubicBezTo>
                  <a:pt x="137198" y="149225"/>
                  <a:pt x="139343" y="151342"/>
                  <a:pt x="139343" y="153811"/>
                </a:cubicBezTo>
                <a:cubicBezTo>
                  <a:pt x="139343" y="156281"/>
                  <a:pt x="137198" y="158397"/>
                  <a:pt x="134696" y="158397"/>
                </a:cubicBezTo>
                <a:lnTo>
                  <a:pt x="90372" y="158397"/>
                </a:lnTo>
                <a:cubicBezTo>
                  <a:pt x="87870" y="158397"/>
                  <a:pt x="85725" y="156281"/>
                  <a:pt x="85725" y="153811"/>
                </a:cubicBezTo>
                <a:cubicBezTo>
                  <a:pt x="85725" y="151342"/>
                  <a:pt x="87870" y="149225"/>
                  <a:pt x="90372" y="149225"/>
                </a:cubicBezTo>
                <a:close/>
                <a:moveTo>
                  <a:pt x="193657" y="115887"/>
                </a:moveTo>
                <a:lnTo>
                  <a:pt x="215554" y="115887"/>
                </a:lnTo>
                <a:cubicBezTo>
                  <a:pt x="218108" y="115887"/>
                  <a:pt x="220298" y="118004"/>
                  <a:pt x="220298" y="120473"/>
                </a:cubicBezTo>
                <a:cubicBezTo>
                  <a:pt x="220298" y="122942"/>
                  <a:pt x="218108" y="125059"/>
                  <a:pt x="215554" y="125059"/>
                </a:cubicBezTo>
                <a:lnTo>
                  <a:pt x="193657" y="125059"/>
                </a:lnTo>
                <a:cubicBezTo>
                  <a:pt x="191103" y="125059"/>
                  <a:pt x="188913" y="122942"/>
                  <a:pt x="188913" y="120473"/>
                </a:cubicBezTo>
                <a:cubicBezTo>
                  <a:pt x="188913" y="118004"/>
                  <a:pt x="191103" y="115887"/>
                  <a:pt x="193657" y="115887"/>
                </a:cubicBezTo>
                <a:close/>
                <a:moveTo>
                  <a:pt x="131750" y="115887"/>
                </a:moveTo>
                <a:lnTo>
                  <a:pt x="167923" y="115887"/>
                </a:lnTo>
                <a:cubicBezTo>
                  <a:pt x="170480" y="115887"/>
                  <a:pt x="172673" y="118004"/>
                  <a:pt x="172673" y="120473"/>
                </a:cubicBezTo>
                <a:cubicBezTo>
                  <a:pt x="172673" y="122942"/>
                  <a:pt x="170480" y="125059"/>
                  <a:pt x="167923" y="125059"/>
                </a:cubicBezTo>
                <a:lnTo>
                  <a:pt x="131750" y="125059"/>
                </a:lnTo>
                <a:cubicBezTo>
                  <a:pt x="129192" y="125059"/>
                  <a:pt x="127000" y="122942"/>
                  <a:pt x="127000" y="120473"/>
                </a:cubicBezTo>
                <a:cubicBezTo>
                  <a:pt x="127000" y="118004"/>
                  <a:pt x="129192" y="115887"/>
                  <a:pt x="131750" y="115887"/>
                </a:cubicBezTo>
                <a:close/>
                <a:moveTo>
                  <a:pt x="76186" y="115887"/>
                </a:moveTo>
                <a:lnTo>
                  <a:pt x="107599" y="115887"/>
                </a:lnTo>
                <a:cubicBezTo>
                  <a:pt x="110156" y="115887"/>
                  <a:pt x="112348" y="118004"/>
                  <a:pt x="112348" y="120473"/>
                </a:cubicBezTo>
                <a:cubicBezTo>
                  <a:pt x="112348" y="122942"/>
                  <a:pt x="110156" y="125059"/>
                  <a:pt x="107599" y="125059"/>
                </a:cubicBezTo>
                <a:lnTo>
                  <a:pt x="76186" y="125059"/>
                </a:lnTo>
                <a:cubicBezTo>
                  <a:pt x="73630" y="125059"/>
                  <a:pt x="71438" y="122942"/>
                  <a:pt x="71438" y="120473"/>
                </a:cubicBezTo>
                <a:cubicBezTo>
                  <a:pt x="71438" y="118004"/>
                  <a:pt x="73630" y="115887"/>
                  <a:pt x="76186" y="115887"/>
                </a:cubicBezTo>
                <a:close/>
                <a:moveTo>
                  <a:pt x="155441" y="84137"/>
                </a:moveTo>
                <a:lnTo>
                  <a:pt x="204566" y="84137"/>
                </a:lnTo>
                <a:cubicBezTo>
                  <a:pt x="207058" y="84137"/>
                  <a:pt x="209194" y="85901"/>
                  <a:pt x="209194" y="88370"/>
                </a:cubicBezTo>
                <a:cubicBezTo>
                  <a:pt x="209194" y="91192"/>
                  <a:pt x="207058" y="93309"/>
                  <a:pt x="204566" y="93309"/>
                </a:cubicBezTo>
                <a:lnTo>
                  <a:pt x="155441" y="93309"/>
                </a:lnTo>
                <a:cubicBezTo>
                  <a:pt x="152949" y="93309"/>
                  <a:pt x="150813" y="91192"/>
                  <a:pt x="150813" y="88370"/>
                </a:cubicBezTo>
                <a:cubicBezTo>
                  <a:pt x="150813" y="85901"/>
                  <a:pt x="152949" y="84137"/>
                  <a:pt x="155441" y="84137"/>
                </a:cubicBezTo>
                <a:close/>
                <a:moveTo>
                  <a:pt x="90361" y="84137"/>
                </a:moveTo>
                <a:lnTo>
                  <a:pt x="129945" y="84137"/>
                </a:lnTo>
                <a:cubicBezTo>
                  <a:pt x="132442" y="84137"/>
                  <a:pt x="134581" y="85901"/>
                  <a:pt x="134581" y="88370"/>
                </a:cubicBezTo>
                <a:cubicBezTo>
                  <a:pt x="134581" y="91192"/>
                  <a:pt x="132442" y="93309"/>
                  <a:pt x="129945" y="93309"/>
                </a:cubicBezTo>
                <a:lnTo>
                  <a:pt x="90361" y="93309"/>
                </a:lnTo>
                <a:cubicBezTo>
                  <a:pt x="87865" y="93309"/>
                  <a:pt x="85725" y="91192"/>
                  <a:pt x="85725" y="88370"/>
                </a:cubicBezTo>
                <a:cubicBezTo>
                  <a:pt x="85725" y="85901"/>
                  <a:pt x="87865" y="84137"/>
                  <a:pt x="90361" y="84137"/>
                </a:cubicBezTo>
                <a:close/>
                <a:moveTo>
                  <a:pt x="121142" y="46037"/>
                </a:moveTo>
                <a:cubicBezTo>
                  <a:pt x="138031" y="46037"/>
                  <a:pt x="154920" y="52156"/>
                  <a:pt x="168216" y="62954"/>
                </a:cubicBezTo>
                <a:cubicBezTo>
                  <a:pt x="170372" y="64394"/>
                  <a:pt x="170372" y="67273"/>
                  <a:pt x="168935" y="69433"/>
                </a:cubicBezTo>
                <a:cubicBezTo>
                  <a:pt x="167857" y="70513"/>
                  <a:pt x="166779" y="71232"/>
                  <a:pt x="164982" y="71232"/>
                </a:cubicBezTo>
                <a:cubicBezTo>
                  <a:pt x="163904" y="71232"/>
                  <a:pt x="163185" y="70872"/>
                  <a:pt x="162107" y="70153"/>
                </a:cubicBezTo>
                <a:cubicBezTo>
                  <a:pt x="150608" y="60794"/>
                  <a:pt x="135875" y="55395"/>
                  <a:pt x="121142" y="55395"/>
                </a:cubicBezTo>
                <a:cubicBezTo>
                  <a:pt x="84847" y="55395"/>
                  <a:pt x="55381" y="84910"/>
                  <a:pt x="55381" y="121263"/>
                </a:cubicBezTo>
                <a:cubicBezTo>
                  <a:pt x="55381" y="157257"/>
                  <a:pt x="84847" y="187132"/>
                  <a:pt x="121142" y="187132"/>
                </a:cubicBezTo>
                <a:cubicBezTo>
                  <a:pt x="136234" y="187132"/>
                  <a:pt x="150967" y="181373"/>
                  <a:pt x="162826" y="172015"/>
                </a:cubicBezTo>
                <a:cubicBezTo>
                  <a:pt x="164622" y="170215"/>
                  <a:pt x="167497" y="170575"/>
                  <a:pt x="169294" y="172734"/>
                </a:cubicBezTo>
                <a:cubicBezTo>
                  <a:pt x="171091" y="174534"/>
                  <a:pt x="170731" y="177414"/>
                  <a:pt x="168575" y="179213"/>
                </a:cubicBezTo>
                <a:cubicBezTo>
                  <a:pt x="155279" y="190011"/>
                  <a:pt x="138390" y="196490"/>
                  <a:pt x="121142" y="196490"/>
                </a:cubicBezTo>
                <a:cubicBezTo>
                  <a:pt x="79457" y="196490"/>
                  <a:pt x="46038" y="162656"/>
                  <a:pt x="46038" y="121263"/>
                </a:cubicBezTo>
                <a:cubicBezTo>
                  <a:pt x="46038" y="79871"/>
                  <a:pt x="79457" y="46037"/>
                  <a:pt x="121142" y="46037"/>
                </a:cubicBezTo>
                <a:close/>
                <a:moveTo>
                  <a:pt x="120946" y="9348"/>
                </a:moveTo>
                <a:cubicBezTo>
                  <a:pt x="59393" y="9348"/>
                  <a:pt x="9719" y="59324"/>
                  <a:pt x="9719" y="120445"/>
                </a:cubicBezTo>
                <a:cubicBezTo>
                  <a:pt x="9719" y="181567"/>
                  <a:pt x="59393" y="231542"/>
                  <a:pt x="120946" y="231542"/>
                </a:cubicBezTo>
                <a:cubicBezTo>
                  <a:pt x="139663" y="231542"/>
                  <a:pt x="158381" y="226509"/>
                  <a:pt x="174579" y="217520"/>
                </a:cubicBezTo>
                <a:cubicBezTo>
                  <a:pt x="176739" y="216442"/>
                  <a:pt x="179259" y="216801"/>
                  <a:pt x="180698" y="218599"/>
                </a:cubicBezTo>
                <a:cubicBezTo>
                  <a:pt x="180698" y="218959"/>
                  <a:pt x="180698" y="218959"/>
                  <a:pt x="181058" y="218959"/>
                </a:cubicBezTo>
                <a:lnTo>
                  <a:pt x="205176" y="243048"/>
                </a:lnTo>
                <a:lnTo>
                  <a:pt x="223893" y="243048"/>
                </a:lnTo>
                <a:cubicBezTo>
                  <a:pt x="230732" y="243048"/>
                  <a:pt x="236492" y="248441"/>
                  <a:pt x="236492" y="255631"/>
                </a:cubicBezTo>
                <a:lnTo>
                  <a:pt x="236492" y="271811"/>
                </a:lnTo>
                <a:lnTo>
                  <a:pt x="253410" y="271811"/>
                </a:lnTo>
                <a:cubicBezTo>
                  <a:pt x="260249" y="271811"/>
                  <a:pt x="265648" y="277204"/>
                  <a:pt x="265648" y="284035"/>
                </a:cubicBezTo>
                <a:lnTo>
                  <a:pt x="265648" y="299855"/>
                </a:lnTo>
                <a:lnTo>
                  <a:pt x="299844" y="299855"/>
                </a:lnTo>
                <a:lnTo>
                  <a:pt x="299844" y="260665"/>
                </a:lnTo>
                <a:lnTo>
                  <a:pt x="219214" y="180488"/>
                </a:lnTo>
                <a:cubicBezTo>
                  <a:pt x="217414" y="179050"/>
                  <a:pt x="216694" y="176533"/>
                  <a:pt x="218134" y="174376"/>
                </a:cubicBezTo>
                <a:cubicBezTo>
                  <a:pt x="227133" y="157837"/>
                  <a:pt x="232172" y="139141"/>
                  <a:pt x="232172" y="120445"/>
                </a:cubicBezTo>
                <a:cubicBezTo>
                  <a:pt x="232172" y="59324"/>
                  <a:pt x="182138" y="9348"/>
                  <a:pt x="120946" y="9348"/>
                </a:cubicBezTo>
                <a:close/>
                <a:moveTo>
                  <a:pt x="120946" y="0"/>
                </a:moveTo>
                <a:cubicBezTo>
                  <a:pt x="187178" y="0"/>
                  <a:pt x="241171" y="53931"/>
                  <a:pt x="241171" y="120445"/>
                </a:cubicBezTo>
                <a:cubicBezTo>
                  <a:pt x="241171" y="139501"/>
                  <a:pt x="236492" y="158556"/>
                  <a:pt x="227853" y="175814"/>
                </a:cubicBezTo>
                <a:lnTo>
                  <a:pt x="307763" y="255272"/>
                </a:lnTo>
                <a:cubicBezTo>
                  <a:pt x="308483" y="256351"/>
                  <a:pt x="309203" y="257429"/>
                  <a:pt x="309203" y="258867"/>
                </a:cubicBezTo>
                <a:lnTo>
                  <a:pt x="309203" y="304529"/>
                </a:lnTo>
                <a:cubicBezTo>
                  <a:pt x="309203" y="305967"/>
                  <a:pt x="308483" y="307045"/>
                  <a:pt x="307763" y="308124"/>
                </a:cubicBezTo>
                <a:cubicBezTo>
                  <a:pt x="307043" y="308843"/>
                  <a:pt x="305604" y="309203"/>
                  <a:pt x="304524" y="309203"/>
                </a:cubicBezTo>
                <a:lnTo>
                  <a:pt x="261329" y="309203"/>
                </a:lnTo>
                <a:cubicBezTo>
                  <a:pt x="258449" y="309203"/>
                  <a:pt x="256649" y="307045"/>
                  <a:pt x="256649" y="304529"/>
                </a:cubicBezTo>
                <a:lnTo>
                  <a:pt x="256649" y="284035"/>
                </a:lnTo>
                <a:cubicBezTo>
                  <a:pt x="256649" y="282237"/>
                  <a:pt x="254850" y="280799"/>
                  <a:pt x="253410" y="280799"/>
                </a:cubicBezTo>
                <a:lnTo>
                  <a:pt x="231812" y="280799"/>
                </a:lnTo>
                <a:cubicBezTo>
                  <a:pt x="228933" y="280799"/>
                  <a:pt x="227133" y="279001"/>
                  <a:pt x="227133" y="276125"/>
                </a:cubicBezTo>
                <a:lnTo>
                  <a:pt x="227133" y="255631"/>
                </a:lnTo>
                <a:cubicBezTo>
                  <a:pt x="227133" y="253834"/>
                  <a:pt x="225693" y="252396"/>
                  <a:pt x="223893" y="252396"/>
                </a:cubicBezTo>
                <a:lnTo>
                  <a:pt x="203376" y="252396"/>
                </a:lnTo>
                <a:cubicBezTo>
                  <a:pt x="201936" y="252396"/>
                  <a:pt x="200856" y="252036"/>
                  <a:pt x="199776" y="251317"/>
                </a:cubicBezTo>
                <a:lnTo>
                  <a:pt x="176379" y="227228"/>
                </a:lnTo>
                <a:cubicBezTo>
                  <a:pt x="159101" y="236216"/>
                  <a:pt x="140023" y="240890"/>
                  <a:pt x="120946" y="240890"/>
                </a:cubicBezTo>
                <a:cubicBezTo>
                  <a:pt x="54353" y="240890"/>
                  <a:pt x="0" y="186600"/>
                  <a:pt x="0" y="120445"/>
                </a:cubicBezTo>
                <a:cubicBezTo>
                  <a:pt x="0" y="53931"/>
                  <a:pt x="54353" y="0"/>
                  <a:pt x="12094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698">
            <a:extLst>
              <a:ext uri="{FF2B5EF4-FFF2-40B4-BE49-F238E27FC236}">
                <a16:creationId xmlns:a16="http://schemas.microsoft.com/office/drawing/2014/main" id="{73BD0A7C-83E6-7440-A89F-ADCB5631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519" y="5411992"/>
            <a:ext cx="610336" cy="604078"/>
          </a:xfrm>
          <a:custGeom>
            <a:avLst/>
            <a:gdLst/>
            <a:ahLst/>
            <a:cxnLst/>
            <a:rect l="0" t="0" r="r" b="b"/>
            <a:pathLst>
              <a:path w="309204" h="306035">
                <a:moveTo>
                  <a:pt x="247617" y="296863"/>
                </a:moveTo>
                <a:lnTo>
                  <a:pt x="290182" y="296863"/>
                </a:lnTo>
                <a:cubicBezTo>
                  <a:pt x="292728" y="296863"/>
                  <a:pt x="294911" y="298980"/>
                  <a:pt x="294911" y="301449"/>
                </a:cubicBezTo>
                <a:cubicBezTo>
                  <a:pt x="294911" y="304271"/>
                  <a:pt x="292728" y="306035"/>
                  <a:pt x="290182" y="306035"/>
                </a:cubicBezTo>
                <a:lnTo>
                  <a:pt x="247617" y="306035"/>
                </a:lnTo>
                <a:cubicBezTo>
                  <a:pt x="245070" y="306035"/>
                  <a:pt x="242887" y="304271"/>
                  <a:pt x="242887" y="301449"/>
                </a:cubicBezTo>
                <a:cubicBezTo>
                  <a:pt x="242887" y="298980"/>
                  <a:pt x="245070" y="296863"/>
                  <a:pt x="247617" y="296863"/>
                </a:cubicBezTo>
                <a:close/>
                <a:moveTo>
                  <a:pt x="134904" y="296863"/>
                </a:moveTo>
                <a:lnTo>
                  <a:pt x="177469" y="296863"/>
                </a:lnTo>
                <a:cubicBezTo>
                  <a:pt x="180015" y="296863"/>
                  <a:pt x="182198" y="298980"/>
                  <a:pt x="182198" y="301449"/>
                </a:cubicBezTo>
                <a:cubicBezTo>
                  <a:pt x="182198" y="304271"/>
                  <a:pt x="180015" y="306035"/>
                  <a:pt x="177469" y="306035"/>
                </a:cubicBezTo>
                <a:lnTo>
                  <a:pt x="134904" y="306035"/>
                </a:lnTo>
                <a:cubicBezTo>
                  <a:pt x="132358" y="306035"/>
                  <a:pt x="130175" y="304271"/>
                  <a:pt x="130175" y="301449"/>
                </a:cubicBezTo>
                <a:cubicBezTo>
                  <a:pt x="130175" y="298980"/>
                  <a:pt x="132358" y="296863"/>
                  <a:pt x="134904" y="296863"/>
                </a:cubicBezTo>
                <a:close/>
                <a:moveTo>
                  <a:pt x="20968" y="296863"/>
                </a:moveTo>
                <a:lnTo>
                  <a:pt x="63532" y="296863"/>
                </a:lnTo>
                <a:cubicBezTo>
                  <a:pt x="66079" y="296863"/>
                  <a:pt x="67898" y="298980"/>
                  <a:pt x="67898" y="301449"/>
                </a:cubicBezTo>
                <a:cubicBezTo>
                  <a:pt x="67898" y="304271"/>
                  <a:pt x="66079" y="306035"/>
                  <a:pt x="63532" y="306035"/>
                </a:cubicBezTo>
                <a:lnTo>
                  <a:pt x="20968" y="306035"/>
                </a:lnTo>
                <a:cubicBezTo>
                  <a:pt x="18058" y="306035"/>
                  <a:pt x="15875" y="304271"/>
                  <a:pt x="15875" y="301449"/>
                </a:cubicBezTo>
                <a:cubicBezTo>
                  <a:pt x="15875" y="298980"/>
                  <a:pt x="18058" y="296863"/>
                  <a:pt x="20968" y="296863"/>
                </a:cubicBezTo>
                <a:close/>
                <a:moveTo>
                  <a:pt x="234734" y="226380"/>
                </a:moveTo>
                <a:lnTo>
                  <a:pt x="234734" y="272972"/>
                </a:lnTo>
                <a:lnTo>
                  <a:pt x="300253" y="272972"/>
                </a:lnTo>
                <a:lnTo>
                  <a:pt x="300253" y="226380"/>
                </a:lnTo>
                <a:lnTo>
                  <a:pt x="234734" y="226380"/>
                </a:lnTo>
                <a:close/>
                <a:moveTo>
                  <a:pt x="122021" y="226380"/>
                </a:moveTo>
                <a:lnTo>
                  <a:pt x="122021" y="272972"/>
                </a:lnTo>
                <a:lnTo>
                  <a:pt x="187183" y="272972"/>
                </a:lnTo>
                <a:lnTo>
                  <a:pt x="187183" y="226380"/>
                </a:lnTo>
                <a:lnTo>
                  <a:pt x="122021" y="226380"/>
                </a:lnTo>
                <a:close/>
                <a:moveTo>
                  <a:pt x="9309" y="226380"/>
                </a:moveTo>
                <a:lnTo>
                  <a:pt x="9309" y="272972"/>
                </a:lnTo>
                <a:lnTo>
                  <a:pt x="74470" y="272972"/>
                </a:lnTo>
                <a:lnTo>
                  <a:pt x="74470" y="226380"/>
                </a:lnTo>
                <a:lnTo>
                  <a:pt x="9309" y="226380"/>
                </a:lnTo>
                <a:close/>
                <a:moveTo>
                  <a:pt x="230438" y="217488"/>
                </a:moveTo>
                <a:lnTo>
                  <a:pt x="304550" y="217488"/>
                </a:lnTo>
                <a:cubicBezTo>
                  <a:pt x="307414" y="217488"/>
                  <a:pt x="309204" y="219266"/>
                  <a:pt x="309204" y="221756"/>
                </a:cubicBezTo>
                <a:lnTo>
                  <a:pt x="309204" y="277596"/>
                </a:lnTo>
                <a:cubicBezTo>
                  <a:pt x="309204" y="280085"/>
                  <a:pt x="307414" y="282219"/>
                  <a:pt x="304550" y="282219"/>
                </a:cubicBezTo>
                <a:lnTo>
                  <a:pt x="230438" y="282219"/>
                </a:lnTo>
                <a:cubicBezTo>
                  <a:pt x="227931" y="282219"/>
                  <a:pt x="225425" y="280085"/>
                  <a:pt x="225425" y="277596"/>
                </a:cubicBezTo>
                <a:lnTo>
                  <a:pt x="225425" y="221756"/>
                </a:lnTo>
                <a:cubicBezTo>
                  <a:pt x="225425" y="219266"/>
                  <a:pt x="227931" y="217488"/>
                  <a:pt x="230438" y="217488"/>
                </a:cubicBezTo>
                <a:close/>
                <a:moveTo>
                  <a:pt x="117724" y="217488"/>
                </a:moveTo>
                <a:lnTo>
                  <a:pt x="191838" y="217488"/>
                </a:lnTo>
                <a:cubicBezTo>
                  <a:pt x="194344" y="217488"/>
                  <a:pt x="196492" y="219266"/>
                  <a:pt x="196492" y="221756"/>
                </a:cubicBezTo>
                <a:lnTo>
                  <a:pt x="196492" y="277596"/>
                </a:lnTo>
                <a:cubicBezTo>
                  <a:pt x="196492" y="280085"/>
                  <a:pt x="194344" y="282219"/>
                  <a:pt x="191838" y="282219"/>
                </a:cubicBezTo>
                <a:lnTo>
                  <a:pt x="117724" y="282219"/>
                </a:lnTo>
                <a:cubicBezTo>
                  <a:pt x="114860" y="282219"/>
                  <a:pt x="112712" y="280085"/>
                  <a:pt x="112712" y="277596"/>
                </a:cubicBezTo>
                <a:lnTo>
                  <a:pt x="112712" y="221756"/>
                </a:lnTo>
                <a:cubicBezTo>
                  <a:pt x="112712" y="219266"/>
                  <a:pt x="114860" y="217488"/>
                  <a:pt x="117724" y="217488"/>
                </a:cubicBezTo>
                <a:close/>
                <a:moveTo>
                  <a:pt x="4654" y="217488"/>
                </a:moveTo>
                <a:lnTo>
                  <a:pt x="79124" y="217488"/>
                </a:lnTo>
                <a:cubicBezTo>
                  <a:pt x="81631" y="217488"/>
                  <a:pt x="83779" y="219266"/>
                  <a:pt x="83779" y="221756"/>
                </a:cubicBezTo>
                <a:lnTo>
                  <a:pt x="83779" y="277596"/>
                </a:lnTo>
                <a:cubicBezTo>
                  <a:pt x="83779" y="280085"/>
                  <a:pt x="81631" y="282219"/>
                  <a:pt x="79124" y="282219"/>
                </a:cubicBezTo>
                <a:lnTo>
                  <a:pt x="4654" y="282219"/>
                </a:lnTo>
                <a:cubicBezTo>
                  <a:pt x="2148" y="282219"/>
                  <a:pt x="0" y="280085"/>
                  <a:pt x="0" y="277596"/>
                </a:cubicBezTo>
                <a:lnTo>
                  <a:pt x="0" y="221756"/>
                </a:lnTo>
                <a:cubicBezTo>
                  <a:pt x="0" y="219266"/>
                  <a:pt x="2148" y="217488"/>
                  <a:pt x="4654" y="217488"/>
                </a:cubicBezTo>
                <a:close/>
                <a:moveTo>
                  <a:pt x="193634" y="93663"/>
                </a:moveTo>
                <a:cubicBezTo>
                  <a:pt x="196177" y="93663"/>
                  <a:pt x="198356" y="95827"/>
                  <a:pt x="198356" y="98351"/>
                </a:cubicBezTo>
                <a:lnTo>
                  <a:pt x="198356" y="181281"/>
                </a:lnTo>
                <a:lnTo>
                  <a:pt x="269915" y="181281"/>
                </a:lnTo>
                <a:cubicBezTo>
                  <a:pt x="272458" y="181281"/>
                  <a:pt x="274274" y="183445"/>
                  <a:pt x="274274" y="185968"/>
                </a:cubicBezTo>
                <a:lnTo>
                  <a:pt x="274274" y="202915"/>
                </a:lnTo>
                <a:cubicBezTo>
                  <a:pt x="274274" y="205800"/>
                  <a:pt x="272458" y="207603"/>
                  <a:pt x="269915" y="207603"/>
                </a:cubicBezTo>
                <a:cubicBezTo>
                  <a:pt x="267009" y="207603"/>
                  <a:pt x="264830" y="205800"/>
                  <a:pt x="264830" y="202915"/>
                </a:cubicBezTo>
                <a:lnTo>
                  <a:pt x="264830" y="190656"/>
                </a:lnTo>
                <a:lnTo>
                  <a:pt x="193634" y="190656"/>
                </a:lnTo>
                <a:cubicBezTo>
                  <a:pt x="191092" y="190656"/>
                  <a:pt x="188912" y="188492"/>
                  <a:pt x="188912" y="185968"/>
                </a:cubicBezTo>
                <a:lnTo>
                  <a:pt x="188912" y="98351"/>
                </a:lnTo>
                <a:cubicBezTo>
                  <a:pt x="188912" y="95827"/>
                  <a:pt x="191092" y="93663"/>
                  <a:pt x="193634" y="93663"/>
                </a:cubicBezTo>
                <a:close/>
                <a:moveTo>
                  <a:pt x="155208" y="93663"/>
                </a:moveTo>
                <a:cubicBezTo>
                  <a:pt x="158139" y="93663"/>
                  <a:pt x="159971" y="95827"/>
                  <a:pt x="159971" y="98351"/>
                </a:cubicBezTo>
                <a:lnTo>
                  <a:pt x="159971" y="202915"/>
                </a:lnTo>
                <a:cubicBezTo>
                  <a:pt x="159971" y="205800"/>
                  <a:pt x="158139" y="207603"/>
                  <a:pt x="155208" y="207603"/>
                </a:cubicBezTo>
                <a:cubicBezTo>
                  <a:pt x="152644" y="207603"/>
                  <a:pt x="150812" y="205800"/>
                  <a:pt x="150812" y="202915"/>
                </a:cubicBezTo>
                <a:lnTo>
                  <a:pt x="150812" y="98351"/>
                </a:lnTo>
                <a:cubicBezTo>
                  <a:pt x="150812" y="95827"/>
                  <a:pt x="152644" y="93663"/>
                  <a:pt x="155208" y="93663"/>
                </a:cubicBezTo>
                <a:close/>
                <a:moveTo>
                  <a:pt x="119103" y="93663"/>
                </a:moveTo>
                <a:cubicBezTo>
                  <a:pt x="121282" y="93663"/>
                  <a:pt x="123462" y="95827"/>
                  <a:pt x="123462" y="98351"/>
                </a:cubicBezTo>
                <a:lnTo>
                  <a:pt x="123462" y="185968"/>
                </a:lnTo>
                <a:cubicBezTo>
                  <a:pt x="123462" y="188492"/>
                  <a:pt x="121282" y="190656"/>
                  <a:pt x="119103" y="190656"/>
                </a:cubicBezTo>
                <a:lnTo>
                  <a:pt x="47544" y="190656"/>
                </a:lnTo>
                <a:lnTo>
                  <a:pt x="47544" y="202915"/>
                </a:lnTo>
                <a:cubicBezTo>
                  <a:pt x="47544" y="205800"/>
                  <a:pt x="45728" y="207603"/>
                  <a:pt x="42822" y="207603"/>
                </a:cubicBezTo>
                <a:cubicBezTo>
                  <a:pt x="40279" y="207603"/>
                  <a:pt x="38100" y="205800"/>
                  <a:pt x="38100" y="202915"/>
                </a:cubicBezTo>
                <a:lnTo>
                  <a:pt x="38100" y="185968"/>
                </a:lnTo>
                <a:cubicBezTo>
                  <a:pt x="38100" y="183445"/>
                  <a:pt x="40279" y="181281"/>
                  <a:pt x="42822" y="181281"/>
                </a:cubicBezTo>
                <a:lnTo>
                  <a:pt x="114017" y="181281"/>
                </a:lnTo>
                <a:lnTo>
                  <a:pt x="114017" y="98351"/>
                </a:lnTo>
                <a:cubicBezTo>
                  <a:pt x="114017" y="95827"/>
                  <a:pt x="116197" y="93663"/>
                  <a:pt x="119103" y="93663"/>
                </a:cubicBezTo>
                <a:close/>
                <a:moveTo>
                  <a:pt x="144733" y="0"/>
                </a:moveTo>
                <a:cubicBezTo>
                  <a:pt x="170570" y="0"/>
                  <a:pt x="193178" y="18015"/>
                  <a:pt x="199996" y="42877"/>
                </a:cubicBezTo>
                <a:cubicBezTo>
                  <a:pt x="204661" y="39994"/>
                  <a:pt x="210403" y="38553"/>
                  <a:pt x="216145" y="38553"/>
                </a:cubicBezTo>
                <a:cubicBezTo>
                  <a:pt x="234805" y="38553"/>
                  <a:pt x="249876" y="53686"/>
                  <a:pt x="249876" y="72422"/>
                </a:cubicBezTo>
                <a:cubicBezTo>
                  <a:pt x="249876" y="76386"/>
                  <a:pt x="249518" y="79989"/>
                  <a:pt x="248082" y="83592"/>
                </a:cubicBezTo>
                <a:cubicBezTo>
                  <a:pt x="263513" y="89357"/>
                  <a:pt x="274278" y="103769"/>
                  <a:pt x="274278" y="120704"/>
                </a:cubicBezTo>
                <a:cubicBezTo>
                  <a:pt x="274278" y="142323"/>
                  <a:pt x="256695" y="159978"/>
                  <a:pt x="235164" y="159978"/>
                </a:cubicBezTo>
                <a:lnTo>
                  <a:pt x="220092" y="159978"/>
                </a:lnTo>
                <a:cubicBezTo>
                  <a:pt x="217221" y="159978"/>
                  <a:pt x="215427" y="157816"/>
                  <a:pt x="215427" y="155294"/>
                </a:cubicBezTo>
                <a:cubicBezTo>
                  <a:pt x="215427" y="152411"/>
                  <a:pt x="217221" y="150249"/>
                  <a:pt x="220092" y="150249"/>
                </a:cubicBezTo>
                <a:lnTo>
                  <a:pt x="235164" y="150249"/>
                </a:lnTo>
                <a:cubicBezTo>
                  <a:pt x="251312" y="150249"/>
                  <a:pt x="264589" y="137278"/>
                  <a:pt x="264589" y="120704"/>
                </a:cubicBezTo>
                <a:cubicBezTo>
                  <a:pt x="264589" y="106292"/>
                  <a:pt x="254542" y="94041"/>
                  <a:pt x="240546" y="91158"/>
                </a:cubicBezTo>
                <a:cubicBezTo>
                  <a:pt x="239111" y="91158"/>
                  <a:pt x="237676" y="90077"/>
                  <a:pt x="237317" y="88997"/>
                </a:cubicBezTo>
                <a:cubicBezTo>
                  <a:pt x="236599" y="87195"/>
                  <a:pt x="236599" y="85754"/>
                  <a:pt x="237317" y="84673"/>
                </a:cubicBezTo>
                <a:cubicBezTo>
                  <a:pt x="239470" y="80709"/>
                  <a:pt x="240546" y="76386"/>
                  <a:pt x="240546" y="72422"/>
                </a:cubicBezTo>
                <a:cubicBezTo>
                  <a:pt x="240546" y="59091"/>
                  <a:pt x="229781" y="47561"/>
                  <a:pt x="216145" y="47561"/>
                </a:cubicBezTo>
                <a:cubicBezTo>
                  <a:pt x="210044" y="47561"/>
                  <a:pt x="204302" y="50083"/>
                  <a:pt x="199637" y="54407"/>
                </a:cubicBezTo>
                <a:cubicBezTo>
                  <a:pt x="198561" y="55488"/>
                  <a:pt x="196767" y="55848"/>
                  <a:pt x="194972" y="55127"/>
                </a:cubicBezTo>
                <a:cubicBezTo>
                  <a:pt x="193537" y="54407"/>
                  <a:pt x="192102" y="52966"/>
                  <a:pt x="191743" y="51164"/>
                </a:cubicBezTo>
                <a:cubicBezTo>
                  <a:pt x="188872" y="27384"/>
                  <a:pt x="168417" y="9728"/>
                  <a:pt x="144733" y="9728"/>
                </a:cubicBezTo>
                <a:cubicBezTo>
                  <a:pt x="118178" y="9728"/>
                  <a:pt x="96647" y="30987"/>
                  <a:pt x="96647" y="57650"/>
                </a:cubicBezTo>
                <a:cubicBezTo>
                  <a:pt x="96647" y="60532"/>
                  <a:pt x="97006" y="63415"/>
                  <a:pt x="97724" y="66297"/>
                </a:cubicBezTo>
                <a:cubicBezTo>
                  <a:pt x="97724" y="68099"/>
                  <a:pt x="97365" y="69540"/>
                  <a:pt x="96288" y="70621"/>
                </a:cubicBezTo>
                <a:cubicBezTo>
                  <a:pt x="95212" y="71702"/>
                  <a:pt x="93417" y="72422"/>
                  <a:pt x="91982" y="72062"/>
                </a:cubicBezTo>
                <a:cubicBezTo>
                  <a:pt x="66863" y="66657"/>
                  <a:pt x="44255" y="86474"/>
                  <a:pt x="44255" y="110976"/>
                </a:cubicBezTo>
                <a:cubicBezTo>
                  <a:pt x="44255" y="132594"/>
                  <a:pt x="62197" y="150249"/>
                  <a:pt x="84087" y="150249"/>
                </a:cubicBezTo>
                <a:lnTo>
                  <a:pt x="89111" y="150249"/>
                </a:lnTo>
                <a:cubicBezTo>
                  <a:pt x="91623" y="150249"/>
                  <a:pt x="93776" y="152411"/>
                  <a:pt x="93776" y="155294"/>
                </a:cubicBezTo>
                <a:cubicBezTo>
                  <a:pt x="93776" y="157816"/>
                  <a:pt x="91623" y="159978"/>
                  <a:pt x="89111" y="159978"/>
                </a:cubicBezTo>
                <a:lnTo>
                  <a:pt x="84087" y="159978"/>
                </a:lnTo>
                <a:cubicBezTo>
                  <a:pt x="56815" y="159978"/>
                  <a:pt x="34925" y="137999"/>
                  <a:pt x="34925" y="110976"/>
                </a:cubicBezTo>
                <a:cubicBezTo>
                  <a:pt x="34925" y="82511"/>
                  <a:pt x="58968" y="59451"/>
                  <a:pt x="87676" y="61613"/>
                </a:cubicBezTo>
                <a:cubicBezTo>
                  <a:pt x="87317" y="60532"/>
                  <a:pt x="87317" y="59091"/>
                  <a:pt x="87317" y="57650"/>
                </a:cubicBezTo>
                <a:cubicBezTo>
                  <a:pt x="87317" y="25942"/>
                  <a:pt x="113154" y="0"/>
                  <a:pt x="144733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699">
            <a:extLst>
              <a:ext uri="{FF2B5EF4-FFF2-40B4-BE49-F238E27FC236}">
                <a16:creationId xmlns:a16="http://schemas.microsoft.com/office/drawing/2014/main" id="{B9AF2FAF-B7F3-BA44-A9F3-6B5EFD06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234" y="5514694"/>
            <a:ext cx="610336" cy="610336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11350" y="277873"/>
                </a:moveTo>
                <a:cubicBezTo>
                  <a:pt x="103795" y="277873"/>
                  <a:pt x="97318" y="283995"/>
                  <a:pt x="97318" y="291917"/>
                </a:cubicBezTo>
                <a:lnTo>
                  <a:pt x="97318" y="299839"/>
                </a:lnTo>
                <a:lnTo>
                  <a:pt x="209936" y="299839"/>
                </a:lnTo>
                <a:lnTo>
                  <a:pt x="209936" y="291917"/>
                </a:lnTo>
                <a:cubicBezTo>
                  <a:pt x="209936" y="283995"/>
                  <a:pt x="203820" y="277873"/>
                  <a:pt x="195904" y="277873"/>
                </a:cubicBezTo>
                <a:lnTo>
                  <a:pt x="185830" y="277873"/>
                </a:lnTo>
                <a:lnTo>
                  <a:pt x="121425" y="277873"/>
                </a:lnTo>
                <a:lnTo>
                  <a:pt x="111350" y="277873"/>
                </a:lnTo>
                <a:close/>
                <a:moveTo>
                  <a:pt x="144452" y="229619"/>
                </a:moveTo>
                <a:cubicBezTo>
                  <a:pt x="144093" y="247984"/>
                  <a:pt x="137616" y="260588"/>
                  <a:pt x="132219" y="268150"/>
                </a:cubicBezTo>
                <a:lnTo>
                  <a:pt x="175395" y="268150"/>
                </a:lnTo>
                <a:cubicBezTo>
                  <a:pt x="169998" y="260588"/>
                  <a:pt x="163522" y="247984"/>
                  <a:pt x="163162" y="229619"/>
                </a:cubicBezTo>
                <a:cubicBezTo>
                  <a:pt x="159924" y="229979"/>
                  <a:pt x="156686" y="230339"/>
                  <a:pt x="153447" y="230339"/>
                </a:cubicBezTo>
                <a:cubicBezTo>
                  <a:pt x="150569" y="230339"/>
                  <a:pt x="147331" y="229979"/>
                  <a:pt x="144452" y="229619"/>
                </a:cubicBezTo>
                <a:close/>
                <a:moveTo>
                  <a:pt x="129894" y="103546"/>
                </a:moveTo>
                <a:cubicBezTo>
                  <a:pt x="132509" y="103187"/>
                  <a:pt x="135124" y="105340"/>
                  <a:pt x="135124" y="107852"/>
                </a:cubicBezTo>
                <a:lnTo>
                  <a:pt x="139606" y="174592"/>
                </a:lnTo>
                <a:cubicBezTo>
                  <a:pt x="139980" y="184639"/>
                  <a:pt x="141474" y="193968"/>
                  <a:pt x="143715" y="201862"/>
                </a:cubicBezTo>
                <a:cubicBezTo>
                  <a:pt x="144089" y="204015"/>
                  <a:pt x="142968" y="206886"/>
                  <a:pt x="140353" y="207244"/>
                </a:cubicBezTo>
                <a:cubicBezTo>
                  <a:pt x="139980" y="207244"/>
                  <a:pt x="139606" y="207603"/>
                  <a:pt x="138859" y="207603"/>
                </a:cubicBezTo>
                <a:cubicBezTo>
                  <a:pt x="136618" y="207603"/>
                  <a:pt x="134750" y="206168"/>
                  <a:pt x="134003" y="204015"/>
                </a:cubicBezTo>
                <a:cubicBezTo>
                  <a:pt x="132136" y="195762"/>
                  <a:pt x="130268" y="186074"/>
                  <a:pt x="129521" y="175310"/>
                </a:cubicBezTo>
                <a:lnTo>
                  <a:pt x="125412" y="108211"/>
                </a:lnTo>
                <a:cubicBezTo>
                  <a:pt x="125412" y="105699"/>
                  <a:pt x="127280" y="103546"/>
                  <a:pt x="129894" y="103546"/>
                </a:cubicBezTo>
                <a:close/>
                <a:moveTo>
                  <a:pt x="232963" y="93139"/>
                </a:moveTo>
                <a:lnTo>
                  <a:pt x="218571" y="175604"/>
                </a:lnTo>
                <a:cubicBezTo>
                  <a:pt x="218571" y="175964"/>
                  <a:pt x="218212" y="176324"/>
                  <a:pt x="218212" y="177044"/>
                </a:cubicBezTo>
                <a:cubicBezTo>
                  <a:pt x="236921" y="171282"/>
                  <a:pt x="251673" y="155078"/>
                  <a:pt x="254551" y="134912"/>
                </a:cubicBezTo>
                <a:lnTo>
                  <a:pt x="260668" y="93139"/>
                </a:lnTo>
                <a:lnTo>
                  <a:pt x="232963" y="93139"/>
                </a:lnTo>
                <a:close/>
                <a:moveTo>
                  <a:pt x="84006" y="93139"/>
                </a:moveTo>
                <a:lnTo>
                  <a:pt x="98038" y="173803"/>
                </a:lnTo>
                <a:cubicBezTo>
                  <a:pt x="102715" y="201171"/>
                  <a:pt x="126103" y="220616"/>
                  <a:pt x="153447" y="220616"/>
                </a:cubicBezTo>
                <a:cubicBezTo>
                  <a:pt x="181152" y="220616"/>
                  <a:pt x="204539" y="201171"/>
                  <a:pt x="209576" y="173803"/>
                </a:cubicBezTo>
                <a:lnTo>
                  <a:pt x="223249" y="93139"/>
                </a:lnTo>
                <a:lnTo>
                  <a:pt x="84006" y="93139"/>
                </a:lnTo>
                <a:close/>
                <a:moveTo>
                  <a:pt x="46586" y="93139"/>
                </a:moveTo>
                <a:lnTo>
                  <a:pt x="52703" y="134912"/>
                </a:lnTo>
                <a:cubicBezTo>
                  <a:pt x="55581" y="155078"/>
                  <a:pt x="70333" y="171282"/>
                  <a:pt x="89403" y="177044"/>
                </a:cubicBezTo>
                <a:cubicBezTo>
                  <a:pt x="89043" y="176324"/>
                  <a:pt x="89043" y="175964"/>
                  <a:pt x="88683" y="175604"/>
                </a:cubicBezTo>
                <a:lnTo>
                  <a:pt x="74651" y="93139"/>
                </a:lnTo>
                <a:lnTo>
                  <a:pt x="46586" y="93139"/>
                </a:lnTo>
                <a:close/>
                <a:moveTo>
                  <a:pt x="40829" y="84137"/>
                </a:moveTo>
                <a:lnTo>
                  <a:pt x="78609" y="84137"/>
                </a:lnTo>
                <a:lnTo>
                  <a:pt x="227566" y="84137"/>
                </a:lnTo>
                <a:lnTo>
                  <a:pt x="229006" y="84137"/>
                </a:lnTo>
                <a:lnTo>
                  <a:pt x="266065" y="84137"/>
                </a:lnTo>
                <a:cubicBezTo>
                  <a:pt x="267504" y="84137"/>
                  <a:pt x="268944" y="84857"/>
                  <a:pt x="269663" y="85577"/>
                </a:cubicBezTo>
                <a:cubicBezTo>
                  <a:pt x="270743" y="86658"/>
                  <a:pt x="271102" y="88098"/>
                  <a:pt x="271102" y="89178"/>
                </a:cubicBezTo>
                <a:lnTo>
                  <a:pt x="263906" y="136352"/>
                </a:lnTo>
                <a:cubicBezTo>
                  <a:pt x="260308" y="161920"/>
                  <a:pt x="240159" y="182085"/>
                  <a:pt x="215333" y="187127"/>
                </a:cubicBezTo>
                <a:cubicBezTo>
                  <a:pt x="208137" y="206572"/>
                  <a:pt x="192306" y="221337"/>
                  <a:pt x="172517" y="227458"/>
                </a:cubicBezTo>
                <a:cubicBezTo>
                  <a:pt x="172157" y="251585"/>
                  <a:pt x="184031" y="264549"/>
                  <a:pt x="187629" y="268150"/>
                </a:cubicBezTo>
                <a:lnTo>
                  <a:pt x="195904" y="268150"/>
                </a:lnTo>
                <a:cubicBezTo>
                  <a:pt x="208857" y="268150"/>
                  <a:pt x="219291" y="278953"/>
                  <a:pt x="219291" y="291917"/>
                </a:cubicBezTo>
                <a:lnTo>
                  <a:pt x="219291" y="304521"/>
                </a:lnTo>
                <a:cubicBezTo>
                  <a:pt x="219291" y="307041"/>
                  <a:pt x="217132" y="309202"/>
                  <a:pt x="214614" y="309202"/>
                </a:cubicBezTo>
                <a:lnTo>
                  <a:pt x="93001" y="309202"/>
                </a:lnTo>
                <a:cubicBezTo>
                  <a:pt x="90122" y="309202"/>
                  <a:pt x="87963" y="307041"/>
                  <a:pt x="87963" y="304521"/>
                </a:cubicBezTo>
                <a:lnTo>
                  <a:pt x="87963" y="291917"/>
                </a:lnTo>
                <a:cubicBezTo>
                  <a:pt x="87963" y="278953"/>
                  <a:pt x="98398" y="268150"/>
                  <a:pt x="111350" y="268150"/>
                </a:cubicBezTo>
                <a:lnTo>
                  <a:pt x="119626" y="268150"/>
                </a:lnTo>
                <a:cubicBezTo>
                  <a:pt x="123584" y="264549"/>
                  <a:pt x="135098" y="251585"/>
                  <a:pt x="134738" y="227458"/>
                </a:cubicBezTo>
                <a:cubicBezTo>
                  <a:pt x="115308" y="221337"/>
                  <a:pt x="99117" y="206572"/>
                  <a:pt x="91921" y="187127"/>
                </a:cubicBezTo>
                <a:cubicBezTo>
                  <a:pt x="67095" y="182445"/>
                  <a:pt x="47306" y="161920"/>
                  <a:pt x="43348" y="136352"/>
                </a:cubicBezTo>
                <a:lnTo>
                  <a:pt x="36512" y="89178"/>
                </a:lnTo>
                <a:cubicBezTo>
                  <a:pt x="36512" y="88098"/>
                  <a:pt x="36512" y="86658"/>
                  <a:pt x="37591" y="85577"/>
                </a:cubicBezTo>
                <a:cubicBezTo>
                  <a:pt x="38671" y="84857"/>
                  <a:pt x="39750" y="84137"/>
                  <a:pt x="40829" y="84137"/>
                </a:cubicBezTo>
                <a:close/>
                <a:moveTo>
                  <a:pt x="275736" y="23926"/>
                </a:moveTo>
                <a:cubicBezTo>
                  <a:pt x="277568" y="22225"/>
                  <a:pt x="280499" y="22225"/>
                  <a:pt x="282697" y="23926"/>
                </a:cubicBezTo>
                <a:cubicBezTo>
                  <a:pt x="283429" y="24606"/>
                  <a:pt x="283796" y="25967"/>
                  <a:pt x="283796" y="26987"/>
                </a:cubicBezTo>
                <a:cubicBezTo>
                  <a:pt x="283796" y="28008"/>
                  <a:pt x="283429" y="29369"/>
                  <a:pt x="282697" y="30049"/>
                </a:cubicBezTo>
                <a:cubicBezTo>
                  <a:pt x="281598" y="31070"/>
                  <a:pt x="280499" y="31410"/>
                  <a:pt x="279400" y="31410"/>
                </a:cubicBezTo>
                <a:cubicBezTo>
                  <a:pt x="277934" y="31410"/>
                  <a:pt x="276469" y="31070"/>
                  <a:pt x="275736" y="30049"/>
                </a:cubicBezTo>
                <a:cubicBezTo>
                  <a:pt x="275003" y="29369"/>
                  <a:pt x="274637" y="28008"/>
                  <a:pt x="274637" y="26987"/>
                </a:cubicBezTo>
                <a:cubicBezTo>
                  <a:pt x="274637" y="25967"/>
                  <a:pt x="275003" y="24606"/>
                  <a:pt x="275736" y="23926"/>
                </a:cubicBezTo>
                <a:close/>
                <a:moveTo>
                  <a:pt x="215723" y="23926"/>
                </a:moveTo>
                <a:cubicBezTo>
                  <a:pt x="217487" y="22225"/>
                  <a:pt x="220309" y="22225"/>
                  <a:pt x="222073" y="23926"/>
                </a:cubicBezTo>
                <a:cubicBezTo>
                  <a:pt x="222779" y="24606"/>
                  <a:pt x="223484" y="25967"/>
                  <a:pt x="223484" y="26987"/>
                </a:cubicBezTo>
                <a:cubicBezTo>
                  <a:pt x="223484" y="28008"/>
                  <a:pt x="222779" y="29369"/>
                  <a:pt x="222073" y="30049"/>
                </a:cubicBezTo>
                <a:cubicBezTo>
                  <a:pt x="221368" y="31070"/>
                  <a:pt x="219957" y="31410"/>
                  <a:pt x="218898" y="31410"/>
                </a:cubicBezTo>
                <a:cubicBezTo>
                  <a:pt x="217840" y="31410"/>
                  <a:pt x="216429" y="31070"/>
                  <a:pt x="215723" y="30049"/>
                </a:cubicBezTo>
                <a:cubicBezTo>
                  <a:pt x="215018" y="29369"/>
                  <a:pt x="214312" y="28008"/>
                  <a:pt x="214312" y="26987"/>
                </a:cubicBezTo>
                <a:cubicBezTo>
                  <a:pt x="214312" y="25967"/>
                  <a:pt x="215018" y="24606"/>
                  <a:pt x="215723" y="23926"/>
                </a:cubicBezTo>
                <a:close/>
                <a:moveTo>
                  <a:pt x="249238" y="23812"/>
                </a:moveTo>
                <a:cubicBezTo>
                  <a:pt x="251619" y="23812"/>
                  <a:pt x="253660" y="25929"/>
                  <a:pt x="253660" y="28398"/>
                </a:cubicBezTo>
                <a:cubicBezTo>
                  <a:pt x="253660" y="31220"/>
                  <a:pt x="251619" y="32984"/>
                  <a:pt x="249238" y="32984"/>
                </a:cubicBezTo>
                <a:cubicBezTo>
                  <a:pt x="246516" y="32984"/>
                  <a:pt x="244475" y="31220"/>
                  <a:pt x="244475" y="28398"/>
                </a:cubicBezTo>
                <a:cubicBezTo>
                  <a:pt x="244475" y="25929"/>
                  <a:pt x="246516" y="23812"/>
                  <a:pt x="249238" y="23812"/>
                </a:cubicBezTo>
                <a:close/>
                <a:moveTo>
                  <a:pt x="8988" y="9348"/>
                </a:moveTo>
                <a:lnTo>
                  <a:pt x="8988" y="46740"/>
                </a:lnTo>
                <a:lnTo>
                  <a:pt x="299855" y="46740"/>
                </a:lnTo>
                <a:lnTo>
                  <a:pt x="299855" y="9348"/>
                </a:lnTo>
                <a:lnTo>
                  <a:pt x="8988" y="9348"/>
                </a:lnTo>
                <a:close/>
                <a:moveTo>
                  <a:pt x="4674" y="0"/>
                </a:moveTo>
                <a:lnTo>
                  <a:pt x="304529" y="0"/>
                </a:lnTo>
                <a:cubicBezTo>
                  <a:pt x="307045" y="0"/>
                  <a:pt x="309203" y="2157"/>
                  <a:pt x="309203" y="4674"/>
                </a:cubicBezTo>
                <a:lnTo>
                  <a:pt x="309203" y="51773"/>
                </a:lnTo>
                <a:lnTo>
                  <a:pt x="309203" y="304529"/>
                </a:lnTo>
                <a:cubicBezTo>
                  <a:pt x="309203" y="307045"/>
                  <a:pt x="307045" y="309203"/>
                  <a:pt x="304529" y="309203"/>
                </a:cubicBezTo>
                <a:lnTo>
                  <a:pt x="248081" y="309203"/>
                </a:lnTo>
                <a:cubicBezTo>
                  <a:pt x="245564" y="309203"/>
                  <a:pt x="243767" y="307045"/>
                  <a:pt x="243767" y="304529"/>
                </a:cubicBezTo>
                <a:cubicBezTo>
                  <a:pt x="243767" y="302012"/>
                  <a:pt x="245564" y="299855"/>
                  <a:pt x="248081" y="299855"/>
                </a:cubicBezTo>
                <a:lnTo>
                  <a:pt x="299855" y="299855"/>
                </a:lnTo>
                <a:lnTo>
                  <a:pt x="299855" y="56447"/>
                </a:lnTo>
                <a:lnTo>
                  <a:pt x="8988" y="56447"/>
                </a:lnTo>
                <a:lnTo>
                  <a:pt x="8988" y="299855"/>
                </a:lnTo>
                <a:lnTo>
                  <a:pt x="60762" y="299855"/>
                </a:lnTo>
                <a:cubicBezTo>
                  <a:pt x="63279" y="299855"/>
                  <a:pt x="65436" y="302012"/>
                  <a:pt x="65436" y="304529"/>
                </a:cubicBezTo>
                <a:cubicBezTo>
                  <a:pt x="65436" y="307045"/>
                  <a:pt x="63279" y="309203"/>
                  <a:pt x="60762" y="309203"/>
                </a:cubicBezTo>
                <a:lnTo>
                  <a:pt x="4674" y="309203"/>
                </a:lnTo>
                <a:cubicBezTo>
                  <a:pt x="1798" y="309203"/>
                  <a:pt x="0" y="307045"/>
                  <a:pt x="0" y="304529"/>
                </a:cubicBezTo>
                <a:lnTo>
                  <a:pt x="0" y="51773"/>
                </a:lnTo>
                <a:lnTo>
                  <a:pt x="0" y="4674"/>
                </a:lnTo>
                <a:cubicBezTo>
                  <a:pt x="0" y="2157"/>
                  <a:pt x="1798" y="0"/>
                  <a:pt x="467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700">
            <a:extLst>
              <a:ext uri="{FF2B5EF4-FFF2-40B4-BE49-F238E27FC236}">
                <a16:creationId xmlns:a16="http://schemas.microsoft.com/office/drawing/2014/main" id="{93880F4B-6B78-9949-BBD8-36768607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277" y="5865656"/>
            <a:ext cx="610338" cy="613467"/>
          </a:xfrm>
          <a:custGeom>
            <a:avLst/>
            <a:gdLst/>
            <a:ahLst/>
            <a:cxnLst/>
            <a:rect l="0" t="0" r="r" b="b"/>
            <a:pathLst>
              <a:path w="309204" h="310790">
                <a:moveTo>
                  <a:pt x="220142" y="211292"/>
                </a:moveTo>
                <a:lnTo>
                  <a:pt x="220142" y="261041"/>
                </a:lnTo>
                <a:cubicBezTo>
                  <a:pt x="220142" y="283392"/>
                  <a:pt x="237739" y="301056"/>
                  <a:pt x="259645" y="301056"/>
                </a:cubicBezTo>
                <a:cubicBezTo>
                  <a:pt x="281552" y="301056"/>
                  <a:pt x="299508" y="283392"/>
                  <a:pt x="299508" y="261041"/>
                </a:cubicBezTo>
                <a:lnTo>
                  <a:pt x="299508" y="211292"/>
                </a:lnTo>
                <a:cubicBezTo>
                  <a:pt x="287657" y="219223"/>
                  <a:pt x="274010" y="222828"/>
                  <a:pt x="259645" y="222828"/>
                </a:cubicBezTo>
                <a:cubicBezTo>
                  <a:pt x="245639" y="222828"/>
                  <a:pt x="231993" y="219223"/>
                  <a:pt x="220142" y="211292"/>
                </a:cubicBezTo>
                <a:close/>
                <a:moveTo>
                  <a:pt x="260010" y="163512"/>
                </a:moveTo>
                <a:cubicBezTo>
                  <a:pt x="262732" y="163512"/>
                  <a:pt x="264773" y="165710"/>
                  <a:pt x="264773" y="168275"/>
                </a:cubicBezTo>
                <a:lnTo>
                  <a:pt x="264773" y="196483"/>
                </a:lnTo>
                <a:cubicBezTo>
                  <a:pt x="264773" y="199048"/>
                  <a:pt x="262732" y="201246"/>
                  <a:pt x="260010" y="201246"/>
                </a:cubicBezTo>
                <a:cubicBezTo>
                  <a:pt x="257629" y="201246"/>
                  <a:pt x="255588" y="199048"/>
                  <a:pt x="255588" y="196483"/>
                </a:cubicBezTo>
                <a:lnTo>
                  <a:pt x="255588" y="168275"/>
                </a:lnTo>
                <a:cubicBezTo>
                  <a:pt x="255588" y="165710"/>
                  <a:pt x="257629" y="163512"/>
                  <a:pt x="260010" y="163512"/>
                </a:cubicBezTo>
                <a:close/>
                <a:moveTo>
                  <a:pt x="4676" y="163512"/>
                </a:moveTo>
                <a:cubicBezTo>
                  <a:pt x="7194" y="163512"/>
                  <a:pt x="9352" y="165676"/>
                  <a:pt x="9352" y="168200"/>
                </a:cubicBezTo>
                <a:lnTo>
                  <a:pt x="9352" y="300186"/>
                </a:lnTo>
                <a:lnTo>
                  <a:pt x="206102" y="300186"/>
                </a:lnTo>
                <a:cubicBezTo>
                  <a:pt x="208980" y="300186"/>
                  <a:pt x="210778" y="301989"/>
                  <a:pt x="210778" y="304874"/>
                </a:cubicBezTo>
                <a:cubicBezTo>
                  <a:pt x="210778" y="307398"/>
                  <a:pt x="208980" y="309202"/>
                  <a:pt x="206102" y="309202"/>
                </a:cubicBezTo>
                <a:lnTo>
                  <a:pt x="4676" y="309202"/>
                </a:lnTo>
                <a:cubicBezTo>
                  <a:pt x="1798" y="309202"/>
                  <a:pt x="0" y="307398"/>
                  <a:pt x="0" y="304874"/>
                </a:cubicBezTo>
                <a:lnTo>
                  <a:pt x="0" y="168200"/>
                </a:lnTo>
                <a:cubicBezTo>
                  <a:pt x="0" y="165676"/>
                  <a:pt x="1798" y="163512"/>
                  <a:pt x="4676" y="163512"/>
                </a:cubicBezTo>
                <a:close/>
                <a:moveTo>
                  <a:pt x="259645" y="152170"/>
                </a:moveTo>
                <a:cubicBezTo>
                  <a:pt x="237739" y="152170"/>
                  <a:pt x="220142" y="170195"/>
                  <a:pt x="220142" y="192185"/>
                </a:cubicBezTo>
                <a:lnTo>
                  <a:pt x="220142" y="199756"/>
                </a:lnTo>
                <a:cubicBezTo>
                  <a:pt x="242407" y="218141"/>
                  <a:pt x="277242" y="218141"/>
                  <a:pt x="299508" y="199756"/>
                </a:cubicBezTo>
                <a:lnTo>
                  <a:pt x="299508" y="192185"/>
                </a:lnTo>
                <a:cubicBezTo>
                  <a:pt x="299508" y="170195"/>
                  <a:pt x="281552" y="152170"/>
                  <a:pt x="259645" y="152170"/>
                </a:cubicBezTo>
                <a:close/>
                <a:moveTo>
                  <a:pt x="63321" y="69850"/>
                </a:moveTo>
                <a:cubicBezTo>
                  <a:pt x="65833" y="69850"/>
                  <a:pt x="67987" y="71645"/>
                  <a:pt x="67987" y="74516"/>
                </a:cubicBezTo>
                <a:lnTo>
                  <a:pt x="67987" y="78105"/>
                </a:lnTo>
                <a:cubicBezTo>
                  <a:pt x="74447" y="79541"/>
                  <a:pt x="79831" y="83847"/>
                  <a:pt x="82343" y="89590"/>
                </a:cubicBezTo>
                <a:cubicBezTo>
                  <a:pt x="83420" y="92102"/>
                  <a:pt x="82343" y="94615"/>
                  <a:pt x="79831" y="95692"/>
                </a:cubicBezTo>
                <a:cubicBezTo>
                  <a:pt x="77319" y="96768"/>
                  <a:pt x="74806" y="95692"/>
                  <a:pt x="73729" y="93179"/>
                </a:cubicBezTo>
                <a:cubicBezTo>
                  <a:pt x="71935" y="89590"/>
                  <a:pt x="67987" y="87078"/>
                  <a:pt x="63321" y="87078"/>
                </a:cubicBezTo>
                <a:cubicBezTo>
                  <a:pt x="57219" y="87078"/>
                  <a:pt x="52195" y="91385"/>
                  <a:pt x="52195" y="96768"/>
                </a:cubicBezTo>
                <a:cubicBezTo>
                  <a:pt x="52195" y="102870"/>
                  <a:pt x="55784" y="106100"/>
                  <a:pt x="63321" y="106100"/>
                </a:cubicBezTo>
                <a:cubicBezTo>
                  <a:pt x="78395" y="106100"/>
                  <a:pt x="83779" y="116150"/>
                  <a:pt x="83779" y="125122"/>
                </a:cubicBezTo>
                <a:cubicBezTo>
                  <a:pt x="83779" y="134095"/>
                  <a:pt x="76960" y="141632"/>
                  <a:pt x="67987" y="143786"/>
                </a:cubicBezTo>
                <a:lnTo>
                  <a:pt x="67987" y="147375"/>
                </a:lnTo>
                <a:cubicBezTo>
                  <a:pt x="67987" y="149887"/>
                  <a:pt x="65833" y="152041"/>
                  <a:pt x="63321" y="152041"/>
                </a:cubicBezTo>
                <a:cubicBezTo>
                  <a:pt x="60809" y="152041"/>
                  <a:pt x="58655" y="149887"/>
                  <a:pt x="58655" y="147375"/>
                </a:cubicBezTo>
                <a:lnTo>
                  <a:pt x="58655" y="143786"/>
                </a:lnTo>
                <a:cubicBezTo>
                  <a:pt x="52195" y="141991"/>
                  <a:pt x="46811" y="138043"/>
                  <a:pt x="44299" y="131942"/>
                </a:cubicBezTo>
                <a:cubicBezTo>
                  <a:pt x="43222" y="129788"/>
                  <a:pt x="44657" y="126917"/>
                  <a:pt x="46811" y="125840"/>
                </a:cubicBezTo>
                <a:cubicBezTo>
                  <a:pt x="48964" y="124764"/>
                  <a:pt x="51836" y="126199"/>
                  <a:pt x="52912" y="128353"/>
                </a:cubicBezTo>
                <a:cubicBezTo>
                  <a:pt x="54707" y="132301"/>
                  <a:pt x="59014" y="134813"/>
                  <a:pt x="63321" y="134813"/>
                </a:cubicBezTo>
                <a:cubicBezTo>
                  <a:pt x="69422" y="134813"/>
                  <a:pt x="74447" y="130506"/>
                  <a:pt x="74447" y="125122"/>
                </a:cubicBezTo>
                <a:cubicBezTo>
                  <a:pt x="74447" y="118662"/>
                  <a:pt x="70499" y="115791"/>
                  <a:pt x="63321" y="115791"/>
                </a:cubicBezTo>
                <a:cubicBezTo>
                  <a:pt x="48247" y="115791"/>
                  <a:pt x="42863" y="105741"/>
                  <a:pt x="42863" y="96768"/>
                </a:cubicBezTo>
                <a:cubicBezTo>
                  <a:pt x="42863" y="87437"/>
                  <a:pt x="49682" y="80258"/>
                  <a:pt x="58655" y="78105"/>
                </a:cubicBezTo>
                <a:lnTo>
                  <a:pt x="58655" y="74516"/>
                </a:lnTo>
                <a:cubicBezTo>
                  <a:pt x="58655" y="71645"/>
                  <a:pt x="60809" y="69850"/>
                  <a:pt x="63321" y="69850"/>
                </a:cubicBezTo>
                <a:close/>
                <a:moveTo>
                  <a:pt x="63205" y="56998"/>
                </a:moveTo>
                <a:cubicBezTo>
                  <a:pt x="33398" y="56998"/>
                  <a:pt x="9337" y="81512"/>
                  <a:pt x="9337" y="111433"/>
                </a:cubicBezTo>
                <a:cubicBezTo>
                  <a:pt x="9337" y="140994"/>
                  <a:pt x="33398" y="165148"/>
                  <a:pt x="63205" y="165148"/>
                </a:cubicBezTo>
                <a:cubicBezTo>
                  <a:pt x="93012" y="165148"/>
                  <a:pt x="117074" y="140994"/>
                  <a:pt x="117074" y="111433"/>
                </a:cubicBezTo>
                <a:cubicBezTo>
                  <a:pt x="117074" y="81512"/>
                  <a:pt x="93012" y="56998"/>
                  <a:pt x="63205" y="56998"/>
                </a:cubicBezTo>
                <a:close/>
                <a:moveTo>
                  <a:pt x="63205" y="47625"/>
                </a:moveTo>
                <a:cubicBezTo>
                  <a:pt x="98040" y="47625"/>
                  <a:pt x="126411" y="76104"/>
                  <a:pt x="126411" y="111433"/>
                </a:cubicBezTo>
                <a:cubicBezTo>
                  <a:pt x="126411" y="144599"/>
                  <a:pt x="100554" y="171997"/>
                  <a:pt x="67874" y="174521"/>
                </a:cubicBezTo>
                <a:lnTo>
                  <a:pt x="67874" y="255633"/>
                </a:lnTo>
                <a:cubicBezTo>
                  <a:pt x="67874" y="265006"/>
                  <a:pt x="75415" y="272577"/>
                  <a:pt x="84753" y="272577"/>
                </a:cubicBezTo>
                <a:cubicBezTo>
                  <a:pt x="93731" y="272577"/>
                  <a:pt x="101631" y="265006"/>
                  <a:pt x="101631" y="255633"/>
                </a:cubicBezTo>
                <a:lnTo>
                  <a:pt x="101631" y="207326"/>
                </a:lnTo>
                <a:cubicBezTo>
                  <a:pt x="101631" y="194709"/>
                  <a:pt x="111328" y="184615"/>
                  <a:pt x="123897" y="184615"/>
                </a:cubicBezTo>
                <a:cubicBezTo>
                  <a:pt x="136107" y="184615"/>
                  <a:pt x="146162" y="194709"/>
                  <a:pt x="146162" y="207326"/>
                </a:cubicBezTo>
                <a:lnTo>
                  <a:pt x="146162" y="239771"/>
                </a:lnTo>
                <a:cubicBezTo>
                  <a:pt x="146162" y="247342"/>
                  <a:pt x="152627" y="254191"/>
                  <a:pt x="160527" y="254191"/>
                </a:cubicBezTo>
                <a:cubicBezTo>
                  <a:pt x="168428" y="254191"/>
                  <a:pt x="174892" y="247342"/>
                  <a:pt x="174892" y="239771"/>
                </a:cubicBezTo>
                <a:lnTo>
                  <a:pt x="174892" y="122609"/>
                </a:lnTo>
                <a:cubicBezTo>
                  <a:pt x="174892" y="97734"/>
                  <a:pt x="195003" y="77546"/>
                  <a:pt x="219782" y="77546"/>
                </a:cubicBezTo>
                <a:cubicBezTo>
                  <a:pt x="244203" y="77546"/>
                  <a:pt x="264673" y="97734"/>
                  <a:pt x="264673" y="122609"/>
                </a:cubicBezTo>
                <a:lnTo>
                  <a:pt x="264673" y="143157"/>
                </a:lnTo>
                <a:cubicBezTo>
                  <a:pt x="289452" y="145320"/>
                  <a:pt x="309204" y="166590"/>
                  <a:pt x="309204" y="192185"/>
                </a:cubicBezTo>
                <a:lnTo>
                  <a:pt x="309204" y="261041"/>
                </a:lnTo>
                <a:cubicBezTo>
                  <a:pt x="309204" y="288439"/>
                  <a:pt x="286938" y="310790"/>
                  <a:pt x="259645" y="310790"/>
                </a:cubicBezTo>
                <a:cubicBezTo>
                  <a:pt x="232711" y="310790"/>
                  <a:pt x="210445" y="288439"/>
                  <a:pt x="210445" y="261041"/>
                </a:cubicBezTo>
                <a:lnTo>
                  <a:pt x="210445" y="192185"/>
                </a:lnTo>
                <a:cubicBezTo>
                  <a:pt x="210445" y="166590"/>
                  <a:pt x="230197" y="145320"/>
                  <a:pt x="254976" y="143157"/>
                </a:cubicBezTo>
                <a:lnTo>
                  <a:pt x="254976" y="122609"/>
                </a:lnTo>
                <a:cubicBezTo>
                  <a:pt x="254976" y="103142"/>
                  <a:pt x="239175" y="86919"/>
                  <a:pt x="219782" y="86919"/>
                </a:cubicBezTo>
                <a:cubicBezTo>
                  <a:pt x="200031" y="86919"/>
                  <a:pt x="184229" y="103142"/>
                  <a:pt x="184229" y="122609"/>
                </a:cubicBezTo>
                <a:lnTo>
                  <a:pt x="184229" y="239771"/>
                </a:lnTo>
                <a:cubicBezTo>
                  <a:pt x="184229" y="252749"/>
                  <a:pt x="173456" y="263204"/>
                  <a:pt x="160527" y="263204"/>
                </a:cubicBezTo>
                <a:cubicBezTo>
                  <a:pt x="147599" y="263204"/>
                  <a:pt x="136825" y="252749"/>
                  <a:pt x="136825" y="239771"/>
                </a:cubicBezTo>
                <a:lnTo>
                  <a:pt x="136825" y="207326"/>
                </a:lnTo>
                <a:cubicBezTo>
                  <a:pt x="136825" y="200116"/>
                  <a:pt x="131079" y="193988"/>
                  <a:pt x="123897" y="193988"/>
                </a:cubicBezTo>
                <a:cubicBezTo>
                  <a:pt x="116714" y="193988"/>
                  <a:pt x="110969" y="200116"/>
                  <a:pt x="110969" y="207326"/>
                </a:cubicBezTo>
                <a:lnTo>
                  <a:pt x="110969" y="255633"/>
                </a:lnTo>
                <a:cubicBezTo>
                  <a:pt x="110969" y="270053"/>
                  <a:pt x="99117" y="281950"/>
                  <a:pt x="84753" y="281950"/>
                </a:cubicBezTo>
                <a:cubicBezTo>
                  <a:pt x="70388" y="281950"/>
                  <a:pt x="58537" y="270053"/>
                  <a:pt x="58537" y="255633"/>
                </a:cubicBezTo>
                <a:lnTo>
                  <a:pt x="58537" y="174521"/>
                </a:lnTo>
                <a:cubicBezTo>
                  <a:pt x="25857" y="171997"/>
                  <a:pt x="0" y="144599"/>
                  <a:pt x="0" y="111433"/>
                </a:cubicBezTo>
                <a:cubicBezTo>
                  <a:pt x="0" y="76104"/>
                  <a:pt x="28370" y="47625"/>
                  <a:pt x="63205" y="47625"/>
                </a:cubicBezTo>
                <a:close/>
                <a:moveTo>
                  <a:pt x="277636" y="25513"/>
                </a:moveTo>
                <a:cubicBezTo>
                  <a:pt x="279047" y="23812"/>
                  <a:pt x="282222" y="23812"/>
                  <a:pt x="283986" y="25513"/>
                </a:cubicBezTo>
                <a:cubicBezTo>
                  <a:pt x="285045" y="26533"/>
                  <a:pt x="285397" y="27554"/>
                  <a:pt x="285397" y="28574"/>
                </a:cubicBezTo>
                <a:cubicBezTo>
                  <a:pt x="285397" y="29935"/>
                  <a:pt x="285045" y="30956"/>
                  <a:pt x="283986" y="31976"/>
                </a:cubicBezTo>
                <a:cubicBezTo>
                  <a:pt x="282928" y="32657"/>
                  <a:pt x="282222" y="32997"/>
                  <a:pt x="280811" y="32997"/>
                </a:cubicBezTo>
                <a:cubicBezTo>
                  <a:pt x="279400" y="32997"/>
                  <a:pt x="278342" y="32657"/>
                  <a:pt x="277636" y="31976"/>
                </a:cubicBezTo>
                <a:cubicBezTo>
                  <a:pt x="276578" y="30956"/>
                  <a:pt x="276225" y="29935"/>
                  <a:pt x="276225" y="28574"/>
                </a:cubicBezTo>
                <a:cubicBezTo>
                  <a:pt x="276225" y="27554"/>
                  <a:pt x="276578" y="26533"/>
                  <a:pt x="277636" y="25513"/>
                </a:cubicBezTo>
                <a:close/>
                <a:moveTo>
                  <a:pt x="216077" y="25513"/>
                </a:moveTo>
                <a:cubicBezTo>
                  <a:pt x="217488" y="23812"/>
                  <a:pt x="220663" y="23812"/>
                  <a:pt x="222427" y="25513"/>
                </a:cubicBezTo>
                <a:cubicBezTo>
                  <a:pt x="223132" y="26533"/>
                  <a:pt x="223485" y="27554"/>
                  <a:pt x="223485" y="28574"/>
                </a:cubicBezTo>
                <a:cubicBezTo>
                  <a:pt x="223485" y="29935"/>
                  <a:pt x="223132" y="30956"/>
                  <a:pt x="222427" y="31976"/>
                </a:cubicBezTo>
                <a:cubicBezTo>
                  <a:pt x="221368" y="32657"/>
                  <a:pt x="220310" y="32997"/>
                  <a:pt x="218899" y="32997"/>
                </a:cubicBezTo>
                <a:cubicBezTo>
                  <a:pt x="217841" y="32997"/>
                  <a:pt x="216782" y="32657"/>
                  <a:pt x="216077" y="31976"/>
                </a:cubicBezTo>
                <a:cubicBezTo>
                  <a:pt x="215018" y="30956"/>
                  <a:pt x="214313" y="29935"/>
                  <a:pt x="214313" y="28574"/>
                </a:cubicBezTo>
                <a:cubicBezTo>
                  <a:pt x="214313" y="27554"/>
                  <a:pt x="215018" y="26533"/>
                  <a:pt x="216077" y="25513"/>
                </a:cubicBezTo>
                <a:close/>
                <a:moveTo>
                  <a:pt x="250649" y="23812"/>
                </a:moveTo>
                <a:cubicBezTo>
                  <a:pt x="253471" y="23812"/>
                  <a:pt x="255235" y="25929"/>
                  <a:pt x="255235" y="28398"/>
                </a:cubicBezTo>
                <a:cubicBezTo>
                  <a:pt x="255235" y="30867"/>
                  <a:pt x="253471" y="32984"/>
                  <a:pt x="250649" y="32984"/>
                </a:cubicBezTo>
                <a:cubicBezTo>
                  <a:pt x="248180" y="32984"/>
                  <a:pt x="246063" y="30867"/>
                  <a:pt x="246063" y="28398"/>
                </a:cubicBezTo>
                <a:cubicBezTo>
                  <a:pt x="246063" y="25929"/>
                  <a:pt x="248180" y="23812"/>
                  <a:pt x="250649" y="23812"/>
                </a:cubicBezTo>
                <a:close/>
                <a:moveTo>
                  <a:pt x="4668" y="0"/>
                </a:moveTo>
                <a:lnTo>
                  <a:pt x="304176" y="0"/>
                </a:lnTo>
                <a:cubicBezTo>
                  <a:pt x="307049" y="0"/>
                  <a:pt x="309204" y="2165"/>
                  <a:pt x="309204" y="4690"/>
                </a:cubicBezTo>
                <a:lnTo>
                  <a:pt x="309204" y="51594"/>
                </a:lnTo>
                <a:lnTo>
                  <a:pt x="309204" y="137824"/>
                </a:lnTo>
                <a:cubicBezTo>
                  <a:pt x="309204" y="140349"/>
                  <a:pt x="307049" y="142514"/>
                  <a:pt x="304176" y="142514"/>
                </a:cubicBezTo>
                <a:cubicBezTo>
                  <a:pt x="301662" y="142514"/>
                  <a:pt x="299508" y="140349"/>
                  <a:pt x="299508" y="137824"/>
                </a:cubicBezTo>
                <a:lnTo>
                  <a:pt x="299508" y="56284"/>
                </a:lnTo>
                <a:lnTo>
                  <a:pt x="121742" y="56284"/>
                </a:lnTo>
                <a:cubicBezTo>
                  <a:pt x="118869" y="56284"/>
                  <a:pt x="117074" y="54119"/>
                  <a:pt x="117074" y="51594"/>
                </a:cubicBezTo>
                <a:cubicBezTo>
                  <a:pt x="117074" y="49068"/>
                  <a:pt x="118869" y="46903"/>
                  <a:pt x="121742" y="46903"/>
                </a:cubicBezTo>
                <a:lnTo>
                  <a:pt x="299508" y="46903"/>
                </a:lnTo>
                <a:lnTo>
                  <a:pt x="299508" y="9381"/>
                </a:lnTo>
                <a:lnTo>
                  <a:pt x="9337" y="9381"/>
                </a:lnTo>
                <a:lnTo>
                  <a:pt x="9337" y="51594"/>
                </a:lnTo>
                <a:cubicBezTo>
                  <a:pt x="9337" y="54119"/>
                  <a:pt x="7182" y="56284"/>
                  <a:pt x="4668" y="56284"/>
                </a:cubicBezTo>
                <a:cubicBezTo>
                  <a:pt x="1795" y="56284"/>
                  <a:pt x="0" y="54119"/>
                  <a:pt x="0" y="51594"/>
                </a:cubicBezTo>
                <a:lnTo>
                  <a:pt x="0" y="4690"/>
                </a:lnTo>
                <a:cubicBezTo>
                  <a:pt x="0" y="2165"/>
                  <a:pt x="1795" y="0"/>
                  <a:pt x="466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701">
            <a:extLst>
              <a:ext uri="{FF2B5EF4-FFF2-40B4-BE49-F238E27FC236}">
                <a16:creationId xmlns:a16="http://schemas.microsoft.com/office/drawing/2014/main" id="{450157D2-A131-4C47-B18F-8C291909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434" y="3232917"/>
            <a:ext cx="610338" cy="610338"/>
          </a:xfrm>
          <a:custGeom>
            <a:avLst/>
            <a:gdLst/>
            <a:ahLst/>
            <a:cxnLst/>
            <a:rect l="0" t="0" r="r" b="b"/>
            <a:pathLst>
              <a:path w="309204" h="309202">
                <a:moveTo>
                  <a:pt x="95638" y="146123"/>
                </a:moveTo>
                <a:cubicBezTo>
                  <a:pt x="93840" y="146123"/>
                  <a:pt x="92042" y="146844"/>
                  <a:pt x="90604" y="147927"/>
                </a:cubicBezTo>
                <a:cubicBezTo>
                  <a:pt x="87368" y="150452"/>
                  <a:pt x="86649" y="155864"/>
                  <a:pt x="89166" y="159833"/>
                </a:cubicBezTo>
                <a:lnTo>
                  <a:pt x="153883" y="258691"/>
                </a:lnTo>
                <a:cubicBezTo>
                  <a:pt x="154962" y="260134"/>
                  <a:pt x="154962" y="261577"/>
                  <a:pt x="154242" y="262660"/>
                </a:cubicBezTo>
                <a:cubicBezTo>
                  <a:pt x="153883" y="264103"/>
                  <a:pt x="152804" y="265546"/>
                  <a:pt x="151366" y="265907"/>
                </a:cubicBezTo>
                <a:cubicBezTo>
                  <a:pt x="149568" y="266268"/>
                  <a:pt x="148490" y="266628"/>
                  <a:pt x="146333" y="266989"/>
                </a:cubicBezTo>
                <a:cubicBezTo>
                  <a:pt x="142737" y="267350"/>
                  <a:pt x="137704" y="267711"/>
                  <a:pt x="128356" y="272040"/>
                </a:cubicBezTo>
                <a:cubicBezTo>
                  <a:pt x="120086" y="275648"/>
                  <a:pt x="108581" y="284307"/>
                  <a:pt x="111457" y="293327"/>
                </a:cubicBezTo>
                <a:cubicBezTo>
                  <a:pt x="112536" y="296574"/>
                  <a:pt x="113974" y="298378"/>
                  <a:pt x="114693" y="299100"/>
                </a:cubicBezTo>
                <a:cubicBezTo>
                  <a:pt x="120446" y="296214"/>
                  <a:pt x="138063" y="287915"/>
                  <a:pt x="154242" y="286833"/>
                </a:cubicBezTo>
                <a:cubicBezTo>
                  <a:pt x="162152" y="286472"/>
                  <a:pt x="168264" y="287194"/>
                  <a:pt x="174017" y="287915"/>
                </a:cubicBezTo>
                <a:cubicBezTo>
                  <a:pt x="182286" y="288637"/>
                  <a:pt x="188399" y="289359"/>
                  <a:pt x="195230" y="284668"/>
                </a:cubicBezTo>
                <a:lnTo>
                  <a:pt x="224353" y="265546"/>
                </a:lnTo>
                <a:cubicBezTo>
                  <a:pt x="238015" y="256526"/>
                  <a:pt x="241970" y="238126"/>
                  <a:pt x="232622" y="224415"/>
                </a:cubicBezTo>
                <a:lnTo>
                  <a:pt x="203140" y="178955"/>
                </a:lnTo>
                <a:cubicBezTo>
                  <a:pt x="199904" y="174986"/>
                  <a:pt x="194151" y="173904"/>
                  <a:pt x="190196" y="176790"/>
                </a:cubicBezTo>
                <a:cubicBezTo>
                  <a:pt x="188758" y="177512"/>
                  <a:pt x="187680" y="178955"/>
                  <a:pt x="186601" y="180398"/>
                </a:cubicBezTo>
                <a:cubicBezTo>
                  <a:pt x="185882" y="181841"/>
                  <a:pt x="184803" y="182563"/>
                  <a:pt x="183365" y="182924"/>
                </a:cubicBezTo>
                <a:cubicBezTo>
                  <a:pt x="181927" y="183285"/>
                  <a:pt x="180489" y="182563"/>
                  <a:pt x="179410" y="181841"/>
                </a:cubicBezTo>
                <a:cubicBezTo>
                  <a:pt x="176174" y="178233"/>
                  <a:pt x="171141" y="177873"/>
                  <a:pt x="167186" y="180398"/>
                </a:cubicBezTo>
                <a:cubicBezTo>
                  <a:pt x="165029" y="181841"/>
                  <a:pt x="163590" y="183645"/>
                  <a:pt x="163231" y="186171"/>
                </a:cubicBezTo>
                <a:cubicBezTo>
                  <a:pt x="162871" y="187614"/>
                  <a:pt x="162152" y="188696"/>
                  <a:pt x="160714" y="189418"/>
                </a:cubicBezTo>
                <a:cubicBezTo>
                  <a:pt x="159636" y="189779"/>
                  <a:pt x="158197" y="189779"/>
                  <a:pt x="156759" y="189418"/>
                </a:cubicBezTo>
                <a:cubicBezTo>
                  <a:pt x="154242" y="188336"/>
                  <a:pt x="151007" y="189057"/>
                  <a:pt x="148490" y="190500"/>
                </a:cubicBezTo>
                <a:cubicBezTo>
                  <a:pt x="145614" y="192304"/>
                  <a:pt x="144175" y="194830"/>
                  <a:pt x="144175" y="198077"/>
                </a:cubicBezTo>
                <a:cubicBezTo>
                  <a:pt x="143816" y="200242"/>
                  <a:pt x="142378" y="201685"/>
                  <a:pt x="140580" y="202407"/>
                </a:cubicBezTo>
                <a:cubicBezTo>
                  <a:pt x="138423" y="202768"/>
                  <a:pt x="136625" y="202046"/>
                  <a:pt x="135187" y="200242"/>
                </a:cubicBezTo>
                <a:lnTo>
                  <a:pt x="102469" y="150091"/>
                </a:lnTo>
                <a:cubicBezTo>
                  <a:pt x="101390" y="148287"/>
                  <a:pt x="99233" y="146844"/>
                  <a:pt x="97076" y="146483"/>
                </a:cubicBezTo>
                <a:cubicBezTo>
                  <a:pt x="96716" y="146483"/>
                  <a:pt x="95997" y="146123"/>
                  <a:pt x="95638" y="146123"/>
                </a:cubicBezTo>
                <a:close/>
                <a:moveTo>
                  <a:pt x="285574" y="115888"/>
                </a:moveTo>
                <a:cubicBezTo>
                  <a:pt x="288044" y="115888"/>
                  <a:pt x="290160" y="118269"/>
                  <a:pt x="290160" y="120310"/>
                </a:cubicBezTo>
                <a:cubicBezTo>
                  <a:pt x="290160" y="123032"/>
                  <a:pt x="288044" y="125073"/>
                  <a:pt x="285574" y="125073"/>
                </a:cubicBezTo>
                <a:cubicBezTo>
                  <a:pt x="283105" y="125073"/>
                  <a:pt x="280988" y="123032"/>
                  <a:pt x="280988" y="120310"/>
                </a:cubicBezTo>
                <a:cubicBezTo>
                  <a:pt x="280988" y="118269"/>
                  <a:pt x="283105" y="115888"/>
                  <a:pt x="285574" y="115888"/>
                </a:cubicBezTo>
                <a:close/>
                <a:moveTo>
                  <a:pt x="142296" y="94043"/>
                </a:moveTo>
                <a:cubicBezTo>
                  <a:pt x="166144" y="92315"/>
                  <a:pt x="190845" y="95317"/>
                  <a:pt x="212223" y="103320"/>
                </a:cubicBezTo>
                <a:lnTo>
                  <a:pt x="215457" y="96044"/>
                </a:lnTo>
                <a:lnTo>
                  <a:pt x="229829" y="117145"/>
                </a:lnTo>
                <a:lnTo>
                  <a:pt x="204678" y="119328"/>
                </a:lnTo>
                <a:lnTo>
                  <a:pt x="208271" y="112052"/>
                </a:lnTo>
                <a:cubicBezTo>
                  <a:pt x="167671" y="97136"/>
                  <a:pt x="115573" y="100774"/>
                  <a:pt x="82518" y="121147"/>
                </a:cubicBezTo>
                <a:cubicBezTo>
                  <a:pt x="81440" y="121511"/>
                  <a:pt x="80721" y="121874"/>
                  <a:pt x="80003" y="121874"/>
                </a:cubicBezTo>
                <a:cubicBezTo>
                  <a:pt x="78206" y="121874"/>
                  <a:pt x="76769" y="121147"/>
                  <a:pt x="75691" y="119692"/>
                </a:cubicBezTo>
                <a:cubicBezTo>
                  <a:pt x="74613" y="117145"/>
                  <a:pt x="75332" y="114598"/>
                  <a:pt x="77488" y="113143"/>
                </a:cubicBezTo>
                <a:cubicBezTo>
                  <a:pt x="95453" y="102229"/>
                  <a:pt x="118447" y="95772"/>
                  <a:pt x="142296" y="94043"/>
                </a:cubicBezTo>
                <a:close/>
                <a:moveTo>
                  <a:pt x="272171" y="9381"/>
                </a:moveTo>
                <a:lnTo>
                  <a:pt x="272171" y="234878"/>
                </a:lnTo>
                <a:lnTo>
                  <a:pt x="290508" y="234878"/>
                </a:lnTo>
                <a:cubicBezTo>
                  <a:pt x="295901" y="234878"/>
                  <a:pt x="300215" y="230910"/>
                  <a:pt x="300215" y="225858"/>
                </a:cubicBezTo>
                <a:lnTo>
                  <a:pt x="300215" y="18761"/>
                </a:lnTo>
                <a:cubicBezTo>
                  <a:pt x="300215" y="13710"/>
                  <a:pt x="295901" y="9381"/>
                  <a:pt x="290508" y="9381"/>
                </a:cubicBezTo>
                <a:lnTo>
                  <a:pt x="272171" y="9381"/>
                </a:lnTo>
                <a:close/>
                <a:moveTo>
                  <a:pt x="47099" y="9381"/>
                </a:moveTo>
                <a:lnTo>
                  <a:pt x="47099" y="234878"/>
                </a:lnTo>
                <a:lnTo>
                  <a:pt x="127277" y="234878"/>
                </a:lnTo>
                <a:lnTo>
                  <a:pt x="81256" y="164884"/>
                </a:lnTo>
                <a:cubicBezTo>
                  <a:pt x="75863" y="156586"/>
                  <a:pt x="77661" y="146123"/>
                  <a:pt x="85211" y="140350"/>
                </a:cubicBezTo>
                <a:cubicBezTo>
                  <a:pt x="89166" y="137463"/>
                  <a:pt x="94199" y="136381"/>
                  <a:pt x="98514" y="137103"/>
                </a:cubicBezTo>
                <a:cubicBezTo>
                  <a:pt x="103547" y="138185"/>
                  <a:pt x="107862" y="140711"/>
                  <a:pt x="110379" y="145040"/>
                </a:cubicBezTo>
                <a:lnTo>
                  <a:pt x="138063" y="187253"/>
                </a:lnTo>
                <a:cubicBezTo>
                  <a:pt x="139501" y="185810"/>
                  <a:pt x="141299" y="184006"/>
                  <a:pt x="143097" y="182563"/>
                </a:cubicBezTo>
                <a:cubicBezTo>
                  <a:pt x="147052" y="180037"/>
                  <a:pt x="151366" y="178955"/>
                  <a:pt x="155681" y="179677"/>
                </a:cubicBezTo>
                <a:cubicBezTo>
                  <a:pt x="157119" y="176790"/>
                  <a:pt x="159636" y="174265"/>
                  <a:pt x="162152" y="172461"/>
                </a:cubicBezTo>
                <a:cubicBezTo>
                  <a:pt x="168264" y="168492"/>
                  <a:pt x="175455" y="168131"/>
                  <a:pt x="181567" y="171739"/>
                </a:cubicBezTo>
                <a:cubicBezTo>
                  <a:pt x="182646" y="170657"/>
                  <a:pt x="183725" y="169935"/>
                  <a:pt x="184803" y="168853"/>
                </a:cubicBezTo>
                <a:cubicBezTo>
                  <a:pt x="193073" y="163441"/>
                  <a:pt x="203859" y="165245"/>
                  <a:pt x="210331" y="172821"/>
                </a:cubicBezTo>
                <a:cubicBezTo>
                  <a:pt x="210331" y="173182"/>
                  <a:pt x="210690" y="173543"/>
                  <a:pt x="211050" y="173904"/>
                </a:cubicBezTo>
                <a:lnTo>
                  <a:pt x="240532" y="219003"/>
                </a:lnTo>
                <a:cubicBezTo>
                  <a:pt x="243768" y="224054"/>
                  <a:pt x="245925" y="229466"/>
                  <a:pt x="246644" y="234878"/>
                </a:cubicBezTo>
                <a:lnTo>
                  <a:pt x="262464" y="234878"/>
                </a:lnTo>
                <a:lnTo>
                  <a:pt x="262464" y="9381"/>
                </a:lnTo>
                <a:lnTo>
                  <a:pt x="47099" y="9381"/>
                </a:lnTo>
                <a:close/>
                <a:moveTo>
                  <a:pt x="18696" y="9381"/>
                </a:moveTo>
                <a:cubicBezTo>
                  <a:pt x="13662" y="9381"/>
                  <a:pt x="9348" y="13710"/>
                  <a:pt x="9348" y="18761"/>
                </a:cubicBezTo>
                <a:lnTo>
                  <a:pt x="9348" y="225858"/>
                </a:lnTo>
                <a:cubicBezTo>
                  <a:pt x="9348" y="230910"/>
                  <a:pt x="13662" y="234878"/>
                  <a:pt x="18696" y="234878"/>
                </a:cubicBezTo>
                <a:lnTo>
                  <a:pt x="37751" y="234878"/>
                </a:lnTo>
                <a:lnTo>
                  <a:pt x="37751" y="9381"/>
                </a:lnTo>
                <a:lnTo>
                  <a:pt x="18696" y="9381"/>
                </a:lnTo>
                <a:close/>
                <a:moveTo>
                  <a:pt x="18696" y="0"/>
                </a:moveTo>
                <a:lnTo>
                  <a:pt x="290508" y="0"/>
                </a:lnTo>
                <a:cubicBezTo>
                  <a:pt x="300934" y="0"/>
                  <a:pt x="309204" y="8298"/>
                  <a:pt x="309204" y="18761"/>
                </a:cubicBezTo>
                <a:lnTo>
                  <a:pt x="309204" y="225858"/>
                </a:lnTo>
                <a:cubicBezTo>
                  <a:pt x="309204" y="236322"/>
                  <a:pt x="300934" y="244620"/>
                  <a:pt x="290508" y="244620"/>
                </a:cubicBezTo>
                <a:lnTo>
                  <a:pt x="247003" y="244620"/>
                </a:lnTo>
                <a:cubicBezTo>
                  <a:pt x="246644" y="245702"/>
                  <a:pt x="246644" y="247145"/>
                  <a:pt x="246284" y="248589"/>
                </a:cubicBezTo>
                <a:cubicBezTo>
                  <a:pt x="244127" y="258691"/>
                  <a:pt x="238015" y="267711"/>
                  <a:pt x="229386" y="273484"/>
                </a:cubicBezTo>
                <a:lnTo>
                  <a:pt x="200263" y="292606"/>
                </a:lnTo>
                <a:cubicBezTo>
                  <a:pt x="190556" y="299461"/>
                  <a:pt x="181927" y="298378"/>
                  <a:pt x="172579" y="297296"/>
                </a:cubicBezTo>
                <a:cubicBezTo>
                  <a:pt x="167545" y="296574"/>
                  <a:pt x="161793" y="295853"/>
                  <a:pt x="154962" y="296214"/>
                </a:cubicBezTo>
                <a:cubicBezTo>
                  <a:pt x="137704" y="297657"/>
                  <a:pt x="117569" y="308120"/>
                  <a:pt x="117210" y="308481"/>
                </a:cubicBezTo>
                <a:cubicBezTo>
                  <a:pt x="116491" y="308842"/>
                  <a:pt x="115772" y="309202"/>
                  <a:pt x="115053" y="309202"/>
                </a:cubicBezTo>
                <a:cubicBezTo>
                  <a:pt x="115053" y="309202"/>
                  <a:pt x="114693" y="309202"/>
                  <a:pt x="114693" y="308842"/>
                </a:cubicBezTo>
                <a:cubicBezTo>
                  <a:pt x="113255" y="308842"/>
                  <a:pt x="105705" y="307398"/>
                  <a:pt x="102109" y="296214"/>
                </a:cubicBezTo>
                <a:cubicBezTo>
                  <a:pt x="98154" y="282143"/>
                  <a:pt x="110379" y="269876"/>
                  <a:pt x="124760" y="263381"/>
                </a:cubicBezTo>
                <a:cubicBezTo>
                  <a:pt x="133030" y="259773"/>
                  <a:pt x="138423" y="258691"/>
                  <a:pt x="142018" y="257969"/>
                </a:cubicBezTo>
                <a:lnTo>
                  <a:pt x="133389" y="244620"/>
                </a:lnTo>
                <a:lnTo>
                  <a:pt x="18696" y="244620"/>
                </a:lnTo>
                <a:cubicBezTo>
                  <a:pt x="8629" y="244620"/>
                  <a:pt x="0" y="236322"/>
                  <a:pt x="0" y="225858"/>
                </a:cubicBezTo>
                <a:lnTo>
                  <a:pt x="0" y="18761"/>
                </a:lnTo>
                <a:cubicBezTo>
                  <a:pt x="0" y="8298"/>
                  <a:pt x="8629" y="0"/>
                  <a:pt x="1869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Freeform 716">
            <a:extLst>
              <a:ext uri="{FF2B5EF4-FFF2-40B4-BE49-F238E27FC236}">
                <a16:creationId xmlns:a16="http://schemas.microsoft.com/office/drawing/2014/main" id="{45931777-6E05-8D49-8023-239C2EB5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847" y="10102707"/>
            <a:ext cx="482010" cy="610338"/>
          </a:xfrm>
          <a:custGeom>
            <a:avLst/>
            <a:gdLst/>
            <a:ahLst/>
            <a:cxnLst/>
            <a:rect l="0" t="0" r="r" b="b"/>
            <a:pathLst>
              <a:path w="244116" h="309204">
                <a:moveTo>
                  <a:pt x="137140" y="139256"/>
                </a:moveTo>
                <a:cubicBezTo>
                  <a:pt x="119238" y="139256"/>
                  <a:pt x="104559" y="154512"/>
                  <a:pt x="104559" y="172674"/>
                </a:cubicBezTo>
                <a:cubicBezTo>
                  <a:pt x="104559" y="190836"/>
                  <a:pt x="119238" y="205729"/>
                  <a:pt x="137140" y="205729"/>
                </a:cubicBezTo>
                <a:cubicBezTo>
                  <a:pt x="155400" y="205729"/>
                  <a:pt x="169721" y="190836"/>
                  <a:pt x="169721" y="172674"/>
                </a:cubicBezTo>
                <a:cubicBezTo>
                  <a:pt x="169721" y="154512"/>
                  <a:pt x="155400" y="139256"/>
                  <a:pt x="137140" y="139256"/>
                </a:cubicBezTo>
                <a:close/>
                <a:moveTo>
                  <a:pt x="137140" y="130175"/>
                </a:moveTo>
                <a:cubicBezTo>
                  <a:pt x="160412" y="130175"/>
                  <a:pt x="179030" y="149427"/>
                  <a:pt x="179030" y="172674"/>
                </a:cubicBezTo>
                <a:cubicBezTo>
                  <a:pt x="179030" y="196285"/>
                  <a:pt x="160412" y="215537"/>
                  <a:pt x="137140" y="215537"/>
                </a:cubicBezTo>
                <a:cubicBezTo>
                  <a:pt x="113868" y="215537"/>
                  <a:pt x="95250" y="196285"/>
                  <a:pt x="95250" y="172674"/>
                </a:cubicBezTo>
                <a:cubicBezTo>
                  <a:pt x="95250" y="149427"/>
                  <a:pt x="113868" y="130175"/>
                  <a:pt x="137140" y="130175"/>
                </a:cubicBezTo>
                <a:close/>
                <a:moveTo>
                  <a:pt x="138312" y="107745"/>
                </a:moveTo>
                <a:cubicBezTo>
                  <a:pt x="102551" y="107745"/>
                  <a:pt x="73652" y="136423"/>
                  <a:pt x="73652" y="171911"/>
                </a:cubicBezTo>
                <a:cubicBezTo>
                  <a:pt x="73652" y="183740"/>
                  <a:pt x="76903" y="195211"/>
                  <a:pt x="83405" y="205249"/>
                </a:cubicBezTo>
                <a:cubicBezTo>
                  <a:pt x="84128" y="207399"/>
                  <a:pt x="84128" y="209550"/>
                  <a:pt x="82683" y="210984"/>
                </a:cubicBezTo>
                <a:lnTo>
                  <a:pt x="45477" y="247906"/>
                </a:lnTo>
                <a:cubicBezTo>
                  <a:pt x="41864" y="251491"/>
                  <a:pt x="41864" y="256868"/>
                  <a:pt x="45477" y="260094"/>
                </a:cubicBezTo>
                <a:lnTo>
                  <a:pt x="49450" y="264037"/>
                </a:lnTo>
                <a:cubicBezTo>
                  <a:pt x="52701" y="267263"/>
                  <a:pt x="58481" y="267263"/>
                  <a:pt x="61732" y="264037"/>
                </a:cubicBezTo>
                <a:lnTo>
                  <a:pt x="98577" y="227115"/>
                </a:lnTo>
                <a:cubicBezTo>
                  <a:pt x="100383" y="226040"/>
                  <a:pt x="102551" y="225323"/>
                  <a:pt x="104718" y="226757"/>
                </a:cubicBezTo>
                <a:cubicBezTo>
                  <a:pt x="114832" y="232851"/>
                  <a:pt x="126392" y="236077"/>
                  <a:pt x="138312" y="236077"/>
                </a:cubicBezTo>
                <a:cubicBezTo>
                  <a:pt x="174074" y="236077"/>
                  <a:pt x="202972" y="207399"/>
                  <a:pt x="202972" y="171911"/>
                </a:cubicBezTo>
                <a:cubicBezTo>
                  <a:pt x="202972" y="136423"/>
                  <a:pt x="174074" y="107745"/>
                  <a:pt x="138312" y="107745"/>
                </a:cubicBezTo>
                <a:close/>
                <a:moveTo>
                  <a:pt x="138312" y="98425"/>
                </a:moveTo>
                <a:cubicBezTo>
                  <a:pt x="179492" y="98425"/>
                  <a:pt x="212364" y="131404"/>
                  <a:pt x="212364" y="171911"/>
                </a:cubicBezTo>
                <a:cubicBezTo>
                  <a:pt x="212364" y="212418"/>
                  <a:pt x="179492" y="245397"/>
                  <a:pt x="138312" y="245397"/>
                </a:cubicBezTo>
                <a:cubicBezTo>
                  <a:pt x="126030" y="245397"/>
                  <a:pt x="113749" y="242171"/>
                  <a:pt x="102912" y="236435"/>
                </a:cubicBezTo>
                <a:lnTo>
                  <a:pt x="68234" y="270490"/>
                </a:lnTo>
                <a:cubicBezTo>
                  <a:pt x="64983" y="274074"/>
                  <a:pt x="60287" y="275867"/>
                  <a:pt x="55591" y="275867"/>
                </a:cubicBezTo>
                <a:cubicBezTo>
                  <a:pt x="50895" y="275867"/>
                  <a:pt x="46199" y="274074"/>
                  <a:pt x="42587" y="270490"/>
                </a:cubicBezTo>
                <a:lnTo>
                  <a:pt x="38974" y="266547"/>
                </a:lnTo>
                <a:cubicBezTo>
                  <a:pt x="31750" y="259736"/>
                  <a:pt x="31750" y="248265"/>
                  <a:pt x="38974" y="241095"/>
                </a:cubicBezTo>
                <a:lnTo>
                  <a:pt x="73291" y="207041"/>
                </a:lnTo>
                <a:cubicBezTo>
                  <a:pt x="67150" y="196287"/>
                  <a:pt x="64260" y="184099"/>
                  <a:pt x="64260" y="171911"/>
                </a:cubicBezTo>
                <a:cubicBezTo>
                  <a:pt x="64260" y="131404"/>
                  <a:pt x="97493" y="98425"/>
                  <a:pt x="138312" y="98425"/>
                </a:cubicBezTo>
                <a:close/>
                <a:moveTo>
                  <a:pt x="9707" y="74784"/>
                </a:moveTo>
                <a:lnTo>
                  <a:pt x="9707" y="299856"/>
                </a:lnTo>
                <a:lnTo>
                  <a:pt x="84488" y="299856"/>
                </a:lnTo>
                <a:lnTo>
                  <a:pt x="84488" y="270373"/>
                </a:lnTo>
                <a:cubicBezTo>
                  <a:pt x="84488" y="267497"/>
                  <a:pt x="86645" y="265699"/>
                  <a:pt x="89161" y="265699"/>
                </a:cubicBezTo>
                <a:cubicBezTo>
                  <a:pt x="92038" y="265699"/>
                  <a:pt x="93835" y="267497"/>
                  <a:pt x="93835" y="270373"/>
                </a:cubicBezTo>
                <a:lnTo>
                  <a:pt x="93835" y="299856"/>
                </a:lnTo>
                <a:lnTo>
                  <a:pt x="150280" y="299856"/>
                </a:lnTo>
                <a:lnTo>
                  <a:pt x="150280" y="260306"/>
                </a:lnTo>
                <a:cubicBezTo>
                  <a:pt x="150280" y="257790"/>
                  <a:pt x="152437" y="255632"/>
                  <a:pt x="154954" y="255632"/>
                </a:cubicBezTo>
                <a:cubicBezTo>
                  <a:pt x="157471" y="255632"/>
                  <a:pt x="159628" y="257790"/>
                  <a:pt x="159628" y="260306"/>
                </a:cubicBezTo>
                <a:lnTo>
                  <a:pt x="159628" y="299856"/>
                </a:lnTo>
                <a:lnTo>
                  <a:pt x="234408" y="299856"/>
                </a:lnTo>
                <a:lnTo>
                  <a:pt x="234408" y="74784"/>
                </a:lnTo>
                <a:lnTo>
                  <a:pt x="159628" y="74784"/>
                </a:lnTo>
                <a:lnTo>
                  <a:pt x="159628" y="84851"/>
                </a:lnTo>
                <a:cubicBezTo>
                  <a:pt x="159628" y="87727"/>
                  <a:pt x="157471" y="89525"/>
                  <a:pt x="154954" y="89525"/>
                </a:cubicBezTo>
                <a:cubicBezTo>
                  <a:pt x="152437" y="89525"/>
                  <a:pt x="150280" y="87727"/>
                  <a:pt x="150280" y="84851"/>
                </a:cubicBezTo>
                <a:lnTo>
                  <a:pt x="150280" y="74784"/>
                </a:lnTo>
                <a:lnTo>
                  <a:pt x="93835" y="74784"/>
                </a:lnTo>
                <a:lnTo>
                  <a:pt x="93835" y="96356"/>
                </a:lnTo>
                <a:cubicBezTo>
                  <a:pt x="93835" y="98873"/>
                  <a:pt x="92038" y="101030"/>
                  <a:pt x="89161" y="101030"/>
                </a:cubicBezTo>
                <a:cubicBezTo>
                  <a:pt x="86645" y="101030"/>
                  <a:pt x="84488" y="98873"/>
                  <a:pt x="84488" y="96356"/>
                </a:cubicBezTo>
                <a:lnTo>
                  <a:pt x="84488" y="74784"/>
                </a:lnTo>
                <a:lnTo>
                  <a:pt x="9707" y="74784"/>
                </a:lnTo>
                <a:close/>
                <a:moveTo>
                  <a:pt x="148842" y="9348"/>
                </a:moveTo>
                <a:lnTo>
                  <a:pt x="158909" y="65795"/>
                </a:lnTo>
                <a:lnTo>
                  <a:pt x="230813" y="65795"/>
                </a:lnTo>
                <a:lnTo>
                  <a:pt x="194502" y="9348"/>
                </a:lnTo>
                <a:lnTo>
                  <a:pt x="148842" y="9348"/>
                </a:lnTo>
                <a:close/>
                <a:moveTo>
                  <a:pt x="104981" y="9348"/>
                </a:moveTo>
                <a:lnTo>
                  <a:pt x="94914" y="65795"/>
                </a:lnTo>
                <a:lnTo>
                  <a:pt x="149202" y="65795"/>
                </a:lnTo>
                <a:lnTo>
                  <a:pt x="139135" y="9348"/>
                </a:lnTo>
                <a:lnTo>
                  <a:pt x="104981" y="9348"/>
                </a:lnTo>
                <a:close/>
                <a:moveTo>
                  <a:pt x="49614" y="9348"/>
                </a:moveTo>
                <a:lnTo>
                  <a:pt x="13302" y="65795"/>
                </a:lnTo>
                <a:lnTo>
                  <a:pt x="85566" y="65795"/>
                </a:lnTo>
                <a:lnTo>
                  <a:pt x="95633" y="9348"/>
                </a:lnTo>
                <a:lnTo>
                  <a:pt x="49614" y="9348"/>
                </a:lnTo>
                <a:close/>
                <a:moveTo>
                  <a:pt x="47097" y="0"/>
                </a:moveTo>
                <a:lnTo>
                  <a:pt x="101026" y="0"/>
                </a:lnTo>
                <a:lnTo>
                  <a:pt x="143090" y="0"/>
                </a:lnTo>
                <a:lnTo>
                  <a:pt x="197018" y="0"/>
                </a:lnTo>
                <a:cubicBezTo>
                  <a:pt x="198456" y="0"/>
                  <a:pt x="200254" y="719"/>
                  <a:pt x="200973" y="2157"/>
                </a:cubicBezTo>
                <a:lnTo>
                  <a:pt x="243037" y="67593"/>
                </a:lnTo>
                <a:cubicBezTo>
                  <a:pt x="243397" y="67953"/>
                  <a:pt x="243397" y="68312"/>
                  <a:pt x="243397" y="68312"/>
                </a:cubicBezTo>
                <a:cubicBezTo>
                  <a:pt x="243756" y="68312"/>
                  <a:pt x="243756" y="68672"/>
                  <a:pt x="243756" y="68672"/>
                </a:cubicBezTo>
                <a:cubicBezTo>
                  <a:pt x="243756" y="69391"/>
                  <a:pt x="244116" y="69750"/>
                  <a:pt x="244116" y="70110"/>
                </a:cubicBezTo>
                <a:lnTo>
                  <a:pt x="244116" y="304530"/>
                </a:lnTo>
                <a:cubicBezTo>
                  <a:pt x="244116" y="307046"/>
                  <a:pt x="241958" y="309204"/>
                  <a:pt x="239442" y="309204"/>
                </a:cubicBezTo>
                <a:lnTo>
                  <a:pt x="154954" y="309204"/>
                </a:lnTo>
                <a:lnTo>
                  <a:pt x="89161" y="309204"/>
                </a:lnTo>
                <a:lnTo>
                  <a:pt x="5033" y="309204"/>
                </a:lnTo>
                <a:cubicBezTo>
                  <a:pt x="2157" y="309204"/>
                  <a:pt x="0" y="307046"/>
                  <a:pt x="0" y="304530"/>
                </a:cubicBezTo>
                <a:lnTo>
                  <a:pt x="0" y="70110"/>
                </a:lnTo>
                <a:lnTo>
                  <a:pt x="359" y="70110"/>
                </a:lnTo>
                <a:cubicBezTo>
                  <a:pt x="359" y="69750"/>
                  <a:pt x="359" y="69391"/>
                  <a:pt x="359" y="68672"/>
                </a:cubicBezTo>
                <a:lnTo>
                  <a:pt x="719" y="68312"/>
                </a:lnTo>
                <a:cubicBezTo>
                  <a:pt x="719" y="68312"/>
                  <a:pt x="1079" y="67953"/>
                  <a:pt x="1079" y="67593"/>
                </a:cubicBezTo>
                <a:lnTo>
                  <a:pt x="43143" y="2157"/>
                </a:lnTo>
                <a:cubicBezTo>
                  <a:pt x="43862" y="719"/>
                  <a:pt x="45659" y="0"/>
                  <a:pt x="47097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715">
            <a:extLst>
              <a:ext uri="{FF2B5EF4-FFF2-40B4-BE49-F238E27FC236}">
                <a16:creationId xmlns:a16="http://schemas.microsoft.com/office/drawing/2014/main" id="{67BBEC9D-EA46-5E4B-B8F1-780CE84A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65" y="6825497"/>
            <a:ext cx="610336" cy="610338"/>
          </a:xfrm>
          <a:custGeom>
            <a:avLst/>
            <a:gdLst/>
            <a:ahLst/>
            <a:cxnLst/>
            <a:rect l="0" t="0" r="r" b="b"/>
            <a:pathLst>
              <a:path w="309203" h="309204">
                <a:moveTo>
                  <a:pt x="39549" y="222656"/>
                </a:moveTo>
                <a:lnTo>
                  <a:pt x="9348" y="252822"/>
                </a:lnTo>
                <a:lnTo>
                  <a:pt x="9348" y="280833"/>
                </a:lnTo>
                <a:cubicBezTo>
                  <a:pt x="9348" y="291248"/>
                  <a:pt x="17977" y="299508"/>
                  <a:pt x="28044" y="299508"/>
                </a:cubicBezTo>
                <a:lnTo>
                  <a:pt x="116850" y="299508"/>
                </a:lnTo>
                <a:lnTo>
                  <a:pt x="39549" y="222656"/>
                </a:lnTo>
                <a:close/>
                <a:moveTo>
                  <a:pt x="110378" y="152268"/>
                </a:moveTo>
                <a:lnTo>
                  <a:pt x="46380" y="216191"/>
                </a:lnTo>
                <a:lnTo>
                  <a:pt x="130153" y="299508"/>
                </a:lnTo>
                <a:lnTo>
                  <a:pt x="159635" y="299508"/>
                </a:lnTo>
                <a:lnTo>
                  <a:pt x="208891" y="251026"/>
                </a:lnTo>
                <a:lnTo>
                  <a:pt x="143815" y="186025"/>
                </a:lnTo>
                <a:lnTo>
                  <a:pt x="110378" y="152268"/>
                </a:lnTo>
                <a:close/>
                <a:moveTo>
                  <a:pt x="9348" y="51714"/>
                </a:moveTo>
                <a:lnTo>
                  <a:pt x="9348" y="239534"/>
                </a:lnTo>
                <a:lnTo>
                  <a:pt x="36313" y="212600"/>
                </a:lnTo>
                <a:lnTo>
                  <a:pt x="103547" y="145804"/>
                </a:lnTo>
                <a:lnTo>
                  <a:pt x="55009" y="96963"/>
                </a:lnTo>
                <a:lnTo>
                  <a:pt x="9348" y="51714"/>
                </a:lnTo>
                <a:close/>
                <a:moveTo>
                  <a:pt x="244294" y="42760"/>
                </a:moveTo>
                <a:cubicBezTo>
                  <a:pt x="231320" y="42760"/>
                  <a:pt x="220508" y="53268"/>
                  <a:pt x="220508" y="66676"/>
                </a:cubicBezTo>
                <a:cubicBezTo>
                  <a:pt x="220508" y="79721"/>
                  <a:pt x="231320" y="90592"/>
                  <a:pt x="244294" y="90592"/>
                </a:cubicBezTo>
                <a:cubicBezTo>
                  <a:pt x="257269" y="90592"/>
                  <a:pt x="268081" y="79721"/>
                  <a:pt x="268081" y="66676"/>
                </a:cubicBezTo>
                <a:cubicBezTo>
                  <a:pt x="268081" y="53268"/>
                  <a:pt x="257269" y="42760"/>
                  <a:pt x="244294" y="42760"/>
                </a:cubicBezTo>
                <a:close/>
                <a:moveTo>
                  <a:pt x="244294" y="33338"/>
                </a:moveTo>
                <a:cubicBezTo>
                  <a:pt x="262315" y="33338"/>
                  <a:pt x="277452" y="48195"/>
                  <a:pt x="277452" y="66676"/>
                </a:cubicBezTo>
                <a:cubicBezTo>
                  <a:pt x="277452" y="84794"/>
                  <a:pt x="262315" y="99651"/>
                  <a:pt x="244294" y="99651"/>
                </a:cubicBezTo>
                <a:cubicBezTo>
                  <a:pt x="225914" y="99651"/>
                  <a:pt x="211137" y="84794"/>
                  <a:pt x="211137" y="66676"/>
                </a:cubicBezTo>
                <a:cubicBezTo>
                  <a:pt x="211137" y="48195"/>
                  <a:pt x="225914" y="33338"/>
                  <a:pt x="244294" y="33338"/>
                </a:cubicBezTo>
                <a:close/>
                <a:moveTo>
                  <a:pt x="243681" y="9375"/>
                </a:moveTo>
                <a:cubicBezTo>
                  <a:pt x="212361" y="9375"/>
                  <a:pt x="187160" y="34975"/>
                  <a:pt x="187160" y="65984"/>
                </a:cubicBezTo>
                <a:cubicBezTo>
                  <a:pt x="187160" y="87618"/>
                  <a:pt x="200120" y="107810"/>
                  <a:pt x="220281" y="117185"/>
                </a:cubicBezTo>
                <a:cubicBezTo>
                  <a:pt x="221361" y="117545"/>
                  <a:pt x="222081" y="118988"/>
                  <a:pt x="222801" y="120069"/>
                </a:cubicBezTo>
                <a:lnTo>
                  <a:pt x="243681" y="204082"/>
                </a:lnTo>
                <a:lnTo>
                  <a:pt x="264561" y="120069"/>
                </a:lnTo>
                <a:cubicBezTo>
                  <a:pt x="264921" y="118988"/>
                  <a:pt x="266001" y="117545"/>
                  <a:pt x="267441" y="117185"/>
                </a:cubicBezTo>
                <a:cubicBezTo>
                  <a:pt x="287242" y="107810"/>
                  <a:pt x="300202" y="87618"/>
                  <a:pt x="300202" y="65984"/>
                </a:cubicBezTo>
                <a:cubicBezTo>
                  <a:pt x="300202" y="34975"/>
                  <a:pt x="274642" y="9375"/>
                  <a:pt x="243681" y="9375"/>
                </a:cubicBezTo>
                <a:close/>
                <a:moveTo>
                  <a:pt x="28044" y="9337"/>
                </a:moveTo>
                <a:cubicBezTo>
                  <a:pt x="17977" y="9337"/>
                  <a:pt x="9348" y="17956"/>
                  <a:pt x="9348" y="28011"/>
                </a:cubicBezTo>
                <a:lnTo>
                  <a:pt x="9348" y="38426"/>
                </a:lnTo>
                <a:lnTo>
                  <a:pt x="58245" y="87267"/>
                </a:lnTo>
                <a:lnTo>
                  <a:pt x="136265" y="9337"/>
                </a:lnTo>
                <a:lnTo>
                  <a:pt x="28044" y="9337"/>
                </a:lnTo>
                <a:close/>
                <a:moveTo>
                  <a:pt x="243681" y="0"/>
                </a:moveTo>
                <a:cubicBezTo>
                  <a:pt x="280042" y="0"/>
                  <a:pt x="309202" y="29566"/>
                  <a:pt x="309202" y="65984"/>
                </a:cubicBezTo>
                <a:cubicBezTo>
                  <a:pt x="309202" y="90863"/>
                  <a:pt x="295162" y="113579"/>
                  <a:pt x="273202" y="124757"/>
                </a:cubicBezTo>
                <a:lnTo>
                  <a:pt x="248361" y="224634"/>
                </a:lnTo>
                <a:cubicBezTo>
                  <a:pt x="247641" y="226797"/>
                  <a:pt x="245841" y="228240"/>
                  <a:pt x="243681" y="228240"/>
                </a:cubicBezTo>
                <a:cubicBezTo>
                  <a:pt x="241521" y="228240"/>
                  <a:pt x="239361" y="226797"/>
                  <a:pt x="239001" y="224634"/>
                </a:cubicBezTo>
                <a:lnTo>
                  <a:pt x="213801" y="124757"/>
                </a:lnTo>
                <a:cubicBezTo>
                  <a:pt x="191840" y="113579"/>
                  <a:pt x="177800" y="90863"/>
                  <a:pt x="177800" y="65984"/>
                </a:cubicBezTo>
                <a:cubicBezTo>
                  <a:pt x="177800" y="29566"/>
                  <a:pt x="207320" y="0"/>
                  <a:pt x="243681" y="0"/>
                </a:cubicBezTo>
                <a:close/>
                <a:moveTo>
                  <a:pt x="28044" y="0"/>
                </a:moveTo>
                <a:lnTo>
                  <a:pt x="183005" y="0"/>
                </a:lnTo>
                <a:cubicBezTo>
                  <a:pt x="185162" y="0"/>
                  <a:pt x="187319" y="2155"/>
                  <a:pt x="187319" y="4668"/>
                </a:cubicBezTo>
                <a:cubicBezTo>
                  <a:pt x="187319" y="7182"/>
                  <a:pt x="185162" y="9337"/>
                  <a:pt x="183005" y="9337"/>
                </a:cubicBezTo>
                <a:lnTo>
                  <a:pt x="149568" y="9337"/>
                </a:lnTo>
                <a:lnTo>
                  <a:pt x="64717" y="94090"/>
                </a:lnTo>
                <a:lnTo>
                  <a:pt x="147051" y="176329"/>
                </a:lnTo>
                <a:lnTo>
                  <a:pt x="191274" y="132157"/>
                </a:lnTo>
                <a:cubicBezTo>
                  <a:pt x="193072" y="130361"/>
                  <a:pt x="195948" y="130361"/>
                  <a:pt x="198105" y="132157"/>
                </a:cubicBezTo>
                <a:cubicBezTo>
                  <a:pt x="199543" y="133953"/>
                  <a:pt x="199543" y="136826"/>
                  <a:pt x="198105" y="138621"/>
                </a:cubicBezTo>
                <a:lnTo>
                  <a:pt x="153882" y="182793"/>
                </a:lnTo>
                <a:lnTo>
                  <a:pt x="215363" y="244203"/>
                </a:lnTo>
                <a:lnTo>
                  <a:pt x="222194" y="237380"/>
                </a:lnTo>
                <a:cubicBezTo>
                  <a:pt x="223992" y="235584"/>
                  <a:pt x="226868" y="235584"/>
                  <a:pt x="228666" y="237380"/>
                </a:cubicBezTo>
                <a:cubicBezTo>
                  <a:pt x="230823" y="239175"/>
                  <a:pt x="230823" y="242407"/>
                  <a:pt x="228666" y="243844"/>
                </a:cubicBezTo>
                <a:lnTo>
                  <a:pt x="218599" y="254258"/>
                </a:lnTo>
                <a:lnTo>
                  <a:pt x="173297" y="299508"/>
                </a:lnTo>
                <a:lnTo>
                  <a:pt x="281159" y="299508"/>
                </a:lnTo>
                <a:cubicBezTo>
                  <a:pt x="291585" y="299508"/>
                  <a:pt x="300214" y="291248"/>
                  <a:pt x="300214" y="280833"/>
                </a:cubicBezTo>
                <a:lnTo>
                  <a:pt x="300214" y="173097"/>
                </a:lnTo>
                <a:lnTo>
                  <a:pt x="275766" y="197158"/>
                </a:lnTo>
                <a:cubicBezTo>
                  <a:pt x="274687" y="198235"/>
                  <a:pt x="273608" y="198594"/>
                  <a:pt x="272170" y="198594"/>
                </a:cubicBezTo>
                <a:cubicBezTo>
                  <a:pt x="271092" y="198594"/>
                  <a:pt x="270013" y="198235"/>
                  <a:pt x="268934" y="197158"/>
                </a:cubicBezTo>
                <a:cubicBezTo>
                  <a:pt x="267496" y="195362"/>
                  <a:pt x="267496" y="192489"/>
                  <a:pt x="268934" y="190694"/>
                </a:cubicBezTo>
                <a:lnTo>
                  <a:pt x="300214" y="159809"/>
                </a:lnTo>
                <a:lnTo>
                  <a:pt x="300214" y="126411"/>
                </a:lnTo>
                <a:cubicBezTo>
                  <a:pt x="300214" y="123897"/>
                  <a:pt x="302012" y="121742"/>
                  <a:pt x="304529" y="121742"/>
                </a:cubicBezTo>
                <a:cubicBezTo>
                  <a:pt x="307405" y="121742"/>
                  <a:pt x="309203" y="123897"/>
                  <a:pt x="309203" y="126411"/>
                </a:cubicBezTo>
                <a:lnTo>
                  <a:pt x="309203" y="280833"/>
                </a:lnTo>
                <a:cubicBezTo>
                  <a:pt x="309203" y="296276"/>
                  <a:pt x="296978" y="309204"/>
                  <a:pt x="281159" y="309204"/>
                </a:cubicBezTo>
                <a:lnTo>
                  <a:pt x="28044" y="309204"/>
                </a:lnTo>
                <a:cubicBezTo>
                  <a:pt x="12584" y="309204"/>
                  <a:pt x="0" y="296276"/>
                  <a:pt x="0" y="280833"/>
                </a:cubicBezTo>
                <a:lnTo>
                  <a:pt x="0" y="28011"/>
                </a:lnTo>
                <a:cubicBezTo>
                  <a:pt x="0" y="12569"/>
                  <a:pt x="12584" y="0"/>
                  <a:pt x="2804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714">
            <a:extLst>
              <a:ext uri="{FF2B5EF4-FFF2-40B4-BE49-F238E27FC236}">
                <a16:creationId xmlns:a16="http://schemas.microsoft.com/office/drawing/2014/main" id="{934490CB-5F6F-EE44-8C47-299DD249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271" y="6474646"/>
            <a:ext cx="566519" cy="610338"/>
          </a:xfrm>
          <a:custGeom>
            <a:avLst/>
            <a:gdLst/>
            <a:ahLst/>
            <a:cxnLst/>
            <a:rect l="0" t="0" r="r" b="b"/>
            <a:pathLst>
              <a:path w="286977" h="309204">
                <a:moveTo>
                  <a:pt x="218899" y="277636"/>
                </a:moveTo>
                <a:cubicBezTo>
                  <a:pt x="220663" y="276225"/>
                  <a:pt x="223485" y="276225"/>
                  <a:pt x="225249" y="277636"/>
                </a:cubicBezTo>
                <a:cubicBezTo>
                  <a:pt x="226308" y="278695"/>
                  <a:pt x="226660" y="279753"/>
                  <a:pt x="226660" y="280811"/>
                </a:cubicBezTo>
                <a:cubicBezTo>
                  <a:pt x="226660" y="281870"/>
                  <a:pt x="226308" y="283281"/>
                  <a:pt x="225249" y="283986"/>
                </a:cubicBezTo>
                <a:cubicBezTo>
                  <a:pt x="224544" y="285045"/>
                  <a:pt x="223133" y="285397"/>
                  <a:pt x="222074" y="285397"/>
                </a:cubicBezTo>
                <a:cubicBezTo>
                  <a:pt x="220663" y="285397"/>
                  <a:pt x="219605" y="285045"/>
                  <a:pt x="218899" y="283986"/>
                </a:cubicBezTo>
                <a:cubicBezTo>
                  <a:pt x="217841" y="283281"/>
                  <a:pt x="217488" y="281870"/>
                  <a:pt x="217488" y="280811"/>
                </a:cubicBezTo>
                <a:cubicBezTo>
                  <a:pt x="217488" y="279753"/>
                  <a:pt x="217841" y="278695"/>
                  <a:pt x="218899" y="277636"/>
                </a:cubicBezTo>
                <a:close/>
                <a:moveTo>
                  <a:pt x="129999" y="277636"/>
                </a:moveTo>
                <a:cubicBezTo>
                  <a:pt x="131763" y="276225"/>
                  <a:pt x="134585" y="276225"/>
                  <a:pt x="136702" y="277636"/>
                </a:cubicBezTo>
                <a:cubicBezTo>
                  <a:pt x="137407" y="278695"/>
                  <a:pt x="137760" y="279753"/>
                  <a:pt x="137760" y="280811"/>
                </a:cubicBezTo>
                <a:cubicBezTo>
                  <a:pt x="137760" y="281870"/>
                  <a:pt x="137407" y="283281"/>
                  <a:pt x="136702" y="283986"/>
                </a:cubicBezTo>
                <a:cubicBezTo>
                  <a:pt x="135643" y="285045"/>
                  <a:pt x="134585" y="285397"/>
                  <a:pt x="133174" y="285397"/>
                </a:cubicBezTo>
                <a:cubicBezTo>
                  <a:pt x="132116" y="285397"/>
                  <a:pt x="130705" y="285045"/>
                  <a:pt x="129999" y="283986"/>
                </a:cubicBezTo>
                <a:cubicBezTo>
                  <a:pt x="129293" y="283281"/>
                  <a:pt x="128588" y="281870"/>
                  <a:pt x="128588" y="280811"/>
                </a:cubicBezTo>
                <a:cubicBezTo>
                  <a:pt x="128588" y="279753"/>
                  <a:pt x="129293" y="278695"/>
                  <a:pt x="129999" y="277636"/>
                </a:cubicBezTo>
                <a:close/>
                <a:moveTo>
                  <a:pt x="177801" y="276225"/>
                </a:moveTo>
                <a:cubicBezTo>
                  <a:pt x="180182" y="276225"/>
                  <a:pt x="182223" y="278342"/>
                  <a:pt x="182223" y="280811"/>
                </a:cubicBezTo>
                <a:cubicBezTo>
                  <a:pt x="182223" y="283633"/>
                  <a:pt x="180182" y="285397"/>
                  <a:pt x="177801" y="285397"/>
                </a:cubicBezTo>
                <a:cubicBezTo>
                  <a:pt x="175079" y="285397"/>
                  <a:pt x="173038" y="283633"/>
                  <a:pt x="173038" y="280811"/>
                </a:cubicBezTo>
                <a:cubicBezTo>
                  <a:pt x="173038" y="278342"/>
                  <a:pt x="175079" y="276225"/>
                  <a:pt x="177801" y="276225"/>
                </a:cubicBezTo>
                <a:close/>
                <a:moveTo>
                  <a:pt x="80137" y="262159"/>
                </a:moveTo>
                <a:lnTo>
                  <a:pt x="80137" y="290530"/>
                </a:lnTo>
                <a:cubicBezTo>
                  <a:pt x="80137" y="295198"/>
                  <a:pt x="84108" y="299508"/>
                  <a:pt x="89522" y="299508"/>
                </a:cubicBezTo>
                <a:lnTo>
                  <a:pt x="268206" y="299508"/>
                </a:lnTo>
                <a:cubicBezTo>
                  <a:pt x="273621" y="299508"/>
                  <a:pt x="277953" y="295198"/>
                  <a:pt x="277953" y="290530"/>
                </a:cubicBezTo>
                <a:lnTo>
                  <a:pt x="277953" y="262159"/>
                </a:lnTo>
                <a:lnTo>
                  <a:pt x="80137" y="262159"/>
                </a:lnTo>
                <a:close/>
                <a:moveTo>
                  <a:pt x="124898" y="156218"/>
                </a:moveTo>
                <a:lnTo>
                  <a:pt x="60644" y="220142"/>
                </a:lnTo>
                <a:lnTo>
                  <a:pt x="188791" y="220142"/>
                </a:lnTo>
                <a:lnTo>
                  <a:pt x="124898" y="156218"/>
                </a:lnTo>
                <a:close/>
                <a:moveTo>
                  <a:pt x="34293" y="131798"/>
                </a:moveTo>
                <a:lnTo>
                  <a:pt x="9746" y="156218"/>
                </a:lnTo>
                <a:lnTo>
                  <a:pt x="9746" y="220142"/>
                </a:lnTo>
                <a:lnTo>
                  <a:pt x="47288" y="220142"/>
                </a:lnTo>
                <a:lnTo>
                  <a:pt x="85191" y="182434"/>
                </a:lnTo>
                <a:lnTo>
                  <a:pt x="34293" y="131798"/>
                </a:lnTo>
                <a:close/>
                <a:moveTo>
                  <a:pt x="186714" y="120366"/>
                </a:moveTo>
                <a:cubicBezTo>
                  <a:pt x="178329" y="120366"/>
                  <a:pt x="171768" y="127119"/>
                  <a:pt x="171768" y="134938"/>
                </a:cubicBezTo>
                <a:cubicBezTo>
                  <a:pt x="171768" y="142757"/>
                  <a:pt x="178329" y="149154"/>
                  <a:pt x="186714" y="149154"/>
                </a:cubicBezTo>
                <a:cubicBezTo>
                  <a:pt x="194734" y="149154"/>
                  <a:pt x="201296" y="142757"/>
                  <a:pt x="201296" y="134938"/>
                </a:cubicBezTo>
                <a:cubicBezTo>
                  <a:pt x="201296" y="127119"/>
                  <a:pt x="194734" y="120366"/>
                  <a:pt x="186714" y="120366"/>
                </a:cubicBezTo>
                <a:close/>
                <a:moveTo>
                  <a:pt x="186714" y="111125"/>
                </a:moveTo>
                <a:cubicBezTo>
                  <a:pt x="199837" y="111125"/>
                  <a:pt x="210774" y="121787"/>
                  <a:pt x="210774" y="134938"/>
                </a:cubicBezTo>
                <a:cubicBezTo>
                  <a:pt x="210774" y="147732"/>
                  <a:pt x="199837" y="158395"/>
                  <a:pt x="186714" y="158395"/>
                </a:cubicBezTo>
                <a:cubicBezTo>
                  <a:pt x="172861" y="158395"/>
                  <a:pt x="161925" y="147732"/>
                  <a:pt x="161925" y="134938"/>
                </a:cubicBezTo>
                <a:cubicBezTo>
                  <a:pt x="161925" y="121787"/>
                  <a:pt x="172861" y="111125"/>
                  <a:pt x="186714" y="111125"/>
                </a:cubicBezTo>
                <a:close/>
                <a:moveTo>
                  <a:pt x="129948" y="71438"/>
                </a:moveTo>
                <a:lnTo>
                  <a:pt x="129948" y="79713"/>
                </a:lnTo>
                <a:lnTo>
                  <a:pt x="249316" y="79713"/>
                </a:lnTo>
                <a:cubicBezTo>
                  <a:pt x="251480" y="79713"/>
                  <a:pt x="253644" y="81512"/>
                  <a:pt x="253644" y="84390"/>
                </a:cubicBezTo>
                <a:lnTo>
                  <a:pt x="253644" y="203119"/>
                </a:lnTo>
                <a:lnTo>
                  <a:pt x="261578" y="203119"/>
                </a:lnTo>
                <a:lnTo>
                  <a:pt x="249316" y="225065"/>
                </a:lnTo>
                <a:lnTo>
                  <a:pt x="236334" y="203119"/>
                </a:lnTo>
                <a:lnTo>
                  <a:pt x="244267" y="203119"/>
                </a:lnTo>
                <a:lnTo>
                  <a:pt x="244267" y="88707"/>
                </a:lnTo>
                <a:lnTo>
                  <a:pt x="129948" y="88707"/>
                </a:lnTo>
                <a:lnTo>
                  <a:pt x="129948" y="96982"/>
                </a:lnTo>
                <a:lnTo>
                  <a:pt x="107950" y="84390"/>
                </a:lnTo>
                <a:lnTo>
                  <a:pt x="129948" y="71438"/>
                </a:lnTo>
                <a:close/>
                <a:moveTo>
                  <a:pt x="80137" y="56023"/>
                </a:moveTo>
                <a:lnTo>
                  <a:pt x="80137" y="79725"/>
                </a:lnTo>
                <a:lnTo>
                  <a:pt x="89522" y="79725"/>
                </a:lnTo>
                <a:cubicBezTo>
                  <a:pt x="92049" y="79725"/>
                  <a:pt x="94215" y="81521"/>
                  <a:pt x="94215" y="84393"/>
                </a:cubicBezTo>
                <a:cubicBezTo>
                  <a:pt x="94215" y="86907"/>
                  <a:pt x="92049" y="88703"/>
                  <a:pt x="89522" y="88703"/>
                </a:cubicBezTo>
                <a:lnTo>
                  <a:pt x="9746" y="88703"/>
                </a:lnTo>
                <a:lnTo>
                  <a:pt x="9746" y="143290"/>
                </a:lnTo>
                <a:lnTo>
                  <a:pt x="30683" y="122102"/>
                </a:lnTo>
                <a:cubicBezTo>
                  <a:pt x="32849" y="119947"/>
                  <a:pt x="35737" y="119947"/>
                  <a:pt x="37542" y="122102"/>
                </a:cubicBezTo>
                <a:lnTo>
                  <a:pt x="91688" y="175611"/>
                </a:lnTo>
                <a:lnTo>
                  <a:pt x="121288" y="146522"/>
                </a:lnTo>
                <a:cubicBezTo>
                  <a:pt x="123093" y="144726"/>
                  <a:pt x="126342" y="144726"/>
                  <a:pt x="128147" y="146522"/>
                </a:cubicBezTo>
                <a:lnTo>
                  <a:pt x="202147" y="220142"/>
                </a:lnTo>
                <a:lnTo>
                  <a:pt x="225972" y="220142"/>
                </a:lnTo>
                <a:cubicBezTo>
                  <a:pt x="228499" y="220142"/>
                  <a:pt x="230665" y="222297"/>
                  <a:pt x="230665" y="224810"/>
                </a:cubicBezTo>
                <a:cubicBezTo>
                  <a:pt x="230665" y="227324"/>
                  <a:pt x="228499" y="229479"/>
                  <a:pt x="225972" y="229479"/>
                </a:cubicBezTo>
                <a:lnTo>
                  <a:pt x="199982" y="229479"/>
                </a:lnTo>
                <a:lnTo>
                  <a:pt x="80137" y="229479"/>
                </a:lnTo>
                <a:lnTo>
                  <a:pt x="80137" y="252822"/>
                </a:lnTo>
                <a:lnTo>
                  <a:pt x="277953" y="252822"/>
                </a:lnTo>
                <a:lnTo>
                  <a:pt x="277953" y="56023"/>
                </a:lnTo>
                <a:lnTo>
                  <a:pt x="80137" y="56023"/>
                </a:lnTo>
                <a:close/>
                <a:moveTo>
                  <a:pt x="157051" y="23813"/>
                </a:moveTo>
                <a:lnTo>
                  <a:pt x="198192" y="23813"/>
                </a:lnTo>
                <a:cubicBezTo>
                  <a:pt x="201054" y="23813"/>
                  <a:pt x="202842" y="25930"/>
                  <a:pt x="202842" y="28399"/>
                </a:cubicBezTo>
                <a:cubicBezTo>
                  <a:pt x="202842" y="30868"/>
                  <a:pt x="201054" y="32985"/>
                  <a:pt x="198192" y="32985"/>
                </a:cubicBezTo>
                <a:lnTo>
                  <a:pt x="157051" y="32985"/>
                </a:lnTo>
                <a:cubicBezTo>
                  <a:pt x="154546" y="32985"/>
                  <a:pt x="152400" y="30868"/>
                  <a:pt x="152400" y="28399"/>
                </a:cubicBezTo>
                <a:cubicBezTo>
                  <a:pt x="152400" y="25930"/>
                  <a:pt x="154546" y="23813"/>
                  <a:pt x="157051" y="23813"/>
                </a:cubicBezTo>
                <a:close/>
                <a:moveTo>
                  <a:pt x="89522" y="9337"/>
                </a:moveTo>
                <a:cubicBezTo>
                  <a:pt x="84108" y="9337"/>
                  <a:pt x="80137" y="13647"/>
                  <a:pt x="80137" y="18674"/>
                </a:cubicBezTo>
                <a:lnTo>
                  <a:pt x="80137" y="47045"/>
                </a:lnTo>
                <a:lnTo>
                  <a:pt x="277953" y="47045"/>
                </a:lnTo>
                <a:lnTo>
                  <a:pt x="277953" y="18674"/>
                </a:lnTo>
                <a:cubicBezTo>
                  <a:pt x="277953" y="13647"/>
                  <a:pt x="273621" y="9337"/>
                  <a:pt x="268206" y="9337"/>
                </a:cubicBezTo>
                <a:lnTo>
                  <a:pt x="89522" y="9337"/>
                </a:lnTo>
                <a:close/>
                <a:moveTo>
                  <a:pt x="89522" y="0"/>
                </a:moveTo>
                <a:lnTo>
                  <a:pt x="268206" y="0"/>
                </a:lnTo>
                <a:cubicBezTo>
                  <a:pt x="278675" y="0"/>
                  <a:pt x="286977" y="8260"/>
                  <a:pt x="286977" y="18674"/>
                </a:cubicBezTo>
                <a:lnTo>
                  <a:pt x="286977" y="51354"/>
                </a:lnTo>
                <a:lnTo>
                  <a:pt x="286977" y="257490"/>
                </a:lnTo>
                <a:lnTo>
                  <a:pt x="286977" y="290530"/>
                </a:lnTo>
                <a:cubicBezTo>
                  <a:pt x="286977" y="300585"/>
                  <a:pt x="278675" y="309204"/>
                  <a:pt x="268206" y="309204"/>
                </a:cubicBezTo>
                <a:lnTo>
                  <a:pt x="89522" y="309204"/>
                </a:lnTo>
                <a:cubicBezTo>
                  <a:pt x="79054" y="309204"/>
                  <a:pt x="70751" y="300585"/>
                  <a:pt x="70751" y="290530"/>
                </a:cubicBezTo>
                <a:lnTo>
                  <a:pt x="70751" y="229479"/>
                </a:lnTo>
                <a:lnTo>
                  <a:pt x="49093" y="229479"/>
                </a:lnTo>
                <a:lnTo>
                  <a:pt x="4693" y="229479"/>
                </a:lnTo>
                <a:cubicBezTo>
                  <a:pt x="2166" y="229479"/>
                  <a:pt x="0" y="227324"/>
                  <a:pt x="0" y="224810"/>
                </a:cubicBezTo>
                <a:lnTo>
                  <a:pt x="0" y="84393"/>
                </a:lnTo>
                <a:cubicBezTo>
                  <a:pt x="0" y="81521"/>
                  <a:pt x="2166" y="79725"/>
                  <a:pt x="4693" y="79725"/>
                </a:cubicBezTo>
                <a:lnTo>
                  <a:pt x="70751" y="79725"/>
                </a:lnTo>
                <a:lnTo>
                  <a:pt x="70751" y="18674"/>
                </a:lnTo>
                <a:cubicBezTo>
                  <a:pt x="70751" y="8260"/>
                  <a:pt x="79054" y="0"/>
                  <a:pt x="8952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713">
            <a:extLst>
              <a:ext uri="{FF2B5EF4-FFF2-40B4-BE49-F238E27FC236}">
                <a16:creationId xmlns:a16="http://schemas.microsoft.com/office/drawing/2014/main" id="{8E433677-C29A-604D-9F6D-DF3240B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317" y="9406054"/>
            <a:ext cx="610338" cy="610338"/>
          </a:xfrm>
          <a:custGeom>
            <a:avLst/>
            <a:gdLst/>
            <a:ahLst/>
            <a:cxnLst/>
            <a:rect l="0" t="0" r="r" b="b"/>
            <a:pathLst>
              <a:path w="309204" h="309204">
                <a:moveTo>
                  <a:pt x="124256" y="276165"/>
                </a:moveTo>
                <a:lnTo>
                  <a:pt x="124256" y="299508"/>
                </a:lnTo>
                <a:lnTo>
                  <a:pt x="184948" y="299508"/>
                </a:lnTo>
                <a:lnTo>
                  <a:pt x="184948" y="276165"/>
                </a:lnTo>
                <a:lnTo>
                  <a:pt x="124256" y="276165"/>
                </a:lnTo>
                <a:close/>
                <a:moveTo>
                  <a:pt x="155399" y="250825"/>
                </a:moveTo>
                <a:cubicBezTo>
                  <a:pt x="157869" y="250825"/>
                  <a:pt x="159985" y="252866"/>
                  <a:pt x="159985" y="255247"/>
                </a:cubicBezTo>
                <a:cubicBezTo>
                  <a:pt x="159985" y="257969"/>
                  <a:pt x="157869" y="260010"/>
                  <a:pt x="155399" y="260010"/>
                </a:cubicBezTo>
                <a:cubicBezTo>
                  <a:pt x="152930" y="260010"/>
                  <a:pt x="150813" y="257969"/>
                  <a:pt x="150813" y="255247"/>
                </a:cubicBezTo>
                <a:cubicBezTo>
                  <a:pt x="150813" y="252866"/>
                  <a:pt x="152930" y="250825"/>
                  <a:pt x="155399" y="250825"/>
                </a:cubicBezTo>
                <a:close/>
                <a:moveTo>
                  <a:pt x="9337" y="243485"/>
                </a:moveTo>
                <a:lnTo>
                  <a:pt x="9337" y="257490"/>
                </a:lnTo>
                <a:cubicBezTo>
                  <a:pt x="9337" y="262518"/>
                  <a:pt x="13647" y="266828"/>
                  <a:pt x="18674" y="266828"/>
                </a:cubicBezTo>
                <a:lnTo>
                  <a:pt x="119587" y="266828"/>
                </a:lnTo>
                <a:lnTo>
                  <a:pt x="189616" y="266828"/>
                </a:lnTo>
                <a:lnTo>
                  <a:pt x="290171" y="266828"/>
                </a:lnTo>
                <a:cubicBezTo>
                  <a:pt x="295557" y="266828"/>
                  <a:pt x="299508" y="262518"/>
                  <a:pt x="299508" y="257490"/>
                </a:cubicBezTo>
                <a:lnTo>
                  <a:pt x="299508" y="243485"/>
                </a:lnTo>
                <a:lnTo>
                  <a:pt x="9337" y="243485"/>
                </a:lnTo>
                <a:close/>
                <a:moveTo>
                  <a:pt x="230011" y="92075"/>
                </a:moveTo>
                <a:cubicBezTo>
                  <a:pt x="232481" y="92075"/>
                  <a:pt x="234597" y="94192"/>
                  <a:pt x="234597" y="96661"/>
                </a:cubicBezTo>
                <a:cubicBezTo>
                  <a:pt x="234597" y="99131"/>
                  <a:pt x="232481" y="101247"/>
                  <a:pt x="230011" y="101247"/>
                </a:cubicBezTo>
                <a:cubicBezTo>
                  <a:pt x="227542" y="101247"/>
                  <a:pt x="225425" y="99131"/>
                  <a:pt x="225425" y="96661"/>
                </a:cubicBezTo>
                <a:cubicBezTo>
                  <a:pt x="225425" y="94192"/>
                  <a:pt x="227542" y="92075"/>
                  <a:pt x="230011" y="92075"/>
                </a:cubicBezTo>
                <a:close/>
                <a:moveTo>
                  <a:pt x="150636" y="49213"/>
                </a:moveTo>
                <a:cubicBezTo>
                  <a:pt x="153106" y="49213"/>
                  <a:pt x="155222" y="51330"/>
                  <a:pt x="155222" y="53799"/>
                </a:cubicBezTo>
                <a:cubicBezTo>
                  <a:pt x="155222" y="56621"/>
                  <a:pt x="153106" y="58385"/>
                  <a:pt x="150636" y="58385"/>
                </a:cubicBezTo>
                <a:cubicBezTo>
                  <a:pt x="148167" y="58385"/>
                  <a:pt x="146050" y="56621"/>
                  <a:pt x="146050" y="53799"/>
                </a:cubicBezTo>
                <a:cubicBezTo>
                  <a:pt x="146050" y="51330"/>
                  <a:pt x="148167" y="49213"/>
                  <a:pt x="150636" y="49213"/>
                </a:cubicBezTo>
                <a:close/>
                <a:moveTo>
                  <a:pt x="18635" y="9338"/>
                </a:moveTo>
                <a:cubicBezTo>
                  <a:pt x="13618" y="9338"/>
                  <a:pt x="9317" y="13647"/>
                  <a:pt x="9317" y="18675"/>
                </a:cubicBezTo>
                <a:lnTo>
                  <a:pt x="9317" y="90504"/>
                </a:lnTo>
                <a:cubicBezTo>
                  <a:pt x="9317" y="95532"/>
                  <a:pt x="13618" y="99841"/>
                  <a:pt x="18635" y="99841"/>
                </a:cubicBezTo>
                <a:lnTo>
                  <a:pt x="150870" y="99841"/>
                </a:lnTo>
                <a:cubicBezTo>
                  <a:pt x="156245" y="99841"/>
                  <a:pt x="160546" y="95532"/>
                  <a:pt x="160546" y="90504"/>
                </a:cubicBezTo>
                <a:lnTo>
                  <a:pt x="160546" y="18675"/>
                </a:lnTo>
                <a:cubicBezTo>
                  <a:pt x="160546" y="13647"/>
                  <a:pt x="156245" y="9338"/>
                  <a:pt x="150870" y="9338"/>
                </a:cubicBezTo>
                <a:lnTo>
                  <a:pt x="18635" y="9338"/>
                </a:lnTo>
                <a:close/>
                <a:moveTo>
                  <a:pt x="274010" y="0"/>
                </a:moveTo>
                <a:lnTo>
                  <a:pt x="290171" y="0"/>
                </a:lnTo>
                <a:cubicBezTo>
                  <a:pt x="300585" y="0"/>
                  <a:pt x="309204" y="8260"/>
                  <a:pt x="309204" y="18674"/>
                </a:cubicBezTo>
                <a:lnTo>
                  <a:pt x="309204" y="238816"/>
                </a:lnTo>
                <a:lnTo>
                  <a:pt x="309204" y="257490"/>
                </a:lnTo>
                <a:cubicBezTo>
                  <a:pt x="309204" y="267905"/>
                  <a:pt x="300585" y="276165"/>
                  <a:pt x="290171" y="276165"/>
                </a:cubicBezTo>
                <a:lnTo>
                  <a:pt x="194285" y="276165"/>
                </a:lnTo>
                <a:lnTo>
                  <a:pt x="194285" y="299508"/>
                </a:lnTo>
                <a:lnTo>
                  <a:pt x="224810" y="299508"/>
                </a:lnTo>
                <a:cubicBezTo>
                  <a:pt x="227324" y="299508"/>
                  <a:pt x="229479" y="301662"/>
                  <a:pt x="229479" y="304176"/>
                </a:cubicBezTo>
                <a:cubicBezTo>
                  <a:pt x="229479" y="307049"/>
                  <a:pt x="227324" y="309204"/>
                  <a:pt x="224810" y="309204"/>
                </a:cubicBezTo>
                <a:lnTo>
                  <a:pt x="189616" y="309204"/>
                </a:lnTo>
                <a:lnTo>
                  <a:pt x="119587" y="309204"/>
                </a:lnTo>
                <a:lnTo>
                  <a:pt x="84393" y="309204"/>
                </a:lnTo>
                <a:cubicBezTo>
                  <a:pt x="81880" y="309204"/>
                  <a:pt x="79725" y="307049"/>
                  <a:pt x="79725" y="304176"/>
                </a:cubicBezTo>
                <a:cubicBezTo>
                  <a:pt x="79725" y="301662"/>
                  <a:pt x="81880" y="299508"/>
                  <a:pt x="84393" y="299508"/>
                </a:cubicBezTo>
                <a:lnTo>
                  <a:pt x="114560" y="299508"/>
                </a:lnTo>
                <a:lnTo>
                  <a:pt x="114560" y="276165"/>
                </a:lnTo>
                <a:lnTo>
                  <a:pt x="18674" y="276165"/>
                </a:lnTo>
                <a:cubicBezTo>
                  <a:pt x="8260" y="276165"/>
                  <a:pt x="0" y="267905"/>
                  <a:pt x="0" y="257490"/>
                </a:cubicBezTo>
                <a:lnTo>
                  <a:pt x="0" y="238816"/>
                </a:lnTo>
                <a:lnTo>
                  <a:pt x="0" y="216551"/>
                </a:lnTo>
                <a:cubicBezTo>
                  <a:pt x="0" y="214037"/>
                  <a:pt x="1795" y="211882"/>
                  <a:pt x="4668" y="211882"/>
                </a:cubicBezTo>
                <a:cubicBezTo>
                  <a:pt x="7182" y="211882"/>
                  <a:pt x="9337" y="214037"/>
                  <a:pt x="9337" y="216551"/>
                </a:cubicBezTo>
                <a:lnTo>
                  <a:pt x="9337" y="233788"/>
                </a:lnTo>
                <a:lnTo>
                  <a:pt x="299508" y="233788"/>
                </a:lnTo>
                <a:lnTo>
                  <a:pt x="299508" y="18674"/>
                </a:lnTo>
                <a:cubicBezTo>
                  <a:pt x="299508" y="13647"/>
                  <a:pt x="295557" y="9337"/>
                  <a:pt x="290171" y="9337"/>
                </a:cubicBezTo>
                <a:lnTo>
                  <a:pt x="274010" y="9337"/>
                </a:lnTo>
                <a:cubicBezTo>
                  <a:pt x="271137" y="9337"/>
                  <a:pt x="269341" y="7182"/>
                  <a:pt x="269341" y="4668"/>
                </a:cubicBezTo>
                <a:cubicBezTo>
                  <a:pt x="269341" y="2155"/>
                  <a:pt x="271137" y="0"/>
                  <a:pt x="274010" y="0"/>
                </a:cubicBezTo>
                <a:close/>
                <a:moveTo>
                  <a:pt x="193689" y="0"/>
                </a:moveTo>
                <a:lnTo>
                  <a:pt x="231780" y="0"/>
                </a:lnTo>
                <a:cubicBezTo>
                  <a:pt x="242201" y="0"/>
                  <a:pt x="250466" y="8264"/>
                  <a:pt x="250466" y="18685"/>
                </a:cubicBezTo>
                <a:lnTo>
                  <a:pt x="250466" y="174990"/>
                </a:lnTo>
                <a:cubicBezTo>
                  <a:pt x="250466" y="185051"/>
                  <a:pt x="242201" y="193316"/>
                  <a:pt x="231780" y="193316"/>
                </a:cubicBezTo>
                <a:lnTo>
                  <a:pt x="18686" y="193316"/>
                </a:lnTo>
                <a:cubicBezTo>
                  <a:pt x="8265" y="193316"/>
                  <a:pt x="0" y="185051"/>
                  <a:pt x="0" y="174990"/>
                </a:cubicBezTo>
                <a:lnTo>
                  <a:pt x="0" y="132590"/>
                </a:lnTo>
                <a:cubicBezTo>
                  <a:pt x="0" y="130075"/>
                  <a:pt x="1797" y="127919"/>
                  <a:pt x="4671" y="127919"/>
                </a:cubicBezTo>
                <a:cubicBezTo>
                  <a:pt x="7187" y="127919"/>
                  <a:pt x="9343" y="130075"/>
                  <a:pt x="9343" y="132590"/>
                </a:cubicBezTo>
                <a:lnTo>
                  <a:pt x="9343" y="174990"/>
                </a:lnTo>
                <a:cubicBezTo>
                  <a:pt x="9343" y="180021"/>
                  <a:pt x="13655" y="183973"/>
                  <a:pt x="18686" y="183973"/>
                </a:cubicBezTo>
                <a:lnTo>
                  <a:pt x="231780" y="183973"/>
                </a:lnTo>
                <a:cubicBezTo>
                  <a:pt x="237170" y="183973"/>
                  <a:pt x="241482" y="180021"/>
                  <a:pt x="241482" y="174990"/>
                </a:cubicBezTo>
                <a:lnTo>
                  <a:pt x="241482" y="18685"/>
                </a:lnTo>
                <a:cubicBezTo>
                  <a:pt x="241482" y="13654"/>
                  <a:pt x="237170" y="9342"/>
                  <a:pt x="231780" y="9342"/>
                </a:cubicBezTo>
                <a:lnTo>
                  <a:pt x="193689" y="9342"/>
                </a:lnTo>
                <a:cubicBezTo>
                  <a:pt x="191173" y="9342"/>
                  <a:pt x="189017" y="7186"/>
                  <a:pt x="189017" y="4671"/>
                </a:cubicBezTo>
                <a:cubicBezTo>
                  <a:pt x="189017" y="2156"/>
                  <a:pt x="191173" y="0"/>
                  <a:pt x="193689" y="0"/>
                </a:cubicBezTo>
                <a:close/>
                <a:moveTo>
                  <a:pt x="18635" y="0"/>
                </a:moveTo>
                <a:lnTo>
                  <a:pt x="150870" y="0"/>
                </a:lnTo>
                <a:cubicBezTo>
                  <a:pt x="161262" y="0"/>
                  <a:pt x="169505" y="8260"/>
                  <a:pt x="169505" y="18675"/>
                </a:cubicBezTo>
                <a:lnTo>
                  <a:pt x="169505" y="90504"/>
                </a:lnTo>
                <a:cubicBezTo>
                  <a:pt x="169505" y="100919"/>
                  <a:pt x="161262" y="109179"/>
                  <a:pt x="150870" y="109179"/>
                </a:cubicBezTo>
                <a:lnTo>
                  <a:pt x="18635" y="109179"/>
                </a:lnTo>
                <a:cubicBezTo>
                  <a:pt x="8242" y="109179"/>
                  <a:pt x="0" y="100919"/>
                  <a:pt x="0" y="90504"/>
                </a:cubicBezTo>
                <a:lnTo>
                  <a:pt x="0" y="18675"/>
                </a:lnTo>
                <a:cubicBezTo>
                  <a:pt x="0" y="8260"/>
                  <a:pt x="8242" y="0"/>
                  <a:pt x="1863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712">
            <a:extLst>
              <a:ext uri="{FF2B5EF4-FFF2-40B4-BE49-F238E27FC236}">
                <a16:creationId xmlns:a16="http://schemas.microsoft.com/office/drawing/2014/main" id="{E3CFF39F-1776-B54B-8769-5537A83CB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881" y="10653554"/>
            <a:ext cx="613467" cy="610338"/>
          </a:xfrm>
          <a:custGeom>
            <a:avLst/>
            <a:gdLst/>
            <a:ahLst/>
            <a:cxnLst/>
            <a:rect l="0" t="0" r="r" b="b"/>
            <a:pathLst>
              <a:path w="310790" h="309204">
                <a:moveTo>
                  <a:pt x="126411" y="276150"/>
                </a:moveTo>
                <a:lnTo>
                  <a:pt x="109891" y="299503"/>
                </a:lnTo>
                <a:lnTo>
                  <a:pt x="199313" y="299503"/>
                </a:lnTo>
                <a:lnTo>
                  <a:pt x="182434" y="276150"/>
                </a:lnTo>
                <a:lnTo>
                  <a:pt x="126411" y="276150"/>
                </a:lnTo>
                <a:close/>
                <a:moveTo>
                  <a:pt x="9337" y="150044"/>
                </a:moveTo>
                <a:lnTo>
                  <a:pt x="9337" y="229444"/>
                </a:lnTo>
                <a:lnTo>
                  <a:pt x="149754" y="229444"/>
                </a:lnTo>
                <a:lnTo>
                  <a:pt x="149754" y="150044"/>
                </a:lnTo>
                <a:lnTo>
                  <a:pt x="82239" y="195313"/>
                </a:lnTo>
                <a:cubicBezTo>
                  <a:pt x="81520" y="195672"/>
                  <a:pt x="80443" y="195672"/>
                  <a:pt x="79725" y="195672"/>
                </a:cubicBezTo>
                <a:cubicBezTo>
                  <a:pt x="78647" y="195672"/>
                  <a:pt x="77570" y="195672"/>
                  <a:pt x="77211" y="195313"/>
                </a:cubicBezTo>
                <a:lnTo>
                  <a:pt x="9337" y="150044"/>
                </a:lnTo>
                <a:close/>
                <a:moveTo>
                  <a:pt x="49559" y="106212"/>
                </a:moveTo>
                <a:cubicBezTo>
                  <a:pt x="51713" y="104775"/>
                  <a:pt x="54586" y="105134"/>
                  <a:pt x="55664" y="107290"/>
                </a:cubicBezTo>
                <a:cubicBezTo>
                  <a:pt x="57459" y="109446"/>
                  <a:pt x="56741" y="112320"/>
                  <a:pt x="54586" y="113757"/>
                </a:cubicBezTo>
                <a:lnTo>
                  <a:pt x="13287" y="141421"/>
                </a:lnTo>
                <a:lnTo>
                  <a:pt x="79725" y="185612"/>
                </a:lnTo>
                <a:lnTo>
                  <a:pt x="151908" y="137469"/>
                </a:lnTo>
                <a:lnTo>
                  <a:pt x="152267" y="137469"/>
                </a:lnTo>
                <a:cubicBezTo>
                  <a:pt x="152627" y="137110"/>
                  <a:pt x="152986" y="137110"/>
                  <a:pt x="153345" y="136751"/>
                </a:cubicBezTo>
                <a:cubicBezTo>
                  <a:pt x="153345" y="136751"/>
                  <a:pt x="153704" y="136751"/>
                  <a:pt x="154063" y="136751"/>
                </a:cubicBezTo>
                <a:cubicBezTo>
                  <a:pt x="154422" y="136751"/>
                  <a:pt x="154422" y="136751"/>
                  <a:pt x="154422" y="136751"/>
                </a:cubicBezTo>
                <a:cubicBezTo>
                  <a:pt x="154781" y="136751"/>
                  <a:pt x="154781" y="136751"/>
                  <a:pt x="154781" y="136751"/>
                </a:cubicBezTo>
                <a:cubicBezTo>
                  <a:pt x="155500" y="136751"/>
                  <a:pt x="155500" y="136751"/>
                  <a:pt x="155859" y="136751"/>
                </a:cubicBezTo>
                <a:cubicBezTo>
                  <a:pt x="156218" y="137110"/>
                  <a:pt x="156577" y="137110"/>
                  <a:pt x="156577" y="137469"/>
                </a:cubicBezTo>
                <a:cubicBezTo>
                  <a:pt x="156936" y="137469"/>
                  <a:pt x="157295" y="137469"/>
                  <a:pt x="157295" y="137829"/>
                </a:cubicBezTo>
                <a:cubicBezTo>
                  <a:pt x="157654" y="137829"/>
                  <a:pt x="158013" y="138188"/>
                  <a:pt x="158013" y="138188"/>
                </a:cubicBezTo>
                <a:cubicBezTo>
                  <a:pt x="158372" y="138547"/>
                  <a:pt x="158372" y="138547"/>
                  <a:pt x="158372" y="138906"/>
                </a:cubicBezTo>
                <a:cubicBezTo>
                  <a:pt x="158372" y="138906"/>
                  <a:pt x="158372" y="138906"/>
                  <a:pt x="158372" y="139266"/>
                </a:cubicBezTo>
                <a:cubicBezTo>
                  <a:pt x="158732" y="139266"/>
                  <a:pt x="159091" y="139625"/>
                  <a:pt x="159091" y="139984"/>
                </a:cubicBezTo>
                <a:cubicBezTo>
                  <a:pt x="159091" y="140344"/>
                  <a:pt x="159091" y="140703"/>
                  <a:pt x="159091" y="141062"/>
                </a:cubicBezTo>
                <a:cubicBezTo>
                  <a:pt x="159091" y="141062"/>
                  <a:pt x="159091" y="141062"/>
                  <a:pt x="159091" y="141421"/>
                </a:cubicBezTo>
                <a:lnTo>
                  <a:pt x="159091" y="233756"/>
                </a:lnTo>
                <a:cubicBezTo>
                  <a:pt x="159091" y="236630"/>
                  <a:pt x="156936" y="238786"/>
                  <a:pt x="154422" y="238786"/>
                </a:cubicBezTo>
                <a:lnTo>
                  <a:pt x="9337" y="238786"/>
                </a:lnTo>
                <a:lnTo>
                  <a:pt x="9337" y="257468"/>
                </a:lnTo>
                <a:cubicBezTo>
                  <a:pt x="9337" y="262498"/>
                  <a:pt x="13646" y="266809"/>
                  <a:pt x="18674" y="266809"/>
                </a:cubicBezTo>
                <a:lnTo>
                  <a:pt x="124256" y="266809"/>
                </a:lnTo>
                <a:lnTo>
                  <a:pt x="184948" y="266809"/>
                </a:lnTo>
                <a:lnTo>
                  <a:pt x="290530" y="266809"/>
                </a:lnTo>
                <a:cubicBezTo>
                  <a:pt x="295557" y="266809"/>
                  <a:pt x="299508" y="262498"/>
                  <a:pt x="299508" y="257468"/>
                </a:cubicBezTo>
                <a:lnTo>
                  <a:pt x="299508" y="238786"/>
                </a:lnTo>
                <a:lnTo>
                  <a:pt x="178125" y="238786"/>
                </a:lnTo>
                <a:cubicBezTo>
                  <a:pt x="175252" y="238786"/>
                  <a:pt x="173456" y="236630"/>
                  <a:pt x="173456" y="233756"/>
                </a:cubicBezTo>
                <a:cubicBezTo>
                  <a:pt x="173456" y="231600"/>
                  <a:pt x="175252" y="229444"/>
                  <a:pt x="178125" y="229444"/>
                </a:cubicBezTo>
                <a:lnTo>
                  <a:pt x="299508" y="229444"/>
                </a:lnTo>
                <a:lnTo>
                  <a:pt x="299508" y="141062"/>
                </a:lnTo>
                <a:cubicBezTo>
                  <a:pt x="299508" y="138188"/>
                  <a:pt x="301663" y="136392"/>
                  <a:pt x="304176" y="136392"/>
                </a:cubicBezTo>
                <a:cubicBezTo>
                  <a:pt x="307049" y="136392"/>
                  <a:pt x="309204" y="138188"/>
                  <a:pt x="309204" y="141062"/>
                </a:cubicBezTo>
                <a:lnTo>
                  <a:pt x="309204" y="233756"/>
                </a:lnTo>
                <a:lnTo>
                  <a:pt x="309204" y="257468"/>
                </a:lnTo>
                <a:cubicBezTo>
                  <a:pt x="309204" y="267887"/>
                  <a:pt x="300585" y="276150"/>
                  <a:pt x="290530" y="276150"/>
                </a:cubicBezTo>
                <a:lnTo>
                  <a:pt x="194285" y="276150"/>
                </a:lnTo>
                <a:lnTo>
                  <a:pt x="210805" y="299503"/>
                </a:lnTo>
                <a:lnTo>
                  <a:pt x="234148" y="299503"/>
                </a:lnTo>
                <a:cubicBezTo>
                  <a:pt x="236662" y="299503"/>
                  <a:pt x="238816" y="301659"/>
                  <a:pt x="238816" y="304174"/>
                </a:cubicBezTo>
                <a:cubicBezTo>
                  <a:pt x="238816" y="307048"/>
                  <a:pt x="236662" y="309204"/>
                  <a:pt x="234148" y="309204"/>
                </a:cubicBezTo>
                <a:lnTo>
                  <a:pt x="208291" y="309204"/>
                </a:lnTo>
                <a:lnTo>
                  <a:pt x="100913" y="309204"/>
                </a:lnTo>
                <a:lnTo>
                  <a:pt x="75056" y="309204"/>
                </a:lnTo>
                <a:cubicBezTo>
                  <a:pt x="72542" y="309204"/>
                  <a:pt x="70388" y="307048"/>
                  <a:pt x="70388" y="304174"/>
                </a:cubicBezTo>
                <a:cubicBezTo>
                  <a:pt x="70388" y="301659"/>
                  <a:pt x="72542" y="299503"/>
                  <a:pt x="75056" y="299503"/>
                </a:cubicBezTo>
                <a:lnTo>
                  <a:pt x="98040" y="299503"/>
                </a:lnTo>
                <a:lnTo>
                  <a:pt x="114919" y="276150"/>
                </a:lnTo>
                <a:lnTo>
                  <a:pt x="18674" y="276150"/>
                </a:lnTo>
                <a:cubicBezTo>
                  <a:pt x="8260" y="276150"/>
                  <a:pt x="0" y="267887"/>
                  <a:pt x="0" y="257468"/>
                </a:cubicBezTo>
                <a:lnTo>
                  <a:pt x="0" y="233756"/>
                </a:lnTo>
                <a:lnTo>
                  <a:pt x="0" y="141421"/>
                </a:lnTo>
                <a:cubicBezTo>
                  <a:pt x="0" y="140703"/>
                  <a:pt x="0" y="140344"/>
                  <a:pt x="359" y="139625"/>
                </a:cubicBezTo>
                <a:lnTo>
                  <a:pt x="718" y="139266"/>
                </a:lnTo>
                <a:cubicBezTo>
                  <a:pt x="718" y="138906"/>
                  <a:pt x="1077" y="138547"/>
                  <a:pt x="1436" y="138188"/>
                </a:cubicBezTo>
                <a:cubicBezTo>
                  <a:pt x="1436" y="137829"/>
                  <a:pt x="1436" y="137829"/>
                  <a:pt x="1436" y="137829"/>
                </a:cubicBezTo>
                <a:cubicBezTo>
                  <a:pt x="1795" y="137829"/>
                  <a:pt x="2154" y="137469"/>
                  <a:pt x="2154" y="137469"/>
                </a:cubicBezTo>
                <a:lnTo>
                  <a:pt x="49559" y="106212"/>
                </a:lnTo>
                <a:close/>
                <a:moveTo>
                  <a:pt x="177734" y="42514"/>
                </a:moveTo>
                <a:lnTo>
                  <a:pt x="177734" y="82900"/>
                </a:lnTo>
                <a:lnTo>
                  <a:pt x="207566" y="62885"/>
                </a:lnTo>
                <a:lnTo>
                  <a:pt x="177734" y="42514"/>
                </a:lnTo>
                <a:close/>
                <a:moveTo>
                  <a:pt x="170822" y="29290"/>
                </a:moveTo>
                <a:cubicBezTo>
                  <a:pt x="172277" y="28575"/>
                  <a:pt x="174460" y="28933"/>
                  <a:pt x="175551" y="29647"/>
                </a:cubicBezTo>
                <a:lnTo>
                  <a:pt x="218480" y="58597"/>
                </a:lnTo>
                <a:cubicBezTo>
                  <a:pt x="219572" y="59669"/>
                  <a:pt x="220299" y="61098"/>
                  <a:pt x="220299" y="62885"/>
                </a:cubicBezTo>
                <a:cubicBezTo>
                  <a:pt x="220299" y="64315"/>
                  <a:pt x="219572" y="65745"/>
                  <a:pt x="218480" y="66459"/>
                </a:cubicBezTo>
                <a:lnTo>
                  <a:pt x="175551" y="95766"/>
                </a:lnTo>
                <a:cubicBezTo>
                  <a:pt x="174824" y="96123"/>
                  <a:pt x="174096" y="96481"/>
                  <a:pt x="173005" y="96481"/>
                </a:cubicBezTo>
                <a:cubicBezTo>
                  <a:pt x="172277" y="96481"/>
                  <a:pt x="171549" y="96481"/>
                  <a:pt x="170822" y="95766"/>
                </a:cubicBezTo>
                <a:cubicBezTo>
                  <a:pt x="169003" y="95051"/>
                  <a:pt x="168275" y="93622"/>
                  <a:pt x="168275" y="91835"/>
                </a:cubicBezTo>
                <a:lnTo>
                  <a:pt x="168275" y="33579"/>
                </a:lnTo>
                <a:cubicBezTo>
                  <a:pt x="168275" y="31792"/>
                  <a:pt x="169003" y="30362"/>
                  <a:pt x="170822" y="29290"/>
                </a:cubicBezTo>
                <a:close/>
                <a:moveTo>
                  <a:pt x="79574" y="9326"/>
                </a:moveTo>
                <a:lnTo>
                  <a:pt x="79574" y="112636"/>
                </a:lnTo>
                <a:lnTo>
                  <a:pt x="99022" y="112636"/>
                </a:lnTo>
                <a:cubicBezTo>
                  <a:pt x="101543" y="112636"/>
                  <a:pt x="103704" y="114789"/>
                  <a:pt x="103704" y="117300"/>
                </a:cubicBezTo>
                <a:lnTo>
                  <a:pt x="103704" y="135594"/>
                </a:lnTo>
                <a:lnTo>
                  <a:pt x="137198" y="113712"/>
                </a:lnTo>
                <a:cubicBezTo>
                  <a:pt x="138278" y="112995"/>
                  <a:pt x="138998" y="112636"/>
                  <a:pt x="140079" y="112636"/>
                </a:cubicBezTo>
                <a:lnTo>
                  <a:pt x="301066" y="112636"/>
                </a:lnTo>
                <a:lnTo>
                  <a:pt x="301066" y="9326"/>
                </a:lnTo>
                <a:lnTo>
                  <a:pt x="79574" y="9326"/>
                </a:lnTo>
                <a:close/>
                <a:moveTo>
                  <a:pt x="74892" y="0"/>
                </a:moveTo>
                <a:lnTo>
                  <a:pt x="305748" y="0"/>
                </a:lnTo>
                <a:cubicBezTo>
                  <a:pt x="308629" y="0"/>
                  <a:pt x="310790" y="2152"/>
                  <a:pt x="310790" y="4663"/>
                </a:cubicBezTo>
                <a:lnTo>
                  <a:pt x="310790" y="117300"/>
                </a:lnTo>
                <a:cubicBezTo>
                  <a:pt x="310790" y="119811"/>
                  <a:pt x="308629" y="121963"/>
                  <a:pt x="305748" y="121963"/>
                </a:cubicBezTo>
                <a:lnTo>
                  <a:pt x="141159" y="121963"/>
                </a:lnTo>
                <a:lnTo>
                  <a:pt x="101543" y="148149"/>
                </a:lnTo>
                <a:cubicBezTo>
                  <a:pt x="100462" y="148866"/>
                  <a:pt x="99742" y="148866"/>
                  <a:pt x="99022" y="148866"/>
                </a:cubicBezTo>
                <a:cubicBezTo>
                  <a:pt x="98302" y="148866"/>
                  <a:pt x="97581" y="148866"/>
                  <a:pt x="96501" y="148508"/>
                </a:cubicBezTo>
                <a:cubicBezTo>
                  <a:pt x="95060" y="147432"/>
                  <a:pt x="94340" y="145997"/>
                  <a:pt x="94340" y="144562"/>
                </a:cubicBezTo>
                <a:lnTo>
                  <a:pt x="94340" y="121963"/>
                </a:lnTo>
                <a:lnTo>
                  <a:pt x="74892" y="121963"/>
                </a:lnTo>
                <a:cubicBezTo>
                  <a:pt x="72011" y="121963"/>
                  <a:pt x="69850" y="119811"/>
                  <a:pt x="69850" y="117300"/>
                </a:cubicBezTo>
                <a:lnTo>
                  <a:pt x="69850" y="4663"/>
                </a:lnTo>
                <a:cubicBezTo>
                  <a:pt x="69850" y="2152"/>
                  <a:pt x="72011" y="0"/>
                  <a:pt x="74892" y="0"/>
                </a:cubicBezTo>
                <a:close/>
                <a:moveTo>
                  <a:pt x="18640" y="0"/>
                </a:moveTo>
                <a:lnTo>
                  <a:pt x="50544" y="0"/>
                </a:lnTo>
                <a:cubicBezTo>
                  <a:pt x="53053" y="0"/>
                  <a:pt x="55204" y="2158"/>
                  <a:pt x="55204" y="4676"/>
                </a:cubicBezTo>
                <a:cubicBezTo>
                  <a:pt x="55204" y="7194"/>
                  <a:pt x="53053" y="9352"/>
                  <a:pt x="50544" y="9352"/>
                </a:cubicBezTo>
                <a:lnTo>
                  <a:pt x="18640" y="9352"/>
                </a:lnTo>
                <a:cubicBezTo>
                  <a:pt x="13622" y="9352"/>
                  <a:pt x="9320" y="13669"/>
                  <a:pt x="9320" y="18705"/>
                </a:cubicBezTo>
                <a:lnTo>
                  <a:pt x="9320" y="114027"/>
                </a:lnTo>
                <a:cubicBezTo>
                  <a:pt x="9320" y="116545"/>
                  <a:pt x="7169" y="118703"/>
                  <a:pt x="4660" y="118703"/>
                </a:cubicBezTo>
                <a:cubicBezTo>
                  <a:pt x="2151" y="118703"/>
                  <a:pt x="0" y="116545"/>
                  <a:pt x="0" y="114027"/>
                </a:cubicBezTo>
                <a:lnTo>
                  <a:pt x="0" y="18705"/>
                </a:lnTo>
                <a:cubicBezTo>
                  <a:pt x="0" y="8273"/>
                  <a:pt x="8245" y="0"/>
                  <a:pt x="1864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7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8F16A-6521-7644-8B08-838D0CFBAB0D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4EA0-5E0C-A44E-B551-7B542DCF50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EC444C-444A-3449-BBEB-2FFFE6883764}"/>
              </a:ext>
            </a:extLst>
          </p:cNvPr>
          <p:cNvSpPr/>
          <p:nvPr/>
        </p:nvSpPr>
        <p:spPr>
          <a:xfrm>
            <a:off x="9474192" y="2590849"/>
            <a:ext cx="5429264" cy="179614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255D1-DEAB-4842-849C-B261AAF5A4AB}"/>
              </a:ext>
            </a:extLst>
          </p:cNvPr>
          <p:cNvSpPr/>
          <p:nvPr/>
        </p:nvSpPr>
        <p:spPr>
          <a:xfrm>
            <a:off x="10421029" y="5562078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0E2C3-3D17-C948-A05E-82E3C7717577}"/>
              </a:ext>
            </a:extLst>
          </p:cNvPr>
          <p:cNvSpPr/>
          <p:nvPr/>
        </p:nvSpPr>
        <p:spPr>
          <a:xfrm>
            <a:off x="14314396" y="5562078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3D7F3-9860-374F-B16B-A3918DE25D01}"/>
              </a:ext>
            </a:extLst>
          </p:cNvPr>
          <p:cNvSpPr/>
          <p:nvPr/>
        </p:nvSpPr>
        <p:spPr>
          <a:xfrm>
            <a:off x="6527662" y="5562078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9D36C-2E06-654C-8D16-2015E50C8200}"/>
              </a:ext>
            </a:extLst>
          </p:cNvPr>
          <p:cNvSpPr/>
          <p:nvPr/>
        </p:nvSpPr>
        <p:spPr>
          <a:xfrm>
            <a:off x="17849987" y="2560392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9D430-8292-A544-A9A0-74CEB9DEC5CF}"/>
              </a:ext>
            </a:extLst>
          </p:cNvPr>
          <p:cNvSpPr/>
          <p:nvPr/>
        </p:nvSpPr>
        <p:spPr>
          <a:xfrm>
            <a:off x="2992072" y="2560392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38B2CB-E608-9843-841D-94043B643BAA}"/>
              </a:ext>
            </a:extLst>
          </p:cNvPr>
          <p:cNvSpPr/>
          <p:nvPr/>
        </p:nvSpPr>
        <p:spPr>
          <a:xfrm>
            <a:off x="19490750" y="6204059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F24CA3-8938-3146-B3F6-DCC47B9A6BC7}"/>
              </a:ext>
            </a:extLst>
          </p:cNvPr>
          <p:cNvSpPr/>
          <p:nvPr/>
        </p:nvSpPr>
        <p:spPr>
          <a:xfrm>
            <a:off x="19490750" y="7320898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B4ECBF-F3F9-2641-83DE-14CD354FA302}"/>
              </a:ext>
            </a:extLst>
          </p:cNvPr>
          <p:cNvSpPr/>
          <p:nvPr/>
        </p:nvSpPr>
        <p:spPr>
          <a:xfrm>
            <a:off x="19490750" y="8437737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D756B8-FA97-3B48-99A7-4E138DB4DC71}"/>
              </a:ext>
            </a:extLst>
          </p:cNvPr>
          <p:cNvSpPr/>
          <p:nvPr/>
        </p:nvSpPr>
        <p:spPr>
          <a:xfrm>
            <a:off x="15610125" y="9554576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FEFB7F-0170-9946-A44A-F49DDB49471C}"/>
              </a:ext>
            </a:extLst>
          </p:cNvPr>
          <p:cNvSpPr/>
          <p:nvPr/>
        </p:nvSpPr>
        <p:spPr>
          <a:xfrm>
            <a:off x="15610125" y="10671415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4FAF790-C7A0-8F47-B1CA-D301B8BD9AF1}"/>
              </a:ext>
            </a:extLst>
          </p:cNvPr>
          <p:cNvSpPr/>
          <p:nvPr/>
        </p:nvSpPr>
        <p:spPr>
          <a:xfrm>
            <a:off x="15610125" y="11788254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EB3766C-B570-2345-A420-EB97004270F9}"/>
              </a:ext>
            </a:extLst>
          </p:cNvPr>
          <p:cNvSpPr/>
          <p:nvPr/>
        </p:nvSpPr>
        <p:spPr>
          <a:xfrm>
            <a:off x="5044612" y="9554576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49BF952-B216-8E4D-B9FC-975CE994945B}"/>
              </a:ext>
            </a:extLst>
          </p:cNvPr>
          <p:cNvSpPr/>
          <p:nvPr/>
        </p:nvSpPr>
        <p:spPr>
          <a:xfrm>
            <a:off x="5044612" y="10671415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E6CD620-9EA8-8444-8635-84105ECB8814}"/>
              </a:ext>
            </a:extLst>
          </p:cNvPr>
          <p:cNvSpPr/>
          <p:nvPr/>
        </p:nvSpPr>
        <p:spPr>
          <a:xfrm>
            <a:off x="5044612" y="11788254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E0F6E1-AB6B-5D44-93E8-C18F83A486DE}"/>
              </a:ext>
            </a:extLst>
          </p:cNvPr>
          <p:cNvSpPr/>
          <p:nvPr/>
        </p:nvSpPr>
        <p:spPr>
          <a:xfrm>
            <a:off x="1163986" y="6204059"/>
            <a:ext cx="3722914" cy="6539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8D70D3-EF82-CD48-9BE0-031B42AB6868}"/>
              </a:ext>
            </a:extLst>
          </p:cNvPr>
          <p:cNvSpPr/>
          <p:nvPr/>
        </p:nvSpPr>
        <p:spPr>
          <a:xfrm>
            <a:off x="1163986" y="7320898"/>
            <a:ext cx="3722914" cy="6539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81B7598-2658-D848-9AB8-CB451E9CFB98}"/>
              </a:ext>
            </a:extLst>
          </p:cNvPr>
          <p:cNvSpPr/>
          <p:nvPr/>
        </p:nvSpPr>
        <p:spPr>
          <a:xfrm>
            <a:off x="1163986" y="8437737"/>
            <a:ext cx="3722914" cy="6539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0C3A58-D496-9143-96B8-0FFB122B0330}"/>
              </a:ext>
            </a:extLst>
          </p:cNvPr>
          <p:cNvSpPr/>
          <p:nvPr/>
        </p:nvSpPr>
        <p:spPr>
          <a:xfrm>
            <a:off x="10327368" y="9012002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02BD22A-D1AC-2C4C-AB51-99A834E00CEC}"/>
              </a:ext>
            </a:extLst>
          </p:cNvPr>
          <p:cNvSpPr/>
          <p:nvPr/>
        </p:nvSpPr>
        <p:spPr>
          <a:xfrm>
            <a:off x="10327368" y="10128841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D74E777-6A98-E043-97F3-4070A85F1620}"/>
              </a:ext>
            </a:extLst>
          </p:cNvPr>
          <p:cNvSpPr/>
          <p:nvPr/>
        </p:nvSpPr>
        <p:spPr>
          <a:xfrm>
            <a:off x="10327368" y="11245680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F0C5DEB-E22F-5140-8E9E-859946BEE6A5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16894818" y="6168776"/>
            <a:ext cx="3929478" cy="126238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3BBFC1C-C521-6F4D-BCE6-19BEAA3B2C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453239" y="5610357"/>
            <a:ext cx="2812639" cy="1262384"/>
          </a:xfrm>
          <a:prstGeom prst="bentConnector3">
            <a:avLst>
              <a:gd name="adj1" fmla="val 10017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2C5B114-6295-B549-8368-E04053E47D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00728" y="5062867"/>
            <a:ext cx="1717660" cy="1262386"/>
          </a:xfrm>
          <a:prstGeom prst="bentConnector3">
            <a:avLst>
              <a:gd name="adj1" fmla="val 99763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1A9983B-F421-E343-9F2C-8A1D21FF5A8B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13001524" y="9506623"/>
            <a:ext cx="4278309" cy="93889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77A48E3-9527-8B49-8376-800B065911FF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13559939" y="8948200"/>
            <a:ext cx="3161474" cy="93889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5CDCFA6-7AF6-314A-9708-BCF2087C21C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14118361" y="8389782"/>
            <a:ext cx="2044633" cy="9388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D5F50F3-CF6F-7644-9B9C-3184C2AA7187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7097815" y="9506626"/>
            <a:ext cx="4278310" cy="93888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6F80857-55D3-DA4B-A69B-CB2BC69B5D37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>
            <a:off x="7656232" y="8948207"/>
            <a:ext cx="3161473" cy="93888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26D16E2-7A63-AC45-9C2E-26D82DA4E163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214652" y="8389787"/>
            <a:ext cx="2044634" cy="93888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04E7963-B2BA-9647-8B79-745B28865253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3518514" y="6203616"/>
            <a:ext cx="3929478" cy="119270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9A74191-267C-CB49-BE49-1A04CAC99D34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076936" y="5645194"/>
            <a:ext cx="2812639" cy="119271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73C5206-EDA1-9C4F-BB6C-545AF8B80BED}"/>
              </a:ext>
            </a:extLst>
          </p:cNvPr>
          <p:cNvCxnSpPr>
            <a:cxnSpLocks/>
            <a:endCxn id="26" idx="3"/>
          </p:cNvCxnSpPr>
          <p:nvPr/>
        </p:nvCxnSpPr>
        <p:spPr>
          <a:xfrm rot="5400000">
            <a:off x="4635355" y="5086776"/>
            <a:ext cx="1695799" cy="119270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FB39583-8AB1-D54D-9EF2-B1E84AB37E99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5400000">
            <a:off x="11601282" y="8424459"/>
            <a:ext cx="1175086" cy="12700"/>
          </a:xfrm>
          <a:prstGeom prst="bentConnector3">
            <a:avLst>
              <a:gd name="adj1" fmla="val 77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1278925-0CCC-034C-AA81-E978F763667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957376" y="9897392"/>
            <a:ext cx="46289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50E4B8C-DC19-A94E-AFB6-4F2F0F231126}"/>
              </a:ext>
            </a:extLst>
          </p:cNvPr>
          <p:cNvCxnSpPr>
            <a:cxnSpLocks/>
          </p:cNvCxnSpPr>
          <p:nvPr/>
        </p:nvCxnSpPr>
        <p:spPr>
          <a:xfrm rot="5400000">
            <a:off x="11957376" y="11007881"/>
            <a:ext cx="46289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B6BD7D56-F0FD-1442-9AA7-268465089899}"/>
              </a:ext>
            </a:extLst>
          </p:cNvPr>
          <p:cNvSpPr txBox="1">
            <a:spLocks/>
          </p:cNvSpPr>
          <p:nvPr/>
        </p:nvSpPr>
        <p:spPr>
          <a:xfrm>
            <a:off x="1344892" y="6313277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22F7AEB2-6EC3-6B42-8086-681482884693}"/>
              </a:ext>
            </a:extLst>
          </p:cNvPr>
          <p:cNvSpPr txBox="1">
            <a:spLocks/>
          </p:cNvSpPr>
          <p:nvPr/>
        </p:nvSpPr>
        <p:spPr>
          <a:xfrm>
            <a:off x="1344892" y="7430116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5D2E41B5-075B-264E-AFB2-495A6B32EE4A}"/>
              </a:ext>
            </a:extLst>
          </p:cNvPr>
          <p:cNvSpPr txBox="1">
            <a:spLocks/>
          </p:cNvSpPr>
          <p:nvPr/>
        </p:nvSpPr>
        <p:spPr>
          <a:xfrm>
            <a:off x="1344892" y="8546955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EFAA3310-DEBC-6744-AF2B-D871C6AD1B3B}"/>
              </a:ext>
            </a:extLst>
          </p:cNvPr>
          <p:cNvSpPr txBox="1">
            <a:spLocks/>
          </p:cNvSpPr>
          <p:nvPr/>
        </p:nvSpPr>
        <p:spPr>
          <a:xfrm>
            <a:off x="5225518" y="9663794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80DC63B1-47C3-4A4B-A7E7-ED085EB210E9}"/>
              </a:ext>
            </a:extLst>
          </p:cNvPr>
          <p:cNvSpPr txBox="1">
            <a:spLocks/>
          </p:cNvSpPr>
          <p:nvPr/>
        </p:nvSpPr>
        <p:spPr>
          <a:xfrm>
            <a:off x="5225518" y="10780633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0407D5C8-F4D5-4C41-B23B-2906F28F06E4}"/>
              </a:ext>
            </a:extLst>
          </p:cNvPr>
          <p:cNvSpPr txBox="1">
            <a:spLocks/>
          </p:cNvSpPr>
          <p:nvPr/>
        </p:nvSpPr>
        <p:spPr>
          <a:xfrm>
            <a:off x="5225518" y="11897472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85417221-F840-8D42-9CEC-1C767516B7A0}"/>
              </a:ext>
            </a:extLst>
          </p:cNvPr>
          <p:cNvSpPr txBox="1">
            <a:spLocks/>
          </p:cNvSpPr>
          <p:nvPr/>
        </p:nvSpPr>
        <p:spPr>
          <a:xfrm>
            <a:off x="15791031" y="9663794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BC4B2E8E-787C-BF4A-9E0F-C78687B10F81}"/>
              </a:ext>
            </a:extLst>
          </p:cNvPr>
          <p:cNvSpPr txBox="1">
            <a:spLocks/>
          </p:cNvSpPr>
          <p:nvPr/>
        </p:nvSpPr>
        <p:spPr>
          <a:xfrm>
            <a:off x="15791031" y="10780633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00A7C860-1651-F14A-A004-0A9521FE1CAC}"/>
              </a:ext>
            </a:extLst>
          </p:cNvPr>
          <p:cNvSpPr txBox="1">
            <a:spLocks/>
          </p:cNvSpPr>
          <p:nvPr/>
        </p:nvSpPr>
        <p:spPr>
          <a:xfrm>
            <a:off x="15791031" y="11897472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09A322A1-7D18-C04B-BD3F-05D93CAA913B}"/>
              </a:ext>
            </a:extLst>
          </p:cNvPr>
          <p:cNvSpPr txBox="1">
            <a:spLocks/>
          </p:cNvSpPr>
          <p:nvPr/>
        </p:nvSpPr>
        <p:spPr>
          <a:xfrm>
            <a:off x="19671655" y="6313277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013000E3-1BD3-6B42-9DE1-5587F4D08B9C}"/>
              </a:ext>
            </a:extLst>
          </p:cNvPr>
          <p:cNvSpPr txBox="1">
            <a:spLocks/>
          </p:cNvSpPr>
          <p:nvPr/>
        </p:nvSpPr>
        <p:spPr>
          <a:xfrm>
            <a:off x="19671655" y="7430116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29257907-4384-7F4C-A6D2-1F2FABCAC59E}"/>
              </a:ext>
            </a:extLst>
          </p:cNvPr>
          <p:cNvSpPr txBox="1">
            <a:spLocks/>
          </p:cNvSpPr>
          <p:nvPr/>
        </p:nvSpPr>
        <p:spPr>
          <a:xfrm>
            <a:off x="19671655" y="8546955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DAC87FAE-5ADD-FF4D-B830-73F05CC3BBDD}"/>
              </a:ext>
            </a:extLst>
          </p:cNvPr>
          <p:cNvSpPr txBox="1">
            <a:spLocks/>
          </p:cNvSpPr>
          <p:nvPr/>
        </p:nvSpPr>
        <p:spPr>
          <a:xfrm>
            <a:off x="10508268" y="9106744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594731E6-EC0D-0B4F-898D-F3673EEA20F9}"/>
              </a:ext>
            </a:extLst>
          </p:cNvPr>
          <p:cNvSpPr txBox="1">
            <a:spLocks/>
          </p:cNvSpPr>
          <p:nvPr/>
        </p:nvSpPr>
        <p:spPr>
          <a:xfrm>
            <a:off x="10508268" y="10223583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6EED69DF-28E7-A741-98F8-5A22617E40D5}"/>
              </a:ext>
            </a:extLst>
          </p:cNvPr>
          <p:cNvSpPr txBox="1">
            <a:spLocks/>
          </p:cNvSpPr>
          <p:nvPr/>
        </p:nvSpPr>
        <p:spPr>
          <a:xfrm>
            <a:off x="10508268" y="11340422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AE4278-7EAB-0842-8B36-A0A15C473D1E}"/>
              </a:ext>
            </a:extLst>
          </p:cNvPr>
          <p:cNvSpPr txBox="1"/>
          <p:nvPr/>
        </p:nvSpPr>
        <p:spPr>
          <a:xfrm>
            <a:off x="10591340" y="2820148"/>
            <a:ext cx="3182281" cy="13375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 TREE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1F91E4-0DFE-B441-9705-9DE5770A6E64}"/>
              </a:ext>
            </a:extLst>
          </p:cNvPr>
          <p:cNvSpPr txBox="1"/>
          <p:nvPr/>
        </p:nvSpPr>
        <p:spPr>
          <a:xfrm>
            <a:off x="3902100" y="2738681"/>
            <a:ext cx="171553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9FB8BD2-4039-3A4C-BC5E-6862B7A307E7}"/>
              </a:ext>
            </a:extLst>
          </p:cNvPr>
          <p:cNvSpPr/>
          <p:nvPr/>
        </p:nvSpPr>
        <p:spPr>
          <a:xfrm>
            <a:off x="3388267" y="3332344"/>
            <a:ext cx="2743200" cy="7315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7473B512-7316-5C43-B8AC-164432F15538}"/>
              </a:ext>
            </a:extLst>
          </p:cNvPr>
          <p:cNvSpPr txBox="1">
            <a:spLocks/>
          </p:cNvSpPr>
          <p:nvPr/>
        </p:nvSpPr>
        <p:spPr>
          <a:xfrm>
            <a:off x="3093122" y="3446923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C873E7-4A41-C84C-A66A-58E9238851CD}"/>
              </a:ext>
            </a:extLst>
          </p:cNvPr>
          <p:cNvSpPr txBox="1"/>
          <p:nvPr/>
        </p:nvSpPr>
        <p:spPr>
          <a:xfrm>
            <a:off x="7387943" y="5771595"/>
            <a:ext cx="17956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67B75ED-9263-0B4A-B3A3-2FDA55BF0BCB}"/>
              </a:ext>
            </a:extLst>
          </p:cNvPr>
          <p:cNvSpPr/>
          <p:nvPr/>
        </p:nvSpPr>
        <p:spPr>
          <a:xfrm>
            <a:off x="6914185" y="6365258"/>
            <a:ext cx="2743200" cy="731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5D5D50A9-D06F-7641-997D-157DD6238B83}"/>
              </a:ext>
            </a:extLst>
          </p:cNvPr>
          <p:cNvSpPr txBox="1">
            <a:spLocks/>
          </p:cNvSpPr>
          <p:nvPr/>
        </p:nvSpPr>
        <p:spPr>
          <a:xfrm>
            <a:off x="6619040" y="6479837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E6D2C6-0F72-D24D-BB6B-6BE66CE122D2}"/>
              </a:ext>
            </a:extLst>
          </p:cNvPr>
          <p:cNvSpPr txBox="1"/>
          <p:nvPr/>
        </p:nvSpPr>
        <p:spPr>
          <a:xfrm>
            <a:off x="11282338" y="5771595"/>
            <a:ext cx="18101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6A469335-278B-124A-AE60-A8AF62E5BFF1}"/>
              </a:ext>
            </a:extLst>
          </p:cNvPr>
          <p:cNvSpPr/>
          <p:nvPr/>
        </p:nvSpPr>
        <p:spPr>
          <a:xfrm>
            <a:off x="10815794" y="6365259"/>
            <a:ext cx="2743200" cy="731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950C93AF-54C8-944F-878B-0B647DDEC59D}"/>
              </a:ext>
            </a:extLst>
          </p:cNvPr>
          <p:cNvSpPr txBox="1">
            <a:spLocks/>
          </p:cNvSpPr>
          <p:nvPr/>
        </p:nvSpPr>
        <p:spPr>
          <a:xfrm>
            <a:off x="10520649" y="6479837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C6EEFF-8B68-6346-AF00-549D1B256D5C}"/>
              </a:ext>
            </a:extLst>
          </p:cNvPr>
          <p:cNvSpPr txBox="1"/>
          <p:nvPr/>
        </p:nvSpPr>
        <p:spPr>
          <a:xfrm>
            <a:off x="15174219" y="5771595"/>
            <a:ext cx="18389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D2191634-4894-7542-B6FF-1BE171708512}"/>
              </a:ext>
            </a:extLst>
          </p:cNvPr>
          <p:cNvSpPr/>
          <p:nvPr/>
        </p:nvSpPr>
        <p:spPr>
          <a:xfrm>
            <a:off x="14722102" y="6365258"/>
            <a:ext cx="2743200" cy="731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6901ADA4-0628-DB46-BF9B-7F25980D14FD}"/>
              </a:ext>
            </a:extLst>
          </p:cNvPr>
          <p:cNvSpPr txBox="1">
            <a:spLocks/>
          </p:cNvSpPr>
          <p:nvPr/>
        </p:nvSpPr>
        <p:spPr>
          <a:xfrm>
            <a:off x="14426957" y="6479837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C2BB21-59C1-6641-BBB2-7DED907D46B0}"/>
              </a:ext>
            </a:extLst>
          </p:cNvPr>
          <p:cNvSpPr txBox="1"/>
          <p:nvPr/>
        </p:nvSpPr>
        <p:spPr>
          <a:xfrm>
            <a:off x="18703911" y="2738681"/>
            <a:ext cx="18277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AFA1EDEB-DDE1-FF45-BCDE-34C2425C15E6}"/>
              </a:ext>
            </a:extLst>
          </p:cNvPr>
          <p:cNvSpPr/>
          <p:nvPr/>
        </p:nvSpPr>
        <p:spPr>
          <a:xfrm>
            <a:off x="18246183" y="3332344"/>
            <a:ext cx="2743200" cy="731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272D1D96-F1A5-AB49-9E00-B16381343C39}"/>
              </a:ext>
            </a:extLst>
          </p:cNvPr>
          <p:cNvSpPr txBox="1">
            <a:spLocks/>
          </p:cNvSpPr>
          <p:nvPr/>
        </p:nvSpPr>
        <p:spPr>
          <a:xfrm>
            <a:off x="17951038" y="3446923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</p:spTree>
    <p:extLst>
      <p:ext uri="{BB962C8B-B14F-4D97-AF65-F5344CB8AC3E}">
        <p14:creationId xmlns:p14="http://schemas.microsoft.com/office/powerpoint/2010/main" val="109270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TMV3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27AC95"/>
      </a:accent1>
      <a:accent2>
        <a:srgbClr val="1BB1EC"/>
      </a:accent2>
      <a:accent3>
        <a:srgbClr val="0A67D4"/>
      </a:accent3>
      <a:accent4>
        <a:srgbClr val="0F51A9"/>
      </a:accent4>
      <a:accent5>
        <a:srgbClr val="2E2E2E"/>
      </a:accent5>
      <a:accent6>
        <a:srgbClr val="EBEBEB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85382</TotalTime>
  <Words>1774</Words>
  <Application>Microsoft Macintosh PowerPoint</Application>
  <PresentationFormat>Custom</PresentationFormat>
  <Paragraphs>406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Lato Light</vt:lpstr>
      <vt:lpstr>Lato Regular</vt:lpstr>
      <vt:lpstr>League Spartan</vt:lpstr>
      <vt:lpstr>Mukta ExtraLight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15263</cp:revision>
  <dcterms:created xsi:type="dcterms:W3CDTF">2014-11-12T21:47:38Z</dcterms:created>
  <dcterms:modified xsi:type="dcterms:W3CDTF">2019-04-08T17:35:35Z</dcterms:modified>
  <cp:category/>
</cp:coreProperties>
</file>